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888DE9-992A-40CF-96EA-ED704AA21E33}" v="8" dt="2021-02-24T15:40:01.057"/>
    <p1510:client id="{B80DD422-899D-B155-F91D-DBCD6ED99F92}" v="29" dt="2021-02-24T14:53:54.246"/>
    <p1510:client id="{DE6DAE9F-30B0-B000-E329-58BDB386CA7A}" v="15" dt="2021-02-24T15:39:58.4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e Chapdelaine" userId="f566800c-d1f9-4065-bd09-81813ffccbe8" providerId="ADAL" clId="{18888DE9-992A-40CF-96EA-ED704AA21E33}"/>
    <pc:docChg chg="undo custSel mod addSld modSld">
      <pc:chgData name="Pascale Chapdelaine" userId="f566800c-d1f9-4065-bd09-81813ffccbe8" providerId="ADAL" clId="{18888DE9-992A-40CF-96EA-ED704AA21E33}" dt="2021-02-24T15:36:00.261" v="4674" actId="20577"/>
      <pc:docMkLst>
        <pc:docMk/>
      </pc:docMkLst>
      <pc:sldChg chg="addSp delSp modSp mod setBg">
        <pc:chgData name="Pascale Chapdelaine" userId="f566800c-d1f9-4065-bd09-81813ffccbe8" providerId="ADAL" clId="{18888DE9-992A-40CF-96EA-ED704AA21E33}" dt="2021-02-23T17:34:34.473" v="4334" actId="20577"/>
        <pc:sldMkLst>
          <pc:docMk/>
          <pc:sldMk cId="4048290174" sldId="256"/>
        </pc:sldMkLst>
        <pc:spChg chg="mod">
          <ac:chgData name="Pascale Chapdelaine" userId="f566800c-d1f9-4065-bd09-81813ffccbe8" providerId="ADAL" clId="{18888DE9-992A-40CF-96EA-ED704AA21E33}" dt="2021-02-23T17:34:34.473" v="4334" actId="20577"/>
          <ac:spMkLst>
            <pc:docMk/>
            <pc:sldMk cId="4048290174" sldId="256"/>
            <ac:spMk id="2" creationId="{5CAEA4FE-A44C-4539-93E3-286A3FEB0D7C}"/>
          </ac:spMkLst>
        </pc:spChg>
        <pc:spChg chg="mod">
          <ac:chgData name="Pascale Chapdelaine" userId="f566800c-d1f9-4065-bd09-81813ffccbe8" providerId="ADAL" clId="{18888DE9-992A-40CF-96EA-ED704AA21E33}" dt="2021-02-23T16:22:32.225" v="4279" actId="207"/>
          <ac:spMkLst>
            <pc:docMk/>
            <pc:sldMk cId="4048290174" sldId="256"/>
            <ac:spMk id="3" creationId="{46018EAA-667B-4891-B36E-1FAE73AC5073}"/>
          </ac:spMkLst>
        </pc:spChg>
        <pc:spChg chg="add del">
          <ac:chgData name="Pascale Chapdelaine" userId="f566800c-d1f9-4065-bd09-81813ffccbe8" providerId="ADAL" clId="{18888DE9-992A-40CF-96EA-ED704AA21E33}" dt="2021-02-23T16:14:55.742" v="4278" actId="26606"/>
          <ac:spMkLst>
            <pc:docMk/>
            <pc:sldMk cId="4048290174" sldId="256"/>
            <ac:spMk id="9" creationId="{A4322390-8B58-46BE-88EB-D9FD30C08743}"/>
          </ac:spMkLst>
        </pc:spChg>
        <pc:spChg chg="add del">
          <ac:chgData name="Pascale Chapdelaine" userId="f566800c-d1f9-4065-bd09-81813ffccbe8" providerId="ADAL" clId="{18888DE9-992A-40CF-96EA-ED704AA21E33}" dt="2021-02-23T16:14:55.742" v="4278" actId="26606"/>
          <ac:spMkLst>
            <pc:docMk/>
            <pc:sldMk cId="4048290174" sldId="256"/>
            <ac:spMk id="11" creationId="{C885E190-58DD-42DD-A4A8-401E15C92A52}"/>
          </ac:spMkLst>
        </pc:spChg>
        <pc:spChg chg="add del">
          <ac:chgData name="Pascale Chapdelaine" userId="f566800c-d1f9-4065-bd09-81813ffccbe8" providerId="ADAL" clId="{18888DE9-992A-40CF-96EA-ED704AA21E33}" dt="2021-02-23T16:14:42.039" v="4275" actId="26606"/>
          <ac:spMkLst>
            <pc:docMk/>
            <pc:sldMk cId="4048290174" sldId="256"/>
            <ac:spMk id="13" creationId="{A4322390-8B58-46BE-88EB-D9FD30C08743}"/>
          </ac:spMkLst>
        </pc:spChg>
        <pc:spChg chg="add del">
          <ac:chgData name="Pascale Chapdelaine" userId="f566800c-d1f9-4065-bd09-81813ffccbe8" providerId="ADAL" clId="{18888DE9-992A-40CF-96EA-ED704AA21E33}" dt="2021-02-23T16:14:42.039" v="4275" actId="26606"/>
          <ac:spMkLst>
            <pc:docMk/>
            <pc:sldMk cId="4048290174" sldId="256"/>
            <ac:spMk id="14" creationId="{C885E190-58DD-42DD-A4A8-401E15C92A52}"/>
          </ac:spMkLst>
        </pc:spChg>
        <pc:spChg chg="add">
          <ac:chgData name="Pascale Chapdelaine" userId="f566800c-d1f9-4065-bd09-81813ffccbe8" providerId="ADAL" clId="{18888DE9-992A-40CF-96EA-ED704AA21E33}" dt="2021-02-23T16:14:55.742" v="4278" actId="26606"/>
          <ac:spMkLst>
            <pc:docMk/>
            <pc:sldMk cId="4048290174" sldId="256"/>
            <ac:spMk id="15" creationId="{A4322390-8B58-46BE-88EB-D9FD30C08743}"/>
          </ac:spMkLst>
        </pc:spChg>
        <pc:spChg chg="add del">
          <ac:chgData name="Pascale Chapdelaine" userId="f566800c-d1f9-4065-bd09-81813ffccbe8" providerId="ADAL" clId="{18888DE9-992A-40CF-96EA-ED704AA21E33}" dt="2021-02-23T16:13:52.404" v="4269" actId="26606"/>
          <ac:spMkLst>
            <pc:docMk/>
            <pc:sldMk cId="4048290174" sldId="256"/>
            <ac:spMk id="16" creationId="{A4322390-8B58-46BE-88EB-D9FD30C08743}"/>
          </ac:spMkLst>
        </pc:spChg>
        <pc:spChg chg="add">
          <ac:chgData name="Pascale Chapdelaine" userId="f566800c-d1f9-4065-bd09-81813ffccbe8" providerId="ADAL" clId="{18888DE9-992A-40CF-96EA-ED704AA21E33}" dt="2021-02-23T16:14:55.742" v="4278" actId="26606"/>
          <ac:spMkLst>
            <pc:docMk/>
            <pc:sldMk cId="4048290174" sldId="256"/>
            <ac:spMk id="17" creationId="{C885E190-58DD-42DD-A4A8-401E15C92A52}"/>
          </ac:spMkLst>
        </pc:spChg>
        <pc:spChg chg="add del">
          <ac:chgData name="Pascale Chapdelaine" userId="f566800c-d1f9-4065-bd09-81813ffccbe8" providerId="ADAL" clId="{18888DE9-992A-40CF-96EA-ED704AA21E33}" dt="2021-02-23T16:13:52.404" v="4269" actId="26606"/>
          <ac:spMkLst>
            <pc:docMk/>
            <pc:sldMk cId="4048290174" sldId="256"/>
            <ac:spMk id="18" creationId="{C885E190-58DD-42DD-A4A8-401E15C92A52}"/>
          </ac:spMkLst>
        </pc:spChg>
        <pc:picChg chg="add mod ord">
          <ac:chgData name="Pascale Chapdelaine" userId="f566800c-d1f9-4065-bd09-81813ffccbe8" providerId="ADAL" clId="{18888DE9-992A-40CF-96EA-ED704AA21E33}" dt="2021-02-23T16:23:41.847" v="4282" actId="1076"/>
          <ac:picMkLst>
            <pc:docMk/>
            <pc:sldMk cId="4048290174" sldId="256"/>
            <ac:picMk id="5" creationId="{2CA2A9F0-A14F-48DE-B913-4A93ED1FC3BC}"/>
          </ac:picMkLst>
        </pc:picChg>
      </pc:sldChg>
      <pc:sldChg chg="modSp new mod">
        <pc:chgData name="Pascale Chapdelaine" userId="f566800c-d1f9-4065-bd09-81813ffccbe8" providerId="ADAL" clId="{18888DE9-992A-40CF-96EA-ED704AA21E33}" dt="2021-02-24T15:34:26.359" v="4659" actId="255"/>
        <pc:sldMkLst>
          <pc:docMk/>
          <pc:sldMk cId="2833981611" sldId="257"/>
        </pc:sldMkLst>
        <pc:spChg chg="mod">
          <ac:chgData name="Pascale Chapdelaine" userId="f566800c-d1f9-4065-bd09-81813ffccbe8" providerId="ADAL" clId="{18888DE9-992A-40CF-96EA-ED704AA21E33}" dt="2021-02-22T22:10:25.970" v="12" actId="20577"/>
          <ac:spMkLst>
            <pc:docMk/>
            <pc:sldMk cId="2833981611" sldId="257"/>
            <ac:spMk id="2" creationId="{D51313FC-86CD-4427-A48B-F9556806F7D5}"/>
          </ac:spMkLst>
        </pc:spChg>
        <pc:spChg chg="mod">
          <ac:chgData name="Pascale Chapdelaine" userId="f566800c-d1f9-4065-bd09-81813ffccbe8" providerId="ADAL" clId="{18888DE9-992A-40CF-96EA-ED704AA21E33}" dt="2021-02-24T15:34:26.359" v="4659" actId="255"/>
          <ac:spMkLst>
            <pc:docMk/>
            <pc:sldMk cId="2833981611" sldId="257"/>
            <ac:spMk id="3" creationId="{030AF7C1-2E11-4501-8188-C22A5C082D01}"/>
          </ac:spMkLst>
        </pc:spChg>
      </pc:sldChg>
      <pc:sldChg chg="modSp new mod">
        <pc:chgData name="Pascale Chapdelaine" userId="f566800c-d1f9-4065-bd09-81813ffccbe8" providerId="ADAL" clId="{18888DE9-992A-40CF-96EA-ED704AA21E33}" dt="2021-02-24T14:55:04.599" v="4536" actId="27636"/>
        <pc:sldMkLst>
          <pc:docMk/>
          <pc:sldMk cId="2584119978" sldId="258"/>
        </pc:sldMkLst>
        <pc:spChg chg="mod">
          <ac:chgData name="Pascale Chapdelaine" userId="f566800c-d1f9-4065-bd09-81813ffccbe8" providerId="ADAL" clId="{18888DE9-992A-40CF-96EA-ED704AA21E33}" dt="2021-02-22T22:36:12.493" v="1531" actId="207"/>
          <ac:spMkLst>
            <pc:docMk/>
            <pc:sldMk cId="2584119978" sldId="258"/>
            <ac:spMk id="2" creationId="{CF742BDB-C065-4D25-8911-8C86CEDD2BE2}"/>
          </ac:spMkLst>
        </pc:spChg>
        <pc:spChg chg="mod">
          <ac:chgData name="Pascale Chapdelaine" userId="f566800c-d1f9-4065-bd09-81813ffccbe8" providerId="ADAL" clId="{18888DE9-992A-40CF-96EA-ED704AA21E33}" dt="2021-02-24T14:55:04.599" v="4536" actId="27636"/>
          <ac:spMkLst>
            <pc:docMk/>
            <pc:sldMk cId="2584119978" sldId="258"/>
            <ac:spMk id="3" creationId="{564DE005-9163-4412-B659-3EA578E6AE0F}"/>
          </ac:spMkLst>
        </pc:spChg>
      </pc:sldChg>
      <pc:sldChg chg="addSp modSp new mod setBg">
        <pc:chgData name="Pascale Chapdelaine" userId="f566800c-d1f9-4065-bd09-81813ffccbe8" providerId="ADAL" clId="{18888DE9-992A-40CF-96EA-ED704AA21E33}" dt="2021-02-23T17:58:18.249" v="4400" actId="20577"/>
        <pc:sldMkLst>
          <pc:docMk/>
          <pc:sldMk cId="4233823594" sldId="259"/>
        </pc:sldMkLst>
        <pc:spChg chg="mod">
          <ac:chgData name="Pascale Chapdelaine" userId="f566800c-d1f9-4065-bd09-81813ffccbe8" providerId="ADAL" clId="{18888DE9-992A-40CF-96EA-ED704AA21E33}" dt="2021-02-23T02:16:25.821" v="1603" actId="26606"/>
          <ac:spMkLst>
            <pc:docMk/>
            <pc:sldMk cId="4233823594" sldId="259"/>
            <ac:spMk id="2" creationId="{0C3CBCA2-8C8A-4215-B974-48977B04A5A6}"/>
          </ac:spMkLst>
        </pc:spChg>
        <pc:spChg chg="mod">
          <ac:chgData name="Pascale Chapdelaine" userId="f566800c-d1f9-4065-bd09-81813ffccbe8" providerId="ADAL" clId="{18888DE9-992A-40CF-96EA-ED704AA21E33}" dt="2021-02-23T17:58:18.249" v="4400" actId="20577"/>
          <ac:spMkLst>
            <pc:docMk/>
            <pc:sldMk cId="4233823594" sldId="259"/>
            <ac:spMk id="3" creationId="{BCA036F6-589A-4136-B974-B65F1CD93936}"/>
          </ac:spMkLst>
        </pc:spChg>
        <pc:spChg chg="add">
          <ac:chgData name="Pascale Chapdelaine" userId="f566800c-d1f9-4065-bd09-81813ffccbe8" providerId="ADAL" clId="{18888DE9-992A-40CF-96EA-ED704AA21E33}" dt="2021-02-23T02:16:25.821" v="1603" actId="26606"/>
          <ac:spMkLst>
            <pc:docMk/>
            <pc:sldMk cId="4233823594" sldId="259"/>
            <ac:spMk id="8" creationId="{923E8915-D2AA-4327-A45A-972C3CA9574B}"/>
          </ac:spMkLst>
        </pc:spChg>
        <pc:spChg chg="add">
          <ac:chgData name="Pascale Chapdelaine" userId="f566800c-d1f9-4065-bd09-81813ffccbe8" providerId="ADAL" clId="{18888DE9-992A-40CF-96EA-ED704AA21E33}" dt="2021-02-23T02:16:25.821" v="1603" actId="26606"/>
          <ac:spMkLst>
            <pc:docMk/>
            <pc:sldMk cId="4233823594" sldId="259"/>
            <ac:spMk id="10" creationId="{8302FC3C-9804-4950-B721-5FD704BA6065}"/>
          </ac:spMkLst>
        </pc:spChg>
        <pc:spChg chg="add">
          <ac:chgData name="Pascale Chapdelaine" userId="f566800c-d1f9-4065-bd09-81813ffccbe8" providerId="ADAL" clId="{18888DE9-992A-40CF-96EA-ED704AA21E33}" dt="2021-02-23T02:16:25.821" v="1603" actId="26606"/>
          <ac:spMkLst>
            <pc:docMk/>
            <pc:sldMk cId="4233823594" sldId="259"/>
            <ac:spMk id="16" creationId="{F3798573-F27B-47EB-8EA4-7EE34954C2D6}"/>
          </ac:spMkLst>
        </pc:spChg>
        <pc:picChg chg="add">
          <ac:chgData name="Pascale Chapdelaine" userId="f566800c-d1f9-4065-bd09-81813ffccbe8" providerId="ADAL" clId="{18888DE9-992A-40CF-96EA-ED704AA21E33}" dt="2021-02-23T02:16:25.821" v="1603" actId="26606"/>
          <ac:picMkLst>
            <pc:docMk/>
            <pc:sldMk cId="4233823594" sldId="259"/>
            <ac:picMk id="14" creationId="{3BC6EBB2-9BDC-4075-BA6B-43A9FBF9C86C}"/>
          </ac:picMkLst>
        </pc:picChg>
        <pc:cxnChg chg="add">
          <ac:chgData name="Pascale Chapdelaine" userId="f566800c-d1f9-4065-bd09-81813ffccbe8" providerId="ADAL" clId="{18888DE9-992A-40CF-96EA-ED704AA21E33}" dt="2021-02-23T02:16:25.821" v="1603" actId="26606"/>
          <ac:cxnSpMkLst>
            <pc:docMk/>
            <pc:sldMk cId="4233823594" sldId="259"/>
            <ac:cxnSpMk id="12" creationId="{6B9695BD-ECF6-49CA-8877-8C493193C65D}"/>
          </ac:cxnSpMkLst>
        </pc:cxnChg>
      </pc:sldChg>
      <pc:sldChg chg="addSp delSp modSp new mod setBg setClrOvrMap">
        <pc:chgData name="Pascale Chapdelaine" userId="f566800c-d1f9-4065-bd09-81813ffccbe8" providerId="ADAL" clId="{18888DE9-992A-40CF-96EA-ED704AA21E33}" dt="2021-02-24T15:36:00.261" v="4674" actId="20577"/>
        <pc:sldMkLst>
          <pc:docMk/>
          <pc:sldMk cId="2794808134" sldId="260"/>
        </pc:sldMkLst>
        <pc:spChg chg="mod">
          <ac:chgData name="Pascale Chapdelaine" userId="f566800c-d1f9-4065-bd09-81813ffccbe8" providerId="ADAL" clId="{18888DE9-992A-40CF-96EA-ED704AA21E33}" dt="2021-02-23T03:54:49.852" v="2863" actId="26606"/>
          <ac:spMkLst>
            <pc:docMk/>
            <pc:sldMk cId="2794808134" sldId="260"/>
            <ac:spMk id="2" creationId="{C0782A99-112F-4BB4-B98B-CA12F98B9843}"/>
          </ac:spMkLst>
        </pc:spChg>
        <pc:spChg chg="mod">
          <ac:chgData name="Pascale Chapdelaine" userId="f566800c-d1f9-4065-bd09-81813ffccbe8" providerId="ADAL" clId="{18888DE9-992A-40CF-96EA-ED704AA21E33}" dt="2021-02-24T15:36:00.261" v="4674" actId="20577"/>
          <ac:spMkLst>
            <pc:docMk/>
            <pc:sldMk cId="2794808134" sldId="260"/>
            <ac:spMk id="3" creationId="{115A6C7B-C606-4E6F-86D3-C473E5EBB417}"/>
          </ac:spMkLst>
        </pc:spChg>
        <pc:spChg chg="add del">
          <ac:chgData name="Pascale Chapdelaine" userId="f566800c-d1f9-4065-bd09-81813ffccbe8" providerId="ADAL" clId="{18888DE9-992A-40CF-96EA-ED704AA21E33}" dt="2021-02-23T03:54:36.573" v="2862" actId="26606"/>
          <ac:spMkLst>
            <pc:docMk/>
            <pc:sldMk cId="2794808134" sldId="260"/>
            <ac:spMk id="8" creationId="{052BEFF1-896C-45B1-B02C-96A6A1BC389A}"/>
          </ac:spMkLst>
        </pc:spChg>
        <pc:spChg chg="add del">
          <ac:chgData name="Pascale Chapdelaine" userId="f566800c-d1f9-4065-bd09-81813ffccbe8" providerId="ADAL" clId="{18888DE9-992A-40CF-96EA-ED704AA21E33}" dt="2021-02-23T03:54:36.573" v="2862" actId="26606"/>
          <ac:spMkLst>
            <pc:docMk/>
            <pc:sldMk cId="2794808134" sldId="260"/>
            <ac:spMk id="10" creationId="{BB237A14-61B1-4C00-A670-5D8D68A8668E}"/>
          </ac:spMkLst>
        </pc:spChg>
        <pc:spChg chg="add del">
          <ac:chgData name="Pascale Chapdelaine" userId="f566800c-d1f9-4065-bd09-81813ffccbe8" providerId="ADAL" clId="{18888DE9-992A-40CF-96EA-ED704AA21E33}" dt="2021-02-23T03:54:36.573" v="2862" actId="26606"/>
          <ac:spMkLst>
            <pc:docMk/>
            <pc:sldMk cId="2794808134" sldId="260"/>
            <ac:spMk id="12" creationId="{8598F259-6F54-47A3-8D13-1603D786A328}"/>
          </ac:spMkLst>
        </pc:spChg>
        <pc:spChg chg="add del">
          <ac:chgData name="Pascale Chapdelaine" userId="f566800c-d1f9-4065-bd09-81813ffccbe8" providerId="ADAL" clId="{18888DE9-992A-40CF-96EA-ED704AA21E33}" dt="2021-02-23T03:54:36.573" v="2862" actId="26606"/>
          <ac:spMkLst>
            <pc:docMk/>
            <pc:sldMk cId="2794808134" sldId="260"/>
            <ac:spMk id="14" creationId="{0BA768A8-4FED-4ED8-9E46-6BE72188ECD2}"/>
          </ac:spMkLst>
        </pc:spChg>
        <pc:spChg chg="add del">
          <ac:chgData name="Pascale Chapdelaine" userId="f566800c-d1f9-4065-bd09-81813ffccbe8" providerId="ADAL" clId="{18888DE9-992A-40CF-96EA-ED704AA21E33}" dt="2021-02-23T03:54:49.852" v="2863" actId="26606"/>
          <ac:spMkLst>
            <pc:docMk/>
            <pc:sldMk cId="2794808134" sldId="260"/>
            <ac:spMk id="19" creationId="{923E8915-D2AA-4327-A45A-972C3CA9574B}"/>
          </ac:spMkLst>
        </pc:spChg>
        <pc:spChg chg="add del">
          <ac:chgData name="Pascale Chapdelaine" userId="f566800c-d1f9-4065-bd09-81813ffccbe8" providerId="ADAL" clId="{18888DE9-992A-40CF-96EA-ED704AA21E33}" dt="2021-02-23T03:54:49.852" v="2863" actId="26606"/>
          <ac:spMkLst>
            <pc:docMk/>
            <pc:sldMk cId="2794808134" sldId="260"/>
            <ac:spMk id="21" creationId="{8302FC3C-9804-4950-B721-5FD704BA6065}"/>
          </ac:spMkLst>
        </pc:spChg>
        <pc:spChg chg="add del">
          <ac:chgData name="Pascale Chapdelaine" userId="f566800c-d1f9-4065-bd09-81813ffccbe8" providerId="ADAL" clId="{18888DE9-992A-40CF-96EA-ED704AA21E33}" dt="2021-02-23T03:54:49.852" v="2863" actId="26606"/>
          <ac:spMkLst>
            <pc:docMk/>
            <pc:sldMk cId="2794808134" sldId="260"/>
            <ac:spMk id="27" creationId="{F3798573-F27B-47EB-8EA4-7EE34954C2D6}"/>
          </ac:spMkLst>
        </pc:spChg>
        <pc:spChg chg="add">
          <ac:chgData name="Pascale Chapdelaine" userId="f566800c-d1f9-4065-bd09-81813ffccbe8" providerId="ADAL" clId="{18888DE9-992A-40CF-96EA-ED704AA21E33}" dt="2021-02-23T03:54:49.852" v="2863" actId="26606"/>
          <ac:spMkLst>
            <pc:docMk/>
            <pc:sldMk cId="2794808134" sldId="260"/>
            <ac:spMk id="32" creationId="{74CD14DB-BB81-479F-A1FC-1C75640E9F84}"/>
          </ac:spMkLst>
        </pc:spChg>
        <pc:spChg chg="add">
          <ac:chgData name="Pascale Chapdelaine" userId="f566800c-d1f9-4065-bd09-81813ffccbe8" providerId="ADAL" clId="{18888DE9-992A-40CF-96EA-ED704AA21E33}" dt="2021-02-23T03:54:49.852" v="2863" actId="26606"/>
          <ac:spMkLst>
            <pc:docMk/>
            <pc:sldMk cId="2794808134" sldId="260"/>
            <ac:spMk id="34" creationId="{C943A91B-7CA7-4592-A975-73B1BF8C4C74}"/>
          </ac:spMkLst>
        </pc:spChg>
        <pc:spChg chg="add">
          <ac:chgData name="Pascale Chapdelaine" userId="f566800c-d1f9-4065-bd09-81813ffccbe8" providerId="ADAL" clId="{18888DE9-992A-40CF-96EA-ED704AA21E33}" dt="2021-02-23T03:54:49.852" v="2863" actId="26606"/>
          <ac:spMkLst>
            <pc:docMk/>
            <pc:sldMk cId="2794808134" sldId="260"/>
            <ac:spMk id="36" creationId="{EC471314-E46A-414B-8D91-74880E84F187}"/>
          </ac:spMkLst>
        </pc:spChg>
        <pc:spChg chg="add">
          <ac:chgData name="Pascale Chapdelaine" userId="f566800c-d1f9-4065-bd09-81813ffccbe8" providerId="ADAL" clId="{18888DE9-992A-40CF-96EA-ED704AA21E33}" dt="2021-02-23T03:54:49.852" v="2863" actId="26606"/>
          <ac:spMkLst>
            <pc:docMk/>
            <pc:sldMk cId="2794808134" sldId="260"/>
            <ac:spMk id="38" creationId="{6A681326-1C9D-44A3-A627-3871BDAE4127}"/>
          </ac:spMkLst>
        </pc:spChg>
        <pc:picChg chg="add del">
          <ac:chgData name="Pascale Chapdelaine" userId="f566800c-d1f9-4065-bd09-81813ffccbe8" providerId="ADAL" clId="{18888DE9-992A-40CF-96EA-ED704AA21E33}" dt="2021-02-23T03:54:49.852" v="2863" actId="26606"/>
          <ac:picMkLst>
            <pc:docMk/>
            <pc:sldMk cId="2794808134" sldId="260"/>
            <ac:picMk id="25" creationId="{3BC6EBB2-9BDC-4075-BA6B-43A9FBF9C86C}"/>
          </ac:picMkLst>
        </pc:picChg>
        <pc:cxnChg chg="add del">
          <ac:chgData name="Pascale Chapdelaine" userId="f566800c-d1f9-4065-bd09-81813ffccbe8" providerId="ADAL" clId="{18888DE9-992A-40CF-96EA-ED704AA21E33}" dt="2021-02-23T03:54:49.852" v="2863" actId="26606"/>
          <ac:cxnSpMkLst>
            <pc:docMk/>
            <pc:sldMk cId="2794808134" sldId="260"/>
            <ac:cxnSpMk id="23" creationId="{6B9695BD-ECF6-49CA-8877-8C493193C65D}"/>
          </ac:cxnSpMkLst>
        </pc:cxnChg>
      </pc:sldChg>
      <pc:sldChg chg="modSp new mod">
        <pc:chgData name="Pascale Chapdelaine" userId="f566800c-d1f9-4065-bd09-81813ffccbe8" providerId="ADAL" clId="{18888DE9-992A-40CF-96EA-ED704AA21E33}" dt="2021-02-23T15:44:01.277" v="3651" actId="115"/>
        <pc:sldMkLst>
          <pc:docMk/>
          <pc:sldMk cId="3744737328" sldId="261"/>
        </pc:sldMkLst>
        <pc:spChg chg="mod">
          <ac:chgData name="Pascale Chapdelaine" userId="f566800c-d1f9-4065-bd09-81813ffccbe8" providerId="ADAL" clId="{18888DE9-992A-40CF-96EA-ED704AA21E33}" dt="2021-02-23T04:02:17.278" v="3063" actId="20577"/>
          <ac:spMkLst>
            <pc:docMk/>
            <pc:sldMk cId="3744737328" sldId="261"/>
            <ac:spMk id="2" creationId="{2AFB154F-4BF4-4972-90C0-272306B30F26}"/>
          </ac:spMkLst>
        </pc:spChg>
        <pc:spChg chg="mod">
          <ac:chgData name="Pascale Chapdelaine" userId="f566800c-d1f9-4065-bd09-81813ffccbe8" providerId="ADAL" clId="{18888DE9-992A-40CF-96EA-ED704AA21E33}" dt="2021-02-23T15:44:01.277" v="3651" actId="115"/>
          <ac:spMkLst>
            <pc:docMk/>
            <pc:sldMk cId="3744737328" sldId="261"/>
            <ac:spMk id="3" creationId="{611EC880-772B-42A8-B316-2F3C4AE77C19}"/>
          </ac:spMkLst>
        </pc:spChg>
      </pc:sldChg>
      <pc:sldChg chg="addSp delSp modSp new mod setBg setClrOvrMap">
        <pc:chgData name="Pascale Chapdelaine" userId="f566800c-d1f9-4065-bd09-81813ffccbe8" providerId="ADAL" clId="{18888DE9-992A-40CF-96EA-ED704AA21E33}" dt="2021-02-24T14:56:47.025" v="4555" actId="6549"/>
        <pc:sldMkLst>
          <pc:docMk/>
          <pc:sldMk cId="2432829317" sldId="262"/>
        </pc:sldMkLst>
        <pc:spChg chg="mod ord">
          <ac:chgData name="Pascale Chapdelaine" userId="f566800c-d1f9-4065-bd09-81813ffccbe8" providerId="ADAL" clId="{18888DE9-992A-40CF-96EA-ED704AA21E33}" dt="2021-02-23T15:55:02.507" v="4089" actId="26606"/>
          <ac:spMkLst>
            <pc:docMk/>
            <pc:sldMk cId="2432829317" sldId="262"/>
            <ac:spMk id="2" creationId="{A8D053C8-A1B3-46AB-BF7E-C2E99262B6C9}"/>
          </ac:spMkLst>
        </pc:spChg>
        <pc:spChg chg="mod">
          <ac:chgData name="Pascale Chapdelaine" userId="f566800c-d1f9-4065-bd09-81813ffccbe8" providerId="ADAL" clId="{18888DE9-992A-40CF-96EA-ED704AA21E33}" dt="2021-02-24T14:56:47.025" v="4555" actId="6549"/>
          <ac:spMkLst>
            <pc:docMk/>
            <pc:sldMk cId="2432829317" sldId="262"/>
            <ac:spMk id="3" creationId="{6514FF24-5E6B-4E95-9615-5BE67B180174}"/>
          </ac:spMkLst>
        </pc:spChg>
        <pc:spChg chg="add del">
          <ac:chgData name="Pascale Chapdelaine" userId="f566800c-d1f9-4065-bd09-81813ffccbe8" providerId="ADAL" clId="{18888DE9-992A-40CF-96EA-ED704AA21E33}" dt="2021-02-23T15:55:02.495" v="4088" actId="26606"/>
          <ac:spMkLst>
            <pc:docMk/>
            <pc:sldMk cId="2432829317" sldId="262"/>
            <ac:spMk id="8" creationId="{052BEFF1-896C-45B1-B02C-96A6A1BC389A}"/>
          </ac:spMkLst>
        </pc:spChg>
        <pc:spChg chg="add del">
          <ac:chgData name="Pascale Chapdelaine" userId="f566800c-d1f9-4065-bd09-81813ffccbe8" providerId="ADAL" clId="{18888DE9-992A-40CF-96EA-ED704AA21E33}" dt="2021-02-23T15:55:02.495" v="4088" actId="26606"/>
          <ac:spMkLst>
            <pc:docMk/>
            <pc:sldMk cId="2432829317" sldId="262"/>
            <ac:spMk id="10" creationId="{BB237A14-61B1-4C00-A670-5D8D68A8668E}"/>
          </ac:spMkLst>
        </pc:spChg>
        <pc:spChg chg="add del">
          <ac:chgData name="Pascale Chapdelaine" userId="f566800c-d1f9-4065-bd09-81813ffccbe8" providerId="ADAL" clId="{18888DE9-992A-40CF-96EA-ED704AA21E33}" dt="2021-02-23T15:55:02.495" v="4088" actId="26606"/>
          <ac:spMkLst>
            <pc:docMk/>
            <pc:sldMk cId="2432829317" sldId="262"/>
            <ac:spMk id="12" creationId="{8598F259-6F54-47A3-8D13-1603D786A328}"/>
          </ac:spMkLst>
        </pc:spChg>
        <pc:spChg chg="add del">
          <ac:chgData name="Pascale Chapdelaine" userId="f566800c-d1f9-4065-bd09-81813ffccbe8" providerId="ADAL" clId="{18888DE9-992A-40CF-96EA-ED704AA21E33}" dt="2021-02-23T15:55:02.495" v="4088" actId="26606"/>
          <ac:spMkLst>
            <pc:docMk/>
            <pc:sldMk cId="2432829317" sldId="262"/>
            <ac:spMk id="14" creationId="{0BA768A8-4FED-4ED8-9E46-6BE72188ECD2}"/>
          </ac:spMkLst>
        </pc:spChg>
        <pc:spChg chg="add">
          <ac:chgData name="Pascale Chapdelaine" userId="f566800c-d1f9-4065-bd09-81813ffccbe8" providerId="ADAL" clId="{18888DE9-992A-40CF-96EA-ED704AA21E33}" dt="2021-02-23T15:55:02.507" v="4089" actId="26606"/>
          <ac:spMkLst>
            <pc:docMk/>
            <pc:sldMk cId="2432829317" sldId="262"/>
            <ac:spMk id="16" creationId="{052BEFF1-896C-45B1-B02C-96A6A1BC389A}"/>
          </ac:spMkLst>
        </pc:spChg>
        <pc:spChg chg="add">
          <ac:chgData name="Pascale Chapdelaine" userId="f566800c-d1f9-4065-bd09-81813ffccbe8" providerId="ADAL" clId="{18888DE9-992A-40CF-96EA-ED704AA21E33}" dt="2021-02-23T15:55:02.507" v="4089" actId="26606"/>
          <ac:spMkLst>
            <pc:docMk/>
            <pc:sldMk cId="2432829317" sldId="262"/>
            <ac:spMk id="17" creationId="{0BA768A8-4FED-4ED8-9E46-6BE72188ECD2}"/>
          </ac:spMkLst>
        </pc:spChg>
        <pc:spChg chg="add">
          <ac:chgData name="Pascale Chapdelaine" userId="f566800c-d1f9-4065-bd09-81813ffccbe8" providerId="ADAL" clId="{18888DE9-992A-40CF-96EA-ED704AA21E33}" dt="2021-02-23T15:55:02.507" v="4089" actId="26606"/>
          <ac:spMkLst>
            <pc:docMk/>
            <pc:sldMk cId="2432829317" sldId="262"/>
            <ac:spMk id="18" creationId="{BB237A14-61B1-4C00-A670-5D8D68A8668E}"/>
          </ac:spMkLst>
        </pc:spChg>
        <pc:spChg chg="add">
          <ac:chgData name="Pascale Chapdelaine" userId="f566800c-d1f9-4065-bd09-81813ffccbe8" providerId="ADAL" clId="{18888DE9-992A-40CF-96EA-ED704AA21E33}" dt="2021-02-23T15:55:02.507" v="4089" actId="26606"/>
          <ac:spMkLst>
            <pc:docMk/>
            <pc:sldMk cId="2432829317" sldId="262"/>
            <ac:spMk id="19" creationId="{8598F259-6F54-47A3-8D13-1603D786A328}"/>
          </ac:spMkLst>
        </pc:spChg>
      </pc:sldChg>
      <pc:sldChg chg="modSp new mod">
        <pc:chgData name="Pascale Chapdelaine" userId="f566800c-d1f9-4065-bd09-81813ffccbe8" providerId="ADAL" clId="{18888DE9-992A-40CF-96EA-ED704AA21E33}" dt="2021-02-24T14:57:22.012" v="4556" actId="6549"/>
        <pc:sldMkLst>
          <pc:docMk/>
          <pc:sldMk cId="431554421" sldId="263"/>
        </pc:sldMkLst>
        <pc:spChg chg="mod">
          <ac:chgData name="Pascale Chapdelaine" userId="f566800c-d1f9-4065-bd09-81813ffccbe8" providerId="ADAL" clId="{18888DE9-992A-40CF-96EA-ED704AA21E33}" dt="2021-02-23T16:08:52.709" v="4096"/>
          <ac:spMkLst>
            <pc:docMk/>
            <pc:sldMk cId="431554421" sldId="263"/>
            <ac:spMk id="2" creationId="{FF1F6CD4-1FDF-4F30-82FA-B7E41A594959}"/>
          </ac:spMkLst>
        </pc:spChg>
        <pc:spChg chg="mod">
          <ac:chgData name="Pascale Chapdelaine" userId="f566800c-d1f9-4065-bd09-81813ffccbe8" providerId="ADAL" clId="{18888DE9-992A-40CF-96EA-ED704AA21E33}" dt="2021-02-24T14:57:22.012" v="4556" actId="6549"/>
          <ac:spMkLst>
            <pc:docMk/>
            <pc:sldMk cId="431554421" sldId="263"/>
            <ac:spMk id="3" creationId="{57366AAD-52AC-4828-8082-66F892A8B660}"/>
          </ac:spMkLst>
        </pc:spChg>
      </pc:sldChg>
      <pc:sldChg chg="addSp modSp new mod setBg">
        <pc:chgData name="Pascale Chapdelaine" userId="f566800c-d1f9-4065-bd09-81813ffccbe8" providerId="ADAL" clId="{18888DE9-992A-40CF-96EA-ED704AA21E33}" dt="2021-02-24T14:58:58.365" v="4657" actId="20577"/>
        <pc:sldMkLst>
          <pc:docMk/>
          <pc:sldMk cId="178945818" sldId="264"/>
        </pc:sldMkLst>
        <pc:spChg chg="mod">
          <ac:chgData name="Pascale Chapdelaine" userId="f566800c-d1f9-4065-bd09-81813ffccbe8" providerId="ADAL" clId="{18888DE9-992A-40CF-96EA-ED704AA21E33}" dt="2021-02-24T14:58:58.365" v="4657" actId="20577"/>
          <ac:spMkLst>
            <pc:docMk/>
            <pc:sldMk cId="178945818" sldId="264"/>
            <ac:spMk id="2" creationId="{8DEEA436-07C4-407A-AA44-D3C349C88556}"/>
          </ac:spMkLst>
        </pc:spChg>
        <pc:spChg chg="mod">
          <ac:chgData name="Pascale Chapdelaine" userId="f566800c-d1f9-4065-bd09-81813ffccbe8" providerId="ADAL" clId="{18888DE9-992A-40CF-96EA-ED704AA21E33}" dt="2021-02-23T16:12:21.614" v="4265" actId="113"/>
          <ac:spMkLst>
            <pc:docMk/>
            <pc:sldMk cId="178945818" sldId="264"/>
            <ac:spMk id="3" creationId="{3A9CDDF0-E81C-44D1-B89A-CCF49629CE6B}"/>
          </ac:spMkLst>
        </pc:spChg>
        <pc:picChg chg="add">
          <ac:chgData name="Pascale Chapdelaine" userId="f566800c-d1f9-4065-bd09-81813ffccbe8" providerId="ADAL" clId="{18888DE9-992A-40CF-96EA-ED704AA21E33}" dt="2021-02-23T16:11:55.515" v="4262" actId="26606"/>
          <ac:picMkLst>
            <pc:docMk/>
            <pc:sldMk cId="178945818" sldId="264"/>
            <ac:picMk id="5" creationId="{799875AC-0140-4C94-80EC-A04887B6FF94}"/>
          </ac:picMkLst>
        </pc:picChg>
      </pc:sldChg>
    </pc:docChg>
  </pc:docChgLst>
  <pc:docChgLst>
    <pc:chgData name="Pascale Chapdelaine" userId="S::chapdel@uwindsor.ca::f566800c-d1f9-4065-bd09-81813ffccbe8" providerId="AD" clId="Web-{DE6DAE9F-30B0-B000-E329-58BDB386CA7A}"/>
    <pc:docChg chg="modSld">
      <pc:chgData name="Pascale Chapdelaine" userId="S::chapdel@uwindsor.ca::f566800c-d1f9-4065-bd09-81813ffccbe8" providerId="AD" clId="Web-{DE6DAE9F-30B0-B000-E329-58BDB386CA7A}" dt="2021-02-24T15:39:21.536" v="6" actId="20577"/>
      <pc:docMkLst>
        <pc:docMk/>
      </pc:docMkLst>
      <pc:sldChg chg="modSp">
        <pc:chgData name="Pascale Chapdelaine" userId="S::chapdel@uwindsor.ca::f566800c-d1f9-4065-bd09-81813ffccbe8" providerId="AD" clId="Web-{DE6DAE9F-30B0-B000-E329-58BDB386CA7A}" dt="2021-02-24T15:39:21.536" v="6" actId="20577"/>
        <pc:sldMkLst>
          <pc:docMk/>
          <pc:sldMk cId="2833981611" sldId="257"/>
        </pc:sldMkLst>
        <pc:spChg chg="mod">
          <ac:chgData name="Pascale Chapdelaine" userId="S::chapdel@uwindsor.ca::f566800c-d1f9-4065-bd09-81813ffccbe8" providerId="AD" clId="Web-{DE6DAE9F-30B0-B000-E329-58BDB386CA7A}" dt="2021-02-24T15:39:21.536" v="6" actId="20577"/>
          <ac:spMkLst>
            <pc:docMk/>
            <pc:sldMk cId="2833981611" sldId="257"/>
            <ac:spMk id="3" creationId="{030AF7C1-2E11-4501-8188-C22A5C082D01}"/>
          </ac:spMkLst>
        </pc:spChg>
      </pc:sldChg>
    </pc:docChg>
  </pc:docChgLst>
  <pc:docChgLst>
    <pc:chgData name="Pascale Chapdelaine" userId="S::chapdel@uwindsor.ca::f566800c-d1f9-4065-bd09-81813ffccbe8" providerId="AD" clId="Web-{B80DD422-899D-B155-F91D-DBCD6ED99F92}"/>
    <pc:docChg chg="modSld">
      <pc:chgData name="Pascale Chapdelaine" userId="S::chapdel@uwindsor.ca::f566800c-d1f9-4065-bd09-81813ffccbe8" providerId="AD" clId="Web-{B80DD422-899D-B155-F91D-DBCD6ED99F92}" dt="2021-02-24T14:53:12.980" v="13" actId="20577"/>
      <pc:docMkLst>
        <pc:docMk/>
      </pc:docMkLst>
      <pc:sldChg chg="modSp">
        <pc:chgData name="Pascale Chapdelaine" userId="S::chapdel@uwindsor.ca::f566800c-d1f9-4065-bd09-81813ffccbe8" providerId="AD" clId="Web-{B80DD422-899D-B155-F91D-DBCD6ED99F92}" dt="2021-02-24T14:53:12.980" v="13" actId="20577"/>
        <pc:sldMkLst>
          <pc:docMk/>
          <pc:sldMk cId="2833981611" sldId="257"/>
        </pc:sldMkLst>
        <pc:spChg chg="mod">
          <ac:chgData name="Pascale Chapdelaine" userId="S::chapdel@uwindsor.ca::f566800c-d1f9-4065-bd09-81813ffccbe8" providerId="AD" clId="Web-{B80DD422-899D-B155-F91D-DBCD6ED99F92}" dt="2021-02-24T14:53:12.980" v="13" actId="20577"/>
          <ac:spMkLst>
            <pc:docMk/>
            <pc:sldMk cId="2833981611" sldId="257"/>
            <ac:spMk id="3" creationId="{030AF7C1-2E11-4501-8188-C22A5C082D0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1986-DA90-4A83-A2E6-A7DBD9628951}" type="datetimeFigureOut">
              <a:rPr lang="en-CA" smtClean="0"/>
              <a:t>2021-02-24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869-4F30-49A6-926C-08B2EE45F4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815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1986-DA90-4A83-A2E6-A7DBD9628951}" type="datetimeFigureOut">
              <a:rPr lang="en-CA" smtClean="0"/>
              <a:t>2021-02-24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869-4F30-49A6-926C-08B2EE45F4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1220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1986-DA90-4A83-A2E6-A7DBD9628951}" type="datetimeFigureOut">
              <a:rPr lang="en-CA" smtClean="0"/>
              <a:t>2021-02-24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869-4F30-49A6-926C-08B2EE45F4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1336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1986-DA90-4A83-A2E6-A7DBD9628951}" type="datetimeFigureOut">
              <a:rPr lang="en-CA" smtClean="0"/>
              <a:t>2021-02-24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869-4F30-49A6-926C-08B2EE45F4EA}" type="slidenum">
              <a:rPr lang="en-CA" smtClean="0"/>
              <a:t>‹#›</a:t>
            </a:fld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2407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1986-DA90-4A83-A2E6-A7DBD9628951}" type="datetimeFigureOut">
              <a:rPr lang="en-CA" smtClean="0"/>
              <a:t>2021-02-24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869-4F30-49A6-926C-08B2EE45F4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1299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1986-DA90-4A83-A2E6-A7DBD9628951}" type="datetimeFigureOut">
              <a:rPr lang="en-CA" smtClean="0"/>
              <a:t>2021-02-24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869-4F30-49A6-926C-08B2EE45F4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961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1986-DA90-4A83-A2E6-A7DBD9628951}" type="datetimeFigureOut">
              <a:rPr lang="en-CA" smtClean="0"/>
              <a:t>2021-02-24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869-4F30-49A6-926C-08B2EE45F4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5383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1986-DA90-4A83-A2E6-A7DBD9628951}" type="datetimeFigureOut">
              <a:rPr lang="en-CA" smtClean="0"/>
              <a:t>2021-02-24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869-4F30-49A6-926C-08B2EE45F4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8629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1986-DA90-4A83-A2E6-A7DBD9628951}" type="datetimeFigureOut">
              <a:rPr lang="en-CA" smtClean="0"/>
              <a:t>2021-02-24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869-4F30-49A6-926C-08B2EE45F4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3010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1986-DA90-4A83-A2E6-A7DBD9628951}" type="datetimeFigureOut">
              <a:rPr lang="en-CA" smtClean="0"/>
              <a:t>2021-02-24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869-4F30-49A6-926C-08B2EE45F4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4614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1986-DA90-4A83-A2E6-A7DBD9628951}" type="datetimeFigureOut">
              <a:rPr lang="en-CA" smtClean="0"/>
              <a:t>2021-02-24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869-4F30-49A6-926C-08B2EE45F4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8699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1986-DA90-4A83-A2E6-A7DBD9628951}" type="datetimeFigureOut">
              <a:rPr lang="en-CA" smtClean="0"/>
              <a:t>2021-02-24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869-4F30-49A6-926C-08B2EE45F4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9243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1986-DA90-4A83-A2E6-A7DBD9628951}" type="datetimeFigureOut">
              <a:rPr lang="en-CA" smtClean="0"/>
              <a:t>2021-02-24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869-4F30-49A6-926C-08B2EE45F4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8972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1986-DA90-4A83-A2E6-A7DBD9628951}" type="datetimeFigureOut">
              <a:rPr lang="en-CA" smtClean="0"/>
              <a:t>2021-02-24</a:t>
            </a:fld>
            <a:endParaRPr lang="en-C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869-4F30-49A6-926C-08B2EE45F4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155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1986-DA90-4A83-A2E6-A7DBD9628951}" type="datetimeFigureOut">
              <a:rPr lang="en-CA" smtClean="0"/>
              <a:t>2021-02-24</a:t>
            </a:fld>
            <a:endParaRPr lang="en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869-4F30-49A6-926C-08B2EE45F4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6152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1986-DA90-4A83-A2E6-A7DBD9628951}" type="datetimeFigureOut">
              <a:rPr lang="en-CA" smtClean="0"/>
              <a:t>2021-02-24</a:t>
            </a:fld>
            <a:endParaRPr lang="en-C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869-4F30-49A6-926C-08B2EE45F4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5990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1986-DA90-4A83-A2E6-A7DBD9628951}" type="datetimeFigureOut">
              <a:rPr lang="en-CA" smtClean="0"/>
              <a:t>2021-02-24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869-4F30-49A6-926C-08B2EE45F4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5298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C9C1986-DA90-4A83-A2E6-A7DBD9628951}" type="datetimeFigureOut">
              <a:rPr lang="en-CA" smtClean="0"/>
              <a:t>2021-02-24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FC869-4F30-49A6-926C-08B2EE45F4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73981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5">
            <a:extLst>
              <a:ext uri="{FF2B5EF4-FFF2-40B4-BE49-F238E27FC236}">
                <a16:creationId xmlns:a16="http://schemas.microsoft.com/office/drawing/2014/main" id="{A4322390-8B58-46BE-88EB-D9FD30C08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bstract blurred public library with bookshelves">
            <a:extLst>
              <a:ext uri="{FF2B5EF4-FFF2-40B4-BE49-F238E27FC236}">
                <a16:creationId xmlns:a16="http://schemas.microsoft.com/office/drawing/2014/main" id="{2CA2A9F0-A14F-48DE-B913-4A93ED1FC3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21488" r="9091" b="1903"/>
          <a:stretch/>
        </p:blipFill>
        <p:spPr>
          <a:xfrm>
            <a:off x="20" y="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AEA4FE-A44C-4539-93E3-286A3FEB0D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b="1">
                <a:solidFill>
                  <a:schemeClr val="tx1"/>
                </a:solidFill>
              </a:rPr>
              <a:t>Fair Dealing and Education: </a:t>
            </a:r>
            <a:br>
              <a:rPr lang="en-US" sz="3400" b="1">
                <a:solidFill>
                  <a:schemeClr val="tx1"/>
                </a:solidFill>
              </a:rPr>
            </a:br>
            <a:r>
              <a:rPr lang="en-US" sz="3400" b="1">
                <a:solidFill>
                  <a:schemeClr val="tx1"/>
                </a:solidFill>
              </a:rPr>
              <a:t>York University v. Access Copyright</a:t>
            </a:r>
            <a:br>
              <a:rPr lang="en-US" sz="3400">
                <a:solidFill>
                  <a:schemeClr val="tx1"/>
                </a:solidFill>
              </a:rPr>
            </a:br>
            <a:br>
              <a:rPr lang="en-US" sz="3400">
                <a:solidFill>
                  <a:schemeClr val="tx1"/>
                </a:solidFill>
              </a:rPr>
            </a:br>
            <a:r>
              <a:rPr lang="en-US" sz="3400">
                <a:solidFill>
                  <a:schemeClr val="tx1"/>
                </a:solidFill>
              </a:rPr>
              <a:t>Dr. Pascale Chapdelaine</a:t>
            </a:r>
            <a:br>
              <a:rPr lang="en-US" sz="3400">
                <a:solidFill>
                  <a:schemeClr val="tx1"/>
                </a:solidFill>
              </a:rPr>
            </a:br>
            <a:r>
              <a:rPr lang="en-US" sz="3400">
                <a:solidFill>
                  <a:schemeClr val="tx1"/>
                </a:solidFill>
              </a:rPr>
              <a:t>University of Windsor, Faculty of Law</a:t>
            </a:r>
            <a:endParaRPr lang="en-CA" sz="340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018EAA-667B-4891-B36E-1FAE73AC50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>
            <a:normAutofit/>
          </a:bodyPr>
          <a:lstStyle/>
          <a:p>
            <a:r>
              <a:rPr lang="en-CA" b="1">
                <a:solidFill>
                  <a:srgbClr val="92D050"/>
                </a:solidFill>
              </a:rPr>
              <a:t>Fair Dealing Week – University of Alberta – February 23, 2021</a:t>
            </a:r>
          </a:p>
        </p:txBody>
      </p:sp>
      <p:sp>
        <p:nvSpPr>
          <p:cNvPr id="17" name="Rectangle 17">
            <a:extLst>
              <a:ext uri="{FF2B5EF4-FFF2-40B4-BE49-F238E27FC236}">
                <a16:creationId xmlns:a16="http://schemas.microsoft.com/office/drawing/2014/main" id="{C885E190-58DD-42DD-A4A8-401E15C92A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48290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313FC-86CD-4427-A48B-F9556806F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Chronology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AF7C1-2E11-4501-8188-C22A5C082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314450"/>
            <a:ext cx="8946541" cy="5381625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indent="-57150">
              <a:lnSpc>
                <a:spcPct val="107000"/>
              </a:lnSpc>
              <a:spcAft>
                <a:spcPts val="800"/>
              </a:spcAft>
            </a:pPr>
            <a:r>
              <a:rPr lang="en-US" sz="22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2004- 2012 </a:t>
            </a:r>
            <a:r>
              <a:rPr lang="en-US" sz="2200">
                <a:effectLst/>
                <a:latin typeface="Calibri"/>
                <a:ea typeface="Calibri" panose="020F0502020204030204" pitchFamily="34" charset="0"/>
                <a:cs typeface="Times New Roman"/>
              </a:rPr>
              <a:t>Trilogy of SCC decisions: </a:t>
            </a:r>
            <a:r>
              <a:rPr lang="en-US" sz="2200" i="1">
                <a:effectLst/>
                <a:latin typeface="Calibri"/>
                <a:ea typeface="Calibri" panose="020F0502020204030204" pitchFamily="34" charset="0"/>
                <a:cs typeface="Calibri"/>
              </a:rPr>
              <a:t>CCH Canadian Ltd v. Law Society of Upper Canada (2004);</a:t>
            </a:r>
            <a:r>
              <a:rPr lang="en-CA" sz="2200" i="1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 SOCAN </a:t>
            </a:r>
            <a:r>
              <a:rPr lang="en-CA" sz="2200" i="1">
                <a:latin typeface="Times New Roman"/>
                <a:ea typeface="Calibri" panose="020F0502020204030204" pitchFamily="34" charset="0"/>
                <a:cs typeface="Times New Roman"/>
              </a:rPr>
              <a:t>v</a:t>
            </a:r>
            <a:r>
              <a:rPr lang="en-CA" sz="2200" i="1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. Bell Canada (2012); </a:t>
            </a:r>
            <a:r>
              <a:rPr lang="en-US" sz="2200" i="1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Alberta (Education) </a:t>
            </a:r>
            <a:r>
              <a:rPr lang="en-US" sz="2200" i="1">
                <a:latin typeface="Times New Roman"/>
                <a:ea typeface="Calibri" panose="020F0502020204030204" pitchFamily="34" charset="0"/>
                <a:cs typeface="Times New Roman"/>
              </a:rPr>
              <a:t>v</a:t>
            </a:r>
            <a:r>
              <a:rPr lang="en-US" sz="2200" i="1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. Access Copyright (2012)</a:t>
            </a:r>
            <a:endParaRPr lang="en-CA" sz="2200">
              <a:effectLst/>
              <a:latin typeface="Times New Roman"/>
              <a:ea typeface="Calibri" panose="020F0502020204030204" pitchFamily="34" charset="0"/>
              <a:cs typeface="Times New Roman"/>
            </a:endParaRPr>
          </a:p>
          <a:p>
            <a:pPr indent="-57150">
              <a:lnSpc>
                <a:spcPct val="107000"/>
              </a:lnSpc>
              <a:spcAft>
                <a:spcPts val="800"/>
              </a:spcAft>
            </a:pPr>
            <a:r>
              <a:rPr lang="en-US" sz="2400" b="1" i="1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 </a:t>
            </a:r>
            <a:r>
              <a:rPr lang="en-US" sz="2400" b="1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Fall 2012</a:t>
            </a:r>
            <a:r>
              <a:rPr lang="en-US" sz="2400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 </a:t>
            </a:r>
            <a:r>
              <a:rPr lang="en-US" sz="2400" i="1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Copyright Modernization Act</a:t>
            </a:r>
            <a:r>
              <a:rPr lang="en-US" sz="2400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: Fair dealing for purpose of </a:t>
            </a:r>
            <a:r>
              <a:rPr lang="en-US" sz="2400">
                <a:latin typeface="Times New Roman"/>
                <a:ea typeface="Calibri" panose="020F0502020204030204" pitchFamily="34" charset="0"/>
                <a:cs typeface="Times New Roman"/>
              </a:rPr>
              <a:t>education</a:t>
            </a:r>
            <a:r>
              <a:rPr lang="en-US" sz="2400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 added</a:t>
            </a:r>
            <a:r>
              <a:rPr lang="en-US" sz="2400">
                <a:latin typeface="Times New Roman"/>
                <a:ea typeface="Calibri" panose="020F0502020204030204" pitchFamily="34" charset="0"/>
                <a:cs typeface="Times New Roman"/>
              </a:rPr>
              <a:t> to </a:t>
            </a:r>
            <a:r>
              <a:rPr lang="en-US" sz="2400" i="1">
                <a:latin typeface="Times New Roman"/>
                <a:ea typeface="Calibri" panose="020F0502020204030204" pitchFamily="34" charset="0"/>
                <a:cs typeface="Times New Roman"/>
              </a:rPr>
              <a:t>Copyright Act</a:t>
            </a:r>
            <a:endParaRPr lang="en-CA" sz="2400" i="1">
              <a:effectLst/>
              <a:latin typeface="Times New Roman"/>
              <a:ea typeface="Calibri" panose="020F0502020204030204" pitchFamily="34" charset="0"/>
              <a:cs typeface="Times New Roman"/>
            </a:endParaRPr>
          </a:p>
          <a:p>
            <a:pPr indent="-57150">
              <a:lnSpc>
                <a:spcPct val="107000"/>
              </a:lnSpc>
              <a:spcAft>
                <a:spcPts val="800"/>
              </a:spcAft>
            </a:pPr>
            <a:r>
              <a:rPr lang="en-US" sz="2400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 </a:t>
            </a:r>
            <a:r>
              <a:rPr lang="en-US" sz="2400" b="1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July 2017</a:t>
            </a:r>
            <a:r>
              <a:rPr lang="en-US" sz="2400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 </a:t>
            </a:r>
            <a:r>
              <a:rPr lang="en-US" sz="2400" i="1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Canadian Copyright Licensing Agency v. York University</a:t>
            </a:r>
            <a:r>
              <a:rPr lang="en-US" sz="2400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, 2017 FC 669</a:t>
            </a:r>
            <a:endParaRPr lang="en-CA" sz="2400">
              <a:effectLst/>
              <a:latin typeface="Times New Roman"/>
              <a:ea typeface="Calibri" panose="020F0502020204030204" pitchFamily="34" charset="0"/>
              <a:cs typeface="Times New Roman"/>
            </a:endParaRPr>
          </a:p>
          <a:p>
            <a:pPr indent="-57150"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Times New Roman"/>
                <a:ea typeface="Calibri" panose="020F0502020204030204" pitchFamily="34" charset="0"/>
                <a:cs typeface="Times New Roman"/>
              </a:rPr>
              <a:t> </a:t>
            </a:r>
            <a:r>
              <a:rPr lang="en-US" sz="2400" b="1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December 2019</a:t>
            </a:r>
            <a:r>
              <a:rPr lang="en-US" sz="2400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 Copyright Board Decision Access Copyright Post-Secondary Educational Institution Tariffs, </a:t>
            </a:r>
            <a:r>
              <a:rPr lang="en-US" sz="2400">
                <a:latin typeface="Times New Roman"/>
                <a:ea typeface="Calibri" panose="020F0502020204030204" pitchFamily="34" charset="0"/>
                <a:cs typeface="Times New Roman"/>
              </a:rPr>
              <a:t>2011-2014 &amp;</a:t>
            </a:r>
            <a:r>
              <a:rPr lang="en-US" sz="2400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 2015-2017.</a:t>
            </a:r>
            <a:r>
              <a:rPr lang="en-US" sz="2400">
                <a:effectLst/>
                <a:latin typeface="Calibri"/>
                <a:ea typeface="Calibri" panose="020F0502020204030204" pitchFamily="34" charset="0"/>
                <a:cs typeface="Times New Roman"/>
              </a:rPr>
              <a:t> </a:t>
            </a:r>
            <a:r>
              <a:rPr lang="en-US" sz="2400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CB-CDA 2019-082</a:t>
            </a:r>
            <a:endParaRPr lang="en-CA" sz="2400">
              <a:effectLst/>
              <a:latin typeface="Times New Roman"/>
              <a:ea typeface="Calibri" panose="020F0502020204030204" pitchFamily="34" charset="0"/>
              <a:cs typeface="Times New Roman"/>
            </a:endParaRPr>
          </a:p>
          <a:p>
            <a:pPr indent="-57150"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April 2020:</a:t>
            </a:r>
            <a:r>
              <a:rPr lang="en-US" sz="2400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 </a:t>
            </a:r>
            <a:r>
              <a:rPr lang="en-US" sz="2400" i="1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York University v. Access Copyright</a:t>
            </a:r>
            <a:r>
              <a:rPr lang="en-US" sz="2400"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 2020 FCA 77</a:t>
            </a:r>
            <a:endParaRPr lang="en-CA" sz="2400">
              <a:effectLst/>
              <a:latin typeface="Times New Roman"/>
              <a:ea typeface="Calibri" panose="020F0502020204030204" pitchFamily="34" charset="0"/>
              <a:cs typeface="Times New Roman"/>
            </a:endParaRPr>
          </a:p>
          <a:p>
            <a:pPr indent="-57150"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October 2020: Applications for leave to appeal to SCC granted</a:t>
            </a:r>
            <a:endParaRPr lang="en-CA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57150">
              <a:lnSpc>
                <a:spcPct val="107000"/>
              </a:lnSpc>
              <a:spcAft>
                <a:spcPts val="800"/>
              </a:spcAft>
            </a:pPr>
            <a:endParaRPr lang="en-CA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57150">
              <a:lnSpc>
                <a:spcPct val="107000"/>
              </a:lnSpc>
              <a:spcAft>
                <a:spcPts val="800"/>
              </a:spcAft>
            </a:pPr>
            <a:endParaRPr lang="en-CA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3981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42BDB-C065-4D25-8911-8C86CEDD2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-57150">
              <a:lnSpc>
                <a:spcPct val="107000"/>
              </a:lnSpc>
              <a:spcAft>
                <a:spcPts val="800"/>
              </a:spcAft>
            </a:pPr>
            <a:r>
              <a:rPr lang="en-US" sz="4400" b="1" i="1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York University </a:t>
            </a:r>
            <a:r>
              <a:rPr lang="en-US" sz="4400" b="1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v. </a:t>
            </a:r>
            <a:r>
              <a:rPr lang="en-US" sz="4400" b="1" i="1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Access Copyright</a:t>
            </a:r>
            <a:r>
              <a:rPr lang="en-US" sz="4400" b="1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 FCA 77</a:t>
            </a:r>
            <a:br>
              <a:rPr lang="en-CA" sz="36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DE005-9163-4412-B659-3EA578E6A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2043393"/>
            <a:ext cx="10964864" cy="458600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CA" sz="2500"/>
              <a:t>Appeal by York of FC decision 2017  </a:t>
            </a:r>
          </a:p>
          <a:p>
            <a:pPr marL="0" indent="0">
              <a:buNone/>
            </a:pPr>
            <a:r>
              <a:rPr lang="en-CA" sz="2500"/>
              <a:t>Issues on Appeal </a:t>
            </a:r>
          </a:p>
          <a:p>
            <a:r>
              <a:rPr lang="en-CA" sz="2500"/>
              <a:t>1)	Are Tariffs  approved by Copyright Board mandatory / enforceable against York?  </a:t>
            </a:r>
            <a:r>
              <a:rPr lang="en-CA" sz="2500">
                <a:solidFill>
                  <a:srgbClr val="92D050"/>
                </a:solidFill>
              </a:rPr>
              <a:t>FC Decision overturned; Tariffs non mandatory</a:t>
            </a:r>
            <a:r>
              <a:rPr lang="en-CA" sz="2500"/>
              <a:t> – Access Copyright Tariff not enforceable against York</a:t>
            </a:r>
          </a:p>
          <a:p>
            <a:r>
              <a:rPr lang="en-CA" sz="2500"/>
              <a:t>2) Declaratory Relief: Are reproductions made under York Guidelines complying with fair dealing? </a:t>
            </a:r>
            <a:r>
              <a:rPr lang="en-CA" sz="2500">
                <a:solidFill>
                  <a:srgbClr val="92D050"/>
                </a:solidFill>
              </a:rPr>
              <a:t>FC Decision upheld: Guidelines not fair </a:t>
            </a:r>
          </a:p>
          <a:p>
            <a:r>
              <a:rPr lang="en-CA" sz="2500"/>
              <a:t>Access Copyright no other recourse against York: lack of standing re copyright infringement claim  </a:t>
            </a:r>
          </a:p>
          <a:p>
            <a:r>
              <a:rPr lang="en-CA" sz="2500"/>
              <a:t>Fair dealing counterclaim unusual relative to main claim of tariff enforcement 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4119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3CBCA2-8C8A-4215-B974-48977B04A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en-CA"/>
              <a:t>Trilogy of SCC Decisions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036F6-589A-4136-B974-B65F1CD93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r>
              <a:rPr lang="fr-FR" i="1"/>
              <a:t>CCH Canadian Ltd v. Law Society of </a:t>
            </a:r>
            <a:r>
              <a:rPr lang="fr-FR" i="1" err="1"/>
              <a:t>Upper</a:t>
            </a:r>
            <a:r>
              <a:rPr lang="fr-FR" i="1"/>
              <a:t> Canada </a:t>
            </a:r>
            <a:r>
              <a:rPr lang="fr-FR"/>
              <a:t>, 2004 CSC 13</a:t>
            </a:r>
          </a:p>
          <a:p>
            <a:r>
              <a:rPr lang="en-CA" i="1"/>
              <a:t>SOCAN v. Bell Canada</a:t>
            </a:r>
            <a:r>
              <a:rPr lang="en-CA"/>
              <a:t>, 2012 SCC 36</a:t>
            </a:r>
          </a:p>
          <a:p>
            <a:r>
              <a:rPr lang="en-US" i="1"/>
              <a:t>Alberta (Education) v. Canadian Copyright Licensing Agency (Access Copyright)</a:t>
            </a:r>
            <a:r>
              <a:rPr lang="en-US"/>
              <a:t> 2012 SCC 37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3823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8" name="Freeform: Shape 37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782A99-112F-4BB4-B98B-CA12F98B9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900" b="1" i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York University </a:t>
            </a:r>
            <a:r>
              <a:rPr lang="en-US" sz="2900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v. </a:t>
            </a:r>
            <a:r>
              <a:rPr lang="en-US" sz="2900" b="1" i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Access Copyright</a:t>
            </a:r>
            <a:r>
              <a:rPr lang="en-US" sz="2900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2900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900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 FCA 77</a:t>
            </a:r>
            <a:br>
              <a:rPr lang="en-US" sz="2900" b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CA" sz="29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A6C7B-C606-4E6F-86D3-C473E5EBB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428240"/>
            <a:ext cx="10020300" cy="4287520"/>
          </a:xfrm>
        </p:spPr>
        <p:txBody>
          <a:bodyPr>
            <a:normAutofit/>
          </a:bodyPr>
          <a:lstStyle/>
          <a:p>
            <a:r>
              <a:rPr lang="fr-FR"/>
              <a:t>York &amp; AC licence agreement 1994-2010  right to </a:t>
            </a:r>
            <a:r>
              <a:rPr lang="fr-FR" err="1"/>
              <a:t>reproduce</a:t>
            </a:r>
            <a:r>
              <a:rPr lang="fr-FR"/>
              <a:t> AC </a:t>
            </a:r>
            <a:r>
              <a:rPr lang="fr-FR" err="1"/>
              <a:t>Repertoire</a:t>
            </a:r>
            <a:endParaRPr lang="fr-FR"/>
          </a:p>
          <a:p>
            <a:r>
              <a:rPr lang="fr-FR"/>
              <a:t>York </a:t>
            </a:r>
            <a:r>
              <a:rPr lang="fr-FR" err="1"/>
              <a:t>complied</a:t>
            </a:r>
            <a:r>
              <a:rPr lang="fr-FR"/>
              <a:t> </a:t>
            </a:r>
            <a:r>
              <a:rPr lang="fr-FR" err="1"/>
              <a:t>with</a:t>
            </a:r>
            <a:r>
              <a:rPr lang="fr-FR"/>
              <a:t> AC </a:t>
            </a:r>
            <a:r>
              <a:rPr lang="fr-FR" err="1"/>
              <a:t>approved</a:t>
            </a:r>
            <a:r>
              <a:rPr lang="fr-FR"/>
              <a:t> </a:t>
            </a:r>
            <a:r>
              <a:rPr lang="fr-FR" err="1"/>
              <a:t>Interim</a:t>
            </a:r>
            <a:r>
              <a:rPr lang="fr-FR"/>
              <a:t> </a:t>
            </a:r>
            <a:r>
              <a:rPr lang="fr-FR" err="1"/>
              <a:t>Tariff</a:t>
            </a:r>
            <a:r>
              <a:rPr lang="fr-FR"/>
              <a:t> </a:t>
            </a:r>
            <a:r>
              <a:rPr lang="fr-FR" err="1"/>
              <a:t>January</a:t>
            </a:r>
            <a:r>
              <a:rPr lang="fr-FR"/>
              <a:t>-August 2011 (</a:t>
            </a:r>
            <a:r>
              <a:rPr lang="fr-FR" err="1"/>
              <a:t>same</a:t>
            </a:r>
            <a:r>
              <a:rPr lang="fr-FR"/>
              <a:t> </a:t>
            </a:r>
            <a:r>
              <a:rPr lang="fr-FR" err="1"/>
              <a:t>terms</a:t>
            </a:r>
            <a:r>
              <a:rPr lang="fr-FR"/>
              <a:t> as licence agreement)</a:t>
            </a:r>
          </a:p>
          <a:p>
            <a:r>
              <a:rPr lang="fr-FR"/>
              <a:t>AC </a:t>
            </a:r>
            <a:r>
              <a:rPr lang="fr-FR" err="1"/>
              <a:t>filed</a:t>
            </a:r>
            <a:r>
              <a:rPr lang="fr-FR"/>
              <a:t> </a:t>
            </a:r>
            <a:r>
              <a:rPr lang="fr-FR" err="1"/>
              <a:t>proposed</a:t>
            </a:r>
            <a:r>
              <a:rPr lang="fr-FR"/>
              <a:t> </a:t>
            </a:r>
            <a:r>
              <a:rPr lang="fr-FR" err="1"/>
              <a:t>tariff</a:t>
            </a:r>
            <a:r>
              <a:rPr lang="fr-FR"/>
              <a:t> 2011-2013</a:t>
            </a:r>
          </a:p>
          <a:p>
            <a:r>
              <a:rPr lang="fr-FR"/>
              <a:t>Sept 2011 York </a:t>
            </a:r>
            <a:r>
              <a:rPr lang="fr-FR" err="1"/>
              <a:t>opted</a:t>
            </a:r>
            <a:r>
              <a:rPr lang="fr-FR"/>
              <a:t> out of AC </a:t>
            </a:r>
            <a:r>
              <a:rPr lang="fr-FR" err="1"/>
              <a:t>Interim</a:t>
            </a:r>
            <a:r>
              <a:rPr lang="fr-FR"/>
              <a:t> </a:t>
            </a:r>
            <a:r>
              <a:rPr lang="fr-FR" err="1"/>
              <a:t>Tariff</a:t>
            </a:r>
            <a:r>
              <a:rPr lang="fr-FR"/>
              <a:t> (as </a:t>
            </a:r>
            <a:r>
              <a:rPr lang="fr-FR" err="1"/>
              <a:t>well</a:t>
            </a:r>
            <a:r>
              <a:rPr lang="fr-FR"/>
              <a:t> as </a:t>
            </a:r>
            <a:r>
              <a:rPr lang="fr-FR" err="1"/>
              <a:t>other</a:t>
            </a:r>
            <a:r>
              <a:rPr lang="fr-FR"/>
              <a:t> post-</a:t>
            </a:r>
            <a:r>
              <a:rPr lang="fr-FR" err="1"/>
              <a:t>secondary</a:t>
            </a:r>
            <a:r>
              <a:rPr lang="fr-FR"/>
              <a:t> institutions) </a:t>
            </a:r>
          </a:p>
          <a:p>
            <a:r>
              <a:rPr lang="fr-FR"/>
              <a:t>York licence </a:t>
            </a:r>
            <a:r>
              <a:rPr lang="fr-FR" err="1"/>
              <a:t>agreements</a:t>
            </a:r>
            <a:r>
              <a:rPr lang="fr-FR"/>
              <a:t> </a:t>
            </a:r>
            <a:r>
              <a:rPr lang="fr-FR" err="1"/>
              <a:t>with</a:t>
            </a:r>
            <a:r>
              <a:rPr lang="fr-FR"/>
              <a:t> </a:t>
            </a:r>
            <a:r>
              <a:rPr lang="fr-FR" err="1"/>
              <a:t>several</a:t>
            </a:r>
            <a:r>
              <a:rPr lang="fr-FR"/>
              <a:t> </a:t>
            </a:r>
            <a:r>
              <a:rPr lang="fr-FR" err="1"/>
              <a:t>publishers</a:t>
            </a:r>
            <a:r>
              <a:rPr lang="fr-FR"/>
              <a:t> re digital collections </a:t>
            </a:r>
          </a:p>
          <a:p>
            <a:r>
              <a:rPr lang="fr-FR"/>
              <a:t>York </a:t>
            </a:r>
            <a:r>
              <a:rPr lang="fr-FR" err="1"/>
              <a:t>Fair</a:t>
            </a:r>
            <a:r>
              <a:rPr lang="fr-FR"/>
              <a:t> </a:t>
            </a:r>
            <a:r>
              <a:rPr lang="fr-FR" err="1"/>
              <a:t>Dealing</a:t>
            </a:r>
            <a:r>
              <a:rPr lang="fr-FR"/>
              <a:t> Guidelines 2010 (</a:t>
            </a:r>
            <a:r>
              <a:rPr lang="fr-FR" err="1"/>
              <a:t>modelled</a:t>
            </a:r>
            <a:r>
              <a:rPr lang="fr-FR"/>
              <a:t> on AUCC Guidelines)</a:t>
            </a:r>
          </a:p>
          <a:p>
            <a:r>
              <a:rPr lang="fr-FR"/>
              <a:t>AC </a:t>
            </a:r>
            <a:r>
              <a:rPr lang="fr-FR" err="1"/>
              <a:t>started</a:t>
            </a:r>
            <a:r>
              <a:rPr lang="fr-FR"/>
              <a:t> action </a:t>
            </a:r>
            <a:r>
              <a:rPr lang="fr-FR" err="1"/>
              <a:t>against</a:t>
            </a:r>
            <a:r>
              <a:rPr lang="fr-FR"/>
              <a:t> York </a:t>
            </a:r>
            <a:r>
              <a:rPr lang="fr-FR" err="1"/>
              <a:t>before</a:t>
            </a:r>
            <a:r>
              <a:rPr lang="fr-FR"/>
              <a:t> FC to enforce </a:t>
            </a:r>
            <a:r>
              <a:rPr lang="fr-FR" err="1"/>
              <a:t>Interim</a:t>
            </a:r>
            <a:r>
              <a:rPr lang="fr-FR"/>
              <a:t> </a:t>
            </a:r>
            <a:r>
              <a:rPr lang="fr-FR" err="1"/>
              <a:t>Tariff</a:t>
            </a:r>
            <a:endParaRPr lang="fr-FR"/>
          </a:p>
          <a:p>
            <a:pPr marL="0" indent="0">
              <a:buNone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4808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B154F-4BF4-4972-90C0-272306B30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Fair Dealing &amp; York’s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EC880-772B-42A8-B316-2F3C4AE77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652682"/>
          </a:xfrm>
        </p:spPr>
        <p:txBody>
          <a:bodyPr/>
          <a:lstStyle/>
          <a:p>
            <a:pPr marL="0" indent="0">
              <a:buNone/>
            </a:pPr>
            <a:r>
              <a:rPr lang="en-CA" sz="2400"/>
              <a:t>Pelletier J.A.</a:t>
            </a:r>
          </a:p>
          <a:p>
            <a:r>
              <a:rPr lang="en-CA" sz="2400"/>
              <a:t>Procedural matters: burden of proof, standard of review </a:t>
            </a:r>
          </a:p>
          <a:p>
            <a:r>
              <a:rPr lang="en-CA" sz="2400"/>
              <a:t>Reliance on general practice (vs proof that each use fulfills fair dealing requirements) (CCH) </a:t>
            </a:r>
          </a:p>
          <a:p>
            <a:r>
              <a:rPr lang="en-CA" sz="2400" b="1"/>
              <a:t>Two-step test </a:t>
            </a:r>
          </a:p>
          <a:p>
            <a:r>
              <a:rPr lang="en-CA" sz="2400" u="sng"/>
              <a:t>First step</a:t>
            </a:r>
            <a:r>
              <a:rPr lang="en-CA" sz="2400"/>
              <a:t>: missed opportunity to elaborate on purpose of education</a:t>
            </a:r>
          </a:p>
          <a:p>
            <a:r>
              <a:rPr lang="en-CA" sz="2400" u="sng"/>
              <a:t>Second step</a:t>
            </a:r>
            <a:r>
              <a:rPr lang="en-CA" sz="2400"/>
              <a:t>: review of non-exhaustive list of six factors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4737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8389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87891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4FF24-5E6B-4E95-9615-5BE67B180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388" y="1645920"/>
            <a:ext cx="5919503" cy="44708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/>
              <a:t>General remarks - second part of test (six-factor fairness analysis) </a:t>
            </a:r>
          </a:p>
          <a:p>
            <a:r>
              <a:rPr lang="en-US"/>
              <a:t>York’s opting out of AC Interim Tariff played determinant role toward finding of unfairness – lack of contextualization</a:t>
            </a:r>
          </a:p>
          <a:p>
            <a:r>
              <a:rPr lang="en-US"/>
              <a:t>Which point of view matters? York’s? Students’? Instructors’?</a:t>
            </a:r>
          </a:p>
          <a:p>
            <a:r>
              <a:rPr lang="en-US"/>
              <a:t>Non-transformative multiple copies important hurdle for educational institutions </a:t>
            </a:r>
          </a:p>
          <a:p>
            <a:endParaRPr lang="en-US"/>
          </a:p>
          <a:p>
            <a:endParaRPr lang="en-US"/>
          </a:p>
          <a:p>
            <a:endParaRPr lang="en-CA"/>
          </a:p>
        </p:txBody>
      </p:sp>
      <p:sp>
        <p:nvSpPr>
          <p:cNvPr id="19" name="Freeform: Shape 13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201089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D053C8-A1B3-46AB-BF7E-C2E99262B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5978" y="1645920"/>
            <a:ext cx="3522879" cy="4470821"/>
          </a:xfrm>
        </p:spPr>
        <p:txBody>
          <a:bodyPr>
            <a:normAutofit/>
          </a:bodyPr>
          <a:lstStyle/>
          <a:p>
            <a:r>
              <a:rPr lang="en-CA">
                <a:solidFill>
                  <a:srgbClr val="FFFFFF"/>
                </a:solidFill>
              </a:rPr>
              <a:t>Fair Dealing &amp; York’s Guidelines</a:t>
            </a:r>
          </a:p>
        </p:txBody>
      </p:sp>
    </p:spTree>
    <p:extLst>
      <p:ext uri="{BB962C8B-B14F-4D97-AF65-F5344CB8AC3E}">
        <p14:creationId xmlns:p14="http://schemas.microsoft.com/office/powerpoint/2010/main" val="24328293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F6CD4-1FDF-4F30-82FA-B7E41A594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Fair Dealing and User Rights: Challenges Ahead 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66AAD-52AC-4828-8082-66F892A8B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352364"/>
          </a:xfrm>
        </p:spPr>
        <p:txBody>
          <a:bodyPr/>
          <a:lstStyle/>
          <a:p>
            <a:r>
              <a:rPr lang="en-US" sz="2800"/>
              <a:t>Is fair dealing proper vehicle to assess systematic processes and guidelines? </a:t>
            </a:r>
          </a:p>
          <a:p>
            <a:r>
              <a:rPr lang="en-US" sz="2800"/>
              <a:t>Educational institutions: bridging perceived gap toward fairness</a:t>
            </a:r>
          </a:p>
          <a:p>
            <a:r>
              <a:rPr lang="en-US" sz="2800"/>
              <a:t>Too much faith in fair dealing as vehicle for user rights? </a:t>
            </a:r>
          </a:p>
          <a:p>
            <a:r>
              <a:rPr lang="en-US" sz="2800"/>
              <a:t>Access to educational materials beyond fair dealing </a:t>
            </a:r>
          </a:p>
          <a:p>
            <a:endParaRPr lang="en-US"/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1554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EA436-07C4-407A-AA44-D3C349C88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2381" y="629266"/>
            <a:ext cx="4767471" cy="1641986"/>
          </a:xfrm>
        </p:spPr>
        <p:txBody>
          <a:bodyPr>
            <a:normAutofit fontScale="90000"/>
          </a:bodyPr>
          <a:lstStyle/>
          <a:p>
            <a:r>
              <a:rPr lang="fr-CA" err="1"/>
              <a:t>My</a:t>
            </a:r>
            <a:r>
              <a:rPr lang="fr-CA"/>
              <a:t> case comment to </a:t>
            </a:r>
            <a:r>
              <a:rPr lang="fr-CA" err="1"/>
              <a:t>be</a:t>
            </a:r>
            <a:r>
              <a:rPr lang="fr-CA"/>
              <a:t> </a:t>
            </a:r>
            <a:r>
              <a:rPr lang="fr-CA" err="1"/>
              <a:t>posted</a:t>
            </a:r>
            <a:r>
              <a:rPr lang="fr-CA"/>
              <a:t> </a:t>
            </a:r>
            <a:r>
              <a:rPr lang="fr-CA" err="1"/>
              <a:t>soon</a:t>
            </a:r>
            <a:r>
              <a:rPr lang="fr-CA"/>
              <a:t>!</a:t>
            </a:r>
            <a:endParaRPr lang="en-CA"/>
          </a:p>
        </p:txBody>
      </p:sp>
      <p:pic>
        <p:nvPicPr>
          <p:cNvPr id="5" name="Picture 4" descr="Empty speech bubbles">
            <a:extLst>
              <a:ext uri="{FF2B5EF4-FFF2-40B4-BE49-F238E27FC236}">
                <a16:creationId xmlns:a16="http://schemas.microsoft.com/office/drawing/2014/main" id="{799875AC-0140-4C94-80EC-A04887B6FF9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692" r="23197" b="-1"/>
          <a:stretch/>
        </p:blipFill>
        <p:spPr>
          <a:xfrm>
            <a:off x="-1" y="10"/>
            <a:ext cx="4634680" cy="685799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CDDF0-E81C-44D1-B89A-CCF49629C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2381" y="2438400"/>
            <a:ext cx="4767471" cy="3809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3200" b="1"/>
              <a:t>Merci! </a:t>
            </a:r>
          </a:p>
          <a:p>
            <a:pPr marL="0" indent="0" algn="ctr">
              <a:buNone/>
            </a:pPr>
            <a:r>
              <a:rPr lang="en-CA" sz="3200" b="1"/>
              <a:t>Comments welcome: Chapdel@uwindsor.ca</a:t>
            </a:r>
          </a:p>
        </p:txBody>
      </p:sp>
    </p:spTree>
    <p:extLst>
      <p:ext uri="{BB962C8B-B14F-4D97-AF65-F5344CB8AC3E}">
        <p14:creationId xmlns:p14="http://schemas.microsoft.com/office/powerpoint/2010/main" val="1789458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F1B2794F6C07479160DCC4F9CBDA1D" ma:contentTypeVersion="13" ma:contentTypeDescription="Create a new document." ma:contentTypeScope="" ma:versionID="4a32066bc3a2350b086f617fefaf01b2">
  <xsd:schema xmlns:xsd="http://www.w3.org/2001/XMLSchema" xmlns:xs="http://www.w3.org/2001/XMLSchema" xmlns:p="http://schemas.microsoft.com/office/2006/metadata/properties" xmlns:ns3="3ee6600a-d91d-4333-86e7-e2551b234f5d" xmlns:ns4="c4d4cad0-508c-4314-859c-adae8c6a67bf" targetNamespace="http://schemas.microsoft.com/office/2006/metadata/properties" ma:root="true" ma:fieldsID="b16681cee0e101f99a5ba665d88130b8" ns3:_="" ns4:_="">
    <xsd:import namespace="3ee6600a-d91d-4333-86e7-e2551b234f5d"/>
    <xsd:import namespace="c4d4cad0-508c-4314-859c-adae8c6a67b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e6600a-d91d-4333-86e7-e2551b234f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d4cad0-508c-4314-859c-adae8c6a67b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02CC41-11A8-4870-AE25-E1CE5AA1064D}">
  <ds:schemaRefs>
    <ds:schemaRef ds:uri="3ee6600a-d91d-4333-86e7-e2551b234f5d"/>
    <ds:schemaRef ds:uri="c4d4cad0-508c-4314-859c-adae8c6a67b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1339046-5541-49C8-95CF-AD9C89FED794}">
  <ds:schemaRefs>
    <ds:schemaRef ds:uri="3ee6600a-d91d-4333-86e7-e2551b234f5d"/>
    <ds:schemaRef ds:uri="c4d4cad0-508c-4314-859c-adae8c6a67b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A7748CE-B942-41D0-9509-8E0A81C40C3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Ion</vt:lpstr>
      <vt:lpstr>Fair Dealing and Education:  York University v. Access Copyright  Dr. Pascale Chapdelaine University of Windsor, Faculty of Law</vt:lpstr>
      <vt:lpstr>Chronology</vt:lpstr>
      <vt:lpstr>York University v. Access Copyright 2020 FCA 77 </vt:lpstr>
      <vt:lpstr>Trilogy of SCC Decisions </vt:lpstr>
      <vt:lpstr>York University v. Access Copyright  2020 FCA 77 </vt:lpstr>
      <vt:lpstr>Fair Dealing &amp; York’s Guidelines</vt:lpstr>
      <vt:lpstr>Fair Dealing &amp; York’s Guidelines</vt:lpstr>
      <vt:lpstr>Fair Dealing and User Rights: Challenges Ahead </vt:lpstr>
      <vt:lpstr>My case comment to be posted soon!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 Dealing and Education:  York University v. Access Copyright  Dr. Pascale Chapdelaine University of Windsor, Faculty of Law</dc:title>
  <dc:creator>Pascale Chapdelaine</dc:creator>
  <cp:revision>1</cp:revision>
  <dcterms:created xsi:type="dcterms:W3CDTF">2021-02-23T16:14:55Z</dcterms:created>
  <dcterms:modified xsi:type="dcterms:W3CDTF">2021-02-24T15:40:47Z</dcterms:modified>
</cp:coreProperties>
</file>