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3" r:id="rId1"/>
  </p:sldMasterIdLst>
  <p:notesMasterIdLst>
    <p:notesMasterId r:id="rId24"/>
  </p:notesMasterIdLst>
  <p:handoutMasterIdLst>
    <p:handoutMasterId r:id="rId25"/>
  </p:handoutMasterIdLst>
  <p:sldIdLst>
    <p:sldId id="388" r:id="rId2"/>
    <p:sldId id="389" r:id="rId3"/>
    <p:sldId id="398" r:id="rId4"/>
    <p:sldId id="403" r:id="rId5"/>
    <p:sldId id="404" r:id="rId6"/>
    <p:sldId id="406" r:id="rId7"/>
    <p:sldId id="408" r:id="rId8"/>
    <p:sldId id="407" r:id="rId9"/>
    <p:sldId id="409" r:id="rId10"/>
    <p:sldId id="410" r:id="rId11"/>
    <p:sldId id="411" r:id="rId12"/>
    <p:sldId id="412" r:id="rId13"/>
    <p:sldId id="405" r:id="rId14"/>
    <p:sldId id="391" r:id="rId15"/>
    <p:sldId id="419" r:id="rId16"/>
    <p:sldId id="421" r:id="rId17"/>
    <p:sldId id="414" r:id="rId18"/>
    <p:sldId id="394" r:id="rId19"/>
    <p:sldId id="415" r:id="rId20"/>
    <p:sldId id="396" r:id="rId21"/>
    <p:sldId id="401" r:id="rId22"/>
    <p:sldId id="39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D91AF8-3B8C-4818-87D5-14C4C5020BC6}">
          <p14:sldIdLst>
            <p14:sldId id="388"/>
            <p14:sldId id="389"/>
            <p14:sldId id="398"/>
            <p14:sldId id="403"/>
            <p14:sldId id="404"/>
            <p14:sldId id="406"/>
            <p14:sldId id="408"/>
            <p14:sldId id="407"/>
            <p14:sldId id="409"/>
            <p14:sldId id="410"/>
            <p14:sldId id="411"/>
            <p14:sldId id="412"/>
            <p14:sldId id="405"/>
            <p14:sldId id="391"/>
            <p14:sldId id="419"/>
            <p14:sldId id="421"/>
            <p14:sldId id="414"/>
            <p14:sldId id="394"/>
            <p14:sldId id="415"/>
            <p14:sldId id="396"/>
            <p14:sldId id="401"/>
            <p14:sldId id="397"/>
          </p14:sldIdLst>
        </p14:section>
        <p14:section name="Untitled Section" id="{CB772708-757C-4D64-AD91-2C0798DE2684}">
          <p14:sldIdLst/>
        </p14:section>
      </p14:sectionLst>
    </p:ex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63946" autoAdjust="0"/>
  </p:normalViewPr>
  <p:slideViewPr>
    <p:cSldViewPr snapToGrid="0" snapToObjects="1">
      <p:cViewPr varScale="1">
        <p:scale>
          <a:sx n="67" d="100"/>
          <a:sy n="67" d="100"/>
        </p:scale>
        <p:origin x="69" y="315"/>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2021-06-01</a:t>
            </a:fld>
            <a:endParaRPr lang="en-CA" dirty="0"/>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dirty="0"/>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6/1/2021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dirty="0"/>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000000"/>
                </a:solidFill>
                <a:effectLst/>
                <a:latin typeface="Calibri" panose="020F0502020204030204" pitchFamily="34" charset="0"/>
                <a:ea typeface="Times New Roman" panose="02020603050405020304" pitchFamily="18" charset="0"/>
              </a:rPr>
              <a:t>Hello, and welcome to the University of Alberta’s Opening Up Copyright instructional module on Creating and Sharing Copyright Protected Materials in the K-12 context.</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dirty="0"/>
          </a:p>
        </p:txBody>
      </p:sp>
    </p:spTree>
    <p:extLst>
      <p:ext uri="{BB962C8B-B14F-4D97-AF65-F5344CB8AC3E}">
        <p14:creationId xmlns:p14="http://schemas.microsoft.com/office/powerpoint/2010/main" val="201488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wonders, though: they’ve been focusing so much on whether the school production of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meets copyright guidelines, what about the student-created works, like the posters and website being created by Carmen’s students? Are they protected by copyright? Taylor doesn’t wonder for long, however, because Carmen knows that any original work created by a student, whatever the media or form, is protected. They just need to make sure that the students - or more accurately, their parents or legal guardians, since the students are minors - authorize the further use of their works beyond the class assignment.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dirty="0"/>
          </a:p>
        </p:txBody>
      </p:sp>
    </p:spTree>
    <p:extLst>
      <p:ext uri="{BB962C8B-B14F-4D97-AF65-F5344CB8AC3E}">
        <p14:creationId xmlns:p14="http://schemas.microsoft.com/office/powerpoint/2010/main" val="238906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what about the performance itself? Some of the students’ parents have asked if they can record the play on video for their family viewing, and students have expressed the desire to post videos of their performance online.  Taylor isn’t sure and checks with the principal to see if this is covered in the performance rights agreement.  The principal notes that an extra fee was paid for parents to record the performance for family viewing, but not for distribution online.  The principal reminds Taylor that she always checks in detail what rights are and are not included in various agreements.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dirty="0"/>
          </a:p>
        </p:txBody>
      </p:sp>
    </p:spTree>
    <p:extLst>
      <p:ext uri="{BB962C8B-B14F-4D97-AF65-F5344CB8AC3E}">
        <p14:creationId xmlns:p14="http://schemas.microsoft.com/office/powerpoint/2010/main" val="254204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Taylor’s teaching colleagues and their students are all looking forward to taking part in the big school production. And Taylor is even more excited than this morning, now that they are certain that, along with the students’ talents, copyright will take centre stage.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dirty="0"/>
          </a:p>
        </p:txBody>
      </p:sp>
    </p:spTree>
    <p:extLst>
      <p:ext uri="{BB962C8B-B14F-4D97-AF65-F5344CB8AC3E}">
        <p14:creationId xmlns:p14="http://schemas.microsoft.com/office/powerpoint/2010/main" val="243891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should now be able to: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what copyright protections apply to student works created in the K-12 educational context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Recognize that various licences, royalties, and creator permissions, in addition to Canadian copyright rules, may impact student theatrical and musical performances, and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how students can create new works from copyright-protected works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dirty="0"/>
          </a:p>
        </p:txBody>
      </p:sp>
    </p:spTree>
    <p:extLst>
      <p:ext uri="{BB962C8B-B14F-4D97-AF65-F5344CB8AC3E}">
        <p14:creationId xmlns:p14="http://schemas.microsoft.com/office/powerpoint/2010/main" val="300199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has been the University of Alberta’s Opening Up Copyright Instructional Module on Creating and Sharing Copyright Protected Materials in the K-12 Context. Thank you for your attention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dirty="0"/>
          </a:p>
        </p:txBody>
      </p:sp>
    </p:spTree>
    <p:extLst>
      <p:ext uri="{BB962C8B-B14F-4D97-AF65-F5344CB8AC3E}">
        <p14:creationId xmlns:p14="http://schemas.microsoft.com/office/powerpoint/2010/main" val="264431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dirty="0"/>
          </a:p>
        </p:txBody>
      </p:sp>
    </p:spTree>
    <p:extLst>
      <p:ext uri="{BB962C8B-B14F-4D97-AF65-F5344CB8AC3E}">
        <p14:creationId xmlns:p14="http://schemas.microsoft.com/office/powerpoint/2010/main" val="306616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dirty="0"/>
          </a:p>
        </p:txBody>
      </p:sp>
    </p:spTree>
    <p:extLst>
      <p:ext uri="{BB962C8B-B14F-4D97-AF65-F5344CB8AC3E}">
        <p14:creationId xmlns:p14="http://schemas.microsoft.com/office/powerpoint/2010/main" val="141815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Today is a big day for Taylor. As a new drama teacher, they’re excited for the beginning of the school play season. Taylor will be working with some of the other teachers at the school to make the students’ production of the musical,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 </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best it can be. But Taylor is also a bit apprehensive. They have been reviewing the copyright resources that the Copyright Consortium of CMEC, the Council of Ministers of Education Canada, provides for K-12 educators. What copyright rules might apply to the students’ theatrical production, they wonder? And how does copyright apply to students’ creative works more generally?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dirty="0"/>
          </a:p>
        </p:txBody>
      </p:sp>
    </p:spTree>
    <p:extLst>
      <p:ext uri="{BB962C8B-B14F-4D97-AF65-F5344CB8AC3E}">
        <p14:creationId xmlns:p14="http://schemas.microsoft.com/office/powerpoint/2010/main" val="29549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consulting CMEC’s Copyright Matters, and speaking with the school principal, Taylor discovers that the student production of The Music Man falls outside fair dealing guidelines and the users’ rights defined in the Copyright Act for copying and performing a copyright-protected script, even though the purpose of the production is educational and does not involve a “motive of gain.”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70510" algn="l"/>
              </a:tabLst>
            </a:pP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Because the audience will include the students’ families, friends, and other members of the community, in addition to the school’s students and staff, and because a small admission will be charged to cover production expenses, the school needs to obtain permission  from the holder of the play’s production rights.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70510" algn="l"/>
              </a:tabLst>
            </a:pP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will also need to make sure that they and their students respect the playwrights’ “moral rights,” deal with the integrity of the work and right of the creator to be associated with it.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dirty="0"/>
          </a:p>
        </p:txBody>
      </p:sp>
    </p:spTree>
    <p:extLst>
      <p:ext uri="{BB962C8B-B14F-4D97-AF65-F5344CB8AC3E}">
        <p14:creationId xmlns:p14="http://schemas.microsoft.com/office/powerpoint/2010/main" val="163293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the school’s principal works with the school division to obtain the production rights for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Taylor goes ahead with planning the production. Jesse, the music teacher, suggests that the school band could provide live music for the production. They need to keep in mind that licences may be needed for performance of live music or playing recorded music from collective licensing agencies such as SOCAN and Re Sound.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dirty="0"/>
          </a:p>
        </p:txBody>
      </p:sp>
    </p:spTree>
    <p:extLst>
      <p:ext uri="{BB962C8B-B14F-4D97-AF65-F5344CB8AC3E}">
        <p14:creationId xmlns:p14="http://schemas.microsoft.com/office/powerpoint/2010/main" val="22626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Jesse informs Taylor that determining when permission or a licence is needed for music is tricky and dependent on several contextual factors.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70510" algn="l"/>
              </a:tabLst>
            </a:pP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tabLst>
                <a:tab pos="27051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Jesse reminds Taylor, they will need to make sure they get enough copies of the play’s musical score for the full school band.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dirty="0"/>
          </a:p>
        </p:txBody>
      </p:sp>
    </p:spTree>
    <p:extLst>
      <p:ext uri="{BB962C8B-B14F-4D97-AF65-F5344CB8AC3E}">
        <p14:creationId xmlns:p14="http://schemas.microsoft.com/office/powerpoint/2010/main" val="294176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Although fair dealing guidelines allow teachers to provide a single copy of a short excerpt from a copyright-protected work to each student enrolled in a class or course - or participating in a school production - a “short excerpt” includes only up to 10 percent of a copyright-protected work and certainly not an entire script! And the same applies to musical scores.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dirty="0"/>
          </a:p>
        </p:txBody>
      </p:sp>
    </p:spTree>
    <p:extLst>
      <p:ext uri="{BB962C8B-B14F-4D97-AF65-F5344CB8AC3E}">
        <p14:creationId xmlns:p14="http://schemas.microsoft.com/office/powerpoint/2010/main" val="59710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Before Taylor figures out how to get these materials for the school, Jesse shows them a full digital copy of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Man’s </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script and musical score that they found online. Since it’s so easily available, why don’t they just make physical copies of these for the students, Taylor thinks they should first ask Kyle, the school library employee responsible for ordering new school resources, if there is any problem with this plan.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dirty="0"/>
          </a:p>
        </p:txBody>
      </p:sp>
    </p:spTree>
    <p:extLst>
      <p:ext uri="{BB962C8B-B14F-4D97-AF65-F5344CB8AC3E}">
        <p14:creationId xmlns:p14="http://schemas.microsoft.com/office/powerpoint/2010/main" val="313820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Unfortunately, both Taylor and Jesse are disappointed when Kyle tells them that this would be an infringement of copyright, since the digital versions Jesse found online are unauthorized copies. Even though some resources, including texts, scores, sound and video recordings, may be freely available online, that doesn’t mean they can be copied or printed. However, Kyle is happy to help Taylor find the right editions of the play’s script and musical score, and to submit the purchase order to the principal.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dirty="0"/>
          </a:p>
        </p:txBody>
      </p:sp>
    </p:spTree>
    <p:extLst>
      <p:ext uri="{BB962C8B-B14F-4D97-AF65-F5344CB8AC3E}">
        <p14:creationId xmlns:p14="http://schemas.microsoft.com/office/powerpoint/2010/main" val="397142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is also working with Carmen, the head of the English Language Arts department, to design lesson plans and a project during which the students will learn about the play and ultimately create posters and a website based on their interpretations, which will be used to promote the production. Carmen reassures Taylor that these projects, as new works that the students will create on the basis of the copyright-protected work,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Music Man</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fall within the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users’ right.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Students' fair dealing rights and the provision for “non-commercial user-generated content”, while not without limitations, will likely allow for the uses Carmen has in mind for her students.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dirty="0"/>
          </a:p>
        </p:txBody>
      </p:sp>
    </p:spTree>
    <p:extLst>
      <p:ext uri="{BB962C8B-B14F-4D97-AF65-F5344CB8AC3E}">
        <p14:creationId xmlns:p14="http://schemas.microsoft.com/office/powerpoint/2010/main" val="263110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2800767"/>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a:t>
            </a:r>
            <a:r>
              <a:rPr lang="en-CA" sz="2000" dirty="0">
                <a:solidFill>
                  <a:schemeClr val="bg2">
                    <a:lumMod val="5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4D5B63BE-7B7B-46A8-88D0-8A1F265B0C4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365C293-62A7-49AD-A7FD-3DE28669FD4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84C1FB28-F4DA-48F1-9DB3-14F834F70449}"/>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C2910C46-2A58-4317-9CA3-117010E7E4DB}"/>
              </a:ext>
            </a:extLst>
          </p:cNvPr>
          <p:cNvSpPr txBox="1"/>
          <p:nvPr userDrawn="1"/>
        </p:nvSpPr>
        <p:spPr>
          <a:xfrm>
            <a:off x="7909520" y="5006653"/>
            <a:ext cx="2519713"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BC9545AC-ADF3-4DF5-B659-801BF6070D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CFB70270-9190-489D-ADE3-37F39AB8F590}"/>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28158521-1F2D-4BDD-946C-AE347DEF40D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Secondary Education</a:t>
            </a:r>
          </a:p>
        </p:txBody>
      </p:sp>
      <p:sp>
        <p:nvSpPr>
          <p:cNvPr id="17" name="TextBox 16">
            <a:extLst>
              <a:ext uri="{FF2B5EF4-FFF2-40B4-BE49-F238E27FC236}">
                <a16:creationId xmlns:a16="http://schemas.microsoft.com/office/drawing/2014/main" id="{698B4626-5A19-4AF8-9A47-308EAA33425C}"/>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Cathy Adams</a:t>
            </a:r>
          </a:p>
        </p:txBody>
      </p:sp>
    </p:spTree>
    <p:extLst>
      <p:ext uri="{BB962C8B-B14F-4D97-AF65-F5344CB8AC3E}">
        <p14:creationId xmlns:p14="http://schemas.microsoft.com/office/powerpoint/2010/main" val="359379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29546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This Opening Up Copyright module is funded through a Support for the Advancement of Scholarship fund.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5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216843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41.png"/><Relationship Id="rId4" Type="http://schemas.openxmlformats.org/officeDocument/2006/relationships/image" Target="../media/image11.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42.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7.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atreontario.org/resources/copyright/play-copyright.aspx" TargetMode="External"/><Relationship Id="rId2" Type="http://schemas.openxmlformats.org/officeDocument/2006/relationships/hyperlink" Target="https://cmec.ca/docs/copyright/CopyrightFairDealingClassroom_EN.pdf" TargetMode="External"/><Relationship Id="rId1" Type="http://schemas.openxmlformats.org/officeDocument/2006/relationships/slideLayout" Target="../slideLayouts/slideLayout4.xml"/><Relationship Id="rId5" Type="http://schemas.openxmlformats.org/officeDocument/2006/relationships/hyperlink" Target="https://www.theatrealberta.com/library/the-ins-and-outs-of-rights-and-royalties-2/" TargetMode="External"/><Relationship Id="rId4" Type="http://schemas.openxmlformats.org/officeDocument/2006/relationships/hyperlink" Target="http://cmec.ca/Publications/Lists/Publications/Attachments/291/Copyright_Matters.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illustrations/avatar-clients-customers-icons-2191932/" TargetMode="External"/><Relationship Id="rId13" Type="http://schemas.openxmlformats.org/officeDocument/2006/relationships/hyperlink" Target="https://thenounproject.com/term/shield/874630/" TargetMode="External"/><Relationship Id="rId3" Type="http://schemas.openxmlformats.org/officeDocument/2006/relationships/hyperlink" Target="https://thenounproject.com/term/drama/953398" TargetMode="External"/><Relationship Id="rId7" Type="http://schemas.openxmlformats.org/officeDocument/2006/relationships/hyperlink" Target="https://thenounproject.com/term/singer/1311428/" TargetMode="External"/><Relationship Id="rId12" Type="http://schemas.openxmlformats.org/officeDocument/2006/relationships/hyperlink" Target="https://thenounproject.com/term/education/182251/" TargetMode="External"/><Relationship Id="rId2" Type="http://schemas.openxmlformats.org/officeDocument/2006/relationships/hyperlink" Target="https://pixabay.com/illustrations/avatar-women-girls-faces-portraits-2191931/" TargetMode="External"/><Relationship Id="rId1" Type="http://schemas.openxmlformats.org/officeDocument/2006/relationships/slideLayout" Target="../slideLayouts/slideLayout6.xml"/><Relationship Id="rId6" Type="http://schemas.openxmlformats.org/officeDocument/2006/relationships/hyperlink" Target="https://thenounproject.com/term/audience/2379643/" TargetMode="External"/><Relationship Id="rId11" Type="http://schemas.openxmlformats.org/officeDocument/2006/relationships/hyperlink" Target="https://thenounproject.com/term/singer/1748413/" TargetMode="External"/><Relationship Id="rId5" Type="http://schemas.openxmlformats.org/officeDocument/2006/relationships/hyperlink" Target="https://thenounproject.com/term/theatre/2909164/" TargetMode="External"/><Relationship Id="rId10" Type="http://schemas.openxmlformats.org/officeDocument/2006/relationships/hyperlink" Target="https://thenounproject.com/term/sign/1859815/" TargetMode="External"/><Relationship Id="rId4" Type="http://schemas.openxmlformats.org/officeDocument/2006/relationships/hyperlink" Target="https://thenounproject.com/term/school/1983588/" TargetMode="External"/><Relationship Id="rId9" Type="http://schemas.openxmlformats.org/officeDocument/2006/relationships/hyperlink" Target="https://pixabay.com/illustrations/avatar-clients-customers-icons-2155431/" TargetMode="External"/><Relationship Id="rId14" Type="http://schemas.openxmlformats.org/officeDocument/2006/relationships/hyperlink" Target="https://thenounproject.com/term/moral/901639"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term/highlight/241534/" TargetMode="External"/><Relationship Id="rId13" Type="http://schemas.openxmlformats.org/officeDocument/2006/relationships/hyperlink" Target="https://thenounproject.com/term/video-record/3076668/" TargetMode="External"/><Relationship Id="rId3" Type="http://schemas.openxmlformats.org/officeDocument/2006/relationships/hyperlink" Target="https://thenounproject.com/term/music/3583421/" TargetMode="External"/><Relationship Id="rId7" Type="http://schemas.openxmlformats.org/officeDocument/2006/relationships/hyperlink" Target="https://thenounproject.com/term/score/3515647/" TargetMode="External"/><Relationship Id="rId12" Type="http://schemas.openxmlformats.org/officeDocument/2006/relationships/hyperlink" Target="https://thenounproject.com/term/presentation-slide/2710348/" TargetMode="External"/><Relationship Id="rId2" Type="http://schemas.openxmlformats.org/officeDocument/2006/relationships/hyperlink" Target="https://thenounproject.com/term/meeting/198536/" TargetMode="External"/><Relationship Id="rId1" Type="http://schemas.openxmlformats.org/officeDocument/2006/relationships/slideLayout" Target="../slideLayouts/slideLayout6.xml"/><Relationship Id="rId6" Type="http://schemas.openxmlformats.org/officeDocument/2006/relationships/hyperlink" Target="https://thenounproject.com/term/building/164596/" TargetMode="External"/><Relationship Id="rId11" Type="http://schemas.openxmlformats.org/officeDocument/2006/relationships/hyperlink" Target="https://thenounproject.com/term/library/1122689/" TargetMode="External"/><Relationship Id="rId5" Type="http://schemas.openxmlformats.org/officeDocument/2006/relationships/hyperlink" Target="https://thenounproject.com/term/agreements/3373812/" TargetMode="External"/><Relationship Id="rId10" Type="http://schemas.openxmlformats.org/officeDocument/2006/relationships/hyperlink" Target="https://thenounproject.com/term/script/576383/" TargetMode="External"/><Relationship Id="rId4" Type="http://schemas.openxmlformats.org/officeDocument/2006/relationships/hyperlink" Target="https://thenounproject.com/term/marching-band/1483071/" TargetMode="External"/><Relationship Id="rId9" Type="http://schemas.openxmlformats.org/officeDocument/2006/relationships/hyperlink" Target="https://thenounproject.com/search/?q=kids&amp;i=235684" TargetMode="External"/><Relationship Id="rId14" Type="http://schemas.openxmlformats.org/officeDocument/2006/relationships/hyperlink" Target="http://www.hooksounds.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2.png"/><Relationship Id="rId12" Type="http://schemas.openxmlformats.org/officeDocument/2006/relationships/image" Target="../media/image9.svg"/><Relationship Id="rId2" Type="http://schemas.openxmlformats.org/officeDocument/2006/relationships/notesSlide" Target="../notesSlides/notesSlide3.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8.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16.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9.sv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2.png"/><Relationship Id="rId10"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12.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DF9923-0CA0-4923-BD4E-1B537C8AD92B}"/>
              </a:ext>
            </a:extLst>
          </p:cNvPr>
          <p:cNvSpPr>
            <a:spLocks noGrp="1"/>
          </p:cNvSpPr>
          <p:nvPr>
            <p:ph type="ctrTitle"/>
          </p:nvPr>
        </p:nvSpPr>
        <p:spPr>
          <a:xfrm>
            <a:off x="1154378" y="1122363"/>
            <a:ext cx="9888760" cy="2387600"/>
          </a:xfrm>
        </p:spPr>
        <p:txBody>
          <a:bodyPr/>
          <a:lstStyle/>
          <a:p>
            <a:r>
              <a:rPr lang="en-CA" sz="4800" dirty="0"/>
              <a:t>Creating and Sharing Copyright-Protected Materials in </a:t>
            </a:r>
            <a:br>
              <a:rPr lang="en-CA" sz="4800" dirty="0"/>
            </a:br>
            <a:r>
              <a:rPr lang="en-CA" sz="4800" dirty="0"/>
              <a:t>the K-12 Context</a:t>
            </a:r>
          </a:p>
        </p:txBody>
      </p:sp>
      <p:sp>
        <p:nvSpPr>
          <p:cNvPr id="7" name="Subtitle 6">
            <a:extLst>
              <a:ext uri="{FF2B5EF4-FFF2-40B4-BE49-F238E27FC236}">
                <a16:creationId xmlns:a16="http://schemas.microsoft.com/office/drawing/2014/main" id="{6C7B4D02-402D-4DEC-95F3-4CE49A9C6511}"/>
              </a:ext>
            </a:extLst>
          </p:cNvPr>
          <p:cNvSpPr>
            <a:spLocks noGrp="1"/>
          </p:cNvSpPr>
          <p:nvPr>
            <p:ph type="subTitle" idx="1"/>
          </p:nvPr>
        </p:nvSpPr>
        <p:spPr/>
        <p:txBody>
          <a:bodyPr/>
          <a:lstStyle/>
          <a:p>
            <a:endParaRPr lang="en-CA" dirty="0"/>
          </a:p>
        </p:txBody>
      </p:sp>
      <p:sp>
        <p:nvSpPr>
          <p:cNvPr id="8" name="Text Placeholder 7">
            <a:extLst>
              <a:ext uri="{FF2B5EF4-FFF2-40B4-BE49-F238E27FC236}">
                <a16:creationId xmlns:a16="http://schemas.microsoft.com/office/drawing/2014/main" id="{853BD9EB-FD0B-450F-A879-0C0C4F1CBECB}"/>
              </a:ext>
            </a:extLst>
          </p:cNvPr>
          <p:cNvSpPr>
            <a:spLocks noGrp="1"/>
          </p:cNvSpPr>
          <p:nvPr>
            <p:ph type="body" sz="quarter" idx="10"/>
          </p:nvPr>
        </p:nvSpPr>
        <p:spPr/>
        <p:txBody>
          <a:bodyPr/>
          <a:lstStyle/>
          <a:p>
            <a:r>
              <a:rPr lang="en-CA" dirty="0"/>
              <a:t>May 2021</a:t>
            </a:r>
          </a:p>
        </p:txBody>
      </p:sp>
    </p:spTree>
    <p:extLst>
      <p:ext uri="{BB962C8B-B14F-4D97-AF65-F5344CB8AC3E}">
        <p14:creationId xmlns:p14="http://schemas.microsoft.com/office/powerpoint/2010/main" val="153892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D974E-89F1-4F5D-9034-B8C48B9DC99E}"/>
              </a:ext>
            </a:extLst>
          </p:cNvPr>
          <p:cNvSpPr>
            <a:spLocks noGrp="1"/>
          </p:cNvSpPr>
          <p:nvPr>
            <p:ph type="title"/>
          </p:nvPr>
        </p:nvSpPr>
        <p:spPr/>
        <p:txBody>
          <a:bodyPr/>
          <a:lstStyle/>
          <a:p>
            <a:r>
              <a:rPr lang="en-US" dirty="0"/>
              <a:t>STUDENTS’ COPYRIGHT</a:t>
            </a:r>
            <a:endParaRPr lang="en-CA" dirty="0"/>
          </a:p>
        </p:txBody>
      </p:sp>
      <p:pic>
        <p:nvPicPr>
          <p:cNvPr id="5" name="Content Placeholder 2">
            <a:extLst>
              <a:ext uri="{FF2B5EF4-FFF2-40B4-BE49-F238E27FC236}">
                <a16:creationId xmlns:a16="http://schemas.microsoft.com/office/drawing/2014/main" id="{B88E9B31-08E7-43E5-83D6-880AEEBAB578}"/>
              </a:ext>
            </a:extLst>
          </p:cNvPr>
          <p:cNvPicPr>
            <a:picLocks noChangeAspect="1"/>
          </p:cNvPicPr>
          <p:nvPr/>
        </p:nvPicPr>
        <p:blipFill>
          <a:blip r:embed="rId3"/>
          <a:stretch>
            <a:fillRect/>
          </a:stretch>
        </p:blipFill>
        <p:spPr>
          <a:xfrm>
            <a:off x="285228" y="4220283"/>
            <a:ext cx="1830703" cy="2181588"/>
          </a:xfrm>
          <a:prstGeom prst="rect">
            <a:avLst/>
          </a:prstGeom>
        </p:spPr>
      </p:pic>
      <p:sp>
        <p:nvSpPr>
          <p:cNvPr id="2" name="Thought Bubble: Cloud 1">
            <a:extLst>
              <a:ext uri="{FF2B5EF4-FFF2-40B4-BE49-F238E27FC236}">
                <a16:creationId xmlns:a16="http://schemas.microsoft.com/office/drawing/2014/main" id="{A8CAC910-C589-4E21-A713-E447CB01E5B4}"/>
              </a:ext>
            </a:extLst>
          </p:cNvPr>
          <p:cNvSpPr/>
          <p:nvPr/>
        </p:nvSpPr>
        <p:spPr>
          <a:xfrm>
            <a:off x="1643270" y="2057400"/>
            <a:ext cx="3500229" cy="2151570"/>
          </a:xfrm>
          <a:prstGeom prst="cloudCallout">
            <a:avLst>
              <a:gd name="adj1" fmla="val -48583"/>
              <a:gd name="adj2" fmla="val 519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90431930-137A-463A-9C18-0CAE4D7A2576}"/>
              </a:ext>
            </a:extLst>
          </p:cNvPr>
          <p:cNvGrpSpPr/>
          <p:nvPr/>
        </p:nvGrpSpPr>
        <p:grpSpPr>
          <a:xfrm>
            <a:off x="2134329" y="2850006"/>
            <a:ext cx="1034520" cy="974061"/>
            <a:chOff x="5467916" y="2837621"/>
            <a:chExt cx="2094934" cy="1972503"/>
          </a:xfrm>
        </p:grpSpPr>
        <p:pic>
          <p:nvPicPr>
            <p:cNvPr id="6" name="Picture 5">
              <a:extLst>
                <a:ext uri="{FF2B5EF4-FFF2-40B4-BE49-F238E27FC236}">
                  <a16:creationId xmlns:a16="http://schemas.microsoft.com/office/drawing/2014/main" id="{02C32234-4EEF-46F1-A327-CD55D478B927}"/>
                </a:ext>
              </a:extLst>
            </p:cNvPr>
            <p:cNvPicPr>
              <a:picLocks noChangeAspect="1"/>
            </p:cNvPicPr>
            <p:nvPr/>
          </p:nvPicPr>
          <p:blipFill>
            <a:blip r:embed="rId4"/>
            <a:stretch>
              <a:fillRect/>
            </a:stretch>
          </p:blipFill>
          <p:spPr>
            <a:xfrm>
              <a:off x="5467916" y="2837621"/>
              <a:ext cx="2094934" cy="1972503"/>
            </a:xfrm>
            <a:prstGeom prst="rect">
              <a:avLst/>
            </a:prstGeom>
          </p:spPr>
        </p:pic>
        <p:pic>
          <p:nvPicPr>
            <p:cNvPr id="11" name="Picture 10">
              <a:extLst>
                <a:ext uri="{FF2B5EF4-FFF2-40B4-BE49-F238E27FC236}">
                  <a16:creationId xmlns:a16="http://schemas.microsoft.com/office/drawing/2014/main" id="{1BBE17D4-0BC8-4A45-B2C1-824395B1D29E}"/>
                </a:ext>
              </a:extLst>
            </p:cNvPr>
            <p:cNvPicPr>
              <a:picLocks noChangeAspect="1"/>
            </p:cNvPicPr>
            <p:nvPr/>
          </p:nvPicPr>
          <p:blipFill>
            <a:blip r:embed="rId5"/>
            <a:stretch>
              <a:fillRect/>
            </a:stretch>
          </p:blipFill>
          <p:spPr>
            <a:xfrm>
              <a:off x="6096000" y="3299791"/>
              <a:ext cx="768391" cy="1113182"/>
            </a:xfrm>
            <a:prstGeom prst="rect">
              <a:avLst/>
            </a:prstGeom>
          </p:spPr>
        </p:pic>
      </p:grpSp>
      <p:sp>
        <p:nvSpPr>
          <p:cNvPr id="16" name="TextBox 15">
            <a:extLst>
              <a:ext uri="{FF2B5EF4-FFF2-40B4-BE49-F238E27FC236}">
                <a16:creationId xmlns:a16="http://schemas.microsoft.com/office/drawing/2014/main" id="{9839BE47-40C2-472A-A1F6-67FE1F877572}"/>
              </a:ext>
            </a:extLst>
          </p:cNvPr>
          <p:cNvSpPr txBox="1"/>
          <p:nvPr/>
        </p:nvSpPr>
        <p:spPr>
          <a:xfrm>
            <a:off x="3031435" y="2387849"/>
            <a:ext cx="1659835" cy="1107996"/>
          </a:xfrm>
          <a:prstGeom prst="rect">
            <a:avLst/>
          </a:prstGeom>
          <a:noFill/>
        </p:spPr>
        <p:txBody>
          <a:bodyPr wrap="square" rtlCol="0">
            <a:spAutoFit/>
          </a:bodyPr>
          <a:lstStyle/>
          <a:p>
            <a:r>
              <a:rPr lang="en-US" sz="6600" b="1" dirty="0"/>
              <a:t>©</a:t>
            </a:r>
            <a:endParaRPr lang="en-CA" b="1" dirty="0"/>
          </a:p>
        </p:txBody>
      </p:sp>
      <p:sp>
        <p:nvSpPr>
          <p:cNvPr id="18" name="TextBox 17">
            <a:extLst>
              <a:ext uri="{FF2B5EF4-FFF2-40B4-BE49-F238E27FC236}">
                <a16:creationId xmlns:a16="http://schemas.microsoft.com/office/drawing/2014/main" id="{FB791030-0023-4964-97AE-CC7048246F36}"/>
              </a:ext>
            </a:extLst>
          </p:cNvPr>
          <p:cNvSpPr txBox="1"/>
          <p:nvPr/>
        </p:nvSpPr>
        <p:spPr>
          <a:xfrm>
            <a:off x="3101322" y="3100974"/>
            <a:ext cx="755373" cy="1107996"/>
          </a:xfrm>
          <a:prstGeom prst="rect">
            <a:avLst/>
          </a:prstGeom>
          <a:noFill/>
        </p:spPr>
        <p:txBody>
          <a:bodyPr wrap="square" rtlCol="0">
            <a:spAutoFit/>
          </a:bodyPr>
          <a:lstStyle/>
          <a:p>
            <a:r>
              <a:rPr lang="en-CA" sz="6600" b="1" dirty="0">
                <a:solidFill>
                  <a:srgbClr val="00B050"/>
                </a:solidFill>
                <a:sym typeface="Wingdings" panose="05000000000000000000" pitchFamily="2" charset="2"/>
              </a:rPr>
              <a:t></a:t>
            </a:r>
            <a:endParaRPr lang="en-CA" sz="6600" b="1" dirty="0">
              <a:solidFill>
                <a:srgbClr val="00B050"/>
              </a:solidFill>
            </a:endParaRPr>
          </a:p>
        </p:txBody>
      </p:sp>
      <p:pic>
        <p:nvPicPr>
          <p:cNvPr id="21" name="Picture 20">
            <a:extLst>
              <a:ext uri="{FF2B5EF4-FFF2-40B4-BE49-F238E27FC236}">
                <a16:creationId xmlns:a16="http://schemas.microsoft.com/office/drawing/2014/main" id="{E220010B-CDB3-4CD7-9C97-96997EED14FB}"/>
              </a:ext>
            </a:extLst>
          </p:cNvPr>
          <p:cNvPicPr>
            <a:picLocks noChangeAspect="1"/>
          </p:cNvPicPr>
          <p:nvPr/>
        </p:nvPicPr>
        <p:blipFill>
          <a:blip r:embed="rId6"/>
          <a:stretch>
            <a:fillRect/>
          </a:stretch>
        </p:blipFill>
        <p:spPr>
          <a:xfrm>
            <a:off x="2042777" y="2749511"/>
            <a:ext cx="1182870" cy="938786"/>
          </a:xfrm>
          <a:prstGeom prst="rect">
            <a:avLst/>
          </a:prstGeom>
        </p:spPr>
      </p:pic>
      <p:grpSp>
        <p:nvGrpSpPr>
          <p:cNvPr id="27" name="Group 26">
            <a:extLst>
              <a:ext uri="{FF2B5EF4-FFF2-40B4-BE49-F238E27FC236}">
                <a16:creationId xmlns:a16="http://schemas.microsoft.com/office/drawing/2014/main" id="{FA8337BF-B178-4251-8FA5-09279657B02D}"/>
              </a:ext>
            </a:extLst>
          </p:cNvPr>
          <p:cNvGrpSpPr/>
          <p:nvPr/>
        </p:nvGrpSpPr>
        <p:grpSpPr>
          <a:xfrm>
            <a:off x="3037664" y="3147293"/>
            <a:ext cx="1002064" cy="874210"/>
            <a:chOff x="9415300" y="3090519"/>
            <a:chExt cx="2331595" cy="2167398"/>
          </a:xfrm>
        </p:grpSpPr>
        <p:pic>
          <p:nvPicPr>
            <p:cNvPr id="23" name="Picture 22">
              <a:extLst>
                <a:ext uri="{FF2B5EF4-FFF2-40B4-BE49-F238E27FC236}">
                  <a16:creationId xmlns:a16="http://schemas.microsoft.com/office/drawing/2014/main" id="{D16A6746-8FB2-4D1B-A8BC-FF9B57313558}"/>
                </a:ext>
              </a:extLst>
            </p:cNvPr>
            <p:cNvPicPr>
              <a:picLocks noChangeAspect="1"/>
            </p:cNvPicPr>
            <p:nvPr/>
          </p:nvPicPr>
          <p:blipFill>
            <a:blip r:embed="rId7"/>
            <a:stretch>
              <a:fillRect/>
            </a:stretch>
          </p:blipFill>
          <p:spPr>
            <a:xfrm>
              <a:off x="9415300" y="3090519"/>
              <a:ext cx="2331595" cy="2167398"/>
            </a:xfrm>
            <a:prstGeom prst="rect">
              <a:avLst/>
            </a:prstGeom>
          </p:spPr>
        </p:pic>
        <p:pic>
          <p:nvPicPr>
            <p:cNvPr id="24" name="Picture 23">
              <a:extLst>
                <a:ext uri="{FF2B5EF4-FFF2-40B4-BE49-F238E27FC236}">
                  <a16:creationId xmlns:a16="http://schemas.microsoft.com/office/drawing/2014/main" id="{057449BC-1F06-4DCE-800D-413F850957AE}"/>
                </a:ext>
              </a:extLst>
            </p:cNvPr>
            <p:cNvPicPr>
              <a:picLocks noChangeAspect="1"/>
            </p:cNvPicPr>
            <p:nvPr/>
          </p:nvPicPr>
          <p:blipFill>
            <a:blip r:embed="rId8"/>
            <a:stretch>
              <a:fillRect/>
            </a:stretch>
          </p:blipFill>
          <p:spPr>
            <a:xfrm flipH="1">
              <a:off x="10351841" y="3787930"/>
              <a:ext cx="458514" cy="664258"/>
            </a:xfrm>
            <a:prstGeom prst="rect">
              <a:avLst/>
            </a:prstGeom>
          </p:spPr>
        </p:pic>
      </p:grpSp>
      <p:grpSp>
        <p:nvGrpSpPr>
          <p:cNvPr id="26" name="Group 25">
            <a:extLst>
              <a:ext uri="{FF2B5EF4-FFF2-40B4-BE49-F238E27FC236}">
                <a16:creationId xmlns:a16="http://schemas.microsoft.com/office/drawing/2014/main" id="{8E0288BD-5C73-44A8-93FF-4D8F0C7CB25E}"/>
              </a:ext>
            </a:extLst>
          </p:cNvPr>
          <p:cNvGrpSpPr/>
          <p:nvPr/>
        </p:nvGrpSpPr>
        <p:grpSpPr>
          <a:xfrm>
            <a:off x="3037664" y="2363864"/>
            <a:ext cx="1119121" cy="996764"/>
            <a:chOff x="7595495" y="1594754"/>
            <a:chExt cx="2273873" cy="2025263"/>
          </a:xfrm>
        </p:grpSpPr>
        <p:pic>
          <p:nvPicPr>
            <p:cNvPr id="22" name="Picture 21">
              <a:extLst>
                <a:ext uri="{FF2B5EF4-FFF2-40B4-BE49-F238E27FC236}">
                  <a16:creationId xmlns:a16="http://schemas.microsoft.com/office/drawing/2014/main" id="{797709C5-977F-4BC7-9244-541B26D3CF78}"/>
                </a:ext>
              </a:extLst>
            </p:cNvPr>
            <p:cNvPicPr>
              <a:picLocks noChangeAspect="1"/>
            </p:cNvPicPr>
            <p:nvPr/>
          </p:nvPicPr>
          <p:blipFill>
            <a:blip r:embed="rId9"/>
            <a:stretch>
              <a:fillRect/>
            </a:stretch>
          </p:blipFill>
          <p:spPr>
            <a:xfrm>
              <a:off x="7595495" y="1594754"/>
              <a:ext cx="2273873" cy="2025263"/>
            </a:xfrm>
            <a:prstGeom prst="rect">
              <a:avLst/>
            </a:prstGeom>
          </p:spPr>
        </p:pic>
        <p:pic>
          <p:nvPicPr>
            <p:cNvPr id="25" name="Picture 24">
              <a:extLst>
                <a:ext uri="{FF2B5EF4-FFF2-40B4-BE49-F238E27FC236}">
                  <a16:creationId xmlns:a16="http://schemas.microsoft.com/office/drawing/2014/main" id="{65AC8173-06C3-4E5F-9810-7C6FA1842A73}"/>
                </a:ext>
              </a:extLst>
            </p:cNvPr>
            <p:cNvPicPr>
              <a:picLocks noChangeAspect="1"/>
            </p:cNvPicPr>
            <p:nvPr/>
          </p:nvPicPr>
          <p:blipFill>
            <a:blip r:embed="rId10"/>
            <a:stretch>
              <a:fillRect/>
            </a:stretch>
          </p:blipFill>
          <p:spPr>
            <a:xfrm>
              <a:off x="8468652" y="2090714"/>
              <a:ext cx="592312" cy="858093"/>
            </a:xfrm>
            <a:prstGeom prst="rect">
              <a:avLst/>
            </a:prstGeom>
          </p:spPr>
        </p:pic>
      </p:grpSp>
      <p:sp>
        <p:nvSpPr>
          <p:cNvPr id="34" name="TextBox 33">
            <a:extLst>
              <a:ext uri="{FF2B5EF4-FFF2-40B4-BE49-F238E27FC236}">
                <a16:creationId xmlns:a16="http://schemas.microsoft.com/office/drawing/2014/main" id="{753D6D3E-2814-4542-B44A-E5B0D64F774B}"/>
              </a:ext>
            </a:extLst>
          </p:cNvPr>
          <p:cNvSpPr txBox="1"/>
          <p:nvPr/>
        </p:nvSpPr>
        <p:spPr>
          <a:xfrm>
            <a:off x="3891343" y="2195397"/>
            <a:ext cx="1659835" cy="1107996"/>
          </a:xfrm>
          <a:prstGeom prst="rect">
            <a:avLst/>
          </a:prstGeom>
          <a:noFill/>
        </p:spPr>
        <p:txBody>
          <a:bodyPr wrap="square" rtlCol="0">
            <a:spAutoFit/>
          </a:bodyPr>
          <a:lstStyle/>
          <a:p>
            <a:r>
              <a:rPr lang="en-US" sz="6600" b="1" dirty="0"/>
              <a:t>©</a:t>
            </a:r>
            <a:endParaRPr lang="en-CA" b="1" dirty="0"/>
          </a:p>
        </p:txBody>
      </p:sp>
      <p:sp>
        <p:nvSpPr>
          <p:cNvPr id="35" name="TextBox 34">
            <a:extLst>
              <a:ext uri="{FF2B5EF4-FFF2-40B4-BE49-F238E27FC236}">
                <a16:creationId xmlns:a16="http://schemas.microsoft.com/office/drawing/2014/main" id="{8715187E-7A55-44B5-8B37-BE6AEB26A1F7}"/>
              </a:ext>
            </a:extLst>
          </p:cNvPr>
          <p:cNvSpPr txBox="1"/>
          <p:nvPr/>
        </p:nvSpPr>
        <p:spPr>
          <a:xfrm>
            <a:off x="3917894" y="3161997"/>
            <a:ext cx="1020417" cy="523220"/>
          </a:xfrm>
          <a:prstGeom prst="rect">
            <a:avLst/>
          </a:prstGeom>
          <a:noFill/>
        </p:spPr>
        <p:txBody>
          <a:bodyPr wrap="square" rtlCol="0">
            <a:spAutoFit/>
          </a:bodyPr>
          <a:lstStyle/>
          <a:p>
            <a:r>
              <a:rPr lang="en-US" sz="2800" b="1" i="1" dirty="0">
                <a:latin typeface="Garamond" panose="02020404030301010803" pitchFamily="18" charset="0"/>
              </a:rPr>
              <a:t>???</a:t>
            </a:r>
            <a:endParaRPr lang="en-CA" sz="2800" b="1" i="1" dirty="0">
              <a:latin typeface="Garamond" panose="02020404030301010803" pitchFamily="18" charset="0"/>
            </a:endParaRPr>
          </a:p>
        </p:txBody>
      </p:sp>
      <p:pic>
        <p:nvPicPr>
          <p:cNvPr id="36" name="Picture 35">
            <a:extLst>
              <a:ext uri="{FF2B5EF4-FFF2-40B4-BE49-F238E27FC236}">
                <a16:creationId xmlns:a16="http://schemas.microsoft.com/office/drawing/2014/main" id="{C1802755-8A89-4BB4-8CE4-2E614A791514}"/>
              </a:ext>
            </a:extLst>
          </p:cNvPr>
          <p:cNvPicPr>
            <a:picLocks noChangeAspect="1"/>
          </p:cNvPicPr>
          <p:nvPr/>
        </p:nvPicPr>
        <p:blipFill>
          <a:blip r:embed="rId11"/>
          <a:stretch>
            <a:fillRect/>
          </a:stretch>
        </p:blipFill>
        <p:spPr>
          <a:xfrm>
            <a:off x="8178269" y="3872984"/>
            <a:ext cx="2252873" cy="2528887"/>
          </a:xfrm>
          <a:prstGeom prst="rect">
            <a:avLst/>
          </a:prstGeom>
        </p:spPr>
      </p:pic>
      <p:sp>
        <p:nvSpPr>
          <p:cNvPr id="37" name="Speech Bubble: Rectangle with Corners Rounded 36">
            <a:extLst>
              <a:ext uri="{FF2B5EF4-FFF2-40B4-BE49-F238E27FC236}">
                <a16:creationId xmlns:a16="http://schemas.microsoft.com/office/drawing/2014/main" id="{024A624E-8BC0-410D-B85A-D1A3BE6802EB}"/>
              </a:ext>
            </a:extLst>
          </p:cNvPr>
          <p:cNvSpPr/>
          <p:nvPr/>
        </p:nvSpPr>
        <p:spPr>
          <a:xfrm>
            <a:off x="6149322" y="1862290"/>
            <a:ext cx="4515366" cy="1571680"/>
          </a:xfrm>
          <a:prstGeom prst="wedgeRoundRectCallout">
            <a:avLst>
              <a:gd name="adj1" fmla="val -1655"/>
              <a:gd name="adj2" fmla="val 1293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8" name="Picture 37">
            <a:extLst>
              <a:ext uri="{FF2B5EF4-FFF2-40B4-BE49-F238E27FC236}">
                <a16:creationId xmlns:a16="http://schemas.microsoft.com/office/drawing/2014/main" id="{32A2AF5F-8CBA-44FC-BC50-E0E2CC731DC3}"/>
              </a:ext>
            </a:extLst>
          </p:cNvPr>
          <p:cNvPicPr>
            <a:picLocks noChangeAspect="1"/>
          </p:cNvPicPr>
          <p:nvPr/>
        </p:nvPicPr>
        <p:blipFill>
          <a:blip r:embed="rId6"/>
          <a:stretch>
            <a:fillRect/>
          </a:stretch>
        </p:blipFill>
        <p:spPr>
          <a:xfrm>
            <a:off x="6300142" y="2086369"/>
            <a:ext cx="1278402" cy="1014605"/>
          </a:xfrm>
          <a:prstGeom prst="rect">
            <a:avLst/>
          </a:prstGeom>
        </p:spPr>
      </p:pic>
      <p:sp>
        <p:nvSpPr>
          <p:cNvPr id="39" name="TextBox 38">
            <a:extLst>
              <a:ext uri="{FF2B5EF4-FFF2-40B4-BE49-F238E27FC236}">
                <a16:creationId xmlns:a16="http://schemas.microsoft.com/office/drawing/2014/main" id="{A1666589-FEEE-4965-9DD9-2E639B839909}"/>
              </a:ext>
            </a:extLst>
          </p:cNvPr>
          <p:cNvSpPr txBox="1"/>
          <p:nvPr/>
        </p:nvSpPr>
        <p:spPr>
          <a:xfrm>
            <a:off x="7474993" y="2383830"/>
            <a:ext cx="3358685" cy="523220"/>
          </a:xfrm>
          <a:prstGeom prst="rect">
            <a:avLst/>
          </a:prstGeom>
          <a:noFill/>
        </p:spPr>
        <p:txBody>
          <a:bodyPr wrap="square" rtlCol="0">
            <a:spAutoFit/>
          </a:bodyPr>
          <a:lstStyle/>
          <a:p>
            <a:r>
              <a:rPr lang="en-US" sz="2800" b="1" dirty="0"/>
              <a:t>+ original =</a:t>
            </a:r>
            <a:endParaRPr lang="en-CA" sz="2800" b="1" dirty="0"/>
          </a:p>
        </p:txBody>
      </p:sp>
      <p:sp>
        <p:nvSpPr>
          <p:cNvPr id="40" name="TextBox 39">
            <a:extLst>
              <a:ext uri="{FF2B5EF4-FFF2-40B4-BE49-F238E27FC236}">
                <a16:creationId xmlns:a16="http://schemas.microsoft.com/office/drawing/2014/main" id="{AC85016C-7951-4B06-86FA-4BE9DE208CAB}"/>
              </a:ext>
            </a:extLst>
          </p:cNvPr>
          <p:cNvSpPr txBox="1"/>
          <p:nvPr/>
        </p:nvSpPr>
        <p:spPr>
          <a:xfrm>
            <a:off x="9596243" y="1793833"/>
            <a:ext cx="1659835" cy="1107996"/>
          </a:xfrm>
          <a:prstGeom prst="rect">
            <a:avLst/>
          </a:prstGeom>
          <a:noFill/>
        </p:spPr>
        <p:txBody>
          <a:bodyPr wrap="square" rtlCol="0">
            <a:spAutoFit/>
          </a:bodyPr>
          <a:lstStyle/>
          <a:p>
            <a:r>
              <a:rPr lang="en-US" sz="6600" b="1" dirty="0"/>
              <a:t>©</a:t>
            </a:r>
            <a:endParaRPr lang="en-CA" b="1" dirty="0"/>
          </a:p>
        </p:txBody>
      </p:sp>
      <p:pic>
        <p:nvPicPr>
          <p:cNvPr id="41" name="Picture 40">
            <a:extLst>
              <a:ext uri="{FF2B5EF4-FFF2-40B4-BE49-F238E27FC236}">
                <a16:creationId xmlns:a16="http://schemas.microsoft.com/office/drawing/2014/main" id="{E647F27B-95AC-4224-9B3B-B6E9CCB8A7C0}"/>
              </a:ext>
            </a:extLst>
          </p:cNvPr>
          <p:cNvPicPr>
            <a:picLocks noChangeAspect="1"/>
          </p:cNvPicPr>
          <p:nvPr/>
        </p:nvPicPr>
        <p:blipFill>
          <a:blip r:embed="rId6"/>
          <a:stretch>
            <a:fillRect/>
          </a:stretch>
        </p:blipFill>
        <p:spPr>
          <a:xfrm>
            <a:off x="9682028" y="2660798"/>
            <a:ext cx="554621" cy="440176"/>
          </a:xfrm>
          <a:prstGeom prst="rect">
            <a:avLst/>
          </a:prstGeom>
        </p:spPr>
      </p:pic>
    </p:spTree>
    <p:extLst>
      <p:ext uri="{BB962C8B-B14F-4D97-AF65-F5344CB8AC3E}">
        <p14:creationId xmlns:p14="http://schemas.microsoft.com/office/powerpoint/2010/main" val="6311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6" grpId="1"/>
      <p:bldP spid="18" grpId="0"/>
      <p:bldP spid="18" grpId="1"/>
      <p:bldP spid="34" grpId="0"/>
      <p:bldP spid="35" grpId="0"/>
      <p:bldP spid="37" grpId="0" animBg="1"/>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38FC4F91-82DD-407B-8A71-0103AF6927AA}"/>
              </a:ext>
            </a:extLst>
          </p:cNvPr>
          <p:cNvSpPr/>
          <p:nvPr/>
        </p:nvSpPr>
        <p:spPr>
          <a:xfrm>
            <a:off x="9437242" y="1222029"/>
            <a:ext cx="1956388" cy="1742490"/>
          </a:xfrm>
          <a:prstGeom prst="cloudCallout">
            <a:avLst>
              <a:gd name="adj1" fmla="val -55633"/>
              <a:gd name="adj2" fmla="val 442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3">
            <a:extLst>
              <a:ext uri="{FF2B5EF4-FFF2-40B4-BE49-F238E27FC236}">
                <a16:creationId xmlns:a16="http://schemas.microsoft.com/office/drawing/2014/main" id="{E03D974E-89F1-4F5D-9034-B8C48B9DC99E}"/>
              </a:ext>
            </a:extLst>
          </p:cNvPr>
          <p:cNvSpPr>
            <a:spLocks noGrp="1"/>
          </p:cNvSpPr>
          <p:nvPr>
            <p:ph type="title"/>
          </p:nvPr>
        </p:nvSpPr>
        <p:spPr/>
        <p:txBody>
          <a:bodyPr/>
          <a:lstStyle/>
          <a:p>
            <a:r>
              <a:rPr lang="en-US" dirty="0"/>
              <a:t>RECORDING THE PERFORMANCE</a:t>
            </a:r>
            <a:endParaRPr lang="en-CA" dirty="0"/>
          </a:p>
        </p:txBody>
      </p:sp>
      <p:pic>
        <p:nvPicPr>
          <p:cNvPr id="15" name="Picture 14" descr="A picture containing drawing&#10;&#10;Description automatically generated">
            <a:extLst>
              <a:ext uri="{FF2B5EF4-FFF2-40B4-BE49-F238E27FC236}">
                <a16:creationId xmlns:a16="http://schemas.microsoft.com/office/drawing/2014/main" id="{946B29DE-8B1F-4869-A35E-710DB9CD2C1B}"/>
              </a:ext>
            </a:extLst>
          </p:cNvPr>
          <p:cNvPicPr>
            <a:picLocks noChangeAspect="1"/>
          </p:cNvPicPr>
          <p:nvPr/>
        </p:nvPicPr>
        <p:blipFill>
          <a:blip r:embed="rId3"/>
          <a:stretch>
            <a:fillRect/>
          </a:stretch>
        </p:blipFill>
        <p:spPr>
          <a:xfrm>
            <a:off x="5132082" y="1321349"/>
            <a:ext cx="2134350" cy="1806643"/>
          </a:xfrm>
          <a:prstGeom prst="rect">
            <a:avLst/>
          </a:prstGeom>
        </p:spPr>
      </p:pic>
      <p:pic>
        <p:nvPicPr>
          <p:cNvPr id="16" name="Picture 15">
            <a:extLst>
              <a:ext uri="{FF2B5EF4-FFF2-40B4-BE49-F238E27FC236}">
                <a16:creationId xmlns:a16="http://schemas.microsoft.com/office/drawing/2014/main" id="{40B61AF7-98D6-49B6-BAB1-91A5BF15BA68}"/>
              </a:ext>
            </a:extLst>
          </p:cNvPr>
          <p:cNvPicPr>
            <a:picLocks noChangeAspect="1"/>
          </p:cNvPicPr>
          <p:nvPr/>
        </p:nvPicPr>
        <p:blipFill>
          <a:blip r:embed="rId4"/>
          <a:stretch>
            <a:fillRect/>
          </a:stretch>
        </p:blipFill>
        <p:spPr>
          <a:xfrm>
            <a:off x="4770768" y="2765091"/>
            <a:ext cx="2933700" cy="2762250"/>
          </a:xfrm>
          <a:prstGeom prst="rect">
            <a:avLst/>
          </a:prstGeom>
        </p:spPr>
      </p:pic>
      <p:pic>
        <p:nvPicPr>
          <p:cNvPr id="18" name="Picture 17">
            <a:extLst>
              <a:ext uri="{FF2B5EF4-FFF2-40B4-BE49-F238E27FC236}">
                <a16:creationId xmlns:a16="http://schemas.microsoft.com/office/drawing/2014/main" id="{D3A52EF3-EC94-443A-AEB1-0E2CB34377FA}"/>
              </a:ext>
            </a:extLst>
          </p:cNvPr>
          <p:cNvPicPr>
            <a:picLocks noChangeAspect="1"/>
          </p:cNvPicPr>
          <p:nvPr/>
        </p:nvPicPr>
        <p:blipFill>
          <a:blip r:embed="rId5"/>
          <a:stretch>
            <a:fillRect/>
          </a:stretch>
        </p:blipFill>
        <p:spPr>
          <a:xfrm>
            <a:off x="5733208" y="3476966"/>
            <a:ext cx="1008819" cy="1461494"/>
          </a:xfrm>
          <a:prstGeom prst="rect">
            <a:avLst/>
          </a:prstGeom>
        </p:spPr>
      </p:pic>
      <p:pic>
        <p:nvPicPr>
          <p:cNvPr id="21" name="Picture 20">
            <a:extLst>
              <a:ext uri="{FF2B5EF4-FFF2-40B4-BE49-F238E27FC236}">
                <a16:creationId xmlns:a16="http://schemas.microsoft.com/office/drawing/2014/main" id="{47F4E96A-E62F-45DD-81C6-D095733CBF03}"/>
              </a:ext>
            </a:extLst>
          </p:cNvPr>
          <p:cNvPicPr>
            <a:picLocks noChangeAspect="1"/>
          </p:cNvPicPr>
          <p:nvPr/>
        </p:nvPicPr>
        <p:blipFill>
          <a:blip r:embed="rId6"/>
          <a:stretch>
            <a:fillRect/>
          </a:stretch>
        </p:blipFill>
        <p:spPr>
          <a:xfrm>
            <a:off x="5275819" y="5151345"/>
            <a:ext cx="1923596" cy="1782463"/>
          </a:xfrm>
          <a:prstGeom prst="rect">
            <a:avLst/>
          </a:prstGeom>
        </p:spPr>
      </p:pic>
      <p:sp>
        <p:nvSpPr>
          <p:cNvPr id="2" name="Thought Bubble: Cloud 1">
            <a:extLst>
              <a:ext uri="{FF2B5EF4-FFF2-40B4-BE49-F238E27FC236}">
                <a16:creationId xmlns:a16="http://schemas.microsoft.com/office/drawing/2014/main" id="{708FA03D-6E39-4DF5-B034-1E699492C19C}"/>
              </a:ext>
            </a:extLst>
          </p:cNvPr>
          <p:cNvSpPr/>
          <p:nvPr/>
        </p:nvSpPr>
        <p:spPr>
          <a:xfrm flipH="1">
            <a:off x="1494072" y="2683563"/>
            <a:ext cx="3096039" cy="2658718"/>
          </a:xfrm>
          <a:prstGeom prst="cloudCallout">
            <a:avLst>
              <a:gd name="adj1" fmla="val -64493"/>
              <a:gd name="adj2" fmla="val 632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C9621EF8-D357-40B1-A4C8-846E687086B4}"/>
              </a:ext>
            </a:extLst>
          </p:cNvPr>
          <p:cNvPicPr>
            <a:picLocks noChangeAspect="1"/>
          </p:cNvPicPr>
          <p:nvPr/>
        </p:nvPicPr>
        <p:blipFill>
          <a:blip r:embed="rId7"/>
          <a:stretch>
            <a:fillRect/>
          </a:stretch>
        </p:blipFill>
        <p:spPr>
          <a:xfrm>
            <a:off x="2223452" y="3032764"/>
            <a:ext cx="2019024" cy="1702610"/>
          </a:xfrm>
          <a:prstGeom prst="rect">
            <a:avLst/>
          </a:prstGeom>
        </p:spPr>
      </p:pic>
      <p:sp>
        <p:nvSpPr>
          <p:cNvPr id="8" name="Speech Bubble: Rectangle with Corners Rounded 7">
            <a:extLst>
              <a:ext uri="{FF2B5EF4-FFF2-40B4-BE49-F238E27FC236}">
                <a16:creationId xmlns:a16="http://schemas.microsoft.com/office/drawing/2014/main" id="{025712BE-D41C-4819-9957-FABC92C7134F}"/>
              </a:ext>
            </a:extLst>
          </p:cNvPr>
          <p:cNvSpPr/>
          <p:nvPr/>
        </p:nvSpPr>
        <p:spPr>
          <a:xfrm>
            <a:off x="2671282" y="5769249"/>
            <a:ext cx="2276061" cy="671307"/>
          </a:xfrm>
          <a:prstGeom prst="wedgeRoundRectCallout">
            <a:avLst>
              <a:gd name="adj1" fmla="val 71088"/>
              <a:gd name="adj2" fmla="val 4613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Don’t tape over </a:t>
            </a:r>
            <a:r>
              <a:rPr lang="en-US" i="1" dirty="0"/>
              <a:t>Cats</a:t>
            </a:r>
            <a:r>
              <a:rPr lang="en-US" dirty="0"/>
              <a:t>!!!</a:t>
            </a:r>
            <a:endParaRPr lang="en-CA" dirty="0"/>
          </a:p>
        </p:txBody>
      </p:sp>
      <p:pic>
        <p:nvPicPr>
          <p:cNvPr id="22" name="Picture 21">
            <a:extLst>
              <a:ext uri="{FF2B5EF4-FFF2-40B4-BE49-F238E27FC236}">
                <a16:creationId xmlns:a16="http://schemas.microsoft.com/office/drawing/2014/main" id="{D8F97E16-44D0-4145-ABEA-F5D062D7B2A6}"/>
              </a:ext>
            </a:extLst>
          </p:cNvPr>
          <p:cNvPicPr>
            <a:picLocks noChangeAspect="1"/>
          </p:cNvPicPr>
          <p:nvPr/>
        </p:nvPicPr>
        <p:blipFill>
          <a:blip r:embed="rId8"/>
          <a:stretch>
            <a:fillRect/>
          </a:stretch>
        </p:blipFill>
        <p:spPr>
          <a:xfrm>
            <a:off x="7653753" y="2476366"/>
            <a:ext cx="1642096" cy="1303251"/>
          </a:xfrm>
          <a:prstGeom prst="rect">
            <a:avLst/>
          </a:prstGeom>
        </p:spPr>
      </p:pic>
      <p:grpSp>
        <p:nvGrpSpPr>
          <p:cNvPr id="27" name="Group 26">
            <a:extLst>
              <a:ext uri="{FF2B5EF4-FFF2-40B4-BE49-F238E27FC236}">
                <a16:creationId xmlns:a16="http://schemas.microsoft.com/office/drawing/2014/main" id="{E1596320-494C-4EB6-8ED1-C9CB67051346}"/>
              </a:ext>
            </a:extLst>
          </p:cNvPr>
          <p:cNvGrpSpPr/>
          <p:nvPr/>
        </p:nvGrpSpPr>
        <p:grpSpPr>
          <a:xfrm>
            <a:off x="9727232" y="1369459"/>
            <a:ext cx="1505852" cy="1341212"/>
            <a:chOff x="9727232" y="1369459"/>
            <a:chExt cx="1505852" cy="1341212"/>
          </a:xfrm>
        </p:grpSpPr>
        <p:pic>
          <p:nvPicPr>
            <p:cNvPr id="23" name="Picture 22">
              <a:extLst>
                <a:ext uri="{FF2B5EF4-FFF2-40B4-BE49-F238E27FC236}">
                  <a16:creationId xmlns:a16="http://schemas.microsoft.com/office/drawing/2014/main" id="{BBDFAC47-C69C-4C42-B10A-02E911476251}"/>
                </a:ext>
              </a:extLst>
            </p:cNvPr>
            <p:cNvPicPr>
              <a:picLocks noChangeAspect="1"/>
            </p:cNvPicPr>
            <p:nvPr/>
          </p:nvPicPr>
          <p:blipFill>
            <a:blip r:embed="rId9"/>
            <a:stretch>
              <a:fillRect/>
            </a:stretch>
          </p:blipFill>
          <p:spPr>
            <a:xfrm>
              <a:off x="9727232" y="1369459"/>
              <a:ext cx="1505852" cy="1341212"/>
            </a:xfrm>
            <a:prstGeom prst="rect">
              <a:avLst/>
            </a:prstGeom>
          </p:spPr>
        </p:pic>
        <p:sp>
          <p:nvSpPr>
            <p:cNvPr id="24" name="TextBox 23">
              <a:extLst>
                <a:ext uri="{FF2B5EF4-FFF2-40B4-BE49-F238E27FC236}">
                  <a16:creationId xmlns:a16="http://schemas.microsoft.com/office/drawing/2014/main" id="{9D1B9093-250F-476E-8A1E-C8CE1152DDF2}"/>
                </a:ext>
              </a:extLst>
            </p:cNvPr>
            <p:cNvSpPr txBox="1"/>
            <p:nvPr/>
          </p:nvSpPr>
          <p:spPr>
            <a:xfrm>
              <a:off x="10003736" y="1691355"/>
              <a:ext cx="1058517" cy="369332"/>
            </a:xfrm>
            <a:prstGeom prst="rect">
              <a:avLst/>
            </a:prstGeom>
            <a:noFill/>
          </p:spPr>
          <p:txBody>
            <a:bodyPr wrap="square" rtlCol="0">
              <a:spAutoFit/>
            </a:bodyPr>
            <a:lstStyle/>
            <a:p>
              <a:r>
                <a:rPr lang="en-US" dirty="0"/>
                <a:t>Tok-Tik</a:t>
              </a:r>
              <a:endParaRPr lang="en-CA" dirty="0"/>
            </a:p>
          </p:txBody>
        </p:sp>
        <p:pic>
          <p:nvPicPr>
            <p:cNvPr id="26" name="Picture 25">
              <a:extLst>
                <a:ext uri="{FF2B5EF4-FFF2-40B4-BE49-F238E27FC236}">
                  <a16:creationId xmlns:a16="http://schemas.microsoft.com/office/drawing/2014/main" id="{9A2C319C-1F78-4A7F-957E-232EC9139813}"/>
                </a:ext>
              </a:extLst>
            </p:cNvPr>
            <p:cNvPicPr>
              <a:picLocks noChangeAspect="1"/>
            </p:cNvPicPr>
            <p:nvPr/>
          </p:nvPicPr>
          <p:blipFill>
            <a:blip r:embed="rId10"/>
            <a:stretch>
              <a:fillRect/>
            </a:stretch>
          </p:blipFill>
          <p:spPr>
            <a:xfrm>
              <a:off x="10303291" y="1964367"/>
              <a:ext cx="353734" cy="299398"/>
            </a:xfrm>
            <a:prstGeom prst="rect">
              <a:avLst/>
            </a:prstGeom>
          </p:spPr>
        </p:pic>
      </p:grpSp>
      <p:pic>
        <p:nvPicPr>
          <p:cNvPr id="29" name="Picture 28">
            <a:extLst>
              <a:ext uri="{FF2B5EF4-FFF2-40B4-BE49-F238E27FC236}">
                <a16:creationId xmlns:a16="http://schemas.microsoft.com/office/drawing/2014/main" id="{0A40B4CB-64DC-491C-9894-00A1E32707F8}"/>
              </a:ext>
            </a:extLst>
          </p:cNvPr>
          <p:cNvPicPr>
            <a:picLocks noChangeAspect="1"/>
          </p:cNvPicPr>
          <p:nvPr/>
        </p:nvPicPr>
        <p:blipFill>
          <a:blip r:embed="rId11"/>
          <a:srcRect/>
          <a:stretch/>
        </p:blipFill>
        <p:spPr>
          <a:xfrm>
            <a:off x="7928616" y="4555428"/>
            <a:ext cx="1069413" cy="1274385"/>
          </a:xfrm>
          <a:prstGeom prst="rect">
            <a:avLst/>
          </a:prstGeom>
        </p:spPr>
      </p:pic>
      <p:sp>
        <p:nvSpPr>
          <p:cNvPr id="36" name="&quot;Not Allowed&quot; Symbol 35">
            <a:extLst>
              <a:ext uri="{FF2B5EF4-FFF2-40B4-BE49-F238E27FC236}">
                <a16:creationId xmlns:a16="http://schemas.microsoft.com/office/drawing/2014/main" id="{6012E7EE-BCD7-4598-8B07-3D9800CC7E92}"/>
              </a:ext>
            </a:extLst>
          </p:cNvPr>
          <p:cNvSpPr/>
          <p:nvPr/>
        </p:nvSpPr>
        <p:spPr>
          <a:xfrm>
            <a:off x="9499994" y="1174937"/>
            <a:ext cx="1830883" cy="1771499"/>
          </a:xfrm>
          <a:prstGeom prst="noSmoking">
            <a:avLst/>
          </a:prstGeom>
          <a:solidFill>
            <a:srgbClr val="FF00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5" name="Picture 4">
            <a:extLst>
              <a:ext uri="{FF2B5EF4-FFF2-40B4-BE49-F238E27FC236}">
                <a16:creationId xmlns:a16="http://schemas.microsoft.com/office/drawing/2014/main" id="{6E91AE20-9AD5-42AD-B214-081A727B6ECB}"/>
              </a:ext>
            </a:extLst>
          </p:cNvPr>
          <p:cNvPicPr>
            <a:picLocks noChangeAspect="1"/>
          </p:cNvPicPr>
          <p:nvPr/>
        </p:nvPicPr>
        <p:blipFill>
          <a:blip r:embed="rId12"/>
          <a:stretch>
            <a:fillRect/>
          </a:stretch>
        </p:blipFill>
        <p:spPr>
          <a:xfrm>
            <a:off x="10532994" y="4012922"/>
            <a:ext cx="1027178" cy="969266"/>
          </a:xfrm>
          <a:prstGeom prst="rect">
            <a:avLst/>
          </a:prstGeom>
        </p:spPr>
      </p:pic>
      <p:sp>
        <p:nvSpPr>
          <p:cNvPr id="7" name="Speech Bubble: Oval 6">
            <a:extLst>
              <a:ext uri="{FF2B5EF4-FFF2-40B4-BE49-F238E27FC236}">
                <a16:creationId xmlns:a16="http://schemas.microsoft.com/office/drawing/2014/main" id="{50670B47-955F-4F8F-BEA9-EE37D018AB80}"/>
              </a:ext>
            </a:extLst>
          </p:cNvPr>
          <p:cNvSpPr/>
          <p:nvPr/>
        </p:nvSpPr>
        <p:spPr>
          <a:xfrm>
            <a:off x="8861898" y="4178030"/>
            <a:ext cx="1186774" cy="627434"/>
          </a:xfrm>
          <a:prstGeom prst="wedgeEllipseCallout">
            <a:avLst>
              <a:gd name="adj1" fmla="val -53210"/>
              <a:gd name="adj2" fmla="val 7025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endParaRPr lang="en-CA" b="1" dirty="0">
              <a:solidFill>
                <a:schemeClr val="tx1"/>
              </a:solidFill>
            </a:endParaRPr>
          </a:p>
        </p:txBody>
      </p:sp>
      <p:sp>
        <p:nvSpPr>
          <p:cNvPr id="9" name="Speech Bubble: Oval 8">
            <a:extLst>
              <a:ext uri="{FF2B5EF4-FFF2-40B4-BE49-F238E27FC236}">
                <a16:creationId xmlns:a16="http://schemas.microsoft.com/office/drawing/2014/main" id="{50B9FB6D-E306-4F70-A258-90B142C7A88A}"/>
              </a:ext>
            </a:extLst>
          </p:cNvPr>
          <p:cNvSpPr/>
          <p:nvPr/>
        </p:nvSpPr>
        <p:spPr>
          <a:xfrm>
            <a:off x="9338554" y="5024335"/>
            <a:ext cx="1429966" cy="1171363"/>
          </a:xfrm>
          <a:prstGeom prst="wedgeEllipseCallout">
            <a:avLst>
              <a:gd name="adj1" fmla="val 42373"/>
              <a:gd name="adj2" fmla="val -792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Picture 24" descr="A close up of a logo&#10;&#10;Description automatically generated">
            <a:extLst>
              <a:ext uri="{FF2B5EF4-FFF2-40B4-BE49-F238E27FC236}">
                <a16:creationId xmlns:a16="http://schemas.microsoft.com/office/drawing/2014/main" id="{F014AEAA-3DB6-4A37-BBA5-0FA0A189104B}"/>
              </a:ext>
            </a:extLst>
          </p:cNvPr>
          <p:cNvPicPr>
            <a:picLocks noChangeAspect="1"/>
          </p:cNvPicPr>
          <p:nvPr/>
        </p:nvPicPr>
        <p:blipFill>
          <a:blip r:embed="rId13">
            <a:duotone>
              <a:schemeClr val="accent6">
                <a:shade val="45000"/>
                <a:satMod val="135000"/>
              </a:schemeClr>
              <a:prstClr val="white"/>
            </a:duotone>
          </a:blip>
          <a:stretch>
            <a:fillRect/>
          </a:stretch>
        </p:blipFill>
        <p:spPr>
          <a:xfrm>
            <a:off x="9541348" y="5170107"/>
            <a:ext cx="1014648" cy="938786"/>
          </a:xfrm>
          <a:prstGeom prst="rect">
            <a:avLst/>
          </a:prstGeom>
        </p:spPr>
      </p:pic>
      <p:sp>
        <p:nvSpPr>
          <p:cNvPr id="28" name="TextBox 27">
            <a:extLst>
              <a:ext uri="{FF2B5EF4-FFF2-40B4-BE49-F238E27FC236}">
                <a16:creationId xmlns:a16="http://schemas.microsoft.com/office/drawing/2014/main" id="{DBAD3489-3344-4EA0-BB7A-71B1CF3332D0}"/>
              </a:ext>
            </a:extLst>
          </p:cNvPr>
          <p:cNvSpPr txBox="1"/>
          <p:nvPr/>
        </p:nvSpPr>
        <p:spPr>
          <a:xfrm rot="350577">
            <a:off x="3265555" y="2481133"/>
            <a:ext cx="972766" cy="1446550"/>
          </a:xfrm>
          <a:prstGeom prst="rect">
            <a:avLst/>
          </a:prstGeom>
          <a:noFill/>
        </p:spPr>
        <p:txBody>
          <a:bodyPr wrap="square" rtlCol="0">
            <a:spAutoFit/>
          </a:bodyPr>
          <a:lstStyle/>
          <a:p>
            <a:r>
              <a:rPr lang="en-CA" sz="8800" b="1" dirty="0">
                <a:solidFill>
                  <a:srgbClr val="00FF00"/>
                </a:solidFill>
                <a:sym typeface="Wingdings" panose="05000000000000000000" pitchFamily="2" charset="2"/>
              </a:rPr>
              <a:t></a:t>
            </a:r>
            <a:endParaRPr lang="en-CA" sz="8800" b="1" dirty="0">
              <a:solidFill>
                <a:srgbClr val="00FF00"/>
              </a:solidFill>
            </a:endParaRPr>
          </a:p>
        </p:txBody>
      </p:sp>
    </p:spTree>
    <p:extLst>
      <p:ext uri="{BB962C8B-B14F-4D97-AF65-F5344CB8AC3E}">
        <p14:creationId xmlns:p14="http://schemas.microsoft.com/office/powerpoint/2010/main" val="16016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45"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ppt_w</p:attrName>
                                        </p:attrNameLst>
                                      </p:cBhvr>
                                      <p:tavLst>
                                        <p:tav tm="0" fmla="#ppt_w*sin(2.5*pi*$)">
                                          <p:val>
                                            <p:fltVal val="0"/>
                                          </p:val>
                                        </p:tav>
                                        <p:tav tm="100000">
                                          <p:val>
                                            <p:fltVal val="1"/>
                                          </p:val>
                                        </p:tav>
                                      </p:tavLst>
                                    </p:anim>
                                    <p:anim calcmode="lin" valueType="num">
                                      <p:cBhvr>
                                        <p:cTn id="15" dur="2000" fill="hold"/>
                                        <p:tgtEl>
                                          <p:spTgt spid="18"/>
                                        </p:tgtEl>
                                        <p:attrNameLst>
                                          <p:attrName>ppt_h</p:attrName>
                                        </p:attrNameLst>
                                      </p:cBhvr>
                                      <p:tavLst>
                                        <p:tav tm="0">
                                          <p:val>
                                            <p:strVal val="#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1000" fill="hold"/>
                                        <p:tgtEl>
                                          <p:spTgt spid="28"/>
                                        </p:tgtEl>
                                        <p:attrNameLst>
                                          <p:attrName>ppt_w</p:attrName>
                                        </p:attrNameLst>
                                      </p:cBhvr>
                                      <p:tavLst>
                                        <p:tav tm="0">
                                          <p:val>
                                            <p:fltVal val="0"/>
                                          </p:val>
                                        </p:tav>
                                        <p:tav tm="100000">
                                          <p:val>
                                            <p:strVal val="#ppt_w"/>
                                          </p:val>
                                        </p:tav>
                                      </p:tavLst>
                                    </p:anim>
                                    <p:anim calcmode="lin" valueType="num">
                                      <p:cBhvr>
                                        <p:cTn id="72" dur="1000" fill="hold"/>
                                        <p:tgtEl>
                                          <p:spTgt spid="28"/>
                                        </p:tgtEl>
                                        <p:attrNameLst>
                                          <p:attrName>ppt_h</p:attrName>
                                        </p:attrNameLst>
                                      </p:cBhvr>
                                      <p:tavLst>
                                        <p:tav tm="0">
                                          <p:val>
                                            <p:fltVal val="0"/>
                                          </p:val>
                                        </p:tav>
                                        <p:tav tm="100000">
                                          <p:val>
                                            <p:strVal val="#ppt_h"/>
                                          </p:val>
                                        </p:tav>
                                      </p:tavLst>
                                    </p:anim>
                                    <p:anim calcmode="lin" valueType="num">
                                      <p:cBhvr>
                                        <p:cTn id="73" dur="1000" fill="hold"/>
                                        <p:tgtEl>
                                          <p:spTgt spid="28"/>
                                        </p:tgtEl>
                                        <p:attrNameLst>
                                          <p:attrName>style.rotation</p:attrName>
                                        </p:attrNameLst>
                                      </p:cBhvr>
                                      <p:tavLst>
                                        <p:tav tm="0">
                                          <p:val>
                                            <p:fltVal val="90"/>
                                          </p:val>
                                        </p:tav>
                                        <p:tav tm="100000">
                                          <p:val>
                                            <p:fltVal val="0"/>
                                          </p:val>
                                        </p:tav>
                                      </p:tavLst>
                                    </p:anim>
                                    <p:animEffect transition="in" filter="fade">
                                      <p:cBhvr>
                                        <p:cTn id="74" dur="10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1500" fill="hold"/>
                                        <p:tgtEl>
                                          <p:spTgt spid="36"/>
                                        </p:tgtEl>
                                        <p:attrNameLst>
                                          <p:attrName>ppt_w</p:attrName>
                                        </p:attrNameLst>
                                      </p:cBhvr>
                                      <p:tavLst>
                                        <p:tav tm="0">
                                          <p:val>
                                            <p:fltVal val="0"/>
                                          </p:val>
                                        </p:tav>
                                        <p:tav tm="100000">
                                          <p:val>
                                            <p:strVal val="#ppt_w"/>
                                          </p:val>
                                        </p:tav>
                                      </p:tavLst>
                                    </p:anim>
                                    <p:anim calcmode="lin" valueType="num">
                                      <p:cBhvr>
                                        <p:cTn id="80" dur="1500" fill="hold"/>
                                        <p:tgtEl>
                                          <p:spTgt spid="36"/>
                                        </p:tgtEl>
                                        <p:attrNameLst>
                                          <p:attrName>ppt_h</p:attrName>
                                        </p:attrNameLst>
                                      </p:cBhvr>
                                      <p:tavLst>
                                        <p:tav tm="0">
                                          <p:val>
                                            <p:fltVal val="0"/>
                                          </p:val>
                                        </p:tav>
                                        <p:tav tm="100000">
                                          <p:val>
                                            <p:strVal val="#ppt_h"/>
                                          </p:val>
                                        </p:tav>
                                      </p:tavLst>
                                    </p:anim>
                                    <p:anim calcmode="lin" valueType="num">
                                      <p:cBhvr>
                                        <p:cTn id="81" dur="1500" fill="hold"/>
                                        <p:tgtEl>
                                          <p:spTgt spid="36"/>
                                        </p:tgtEl>
                                        <p:attrNameLst>
                                          <p:attrName>style.rotation</p:attrName>
                                        </p:attrNameLst>
                                      </p:cBhvr>
                                      <p:tavLst>
                                        <p:tav tm="0">
                                          <p:val>
                                            <p:fltVal val="90"/>
                                          </p:val>
                                        </p:tav>
                                        <p:tav tm="100000">
                                          <p:val>
                                            <p:fltVal val="0"/>
                                          </p:val>
                                        </p:tav>
                                      </p:tavLst>
                                    </p:anim>
                                    <p:animEffect transition="in" filter="fade">
                                      <p:cBhvr>
                                        <p:cTn id="82"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8" grpId="0" animBg="1"/>
      <p:bldP spid="36" grpId="0" animBg="1"/>
      <p:bldP spid="7" grpId="0" animBg="1"/>
      <p:bldP spid="9"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DDEC4-016B-4775-882A-3C303B04EB78}"/>
              </a:ext>
            </a:extLst>
          </p:cNvPr>
          <p:cNvSpPr>
            <a:spLocks noGrp="1"/>
          </p:cNvSpPr>
          <p:nvPr>
            <p:ph type="title"/>
          </p:nvPr>
        </p:nvSpPr>
        <p:spPr/>
        <p:txBody>
          <a:bodyPr/>
          <a:lstStyle/>
          <a:p>
            <a:r>
              <a:rPr lang="en-US" dirty="0"/>
              <a:t>SHOWTIME</a:t>
            </a:r>
            <a:endParaRPr lang="en-CA" dirty="0"/>
          </a:p>
        </p:txBody>
      </p:sp>
      <p:pic>
        <p:nvPicPr>
          <p:cNvPr id="5" name="Content Placeholder 2">
            <a:extLst>
              <a:ext uri="{FF2B5EF4-FFF2-40B4-BE49-F238E27FC236}">
                <a16:creationId xmlns:a16="http://schemas.microsoft.com/office/drawing/2014/main" id="{B31FA53B-D5A7-4C1F-8C06-2652AF65E994}"/>
              </a:ext>
            </a:extLst>
          </p:cNvPr>
          <p:cNvPicPr>
            <a:picLocks noChangeAspect="1"/>
          </p:cNvPicPr>
          <p:nvPr/>
        </p:nvPicPr>
        <p:blipFill>
          <a:blip r:embed="rId3"/>
          <a:stretch>
            <a:fillRect/>
          </a:stretch>
        </p:blipFill>
        <p:spPr>
          <a:xfrm>
            <a:off x="2132727" y="1657519"/>
            <a:ext cx="1600440" cy="1907191"/>
          </a:xfrm>
          <a:prstGeom prst="rect">
            <a:avLst/>
          </a:prstGeom>
        </p:spPr>
      </p:pic>
      <p:pic>
        <p:nvPicPr>
          <p:cNvPr id="6" name="Picture 5">
            <a:extLst>
              <a:ext uri="{FF2B5EF4-FFF2-40B4-BE49-F238E27FC236}">
                <a16:creationId xmlns:a16="http://schemas.microsoft.com/office/drawing/2014/main" id="{9539182C-165A-48EB-86C8-0DD85C1E97B9}"/>
              </a:ext>
            </a:extLst>
          </p:cNvPr>
          <p:cNvPicPr>
            <a:picLocks noChangeAspect="1"/>
          </p:cNvPicPr>
          <p:nvPr/>
        </p:nvPicPr>
        <p:blipFill>
          <a:blip r:embed="rId4"/>
          <a:stretch>
            <a:fillRect/>
          </a:stretch>
        </p:blipFill>
        <p:spPr>
          <a:xfrm>
            <a:off x="3287038" y="3415623"/>
            <a:ext cx="1324676" cy="1486971"/>
          </a:xfrm>
          <a:prstGeom prst="rect">
            <a:avLst/>
          </a:prstGeom>
        </p:spPr>
      </p:pic>
      <p:pic>
        <p:nvPicPr>
          <p:cNvPr id="7" name="Picture 6">
            <a:extLst>
              <a:ext uri="{FF2B5EF4-FFF2-40B4-BE49-F238E27FC236}">
                <a16:creationId xmlns:a16="http://schemas.microsoft.com/office/drawing/2014/main" id="{941B7B34-CDC1-40DA-9BC0-1B18EEEC34F0}"/>
              </a:ext>
            </a:extLst>
          </p:cNvPr>
          <p:cNvPicPr>
            <a:picLocks noChangeAspect="1"/>
          </p:cNvPicPr>
          <p:nvPr/>
        </p:nvPicPr>
        <p:blipFill>
          <a:blip r:embed="rId5"/>
          <a:stretch>
            <a:fillRect/>
          </a:stretch>
        </p:blipFill>
        <p:spPr>
          <a:xfrm>
            <a:off x="1749806" y="3788340"/>
            <a:ext cx="1458978" cy="1540565"/>
          </a:xfrm>
          <a:prstGeom prst="rect">
            <a:avLst/>
          </a:prstGeom>
        </p:spPr>
      </p:pic>
      <p:pic>
        <p:nvPicPr>
          <p:cNvPr id="8" name="Picture 7">
            <a:extLst>
              <a:ext uri="{FF2B5EF4-FFF2-40B4-BE49-F238E27FC236}">
                <a16:creationId xmlns:a16="http://schemas.microsoft.com/office/drawing/2014/main" id="{CADC8989-B2D0-4F60-BCBD-7D948EE3AB24}"/>
              </a:ext>
            </a:extLst>
          </p:cNvPr>
          <p:cNvPicPr>
            <a:picLocks noChangeAspect="1"/>
          </p:cNvPicPr>
          <p:nvPr/>
        </p:nvPicPr>
        <p:blipFill>
          <a:blip r:embed="rId6"/>
          <a:stretch>
            <a:fillRect/>
          </a:stretch>
        </p:blipFill>
        <p:spPr>
          <a:xfrm>
            <a:off x="2992575" y="4938460"/>
            <a:ext cx="1481184" cy="1662654"/>
          </a:xfrm>
          <a:prstGeom prst="rect">
            <a:avLst/>
          </a:prstGeom>
        </p:spPr>
      </p:pic>
      <p:pic>
        <p:nvPicPr>
          <p:cNvPr id="9" name="Picture 8">
            <a:extLst>
              <a:ext uri="{FF2B5EF4-FFF2-40B4-BE49-F238E27FC236}">
                <a16:creationId xmlns:a16="http://schemas.microsoft.com/office/drawing/2014/main" id="{922EFA59-6BEE-450D-BF18-E5D658481B14}"/>
              </a:ext>
            </a:extLst>
          </p:cNvPr>
          <p:cNvPicPr>
            <a:picLocks noChangeAspect="1"/>
          </p:cNvPicPr>
          <p:nvPr/>
        </p:nvPicPr>
        <p:blipFill>
          <a:blip r:embed="rId7"/>
          <a:stretch>
            <a:fillRect/>
          </a:stretch>
        </p:blipFill>
        <p:spPr>
          <a:xfrm>
            <a:off x="9757249" y="1756842"/>
            <a:ext cx="1888035" cy="1498440"/>
          </a:xfrm>
          <a:prstGeom prst="rect">
            <a:avLst/>
          </a:prstGeom>
        </p:spPr>
      </p:pic>
      <p:pic>
        <p:nvPicPr>
          <p:cNvPr id="10" name="Picture 9">
            <a:extLst>
              <a:ext uri="{FF2B5EF4-FFF2-40B4-BE49-F238E27FC236}">
                <a16:creationId xmlns:a16="http://schemas.microsoft.com/office/drawing/2014/main" id="{0CB06DCB-086C-451E-83D7-0883EA18D698}"/>
              </a:ext>
            </a:extLst>
          </p:cNvPr>
          <p:cNvPicPr>
            <a:picLocks noChangeAspect="1"/>
          </p:cNvPicPr>
          <p:nvPr/>
        </p:nvPicPr>
        <p:blipFill>
          <a:blip r:embed="rId7"/>
          <a:stretch>
            <a:fillRect/>
          </a:stretch>
        </p:blipFill>
        <p:spPr>
          <a:xfrm>
            <a:off x="8291717" y="3310522"/>
            <a:ext cx="1949469" cy="1547197"/>
          </a:xfrm>
          <a:prstGeom prst="rect">
            <a:avLst/>
          </a:prstGeom>
        </p:spPr>
      </p:pic>
      <p:pic>
        <p:nvPicPr>
          <p:cNvPr id="11" name="Picture 10">
            <a:extLst>
              <a:ext uri="{FF2B5EF4-FFF2-40B4-BE49-F238E27FC236}">
                <a16:creationId xmlns:a16="http://schemas.microsoft.com/office/drawing/2014/main" id="{D77ADE59-571B-4734-A4E6-CF1692BA6B9B}"/>
              </a:ext>
            </a:extLst>
          </p:cNvPr>
          <p:cNvPicPr>
            <a:picLocks noChangeAspect="1"/>
          </p:cNvPicPr>
          <p:nvPr/>
        </p:nvPicPr>
        <p:blipFill>
          <a:blip r:embed="rId7"/>
          <a:stretch>
            <a:fillRect/>
          </a:stretch>
        </p:blipFill>
        <p:spPr>
          <a:xfrm>
            <a:off x="9400674" y="4949656"/>
            <a:ext cx="2039265" cy="161846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3C7C3867-68B4-4E14-8D7A-F59255AF3E30}"/>
              </a:ext>
            </a:extLst>
          </p:cNvPr>
          <p:cNvPicPr>
            <a:picLocks noChangeAspect="1"/>
          </p:cNvPicPr>
          <p:nvPr/>
        </p:nvPicPr>
        <p:blipFill>
          <a:blip r:embed="rId8"/>
          <a:stretch>
            <a:fillRect/>
          </a:stretch>
        </p:blipFill>
        <p:spPr>
          <a:xfrm>
            <a:off x="5132082" y="1321349"/>
            <a:ext cx="2134350" cy="1806643"/>
          </a:xfrm>
          <a:prstGeom prst="rect">
            <a:avLst/>
          </a:prstGeom>
        </p:spPr>
      </p:pic>
      <p:pic>
        <p:nvPicPr>
          <p:cNvPr id="13" name="Picture 12">
            <a:extLst>
              <a:ext uri="{FF2B5EF4-FFF2-40B4-BE49-F238E27FC236}">
                <a16:creationId xmlns:a16="http://schemas.microsoft.com/office/drawing/2014/main" id="{3B9C0A45-57DD-4134-80BF-5A35806EFC80}"/>
              </a:ext>
            </a:extLst>
          </p:cNvPr>
          <p:cNvPicPr>
            <a:picLocks noChangeAspect="1"/>
          </p:cNvPicPr>
          <p:nvPr/>
        </p:nvPicPr>
        <p:blipFill>
          <a:blip r:embed="rId9"/>
          <a:stretch>
            <a:fillRect/>
          </a:stretch>
        </p:blipFill>
        <p:spPr>
          <a:xfrm>
            <a:off x="4770768" y="2765091"/>
            <a:ext cx="2933700" cy="2762250"/>
          </a:xfrm>
          <a:prstGeom prst="rect">
            <a:avLst/>
          </a:prstGeom>
        </p:spPr>
      </p:pic>
      <p:pic>
        <p:nvPicPr>
          <p:cNvPr id="15" name="Picture 14">
            <a:extLst>
              <a:ext uri="{FF2B5EF4-FFF2-40B4-BE49-F238E27FC236}">
                <a16:creationId xmlns:a16="http://schemas.microsoft.com/office/drawing/2014/main" id="{3CF77D45-7301-4871-8D26-DACD489DFE5D}"/>
              </a:ext>
            </a:extLst>
          </p:cNvPr>
          <p:cNvPicPr>
            <a:picLocks noChangeAspect="1"/>
          </p:cNvPicPr>
          <p:nvPr/>
        </p:nvPicPr>
        <p:blipFill>
          <a:blip r:embed="rId10"/>
          <a:stretch>
            <a:fillRect/>
          </a:stretch>
        </p:blipFill>
        <p:spPr>
          <a:xfrm>
            <a:off x="5275819" y="5151345"/>
            <a:ext cx="1923596" cy="1782463"/>
          </a:xfrm>
          <a:prstGeom prst="rect">
            <a:avLst/>
          </a:prstGeom>
        </p:spPr>
      </p:pic>
      <p:sp>
        <p:nvSpPr>
          <p:cNvPr id="16" name="TextBox 15">
            <a:extLst>
              <a:ext uri="{FF2B5EF4-FFF2-40B4-BE49-F238E27FC236}">
                <a16:creationId xmlns:a16="http://schemas.microsoft.com/office/drawing/2014/main" id="{F1ECCAF3-6BEE-4047-800D-D880C672ABCB}"/>
              </a:ext>
            </a:extLst>
          </p:cNvPr>
          <p:cNvSpPr txBox="1"/>
          <p:nvPr/>
        </p:nvSpPr>
        <p:spPr>
          <a:xfrm>
            <a:off x="5675243" y="3513483"/>
            <a:ext cx="1068457" cy="1569660"/>
          </a:xfrm>
          <a:prstGeom prst="rect">
            <a:avLst/>
          </a:prstGeom>
          <a:noFill/>
        </p:spPr>
        <p:txBody>
          <a:bodyPr wrap="square" rtlCol="0">
            <a:spAutoFit/>
          </a:bodyPr>
          <a:lstStyle/>
          <a:p>
            <a:r>
              <a:rPr lang="en-US" sz="9600" b="1" dirty="0"/>
              <a:t>©</a:t>
            </a:r>
            <a:endParaRPr lang="en-CA" b="1" dirty="0"/>
          </a:p>
        </p:txBody>
      </p:sp>
      <p:sp>
        <p:nvSpPr>
          <p:cNvPr id="17" name="Speech Bubble: Rectangle with Corners Rounded 16">
            <a:extLst>
              <a:ext uri="{FF2B5EF4-FFF2-40B4-BE49-F238E27FC236}">
                <a16:creationId xmlns:a16="http://schemas.microsoft.com/office/drawing/2014/main" id="{4F6C302E-9E6F-4262-A61F-29F9DCAC1DAB}"/>
              </a:ext>
            </a:extLst>
          </p:cNvPr>
          <p:cNvSpPr/>
          <p:nvPr/>
        </p:nvSpPr>
        <p:spPr>
          <a:xfrm>
            <a:off x="7444206" y="4949656"/>
            <a:ext cx="1655068" cy="928617"/>
          </a:xfrm>
          <a:prstGeom prst="wedgeRoundRectCallout">
            <a:avLst>
              <a:gd name="adj1" fmla="val -77976"/>
              <a:gd name="adj2" fmla="val 8312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They should have done </a:t>
            </a:r>
            <a:r>
              <a:rPr lang="en-US" i="1" dirty="0"/>
              <a:t>Cats</a:t>
            </a:r>
            <a:r>
              <a:rPr lang="en-US" dirty="0"/>
              <a:t>!!!</a:t>
            </a:r>
            <a:endParaRPr lang="en-CA" dirty="0"/>
          </a:p>
        </p:txBody>
      </p:sp>
    </p:spTree>
    <p:extLst>
      <p:ext uri="{BB962C8B-B14F-4D97-AF65-F5344CB8AC3E}">
        <p14:creationId xmlns:p14="http://schemas.microsoft.com/office/powerpoint/2010/main" val="5168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anim calcmode="lin" valueType="num">
                                      <p:cBhvr>
                                        <p:cTn id="41" dur="2000" fill="hold"/>
                                        <p:tgtEl>
                                          <p:spTgt spid="16"/>
                                        </p:tgtEl>
                                        <p:attrNameLst>
                                          <p:attrName>ppt_w</p:attrName>
                                        </p:attrNameLst>
                                      </p:cBhvr>
                                      <p:tavLst>
                                        <p:tav tm="0" fmla="#ppt_w*sin(2.5*pi*$)">
                                          <p:val>
                                            <p:fltVal val="0"/>
                                          </p:val>
                                        </p:tav>
                                        <p:tav tm="100000">
                                          <p:val>
                                            <p:fltVal val="1"/>
                                          </p:val>
                                        </p:tav>
                                      </p:tavLst>
                                    </p:anim>
                                    <p:anim calcmode="lin" valueType="num">
                                      <p:cBhvr>
                                        <p:cTn id="4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A6253A-BF33-4532-8968-EB4A44D5049C}"/>
              </a:ext>
            </a:extLst>
          </p:cNvPr>
          <p:cNvSpPr>
            <a:spLocks noGrp="1"/>
          </p:cNvSpPr>
          <p:nvPr>
            <p:ph sz="half" idx="1"/>
          </p:nvPr>
        </p:nvSpPr>
        <p:spPr>
          <a:xfrm>
            <a:off x="838200" y="1825625"/>
            <a:ext cx="10750826" cy="4351338"/>
          </a:xfrm>
        </p:spPr>
        <p:txBody>
          <a:bodyPr/>
          <a:lstStyle/>
          <a:p>
            <a:pPr marL="0" indent="0" rtl="0" fontAlgn="base">
              <a:spcBef>
                <a:spcPts val="0"/>
              </a:spcBef>
              <a:spcAft>
                <a:spcPts val="0"/>
              </a:spcAft>
              <a:buNone/>
            </a:pPr>
            <a:r>
              <a:rPr lang="en-US" sz="2400" b="0" i="0" u="none" strike="noStrike" dirty="0">
                <a:solidFill>
                  <a:srgbClr val="000000"/>
                </a:solidFill>
                <a:effectLst/>
                <a:latin typeface="Arial" panose="020B0604020202020204" pitchFamily="34" charset="0"/>
              </a:rPr>
              <a:t>You should now be able to:</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Identify what copyright protections apply to student works created in the K-12 educational context</a:t>
            </a:r>
          </a:p>
          <a:p>
            <a:pPr rtl="0" fontAlgn="base">
              <a:spcBef>
                <a:spcPts val="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Recognize that various licences, royalties, and creator permissions, in addition to Canadian copyright rules, may impact student theatrical and musical performances</a:t>
            </a:r>
          </a:p>
          <a:p>
            <a:pPr rtl="0" fontAlgn="base">
              <a:spcBef>
                <a:spcPts val="0"/>
              </a:spcBef>
              <a:spcAft>
                <a:spcPts val="0"/>
              </a:spcAft>
              <a:buFont typeface="Arial" panose="020B0604020202020204" pitchFamily="34" charset="0"/>
              <a:buChar char="•"/>
            </a:pP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Understand how students can create new works from copyright-protected works</a:t>
            </a:r>
          </a:p>
          <a:p>
            <a:endParaRPr lang="en-CA" dirty="0"/>
          </a:p>
        </p:txBody>
      </p:sp>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LEARNING OBJECTIVES</a:t>
            </a:r>
            <a:endParaRPr lang="en-CA" dirty="0"/>
          </a:p>
        </p:txBody>
      </p:sp>
    </p:spTree>
    <p:extLst>
      <p:ext uri="{BB962C8B-B14F-4D97-AF65-F5344CB8AC3E}">
        <p14:creationId xmlns:p14="http://schemas.microsoft.com/office/powerpoint/2010/main" val="27153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87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3D2EB3-49A4-44E1-9703-2FC5D1EF3E93}"/>
              </a:ext>
            </a:extLst>
          </p:cNvPr>
          <p:cNvSpPr>
            <a:spLocks noGrp="1"/>
          </p:cNvSpPr>
          <p:nvPr>
            <p:ph sz="half" idx="1"/>
          </p:nvPr>
        </p:nvSpPr>
        <p:spPr/>
        <p:txBody>
          <a:bodyPr/>
          <a:lstStyle/>
          <a:p>
            <a:pPr marL="0" indent="0" fontAlgn="base">
              <a:lnSpc>
                <a:spcPct val="107000"/>
              </a:lnSpc>
              <a:spcAft>
                <a:spcPts val="800"/>
              </a:spcAft>
              <a:buNone/>
            </a:pPr>
            <a:r>
              <a:rPr lang="en-CA" sz="1800" dirty="0">
                <a:solidFill>
                  <a:srgbClr val="000000"/>
                </a:solidFill>
                <a:effectLst/>
                <a:latin typeface="+mn-lt"/>
                <a:ea typeface="Times New Roman" panose="02020603050405020304" pitchFamily="18" charset="0"/>
                <a:cs typeface="Times New Roman" panose="02020603050405020304" pitchFamily="18" charset="0"/>
              </a:rPr>
              <a:t>Any original work created by a student enjoys copyright protection.</a:t>
            </a:r>
          </a:p>
          <a:p>
            <a:pPr marL="0" indent="0" fontAlgn="base">
              <a:lnSpc>
                <a:spcPct val="107000"/>
              </a:lnSpc>
              <a:spcAft>
                <a:spcPts val="800"/>
              </a:spcAft>
              <a:buNone/>
            </a:pPr>
            <a:r>
              <a:rPr lang="en-CA" sz="1800" dirty="0">
                <a:solidFill>
                  <a:srgbClr val="000000"/>
                </a:solidFill>
                <a:effectLst/>
                <a:latin typeface="+mn-lt"/>
                <a:ea typeface="Times New Roman" panose="02020603050405020304" pitchFamily="18" charset="0"/>
                <a:cs typeface="Times New Roman" panose="02020603050405020304" pitchFamily="18" charset="0"/>
              </a:rPr>
              <a:t>    </a:t>
            </a:r>
            <a:r>
              <a:rPr lang="en-CA" sz="1800" dirty="0">
                <a:solidFill>
                  <a:schemeClr val="accent6"/>
                </a:solidFill>
                <a:effectLst/>
                <a:latin typeface="+mn-lt"/>
                <a:ea typeface="Times New Roman" panose="02020603050405020304" pitchFamily="18" charset="0"/>
                <a:cs typeface="Times New Roman" panose="02020603050405020304" pitchFamily="18" charset="0"/>
              </a:rPr>
              <a:t>True</a:t>
            </a:r>
            <a:r>
              <a:rPr lang="en-CA" sz="1800" dirty="0">
                <a:solidFill>
                  <a:srgbClr val="000000"/>
                </a:solidFill>
                <a:effectLst/>
                <a:latin typeface="+mn-lt"/>
                <a:ea typeface="Times New Roman" panose="02020603050405020304" pitchFamily="18" charset="0"/>
                <a:cs typeface="Times New Roman" panose="02020603050405020304" pitchFamily="18" charset="0"/>
              </a:rPr>
              <a:t> or False</a:t>
            </a:r>
            <a:endParaRPr lang="en-CA"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br>
              <a:rPr lang="en-CA" sz="1800" dirty="0">
                <a:effectLst/>
                <a:latin typeface="+mn-lt"/>
                <a:ea typeface="Times New Roman" panose="02020603050405020304" pitchFamily="18" charset="0"/>
                <a:cs typeface="Times New Roman" panose="02020603050405020304" pitchFamily="18" charset="0"/>
              </a:rPr>
            </a:br>
            <a:r>
              <a:rPr lang="en-CA" sz="1800" dirty="0">
                <a:solidFill>
                  <a:srgbClr val="000000"/>
                </a:solidFill>
                <a:effectLst/>
                <a:latin typeface="+mn-lt"/>
                <a:ea typeface="Times New Roman" panose="02020603050405020304" pitchFamily="18" charset="0"/>
                <a:cs typeface="Times New Roman" panose="02020603050405020304" pitchFamily="18" charset="0"/>
              </a:rPr>
              <a:t>A student can integrate a copy-protected work into their own creation, but only if the school has obtained explicit permission from the owner to use the work for this purpose.</a:t>
            </a:r>
            <a:endParaRPr lang="en-CA" sz="1800" dirty="0">
              <a:effectLst/>
              <a:latin typeface="+mn-lt"/>
              <a:ea typeface="Calibri" panose="020F0502020204030204" pitchFamily="34" charset="0"/>
              <a:cs typeface="Times New Roman" panose="02020603050405020304" pitchFamily="18" charset="0"/>
            </a:endParaRPr>
          </a:p>
          <a:p>
            <a:pPr indent="0">
              <a:lnSpc>
                <a:spcPct val="107000"/>
              </a:lnSpc>
              <a:spcAft>
                <a:spcPts val="800"/>
              </a:spcAft>
              <a:buNone/>
            </a:pPr>
            <a:r>
              <a:rPr lang="en-CA" sz="1800" dirty="0">
                <a:solidFill>
                  <a:srgbClr val="000000"/>
                </a:solidFill>
                <a:effectLst/>
                <a:latin typeface="+mn-lt"/>
                <a:ea typeface="Times New Roman" panose="02020603050405020304" pitchFamily="18" charset="0"/>
                <a:cs typeface="Times New Roman" panose="02020603050405020304" pitchFamily="18" charset="0"/>
              </a:rPr>
              <a:t>True or </a:t>
            </a:r>
            <a:r>
              <a:rPr lang="en-CA" sz="1800" dirty="0">
                <a:solidFill>
                  <a:schemeClr val="accent6"/>
                </a:solidFill>
                <a:effectLst/>
                <a:latin typeface="+mn-lt"/>
                <a:ea typeface="Times New Roman" panose="02020603050405020304" pitchFamily="18" charset="0"/>
                <a:cs typeface="Times New Roman" panose="02020603050405020304" pitchFamily="18" charset="0"/>
              </a:rPr>
              <a:t>False</a:t>
            </a:r>
            <a:r>
              <a:rPr lang="en-CA" sz="1800" dirty="0">
                <a:solidFill>
                  <a:srgbClr val="000000"/>
                </a:solidFill>
                <a:effectLst/>
                <a:latin typeface="+mn-lt"/>
                <a:ea typeface="Times New Roman" panose="02020603050405020304" pitchFamily="18" charset="0"/>
                <a:cs typeface="Times New Roman" panose="02020603050405020304" pitchFamily="18" charset="0"/>
              </a:rPr>
              <a:t>  </a:t>
            </a:r>
            <a:endParaRPr lang="en-CA" sz="1800" dirty="0">
              <a:effectLst/>
              <a:latin typeface="+mn-lt"/>
              <a:ea typeface="Calibri" panose="020F0502020204030204" pitchFamily="34" charset="0"/>
              <a:cs typeface="Times New Roman" panose="02020603050405020304" pitchFamily="18" charset="0"/>
            </a:endParaRPr>
          </a:p>
          <a:p>
            <a:pPr marL="0" indent="0">
              <a:buNone/>
            </a:pPr>
            <a:endParaRPr lang="en-CA" dirty="0"/>
          </a:p>
        </p:txBody>
      </p:sp>
      <p:sp>
        <p:nvSpPr>
          <p:cNvPr id="7" name="Content Placeholder 6">
            <a:extLst>
              <a:ext uri="{FF2B5EF4-FFF2-40B4-BE49-F238E27FC236}">
                <a16:creationId xmlns:a16="http://schemas.microsoft.com/office/drawing/2014/main" id="{03202B09-DCFC-442F-8B9B-65365AA65679}"/>
              </a:ext>
            </a:extLst>
          </p:cNvPr>
          <p:cNvSpPr>
            <a:spLocks noGrp="1"/>
          </p:cNvSpPr>
          <p:nvPr>
            <p:ph sz="half" idx="13"/>
          </p:nvPr>
        </p:nvSpPr>
        <p:spPr/>
        <p:txBody>
          <a:bodyPr/>
          <a:lstStyle/>
          <a:p>
            <a:pPr marL="0" indent="0" fontAlgn="base">
              <a:lnSpc>
                <a:spcPct val="107000"/>
              </a:lnSpc>
              <a:spcAft>
                <a:spcPts val="800"/>
              </a:spcAft>
              <a:buNone/>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teacher can use a digital copy of a play that they have found online if they obtain permission from their principal.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True or </a:t>
            </a:r>
            <a:r>
              <a:rPr lang="en-CA" sz="18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rPr>
              <a:t>False</a:t>
            </a:r>
            <a:b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Alex, a drama teacher, arranges with the video arts teacher to record the school’s one-act play festival. In subsequent years, the drama teacher may show excerpts of the recording in their classes.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n-CA" sz="18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rPr>
              <a:t>True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False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5" name="Title 4">
            <a:extLst>
              <a:ext uri="{FF2B5EF4-FFF2-40B4-BE49-F238E27FC236}">
                <a16:creationId xmlns:a16="http://schemas.microsoft.com/office/drawing/2014/main" id="{F7B66DDF-9B1B-40D2-9CA6-BE54B3413520}"/>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129617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3D2EB3-49A4-44E1-9703-2FC5D1EF3E93}"/>
              </a:ext>
            </a:extLst>
          </p:cNvPr>
          <p:cNvSpPr>
            <a:spLocks noGrp="1"/>
          </p:cNvSpPr>
          <p:nvPr>
            <p:ph sz="half" idx="1"/>
          </p:nvPr>
        </p:nvSpPr>
        <p:spPr/>
        <p:txBody>
          <a:bodyPr/>
          <a:lstStyle/>
          <a:p>
            <a:pPr marL="0" indent="0" fontAlgn="base">
              <a:lnSpc>
                <a:spcPct val="107000"/>
              </a:lnSpc>
              <a:spcAft>
                <a:spcPts val="800"/>
              </a:spcAft>
              <a:buNone/>
            </a:pPr>
            <a:r>
              <a:rPr lang="en-CA" sz="1800" dirty="0">
                <a:solidFill>
                  <a:srgbClr val="000000"/>
                </a:solidFill>
                <a:effectLst/>
                <a:latin typeface="+mj-lt"/>
                <a:ea typeface="Times New Roman" panose="02020603050405020304" pitchFamily="18" charset="0"/>
                <a:cs typeface="Times New Roman" panose="02020603050405020304" pitchFamily="18" charset="0"/>
              </a:rPr>
              <a:t>There are various licences and royalty payments from collective licensing agencies, in addition to Canadian copyright rules, that may impact student theatrical and musical performances. Which of the following is a Canadian collective licensing agency?</a:t>
            </a:r>
            <a:endParaRPr lang="en-CA" sz="1800" dirty="0">
              <a:effectLst/>
              <a:latin typeface="+mj-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CA" sz="1800" dirty="0">
                <a:solidFill>
                  <a:srgbClr val="000000"/>
                </a:solidFill>
                <a:effectLst/>
                <a:latin typeface="+mj-lt"/>
                <a:ea typeface="Times New Roman" panose="02020603050405020304" pitchFamily="18" charset="0"/>
                <a:cs typeface="Times New Roman" panose="02020603050405020304" pitchFamily="18" charset="0"/>
              </a:rPr>
              <a:t>CMEC</a:t>
            </a:r>
            <a:endParaRPr lang="en-CA" sz="1800" dirty="0">
              <a:effectLst/>
              <a:latin typeface="+mj-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CA" sz="1800" dirty="0" err="1">
                <a:solidFill>
                  <a:srgbClr val="000000"/>
                </a:solidFill>
                <a:effectLst/>
                <a:latin typeface="+mj-lt"/>
                <a:ea typeface="Times New Roman" panose="02020603050405020304" pitchFamily="18" charset="0"/>
                <a:cs typeface="Times New Roman" panose="02020603050405020304" pitchFamily="18" charset="0"/>
              </a:rPr>
              <a:t>NOCanDO</a:t>
            </a:r>
            <a:endParaRPr lang="en-CA" sz="1800" dirty="0">
              <a:effectLst/>
              <a:latin typeface="+mj-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CA" sz="1800" dirty="0">
                <a:solidFill>
                  <a:schemeClr val="accent6"/>
                </a:solidFill>
                <a:effectLst/>
                <a:latin typeface="+mj-lt"/>
                <a:ea typeface="Times New Roman" panose="02020603050405020304" pitchFamily="18" charset="0"/>
                <a:cs typeface="Times New Roman" panose="02020603050405020304" pitchFamily="18" charset="0"/>
              </a:rPr>
              <a:t>SOCAN</a:t>
            </a:r>
            <a:endParaRPr lang="en-CA" sz="1800" dirty="0">
              <a:solidFill>
                <a:schemeClr val="accent6"/>
              </a:solidFill>
              <a:effectLst/>
              <a:latin typeface="+mj-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en-CA" sz="1800">
                <a:solidFill>
                  <a:srgbClr val="000000"/>
                </a:solidFill>
                <a:effectLst/>
                <a:latin typeface="+mj-lt"/>
                <a:ea typeface="Times New Roman" panose="02020603050405020304" pitchFamily="18" charset="0"/>
                <a:cs typeface="Times New Roman" panose="02020603050405020304" pitchFamily="18" charset="0"/>
              </a:rPr>
              <a:t>None </a:t>
            </a:r>
            <a:r>
              <a:rPr lang="en-CA" sz="1800" dirty="0">
                <a:solidFill>
                  <a:srgbClr val="000000"/>
                </a:solidFill>
                <a:effectLst/>
                <a:latin typeface="+mj-lt"/>
                <a:ea typeface="Times New Roman" panose="02020603050405020304" pitchFamily="18" charset="0"/>
                <a:cs typeface="Times New Roman" panose="02020603050405020304" pitchFamily="18" charset="0"/>
              </a:rPr>
              <a:t>of options are a collective licensing agency</a:t>
            </a:r>
            <a:endParaRPr lang="en-CA" sz="1800" dirty="0">
              <a:effectLst/>
              <a:latin typeface="+mj-lt"/>
              <a:ea typeface="Calibri" panose="020F0502020204030204" pitchFamily="34" charset="0"/>
              <a:cs typeface="Times New Roman" panose="02020603050405020304" pitchFamily="18" charset="0"/>
            </a:endParaRPr>
          </a:p>
          <a:p>
            <a:pPr marL="0" indent="0">
              <a:buNone/>
            </a:pPr>
            <a:endParaRPr lang="en-CA" dirty="0"/>
          </a:p>
        </p:txBody>
      </p:sp>
      <p:sp>
        <p:nvSpPr>
          <p:cNvPr id="7" name="Content Placeholder 6">
            <a:extLst>
              <a:ext uri="{FF2B5EF4-FFF2-40B4-BE49-F238E27FC236}">
                <a16:creationId xmlns:a16="http://schemas.microsoft.com/office/drawing/2014/main" id="{03202B09-DCFC-442F-8B9B-65365AA65679}"/>
              </a:ext>
            </a:extLst>
          </p:cNvPr>
          <p:cNvSpPr>
            <a:spLocks noGrp="1"/>
          </p:cNvSpPr>
          <p:nvPr>
            <p:ph sz="half" idx="13"/>
          </p:nvPr>
        </p:nvSpPr>
        <p:spPr/>
        <p:txBody>
          <a:bodyPr/>
          <a:lstStyle/>
          <a:p>
            <a:pPr marL="0" indent="0" fontAlgn="base">
              <a:lnSpc>
                <a:spcPct val="107000"/>
              </a:lnSpc>
              <a:spcAft>
                <a:spcPts val="800"/>
              </a:spcAft>
              <a:buNone/>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 theatrical play is performed during school hours before an audience of other students and teachers, the drama teacher would NOT need to seek permission to make copies of a copyright-protected script.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True or </a:t>
            </a:r>
            <a:r>
              <a:rPr lang="en-CA" sz="18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rPr>
              <a:t>False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 theatrical play is to be performed during school hours before an audience of other students and teachers, the drama teacher would NOT need to seek permission to allow her students to perform a copyright-protected script.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rPr>
              <a:t>True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False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sp>
        <p:nvSpPr>
          <p:cNvPr id="5" name="Title 4">
            <a:extLst>
              <a:ext uri="{FF2B5EF4-FFF2-40B4-BE49-F238E27FC236}">
                <a16:creationId xmlns:a16="http://schemas.microsoft.com/office/drawing/2014/main" id="{F7B66DDF-9B1B-40D2-9CA6-BE54B3413520}"/>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1038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040ACD-095A-4DAB-A18A-921F835B48B6}"/>
              </a:ext>
            </a:extLst>
          </p:cNvPr>
          <p:cNvSpPr>
            <a:spLocks noGrp="1"/>
          </p:cNvSpPr>
          <p:nvPr>
            <p:ph type="body" sz="quarter" idx="15"/>
          </p:nvPr>
        </p:nvSpPr>
        <p:spPr/>
        <p:txBody>
          <a:bodyPr/>
          <a:lstStyle/>
          <a:p>
            <a:pPr rtl="0">
              <a:spcBef>
                <a:spcPts val="0"/>
              </a:spcBef>
              <a:spcAft>
                <a:spcPts val="0"/>
              </a:spcAft>
            </a:pPr>
            <a:r>
              <a:rPr lang="en-US" sz="1800" b="0" i="0" u="none" strike="noStrike" dirty="0">
                <a:effectLst/>
                <a:latin typeface="Arial" panose="020B0604020202020204" pitchFamily="34" charset="0"/>
              </a:rPr>
              <a:t>Council of Ministers of Education Canada. (September, 2016). Copyright, fair dealing, and the</a:t>
            </a:r>
            <a:endParaRPr lang="en-US" sz="1800" dirty="0">
              <a:effectLst/>
            </a:endParaRPr>
          </a:p>
          <a:p>
            <a:pPr indent="457200" rtl="0">
              <a:spcBef>
                <a:spcPts val="0"/>
              </a:spcBef>
              <a:spcAft>
                <a:spcPts val="0"/>
              </a:spcAft>
            </a:pPr>
            <a:r>
              <a:rPr lang="en-US" sz="1800" b="0" i="0" u="none" strike="noStrike" dirty="0">
                <a:effectLst/>
                <a:latin typeface="Arial" panose="020B0604020202020204" pitchFamily="34" charset="0"/>
              </a:rPr>
              <a:t>classroom: What teachers can and cannot do. Retrieved from</a:t>
            </a:r>
            <a:endParaRPr lang="en-US" sz="1800" dirty="0">
              <a:effectLst/>
            </a:endParaRPr>
          </a:p>
          <a:p>
            <a:pPr indent="457200" rtl="0">
              <a:spcBef>
                <a:spcPts val="0"/>
              </a:spcBef>
              <a:spcAft>
                <a:spcPts val="0"/>
              </a:spcAft>
            </a:pPr>
            <a:r>
              <a:rPr lang="en-US" sz="1800" b="0" i="0" u="sng" strike="noStrike" dirty="0">
                <a:solidFill>
                  <a:srgbClr val="1155CC"/>
                </a:solidFill>
                <a:effectLst/>
                <a:latin typeface="Arial" panose="020B0604020202020204" pitchFamily="34" charset="0"/>
                <a:hlinkClick r:id="rId2"/>
              </a:rPr>
              <a:t>https://cmec.ca/docs/copyright/CopyrightFairDealingClassroom_EN.pdf</a:t>
            </a:r>
            <a:r>
              <a:rPr lang="en-US" sz="1800" b="0" i="0" u="none" strike="noStrike" dirty="0">
                <a:solidFill>
                  <a:srgbClr val="000000"/>
                </a:solidFill>
                <a:effectLst/>
                <a:latin typeface="Arial" panose="020B0604020202020204" pitchFamily="34" charset="0"/>
              </a:rPr>
              <a:t> </a:t>
            </a:r>
            <a:endParaRPr lang="en-US" sz="1800" dirty="0">
              <a:effectLst/>
            </a:endParaRPr>
          </a:p>
          <a:p>
            <a:pPr rtl="0">
              <a:spcBef>
                <a:spcPts val="0"/>
              </a:spcBef>
              <a:spcAft>
                <a:spcPts val="0"/>
              </a:spcAft>
            </a:pPr>
            <a:br>
              <a:rPr lang="en-US" sz="1800" dirty="0"/>
            </a:br>
            <a:r>
              <a:rPr lang="en-US" sz="1800" b="0" i="0" u="none" strike="noStrike" dirty="0" err="1">
                <a:effectLst/>
                <a:latin typeface="Arial" panose="020B0604020202020204" pitchFamily="34" charset="0"/>
              </a:rPr>
              <a:t>Havill</a:t>
            </a:r>
            <a:r>
              <a:rPr lang="en-US" sz="1800" b="0" i="0" u="none" strike="noStrike" dirty="0">
                <a:effectLst/>
                <a:latin typeface="Arial" panose="020B0604020202020204" pitchFamily="34" charset="0"/>
              </a:rPr>
              <a:t>, E.N.G. and Chan, K. (2002). Play copyright: Just whose play is it anyway? </a:t>
            </a:r>
            <a:r>
              <a:rPr lang="en-US" sz="1800" b="0" i="1" u="none" strike="noStrike" dirty="0">
                <a:effectLst/>
                <a:latin typeface="Arial" panose="020B0604020202020204" pitchFamily="34" charset="0"/>
              </a:rPr>
              <a:t>Theatre</a:t>
            </a:r>
            <a:endParaRPr lang="en-US" sz="1800" dirty="0">
              <a:effectLst/>
            </a:endParaRPr>
          </a:p>
          <a:p>
            <a:pPr indent="457200" rtl="0">
              <a:spcBef>
                <a:spcPts val="0"/>
              </a:spcBef>
              <a:spcAft>
                <a:spcPts val="0"/>
              </a:spcAft>
            </a:pPr>
            <a:r>
              <a:rPr lang="en-US" sz="1800" b="0" i="1" u="none" strike="noStrike" dirty="0">
                <a:effectLst/>
                <a:latin typeface="Arial" panose="020B0604020202020204" pitchFamily="34" charset="0"/>
              </a:rPr>
              <a:t>Ontario. </a:t>
            </a:r>
            <a:r>
              <a:rPr lang="en-US" sz="1800" b="0" i="0" u="none" strike="noStrike" dirty="0">
                <a:effectLst/>
                <a:latin typeface="Arial" panose="020B0604020202020204" pitchFamily="34" charset="0"/>
              </a:rPr>
              <a:t>Retrieved from</a:t>
            </a:r>
            <a:endParaRPr lang="en-US" sz="1800" dirty="0">
              <a:effectLst/>
            </a:endParaRPr>
          </a:p>
          <a:p>
            <a:pPr indent="457200" rtl="0">
              <a:spcBef>
                <a:spcPts val="0"/>
              </a:spcBef>
              <a:spcAft>
                <a:spcPts val="0"/>
              </a:spcAft>
            </a:pPr>
            <a:r>
              <a:rPr lang="en-US" sz="1800" b="0" i="0" u="sng" strike="noStrike" dirty="0">
                <a:solidFill>
                  <a:srgbClr val="1155CC"/>
                </a:solidFill>
                <a:effectLst/>
                <a:latin typeface="Arial" panose="020B0604020202020204" pitchFamily="34" charset="0"/>
                <a:hlinkClick r:id="rId3"/>
              </a:rPr>
              <a:t>https://www.theatreontario.org/resources/copyright/play-copyright.aspx</a:t>
            </a:r>
            <a:r>
              <a:rPr lang="en-US" sz="1800" b="0" i="0" u="none" strike="noStrike" dirty="0">
                <a:solidFill>
                  <a:srgbClr val="000000"/>
                </a:solidFill>
                <a:effectLst/>
                <a:latin typeface="Arial" panose="020B0604020202020204" pitchFamily="34" charset="0"/>
              </a:rPr>
              <a:t> </a:t>
            </a:r>
            <a:endParaRPr lang="en-US" sz="1800" dirty="0">
              <a:solidFill>
                <a:srgbClr val="000000"/>
              </a:solidFill>
              <a:latin typeface="Arial" panose="020B0604020202020204" pitchFamily="34" charset="0"/>
            </a:endParaRPr>
          </a:p>
          <a:p>
            <a:pPr indent="457200" rtl="0">
              <a:spcBef>
                <a:spcPts val="0"/>
              </a:spcBef>
              <a:spcAft>
                <a:spcPts val="0"/>
              </a:spcAft>
            </a:pPr>
            <a:endParaRPr lang="en-US" sz="1800"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effectLst/>
                <a:latin typeface="Arial" panose="020B0604020202020204" pitchFamily="34" charset="0"/>
              </a:rPr>
              <a:t>Noel, W. and </a:t>
            </a:r>
            <a:r>
              <a:rPr lang="en-US" sz="1800" b="0" i="0" u="none" strike="noStrike" dirty="0" err="1">
                <a:effectLst/>
                <a:latin typeface="Arial" panose="020B0604020202020204" pitchFamily="34" charset="0"/>
              </a:rPr>
              <a:t>Snel</a:t>
            </a:r>
            <a:r>
              <a:rPr lang="en-US" sz="1800" b="0" i="0" u="none" strike="noStrike" dirty="0">
                <a:effectLst/>
                <a:latin typeface="Arial" panose="020B0604020202020204" pitchFamily="34" charset="0"/>
              </a:rPr>
              <a:t>, J. (2016). </a:t>
            </a:r>
            <a:r>
              <a:rPr lang="en-US" sz="1800" b="0" i="1" u="none" strike="noStrike" dirty="0">
                <a:effectLst/>
                <a:latin typeface="Arial" panose="020B0604020202020204" pitchFamily="34" charset="0"/>
              </a:rPr>
              <a:t>Copyright matters! Some key questions and answers for teachers,</a:t>
            </a:r>
            <a:endParaRPr lang="en-US" sz="1800" dirty="0">
              <a:effectLst/>
            </a:endParaRPr>
          </a:p>
          <a:p>
            <a:pPr indent="457200" rtl="0">
              <a:spcBef>
                <a:spcPts val="0"/>
              </a:spcBef>
              <a:spcAft>
                <a:spcPts val="0"/>
              </a:spcAft>
            </a:pPr>
            <a:r>
              <a:rPr lang="en-US" sz="1800" b="0" i="1" u="none" strike="noStrike" dirty="0">
                <a:effectLst/>
                <a:latin typeface="Arial" panose="020B0604020202020204" pitchFamily="34" charset="0"/>
              </a:rPr>
              <a:t>4th Ed</a:t>
            </a:r>
            <a:r>
              <a:rPr lang="en-US" sz="1800" b="0" i="0" u="none" strike="noStrike" dirty="0">
                <a:effectLst/>
                <a:latin typeface="Arial" panose="020B0604020202020204" pitchFamily="34" charset="0"/>
              </a:rPr>
              <a:t>. Council of Ministers of Education Canada. Retrieved from:</a:t>
            </a:r>
            <a:endParaRPr lang="en-US" sz="1800" dirty="0">
              <a:effectLst/>
            </a:endParaRPr>
          </a:p>
          <a:p>
            <a:pPr indent="457200" rtl="0">
              <a:spcBef>
                <a:spcPts val="0"/>
              </a:spcBef>
              <a:spcAft>
                <a:spcPts val="0"/>
              </a:spcAft>
            </a:pPr>
            <a:r>
              <a:rPr lang="en-US" sz="1800" b="0" i="0" u="sng" strike="noStrike" dirty="0">
                <a:solidFill>
                  <a:srgbClr val="1155CC"/>
                </a:solidFill>
                <a:effectLst/>
                <a:latin typeface="Arial" panose="020B0604020202020204" pitchFamily="34" charset="0"/>
                <a:hlinkClick r:id="rId4"/>
              </a:rPr>
              <a:t>http://cmec.ca/Publications/Lists/Publications/Attachments/291/Copyright_Matters.pdf</a:t>
            </a:r>
            <a:r>
              <a:rPr lang="en-US" sz="1800" b="0" i="0" u="none" strike="noStrike" dirty="0">
                <a:solidFill>
                  <a:srgbClr val="000000"/>
                </a:solidFill>
                <a:effectLst/>
                <a:latin typeface="Arial" panose="020B0604020202020204" pitchFamily="34" charset="0"/>
              </a:rPr>
              <a:t> </a:t>
            </a:r>
            <a:endParaRPr lang="en-US" sz="1800" dirty="0">
              <a:effectLst/>
            </a:endParaRPr>
          </a:p>
          <a:p>
            <a:pPr rtl="0">
              <a:spcBef>
                <a:spcPts val="0"/>
              </a:spcBef>
              <a:spcAft>
                <a:spcPts val="0"/>
              </a:spcAft>
            </a:pPr>
            <a:br>
              <a:rPr lang="en-US" sz="1800" dirty="0"/>
            </a:br>
            <a:r>
              <a:rPr lang="en-US" sz="1800" b="0" i="0" u="none" strike="noStrike" dirty="0">
                <a:effectLst/>
                <a:latin typeface="Arial" panose="020B0604020202020204" pitchFamily="34" charset="0"/>
              </a:rPr>
              <a:t>Theatre Alberta. (n.d.). The ins and outs of rights and royalties. </a:t>
            </a:r>
            <a:r>
              <a:rPr lang="en-US" sz="1800" b="0" i="1" u="none" strike="noStrike" dirty="0">
                <a:effectLst/>
                <a:latin typeface="Arial" panose="020B0604020202020204" pitchFamily="34" charset="0"/>
              </a:rPr>
              <a:t>Theatre Alberta</a:t>
            </a:r>
            <a:r>
              <a:rPr lang="en-US" sz="1800" b="0" i="0" u="none" strike="noStrike" dirty="0">
                <a:effectLst/>
                <a:latin typeface="Arial" panose="020B0604020202020204" pitchFamily="34" charset="0"/>
              </a:rPr>
              <a:t>. Retrieved from</a:t>
            </a:r>
            <a:endParaRPr lang="en-US" sz="1800" dirty="0">
              <a:effectLst/>
            </a:endParaRPr>
          </a:p>
          <a:p>
            <a:pPr indent="457200" rtl="0">
              <a:spcBef>
                <a:spcPts val="0"/>
              </a:spcBef>
              <a:spcAft>
                <a:spcPts val="0"/>
              </a:spcAft>
            </a:pPr>
            <a:r>
              <a:rPr lang="en-US" sz="1800" b="0" i="0" u="sng" strike="noStrike" dirty="0">
                <a:solidFill>
                  <a:srgbClr val="1155CC"/>
                </a:solidFill>
                <a:effectLst/>
                <a:latin typeface="Arial" panose="020B0604020202020204" pitchFamily="34" charset="0"/>
                <a:hlinkClick r:id="rId5"/>
              </a:rPr>
              <a:t>https://www.theatrealberta.com/library/the-ins-and-outs-of-rights-and-royalties-2/</a:t>
            </a:r>
            <a:endParaRPr lang="en-US" sz="1800" dirty="0">
              <a:effectLst/>
            </a:endParaRPr>
          </a:p>
          <a:p>
            <a:br>
              <a:rPr lang="en-US" sz="1800" dirty="0"/>
            </a:br>
            <a:r>
              <a:rPr lang="en-US" sz="1800" b="0" i="0" u="none" strike="noStrike" dirty="0" err="1">
                <a:effectLst/>
                <a:latin typeface="Arial" panose="020B0604020202020204" pitchFamily="34" charset="0"/>
              </a:rPr>
              <a:t>Willson</a:t>
            </a:r>
            <a:r>
              <a:rPr lang="en-US" sz="1800" b="0" i="0" u="none" strike="noStrike" dirty="0">
                <a:effectLst/>
                <a:latin typeface="Arial" panose="020B0604020202020204" pitchFamily="34" charset="0"/>
              </a:rPr>
              <a:t>, M. and Lacey, F. (1957). </a:t>
            </a:r>
            <a:r>
              <a:rPr lang="en-US" sz="1800" b="0" i="1" u="none" strike="noStrike" dirty="0">
                <a:effectLst/>
                <a:latin typeface="Arial" panose="020B0604020202020204" pitchFamily="34" charset="0"/>
              </a:rPr>
              <a:t>The music man</a:t>
            </a:r>
            <a:r>
              <a:rPr lang="en-US" sz="1800" b="0" i="0" u="none" strike="noStrike" dirty="0">
                <a:effectLst/>
                <a:latin typeface="Arial" panose="020B0604020202020204" pitchFamily="34" charset="0"/>
              </a:rPr>
              <a:t>.</a:t>
            </a:r>
            <a:endParaRPr lang="en-CA" sz="1800" dirty="0"/>
          </a:p>
          <a:p>
            <a:pPr rtl="0">
              <a:spcBef>
                <a:spcPts val="0"/>
              </a:spcBef>
              <a:spcAft>
                <a:spcPts val="0"/>
              </a:spcAft>
            </a:pPr>
            <a:endParaRPr lang="en-US" sz="1800" dirty="0">
              <a:effectLst/>
            </a:endParaRPr>
          </a:p>
          <a:p>
            <a:pPr rtl="0">
              <a:spcBef>
                <a:spcPts val="0"/>
              </a:spcBef>
              <a:spcAft>
                <a:spcPts val="0"/>
              </a:spcAft>
            </a:pPr>
            <a:br>
              <a:rPr lang="en-US" sz="1800" dirty="0"/>
            </a:br>
            <a:endParaRPr lang="en-CA" sz="1800" dirty="0"/>
          </a:p>
        </p:txBody>
      </p:sp>
    </p:spTree>
    <p:extLst>
      <p:ext uri="{BB962C8B-B14F-4D97-AF65-F5344CB8AC3E}">
        <p14:creationId xmlns:p14="http://schemas.microsoft.com/office/powerpoint/2010/main" val="317145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364DF6-6C78-45F8-B3DE-CF916303FA34}"/>
              </a:ext>
            </a:extLst>
          </p:cNvPr>
          <p:cNvSpPr>
            <a:spLocks noGrp="1"/>
          </p:cNvSpPr>
          <p:nvPr>
            <p:ph type="body" sz="quarter" idx="15"/>
          </p:nvPr>
        </p:nvSpPr>
        <p:spPr/>
        <p:txBody>
          <a:bodyPr/>
          <a:lstStyle/>
          <a:p>
            <a:pPr>
              <a:lnSpc>
                <a:spcPct val="150000"/>
              </a:lnSpc>
              <a:spcBef>
                <a:spcPts val="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[Taylor]. </a:t>
            </a:r>
            <a:r>
              <a:rPr lang="en-CA" sz="1200" i="1"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2"/>
              </a:rPr>
              <a:t>https://pixabay.com/illustrations/avatar-women-girls-faces-portraits-2191931/</a:t>
            </a:r>
            <a:endParaRPr lang="en-CA" sz="1200" u="sng" dirty="0">
              <a:solidFill>
                <a:srgbClr val="0563C1"/>
              </a:solidFill>
              <a:effectLst/>
              <a:ea typeface="Calibri" panose="020F0502020204030204" pitchFamily="34" charset="0"/>
              <a:cs typeface="Times New Roman" panose="02020603050405020304" pitchFamily="18" charset="0"/>
            </a:endParaRPr>
          </a:p>
          <a:p>
            <a:pPr>
              <a:lnSpc>
                <a:spcPct val="150000"/>
              </a:lnSpc>
              <a:spcBef>
                <a:spcPts val="0"/>
              </a:spcBef>
            </a:pPr>
            <a:r>
              <a:rPr lang="en-US" sz="1200" dirty="0">
                <a:effectLst/>
                <a:ea typeface="Calibri" panose="020F0502020204030204" pitchFamily="34" charset="0"/>
                <a:cs typeface="Times New Roman" panose="02020603050405020304" pitchFamily="18" charset="0"/>
              </a:rPr>
              <a:t>Blair Adams. (n.d.) Drama. </a:t>
            </a:r>
            <a:r>
              <a:rPr lang="en-US" sz="1200" i="1" dirty="0">
                <a:effectLst/>
                <a:ea typeface="Calibri" panose="020F0502020204030204" pitchFamily="34" charset="0"/>
                <a:cs typeface="Times New Roman" panose="02020603050405020304" pitchFamily="18" charset="0"/>
              </a:rPr>
              <a:t>The Noun Project</a:t>
            </a:r>
            <a:r>
              <a:rPr lang="en-US" sz="1200" dirty="0">
                <a:effectLst/>
                <a:ea typeface="Calibri" panose="020F0502020204030204" pitchFamily="34" charset="0"/>
                <a:cs typeface="Times New Roman" panose="02020603050405020304" pitchFamily="18" charset="0"/>
              </a:rPr>
              <a:t>. CC BY. </a:t>
            </a:r>
            <a:r>
              <a:rPr lang="en-US" sz="1200" u="sng" dirty="0">
                <a:solidFill>
                  <a:srgbClr val="0563C1"/>
                </a:solidFill>
                <a:effectLst/>
                <a:ea typeface="Calibri" panose="020F0502020204030204" pitchFamily="34" charset="0"/>
                <a:cs typeface="Times New Roman" panose="02020603050405020304" pitchFamily="18" charset="0"/>
                <a:hlinkClick r:id="rId3"/>
              </a:rPr>
              <a:t>https://thenounproject.com/term/drama/953398</a:t>
            </a:r>
            <a:r>
              <a:rPr lang="en-US" sz="1200" dirty="0">
                <a:effectLst/>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Bieu</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Tuong</a:t>
            </a:r>
            <a:r>
              <a:rPr lang="en-CA" sz="1200" dirty="0">
                <a:effectLst/>
                <a:ea typeface="Calibri" panose="020F0502020204030204" pitchFamily="34" charset="0"/>
                <a:cs typeface="Times New Roman" panose="02020603050405020304" pitchFamily="18" charset="0"/>
              </a:rPr>
              <a:t> (n.d.). School. </a:t>
            </a:r>
            <a:r>
              <a:rPr lang="en-CA" sz="1200" i="1" dirty="0">
                <a:effectLst/>
                <a:ea typeface="Calibri" panose="020F0502020204030204" pitchFamily="34" charset="0"/>
                <a:cs typeface="Times New Roman" panose="02020603050405020304" pitchFamily="18" charset="0"/>
              </a:rPr>
              <a:t>The Noun Project. </a:t>
            </a:r>
            <a:r>
              <a:rPr lang="en-CA" sz="1200" dirty="0">
                <a:effectLst/>
                <a:ea typeface="Calibri" panose="020F0502020204030204" pitchFamily="34" charset="0"/>
                <a:cs typeface="Times New Roman" panose="02020603050405020304" pitchFamily="18" charset="0"/>
              </a:rPr>
              <a:t>CC BY. Retrieved from: </a:t>
            </a:r>
            <a:r>
              <a:rPr lang="en-CA" sz="1200" u="sng" dirty="0">
                <a:solidFill>
                  <a:srgbClr val="0563C1"/>
                </a:solidFill>
                <a:effectLst/>
                <a:ea typeface="Calibri" panose="020F0502020204030204" pitchFamily="34" charset="0"/>
                <a:cs typeface="Times New Roman" panose="02020603050405020304" pitchFamily="18" charset="0"/>
                <a:hlinkClick r:id="rId4"/>
              </a:rPr>
              <a:t>https://thenounproject.com/term/school/1983588/</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Made x Made Icons. (n.d.). Theatre.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5"/>
              </a:rPr>
              <a:t>https://thenounproject.com/term/theatre/2909164/</a:t>
            </a:r>
            <a:r>
              <a:rPr lang="en-US" sz="1200" dirty="0">
                <a:effectLst/>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US" sz="1200" dirty="0">
                <a:effectLst/>
                <a:ea typeface="Calibri" panose="020F0502020204030204" pitchFamily="34" charset="0"/>
                <a:cs typeface="Times New Roman" panose="02020603050405020304" pitchFamily="18" charset="0"/>
              </a:rPr>
              <a:t>Pro Symbols. (n.d.). Audience. </a:t>
            </a:r>
            <a:r>
              <a:rPr lang="en-US" sz="1200" i="1" dirty="0">
                <a:effectLst/>
                <a:ea typeface="Calibri" panose="020F0502020204030204" pitchFamily="34" charset="0"/>
                <a:cs typeface="Times New Roman" panose="02020603050405020304" pitchFamily="18" charset="0"/>
              </a:rPr>
              <a:t>The Noun Project</a:t>
            </a:r>
            <a:r>
              <a:rPr lang="en-US" sz="1200" dirty="0">
                <a:effectLst/>
                <a:ea typeface="Calibri" panose="020F0502020204030204" pitchFamily="34" charset="0"/>
                <a:cs typeface="Times New Roman" panose="02020603050405020304" pitchFamily="18" charset="0"/>
              </a:rPr>
              <a:t>. CC BY. </a:t>
            </a:r>
            <a:r>
              <a:rPr lang="en-US" sz="1200" u="sng" dirty="0">
                <a:solidFill>
                  <a:srgbClr val="0563C1"/>
                </a:solidFill>
                <a:effectLst/>
                <a:ea typeface="Calibri" panose="020F0502020204030204" pitchFamily="34" charset="0"/>
                <a:cs typeface="Times New Roman" panose="02020603050405020304" pitchFamily="18" charset="0"/>
                <a:hlinkClick r:id="rId6"/>
              </a:rPr>
              <a:t>https://thenounproject.com/term/audience/2379643/</a:t>
            </a:r>
            <a:r>
              <a:rPr lang="en-US" sz="1200" dirty="0">
                <a:effectLst/>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a:effectLst/>
                <a:ea typeface="Calibri" panose="020F0502020204030204" pitchFamily="34" charset="0"/>
                <a:cs typeface="Times New Roman" panose="02020603050405020304" pitchFamily="18" charset="0"/>
              </a:rPr>
              <a:t>Adrien Coquet. (n.d.). Singer.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7"/>
              </a:rPr>
              <a:t>https://thenounproject.com/term/singer/1311428/</a:t>
            </a:r>
            <a:r>
              <a:rPr lang="en-US" sz="1200" dirty="0">
                <a:effectLst/>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[Carmen]. </a:t>
            </a:r>
            <a:r>
              <a:rPr lang="en-CA" sz="1200" i="1" dirty="0" err="1">
                <a:effectLst/>
                <a:ea typeface="Calibri" panose="020F0502020204030204" pitchFamily="34" charset="0"/>
                <a:cs typeface="Times New Roman" panose="02020603050405020304" pitchFamily="18" charset="0"/>
              </a:rPr>
              <a:t>Pixabay</a:t>
            </a:r>
            <a:r>
              <a:rPr lang="en-CA" sz="1200" i="1"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2"/>
              </a:rPr>
              <a:t>https://pixabay.com/illustrations/avatar-women-girls-faces-portraits-2191931/</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[Jesse]. </a:t>
            </a:r>
            <a:r>
              <a:rPr lang="en-CA" sz="1200" i="1"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8"/>
              </a:rPr>
              <a:t>https://pixabay.com/illustrations/avatar-clients-customers-icons-2191932/</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[Kyle]. </a:t>
            </a:r>
            <a:r>
              <a:rPr lang="en-CA" sz="1200" i="1"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8"/>
              </a:rPr>
              <a:t>https://pixabay.com/illustrations/avatar-clients-customers-icons-2191932/</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[Principal]. </a:t>
            </a:r>
            <a:r>
              <a:rPr lang="en-CA" sz="1200" i="1" dirty="0" err="1">
                <a:effectLst/>
                <a:ea typeface="Calibri" panose="020F0502020204030204" pitchFamily="34" charset="0"/>
                <a:cs typeface="Times New Roman" panose="02020603050405020304" pitchFamily="18" charset="0"/>
              </a:rPr>
              <a:t>Pixabay</a:t>
            </a:r>
            <a:r>
              <a:rPr lang="en-CA" sz="1200" i="1"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9"/>
              </a:rPr>
              <a:t>https://pixabay.com/illustrations/avatar-clients-customers-icons-2155431/</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Guilherme </a:t>
            </a:r>
            <a:r>
              <a:rPr lang="en-CA" sz="1200" dirty="0" err="1">
                <a:effectLst/>
                <a:ea typeface="Calibri" panose="020F0502020204030204" pitchFamily="34" charset="0"/>
                <a:cs typeface="Times New Roman" panose="02020603050405020304" pitchFamily="18" charset="0"/>
              </a:rPr>
              <a:t>Fertado</a:t>
            </a:r>
            <a:r>
              <a:rPr lang="en-CA" sz="1200" dirty="0">
                <a:effectLst/>
                <a:ea typeface="Calibri" panose="020F0502020204030204" pitchFamily="34" charset="0"/>
                <a:cs typeface="Times New Roman" panose="02020603050405020304" pitchFamily="18" charset="0"/>
              </a:rPr>
              <a:t> (n.d.). Sign. </a:t>
            </a:r>
            <a:r>
              <a:rPr lang="en-CA" sz="1200" i="1" dirty="0">
                <a:effectLst/>
                <a:ea typeface="Calibri" panose="020F0502020204030204" pitchFamily="34" charset="0"/>
                <a:cs typeface="Times New Roman" panose="02020603050405020304" pitchFamily="18" charset="0"/>
              </a:rPr>
              <a:t>The Noun Project. </a:t>
            </a:r>
            <a:r>
              <a:rPr lang="en-CA" sz="1200" dirty="0">
                <a:effectLst/>
                <a:ea typeface="Calibri" panose="020F0502020204030204" pitchFamily="34" charset="0"/>
                <a:cs typeface="Times New Roman" panose="02020603050405020304" pitchFamily="18" charset="0"/>
              </a:rPr>
              <a:t>CC BY. Retrieved from: </a:t>
            </a:r>
            <a:r>
              <a:rPr lang="en-CA" sz="1200" u="sng" dirty="0">
                <a:solidFill>
                  <a:srgbClr val="0563C1"/>
                </a:solidFill>
                <a:effectLst/>
                <a:ea typeface="Calibri" panose="020F0502020204030204" pitchFamily="34" charset="0"/>
                <a:cs typeface="Times New Roman" panose="02020603050405020304" pitchFamily="18" charset="0"/>
                <a:hlinkClick r:id="rId10"/>
              </a:rPr>
              <a:t>https://thenounproject.com/term/sign/1859815/</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Adrien Coquet. (n.d.). Singer [with audience].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1"/>
              </a:rPr>
              <a:t>https://thenounproject.com/term/singer/1748413/</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a:effectLst/>
                <a:ea typeface="Calibri" panose="020F0502020204030204" pitchFamily="34" charset="0"/>
                <a:cs typeface="Times New Roman" panose="02020603050405020304" pitchFamily="18" charset="0"/>
              </a:rPr>
              <a:t>Gregor </a:t>
            </a:r>
            <a:r>
              <a:rPr lang="en-CA" sz="1200" dirty="0" err="1">
                <a:effectLst/>
                <a:ea typeface="Calibri" panose="020F0502020204030204" pitchFamily="34" charset="0"/>
                <a:cs typeface="Times New Roman" panose="02020603050405020304" pitchFamily="18" charset="0"/>
              </a:rPr>
              <a:t>Cresnar</a:t>
            </a:r>
            <a:r>
              <a:rPr lang="en-CA" sz="1200" dirty="0">
                <a:effectLst/>
                <a:ea typeface="Calibri" panose="020F0502020204030204" pitchFamily="34" charset="0"/>
                <a:cs typeface="Times New Roman" panose="02020603050405020304" pitchFamily="18" charset="0"/>
              </a:rPr>
              <a:t>. (n.d.). Education. </a:t>
            </a:r>
            <a:r>
              <a:rPr lang="en-CA" sz="1200" i="1" dirty="0">
                <a:effectLst/>
                <a:ea typeface="Calibri" panose="020F0502020204030204" pitchFamily="34" charset="0"/>
                <a:cs typeface="Times New Roman" panose="02020603050405020304" pitchFamily="18" charset="0"/>
              </a:rPr>
              <a:t>The Noun Project. CC BY</a:t>
            </a:r>
            <a:r>
              <a:rPr lang="en-CA" sz="1200" dirty="0">
                <a:effectLst/>
                <a:ea typeface="Calibri" panose="020F0502020204030204" pitchFamily="34" charset="0"/>
                <a:cs typeface="Times New Roman" panose="02020603050405020304" pitchFamily="18" charset="0"/>
              </a:rPr>
              <a:t>. </a:t>
            </a:r>
            <a:r>
              <a:rPr lang="en-CA" sz="1200" u="sng" dirty="0">
                <a:solidFill>
                  <a:srgbClr val="0563C1"/>
                </a:solidFill>
                <a:effectLst/>
                <a:ea typeface="Calibri" panose="020F0502020204030204" pitchFamily="34" charset="0"/>
                <a:cs typeface="Times New Roman" panose="02020603050405020304" pitchFamily="18" charset="0"/>
                <a:hlinkClick r:id="rId12"/>
              </a:rPr>
              <a:t>https://thenounproject.com/term/education/182251/</a:t>
            </a:r>
            <a:r>
              <a:rPr lang="en-US" sz="1200" dirty="0">
                <a:effectLst/>
                <a:ea typeface="Calibri" panose="020F0502020204030204" pitchFamily="34" charset="0"/>
                <a:cs typeface="Times New Roman" panose="02020603050405020304" pitchFamily="18" charset="0"/>
              </a:rPr>
              <a:t> </a:t>
            </a:r>
          </a:p>
          <a:p>
            <a:pPr>
              <a:lnSpc>
                <a:spcPct val="150000"/>
              </a:lnSpc>
              <a:spcBef>
                <a:spcPts val="0"/>
              </a:spcBef>
            </a:pPr>
            <a:r>
              <a:rPr lang="en-US" sz="1200" dirty="0" err="1">
                <a:effectLst/>
                <a:ea typeface="Calibri" panose="020F0502020204030204" pitchFamily="34" charset="0"/>
                <a:cs typeface="Times New Roman" panose="02020603050405020304" pitchFamily="18" charset="0"/>
              </a:rPr>
              <a:t>Kimmi</a:t>
            </a:r>
            <a:r>
              <a:rPr lang="en-US" sz="1200" dirty="0">
                <a:effectLst/>
                <a:ea typeface="Calibri" panose="020F0502020204030204" pitchFamily="34" charset="0"/>
                <a:cs typeface="Times New Roman" panose="02020603050405020304" pitchFamily="18" charset="0"/>
              </a:rPr>
              <a:t> Studio. (n.d.). Shield. </a:t>
            </a:r>
            <a:r>
              <a:rPr lang="en-US" sz="1200" i="1" dirty="0">
                <a:effectLst/>
                <a:ea typeface="Calibri" panose="020F0502020204030204" pitchFamily="34" charset="0"/>
                <a:cs typeface="Times New Roman" panose="02020603050405020304" pitchFamily="18" charset="0"/>
              </a:rPr>
              <a:t>The Noun Project</a:t>
            </a:r>
            <a:r>
              <a:rPr lang="en-US" sz="1200" dirty="0">
                <a:effectLst/>
                <a:ea typeface="Calibri" panose="020F0502020204030204" pitchFamily="34" charset="0"/>
                <a:cs typeface="Times New Roman" panose="02020603050405020304" pitchFamily="18" charset="0"/>
              </a:rPr>
              <a:t>. CC BY. </a:t>
            </a:r>
            <a:r>
              <a:rPr lang="en-US" sz="1200" u="sng" dirty="0">
                <a:solidFill>
                  <a:srgbClr val="0563C1"/>
                </a:solidFill>
                <a:effectLst/>
                <a:ea typeface="Calibri" panose="020F0502020204030204" pitchFamily="34" charset="0"/>
                <a:cs typeface="Times New Roman" panose="02020603050405020304" pitchFamily="18" charset="0"/>
                <a:hlinkClick r:id="rId13"/>
              </a:rPr>
              <a:t>https://thenounproject.com/term/shield/874630/</a:t>
            </a:r>
            <a:endParaRPr lang="en-US" sz="1200" u="sng" dirty="0">
              <a:solidFill>
                <a:srgbClr val="0563C1"/>
              </a:solidFill>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Eucalyp</a:t>
            </a:r>
            <a:r>
              <a:rPr lang="en-CA" sz="1200" dirty="0">
                <a:effectLst/>
                <a:ea typeface="Calibri" panose="020F0502020204030204" pitchFamily="34" charset="0"/>
                <a:cs typeface="Times New Roman" panose="02020603050405020304" pitchFamily="18" charset="0"/>
              </a:rPr>
              <a:t> (n.d.). Moral.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4"/>
              </a:rPr>
              <a:t>https://thenounproject.com/term/moral/901639</a:t>
            </a:r>
            <a:endParaRPr lang="en-CA" sz="1200" dirty="0">
              <a:effectLst/>
              <a:ea typeface="Calibri" panose="020F0502020204030204" pitchFamily="34" charset="0"/>
              <a:cs typeface="Times New Roman" panose="02020603050405020304" pitchFamily="18" charset="0"/>
            </a:endParaRPr>
          </a:p>
          <a:p>
            <a:endParaRPr lang="en-CA" sz="1200" dirty="0">
              <a:effectLst/>
              <a:ea typeface="Calibri" panose="020F0502020204030204" pitchFamily="34" charset="0"/>
              <a:cs typeface="Times New Roman" panose="02020603050405020304" pitchFamily="18" charset="0"/>
            </a:endParaRPr>
          </a:p>
          <a:p>
            <a:endParaRPr lang="en-CA" sz="1200" dirty="0">
              <a:effectLst/>
              <a:ea typeface="Calibri" panose="020F0502020204030204" pitchFamily="34" charset="0"/>
              <a:cs typeface="Times New Roman" panose="02020603050405020304" pitchFamily="18" charset="0"/>
            </a:endParaRPr>
          </a:p>
          <a:p>
            <a:endParaRPr lang="en-CA" sz="1200" dirty="0">
              <a:ea typeface="Calibri" panose="020F0502020204030204" pitchFamily="34" charset="0"/>
              <a:cs typeface="Times New Roman" panose="02020603050405020304" pitchFamily="18" charset="0"/>
            </a:endParaRPr>
          </a:p>
          <a:p>
            <a:endParaRPr lang="en-CA" sz="1200" dirty="0">
              <a:effectLst/>
              <a:ea typeface="Calibri" panose="020F0502020204030204" pitchFamily="34" charset="0"/>
              <a:cs typeface="Times New Roman" panose="02020603050405020304" pitchFamily="18" charset="0"/>
            </a:endParaRPr>
          </a:p>
          <a:p>
            <a:endParaRPr lang="en-CA" sz="1200" u="sng" dirty="0">
              <a:solidFill>
                <a:srgbClr val="0563C1"/>
              </a:solidFill>
              <a:cs typeface="Times New Roman" panose="02020603050405020304" pitchFamily="18" charset="0"/>
            </a:endParaRPr>
          </a:p>
          <a:p>
            <a:endParaRPr lang="en-CA" sz="1200" dirty="0"/>
          </a:p>
        </p:txBody>
      </p:sp>
    </p:spTree>
    <p:extLst>
      <p:ext uri="{BB962C8B-B14F-4D97-AF65-F5344CB8AC3E}">
        <p14:creationId xmlns:p14="http://schemas.microsoft.com/office/powerpoint/2010/main" val="4262404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59536-482D-471D-9A91-B47105FE7409}"/>
              </a:ext>
            </a:extLst>
          </p:cNvPr>
          <p:cNvSpPr>
            <a:spLocks noGrp="1"/>
          </p:cNvSpPr>
          <p:nvPr>
            <p:ph type="body" sz="quarter" idx="15"/>
          </p:nvPr>
        </p:nvSpPr>
        <p:spPr/>
        <p:txBody>
          <a:bodyPr/>
          <a:lstStyle/>
          <a:p>
            <a:pPr>
              <a:lnSpc>
                <a:spcPct val="150000"/>
              </a:lnSpc>
              <a:spcBef>
                <a:spcPts val="0"/>
              </a:spcBef>
            </a:pPr>
            <a:r>
              <a:rPr lang="en-US" sz="1200" dirty="0">
                <a:effectLst/>
                <a:ea typeface="Calibri" panose="020F0502020204030204" pitchFamily="34" charset="0"/>
                <a:cs typeface="Times New Roman" panose="02020603050405020304" pitchFamily="18" charset="0"/>
              </a:rPr>
              <a:t>Jesus </a:t>
            </a:r>
            <a:r>
              <a:rPr lang="en-US" sz="1200" dirty="0" err="1">
                <a:effectLst/>
                <a:ea typeface="Calibri" panose="020F0502020204030204" pitchFamily="34" charset="0"/>
                <a:cs typeface="Times New Roman" panose="02020603050405020304" pitchFamily="18" charset="0"/>
              </a:rPr>
              <a:t>Puertas</a:t>
            </a:r>
            <a:r>
              <a:rPr lang="en-US" sz="1200" dirty="0">
                <a:effectLst/>
                <a:ea typeface="Calibri" panose="020F0502020204030204" pitchFamily="34" charset="0"/>
                <a:cs typeface="Times New Roman" panose="02020603050405020304" pitchFamily="18" charset="0"/>
              </a:rPr>
              <a:t>. (n.d.). Meeting. </a:t>
            </a:r>
            <a:r>
              <a:rPr lang="en-US" sz="1200" i="1" dirty="0">
                <a:effectLst/>
                <a:ea typeface="Calibri" panose="020F0502020204030204" pitchFamily="34" charset="0"/>
                <a:cs typeface="Times New Roman" panose="02020603050405020304" pitchFamily="18" charset="0"/>
              </a:rPr>
              <a:t>The Noun Project</a:t>
            </a:r>
            <a:r>
              <a:rPr lang="en-US" sz="1200" dirty="0">
                <a:effectLst/>
                <a:ea typeface="Calibri" panose="020F0502020204030204" pitchFamily="34" charset="0"/>
                <a:cs typeface="Times New Roman" panose="02020603050405020304" pitchFamily="18" charset="0"/>
              </a:rPr>
              <a:t>. CC BY. </a:t>
            </a:r>
            <a:r>
              <a:rPr lang="en-US" sz="1200" u="sng" dirty="0">
                <a:solidFill>
                  <a:srgbClr val="0563C1"/>
                </a:solidFill>
                <a:effectLst/>
                <a:ea typeface="Calibri" panose="020F0502020204030204" pitchFamily="34" charset="0"/>
                <a:cs typeface="Times New Roman" panose="02020603050405020304" pitchFamily="18" charset="0"/>
                <a:hlinkClick r:id="rId2"/>
              </a:rPr>
              <a:t>https://thenounproject.com/term/meeting/198536/</a:t>
            </a:r>
            <a:r>
              <a:rPr lang="en-US" sz="1200" dirty="0">
                <a:effectLst/>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US" sz="1200" dirty="0">
                <a:effectLst/>
                <a:ea typeface="Calibri" panose="020F0502020204030204" pitchFamily="34" charset="0"/>
                <a:cs typeface="Times New Roman" panose="02020603050405020304" pitchFamily="18" charset="0"/>
              </a:rPr>
              <a:t>Bernd </a:t>
            </a:r>
            <a:r>
              <a:rPr lang="en-US" sz="1200" dirty="0" err="1">
                <a:effectLst/>
                <a:ea typeface="Calibri" panose="020F0502020204030204" pitchFamily="34" charset="0"/>
                <a:cs typeface="Times New Roman" panose="02020603050405020304" pitchFamily="18" charset="0"/>
              </a:rPr>
              <a:t>Lakenbrink</a:t>
            </a:r>
            <a:r>
              <a:rPr lang="en-US" sz="1200" dirty="0">
                <a:effectLst/>
                <a:ea typeface="Calibri" panose="020F0502020204030204" pitchFamily="34" charset="0"/>
                <a:cs typeface="Times New Roman" panose="02020603050405020304" pitchFamily="18" charset="0"/>
              </a:rPr>
              <a:t>. (n.d.). Music. </a:t>
            </a:r>
            <a:r>
              <a:rPr lang="en-US" sz="1200" i="1" dirty="0">
                <a:effectLst/>
                <a:ea typeface="Calibri" panose="020F0502020204030204" pitchFamily="34" charset="0"/>
                <a:cs typeface="Times New Roman" panose="02020603050405020304" pitchFamily="18" charset="0"/>
              </a:rPr>
              <a:t>The Noun Project</a:t>
            </a:r>
            <a:r>
              <a:rPr lang="en-US" sz="1200" dirty="0">
                <a:effectLst/>
                <a:ea typeface="Calibri" panose="020F0502020204030204" pitchFamily="34" charset="0"/>
                <a:cs typeface="Times New Roman" panose="02020603050405020304" pitchFamily="18" charset="0"/>
              </a:rPr>
              <a:t>. CC BY. </a:t>
            </a:r>
            <a:r>
              <a:rPr lang="en-US" sz="1200" u="sng" dirty="0">
                <a:solidFill>
                  <a:srgbClr val="0563C1"/>
                </a:solidFill>
                <a:effectLst/>
                <a:ea typeface="Calibri" panose="020F0502020204030204" pitchFamily="34" charset="0"/>
                <a:cs typeface="Times New Roman" panose="02020603050405020304" pitchFamily="18" charset="0"/>
                <a:hlinkClick r:id="rId3"/>
              </a:rPr>
              <a:t>https://thenounproject.com/term/music/3583421/</a:t>
            </a:r>
            <a:r>
              <a:rPr lang="en-US" sz="1200" dirty="0">
                <a:effectLst/>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US" sz="1200" dirty="0" err="1">
                <a:effectLst/>
                <a:ea typeface="Calibri" panose="020F0502020204030204" pitchFamily="34" charset="0"/>
                <a:cs typeface="Times New Roman" panose="02020603050405020304" pitchFamily="18" charset="0"/>
              </a:rPr>
              <a:t>Suib</a:t>
            </a:r>
            <a:r>
              <a:rPr lang="en-US" sz="1200" dirty="0">
                <a:effectLst/>
                <a:ea typeface="Calibri" panose="020F0502020204030204" pitchFamily="34" charset="0"/>
                <a:cs typeface="Times New Roman" panose="02020603050405020304" pitchFamily="18" charset="0"/>
              </a:rPr>
              <a:t> Icon. (n.d.). Marching Band. </a:t>
            </a:r>
            <a:r>
              <a:rPr lang="en-US" sz="1200" i="1" dirty="0">
                <a:effectLst/>
                <a:ea typeface="Calibri" panose="020F0502020204030204" pitchFamily="34" charset="0"/>
                <a:cs typeface="Times New Roman" panose="02020603050405020304" pitchFamily="18" charset="0"/>
              </a:rPr>
              <a:t>The Noun Project. </a:t>
            </a:r>
            <a:r>
              <a:rPr lang="en-US" sz="1200" dirty="0">
                <a:effectLst/>
                <a:ea typeface="Calibri" panose="020F0502020204030204" pitchFamily="34" charset="0"/>
                <a:cs typeface="Times New Roman" panose="02020603050405020304" pitchFamily="18" charset="0"/>
              </a:rPr>
              <a:t>CC BY. </a:t>
            </a:r>
            <a:r>
              <a:rPr lang="en-US" sz="1200" u="sng" dirty="0">
                <a:solidFill>
                  <a:srgbClr val="0563C1"/>
                </a:solidFill>
                <a:effectLst/>
                <a:ea typeface="Calibri" panose="020F0502020204030204" pitchFamily="34" charset="0"/>
                <a:cs typeface="Times New Roman" panose="02020603050405020304" pitchFamily="18" charset="0"/>
                <a:hlinkClick r:id="rId4"/>
              </a:rPr>
              <a:t>https://thenounproject.com/term/marching-band/1483071/</a:t>
            </a:r>
            <a:r>
              <a:rPr lang="en-US"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Edwin PM (n.d.) Agreement.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dirty="0">
                <a:effectLst/>
                <a:ea typeface="Calibri" panose="020F0502020204030204" pitchFamily="34" charset="0"/>
                <a:cs typeface="Times New Roman" panose="02020603050405020304" pitchFamily="18" charset="0"/>
                <a:hlinkClick r:id="rId5"/>
              </a:rPr>
              <a:t>https://thenounproject.com/term/agreements/3373812/</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Star and Anchor Designs (n.d.). Building. T</a:t>
            </a:r>
            <a:r>
              <a:rPr lang="en-CA" sz="1200" i="1" dirty="0">
                <a:effectLst/>
                <a:ea typeface="Calibri" panose="020F0502020204030204" pitchFamily="34" charset="0"/>
                <a:cs typeface="Times New Roman" panose="02020603050405020304" pitchFamily="18" charset="0"/>
              </a:rPr>
              <a:t>he Noun Project. </a:t>
            </a:r>
            <a:r>
              <a:rPr lang="en-CA" sz="1200" dirty="0">
                <a:effectLst/>
                <a:ea typeface="Calibri" panose="020F0502020204030204" pitchFamily="34" charset="0"/>
                <a:cs typeface="Times New Roman" panose="02020603050405020304" pitchFamily="18" charset="0"/>
              </a:rPr>
              <a:t>Retrieved from: </a:t>
            </a:r>
            <a:r>
              <a:rPr lang="en-CA" sz="1200" u="sng" dirty="0">
                <a:solidFill>
                  <a:srgbClr val="0563C1"/>
                </a:solidFill>
                <a:effectLst/>
                <a:ea typeface="Calibri" panose="020F0502020204030204" pitchFamily="34" charset="0"/>
                <a:cs typeface="Times New Roman" panose="02020603050405020304" pitchFamily="18" charset="0"/>
                <a:hlinkClick r:id="rId6"/>
              </a:rPr>
              <a:t>https://thenounproject.com/term/building/164596/</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IconMark</a:t>
            </a:r>
            <a:r>
              <a:rPr lang="en-CA" sz="1200" dirty="0">
                <a:effectLst/>
                <a:ea typeface="Calibri" panose="020F0502020204030204" pitchFamily="34" charset="0"/>
                <a:cs typeface="Times New Roman" panose="02020603050405020304" pitchFamily="18" charset="0"/>
              </a:rPr>
              <a:t>. (n.d.). Score.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7"/>
              </a:rPr>
              <a:t>https://thenounproject.com/term/score/3515647/</a:t>
            </a:r>
            <a:endParaRPr lang="en-CA" sz="1200" dirty="0">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Saishraddha</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Malage</a:t>
            </a:r>
            <a:r>
              <a:rPr lang="en-CA" sz="1200" dirty="0">
                <a:effectLst/>
                <a:ea typeface="Calibri" panose="020F0502020204030204" pitchFamily="34" charset="0"/>
                <a:cs typeface="Times New Roman" panose="02020603050405020304" pitchFamily="18" charset="0"/>
              </a:rPr>
              <a:t>. (n.d.). Highlight.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8"/>
              </a:rPr>
              <a:t>https://thenounproject.com/term/highlight/241534/</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Marie Van den </a:t>
            </a:r>
            <a:r>
              <a:rPr lang="en-CA" sz="1200" dirty="0" err="1">
                <a:effectLst/>
                <a:ea typeface="Calibri" panose="020F0502020204030204" pitchFamily="34" charset="0"/>
                <a:cs typeface="Times New Roman" panose="02020603050405020304" pitchFamily="18" charset="0"/>
              </a:rPr>
              <a:t>Broeck</a:t>
            </a:r>
            <a:r>
              <a:rPr lang="en-CA" sz="1200" dirty="0">
                <a:effectLst/>
                <a:ea typeface="Calibri" panose="020F0502020204030204" pitchFamily="34" charset="0"/>
                <a:cs typeface="Times New Roman" panose="02020603050405020304" pitchFamily="18" charset="0"/>
              </a:rPr>
              <a:t>. (n.d.). Kids.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Retrieved from:</a:t>
            </a:r>
            <a:r>
              <a:rPr lang="en-CA" sz="1200" i="1" dirty="0">
                <a:effectLst/>
                <a:ea typeface="Calibri" panose="020F0502020204030204" pitchFamily="34" charset="0"/>
                <a:cs typeface="Times New Roman" panose="02020603050405020304" pitchFamily="18" charset="0"/>
              </a:rPr>
              <a:t> </a:t>
            </a:r>
            <a:r>
              <a:rPr lang="en-CA" sz="1200" u="sng" dirty="0">
                <a:solidFill>
                  <a:srgbClr val="0563C1"/>
                </a:solidFill>
                <a:effectLst/>
                <a:ea typeface="Calibri" panose="020F0502020204030204" pitchFamily="34" charset="0"/>
                <a:cs typeface="Times New Roman" panose="02020603050405020304" pitchFamily="18" charset="0"/>
                <a:hlinkClick r:id="rId9"/>
              </a:rPr>
              <a:t>https://thenounproject.com/search/?q=kids&amp;i=235684</a:t>
            </a:r>
            <a:endParaRPr lang="en-CA" sz="1200" u="sng" dirty="0">
              <a:solidFill>
                <a:srgbClr val="0563C1"/>
              </a:solidFill>
              <a:effectLst/>
              <a:ea typeface="Calibri" panose="020F0502020204030204" pitchFamily="34" charset="0"/>
              <a:cs typeface="Times New Roman" panose="02020603050405020304" pitchFamily="18" charset="0"/>
            </a:endParaRPr>
          </a:p>
          <a:p>
            <a:pPr>
              <a:lnSpc>
                <a:spcPct val="150000"/>
              </a:lnSpc>
              <a:spcBef>
                <a:spcPts val="0"/>
              </a:spcBef>
            </a:pPr>
            <a:r>
              <a:rPr lang="en-CA" sz="1200" dirty="0">
                <a:effectLst/>
                <a:ea typeface="Calibri" panose="020F0502020204030204" pitchFamily="34" charset="0"/>
                <a:cs typeface="Times New Roman" panose="02020603050405020304" pitchFamily="18" charset="0"/>
              </a:rPr>
              <a:t>Ralf </a:t>
            </a:r>
            <a:r>
              <a:rPr lang="en-CA" sz="1200" dirty="0" err="1">
                <a:effectLst/>
                <a:ea typeface="Calibri" panose="020F0502020204030204" pitchFamily="34" charset="0"/>
                <a:cs typeface="Times New Roman" panose="02020603050405020304" pitchFamily="18" charset="0"/>
              </a:rPr>
              <a:t>Schmitzer</a:t>
            </a:r>
            <a:r>
              <a:rPr lang="en-CA" sz="1200" dirty="0">
                <a:effectLst/>
                <a:ea typeface="Calibri" panose="020F0502020204030204" pitchFamily="34" charset="0"/>
                <a:cs typeface="Times New Roman" panose="02020603050405020304" pitchFamily="18" charset="0"/>
              </a:rPr>
              <a:t>. (n.d.). Script.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0"/>
              </a:rPr>
              <a:t>https://thenounproject.com/term/script/576383/</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err="1">
                <a:effectLst/>
                <a:ea typeface="Calibri" panose="020F0502020204030204" pitchFamily="34" charset="0"/>
                <a:cs typeface="Times New Roman" panose="02020603050405020304" pitchFamily="18" charset="0"/>
              </a:rPr>
              <a:t>Crosswell</a:t>
            </a:r>
            <a:r>
              <a:rPr lang="en-CA" sz="1200" dirty="0">
                <a:effectLst/>
                <a:ea typeface="Calibri" panose="020F0502020204030204" pitchFamily="34" charset="0"/>
                <a:cs typeface="Times New Roman" panose="02020603050405020304" pitchFamily="18" charset="0"/>
              </a:rPr>
              <a:t>, Rob. (n.d.). Library. </a:t>
            </a:r>
            <a:r>
              <a:rPr lang="en-CA" sz="1200" i="1" dirty="0">
                <a:effectLst/>
                <a:ea typeface="Calibri" panose="020F0502020204030204" pitchFamily="34" charset="0"/>
                <a:cs typeface="Times New Roman" panose="02020603050405020304" pitchFamily="18" charset="0"/>
              </a:rPr>
              <a:t>The Noun Project. </a:t>
            </a:r>
            <a:r>
              <a:rPr lang="en-CA" sz="1200" dirty="0">
                <a:effectLst/>
                <a:ea typeface="Calibri" panose="020F0502020204030204" pitchFamily="34" charset="0"/>
                <a:cs typeface="Times New Roman" panose="02020603050405020304" pitchFamily="18" charset="0"/>
              </a:rPr>
              <a:t>CC BY. </a:t>
            </a:r>
            <a:r>
              <a:rPr lang="en-CA" sz="1200" u="sng" dirty="0">
                <a:solidFill>
                  <a:srgbClr val="0563C1"/>
                </a:solidFill>
                <a:effectLst/>
                <a:ea typeface="Calibri" panose="020F0502020204030204" pitchFamily="34" charset="0"/>
                <a:cs typeface="Times New Roman" panose="02020603050405020304" pitchFamily="18" charset="0"/>
                <a:hlinkClick r:id="rId11"/>
              </a:rPr>
              <a:t>https://thenounproject.com/term/library/1122689/</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Caesar </a:t>
            </a:r>
            <a:r>
              <a:rPr lang="en-CA" sz="1200" dirty="0" err="1">
                <a:effectLst/>
                <a:ea typeface="Calibri" panose="020F0502020204030204" pitchFamily="34" charset="0"/>
                <a:cs typeface="Times New Roman" panose="02020603050405020304" pitchFamily="18" charset="0"/>
              </a:rPr>
              <a:t>Rizky</a:t>
            </a:r>
            <a:r>
              <a:rPr lang="en-CA" sz="1200" dirty="0">
                <a:effectLst/>
                <a:ea typeface="Calibri" panose="020F0502020204030204" pitchFamily="34" charset="0"/>
                <a:cs typeface="Times New Roman" panose="02020603050405020304" pitchFamily="18" charset="0"/>
              </a:rPr>
              <a:t> Kurniawan. (n.d.). Presentation Slide.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2"/>
              </a:rPr>
              <a:t>https://thenounproject.com/term/presentation-slide/2710348/</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Agung </a:t>
            </a:r>
            <a:r>
              <a:rPr lang="en-CA" sz="1200" dirty="0" err="1">
                <a:effectLst/>
                <a:ea typeface="Calibri" panose="020F0502020204030204" pitchFamily="34" charset="0"/>
                <a:cs typeface="Times New Roman" panose="02020603050405020304" pitchFamily="18" charset="0"/>
              </a:rPr>
              <a:t>Cahyo</a:t>
            </a:r>
            <a:r>
              <a:rPr lang="en-CA" sz="1200" dirty="0">
                <a:effectLst/>
                <a:ea typeface="Calibri" panose="020F0502020204030204" pitchFamily="34" charset="0"/>
                <a:cs typeface="Times New Roman" panose="02020603050405020304" pitchFamily="18" charset="0"/>
              </a:rPr>
              <a:t>. (n.d.). Video Record.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3"/>
              </a:rPr>
              <a:t>https://thenounproject.com/term/video-record/3076668/</a:t>
            </a:r>
            <a:r>
              <a:rPr lang="en-CA" sz="1200" dirty="0">
                <a:effectLst/>
                <a:ea typeface="Calibri" panose="020F0502020204030204" pitchFamily="34" charset="0"/>
                <a:cs typeface="Times New Roman" panose="02020603050405020304" pitchFamily="18" charset="0"/>
              </a:rPr>
              <a:t> </a:t>
            </a:r>
          </a:p>
          <a:p>
            <a:pPr>
              <a:lnSpc>
                <a:spcPct val="150000"/>
              </a:lnSpc>
              <a:spcBef>
                <a:spcPts val="0"/>
              </a:spcBef>
            </a:pPr>
            <a:endParaRPr lang="en-US" sz="1200" dirty="0">
              <a:cs typeface="Arial" panose="020B0604020202020204" pitchFamily="34" charset="0"/>
            </a:endParaRPr>
          </a:p>
          <a:p>
            <a:pPr>
              <a:lnSpc>
                <a:spcPct val="150000"/>
              </a:lnSpc>
              <a:spcBef>
                <a:spcPts val="0"/>
              </a:spcBef>
            </a:pPr>
            <a:r>
              <a:rPr lang="en-US" sz="1200" dirty="0">
                <a:cs typeface="Arial" panose="020B0604020202020204" pitchFamily="34" charset="0"/>
              </a:rPr>
              <a:t>Closing Slides Music: Rybak, </a:t>
            </a:r>
            <a:r>
              <a:rPr lang="en-US" sz="1200" dirty="0" err="1">
                <a:cs typeface="Arial" panose="020B0604020202020204" pitchFamily="34" charset="0"/>
              </a:rPr>
              <a:t>Nazar</a:t>
            </a:r>
            <a:r>
              <a:rPr lang="en-US" sz="1200" dirty="0">
                <a:cs typeface="Arial" panose="020B0604020202020204" pitchFamily="34" charset="0"/>
              </a:rPr>
              <a:t>. “Corporate Inspired.” </a:t>
            </a:r>
            <a:r>
              <a:rPr lang="en-US" sz="1200" dirty="0" err="1">
                <a:cs typeface="Arial" panose="020B0604020202020204" pitchFamily="34" charset="0"/>
              </a:rPr>
              <a:t>HookSounds</a:t>
            </a:r>
            <a:r>
              <a:rPr lang="en-US" sz="1200" dirty="0">
                <a:cs typeface="Arial" panose="020B0604020202020204" pitchFamily="34" charset="0"/>
              </a:rPr>
              <a:t>. N.d. </a:t>
            </a:r>
            <a:r>
              <a:rPr lang="en-US" sz="1200" dirty="0">
                <a:cs typeface="Arial" panose="020B0604020202020204" pitchFamily="34" charset="0"/>
                <a:hlinkClick r:id="rId14"/>
              </a:rPr>
              <a:t>http://www.hooksounds.com</a:t>
            </a:r>
            <a:r>
              <a:rPr lang="en-US" sz="1200" dirty="0">
                <a:cs typeface="Arial" panose="020B0604020202020204" pitchFamily="34" charset="0"/>
              </a:rPr>
              <a:t> (used under a CC-BY 4.0 Licence)</a:t>
            </a:r>
          </a:p>
          <a:p>
            <a:pPr>
              <a:lnSpc>
                <a:spcPct val="150000"/>
              </a:lnSpc>
              <a:spcBef>
                <a:spcPts val="0"/>
              </a:spcBef>
            </a:pPr>
            <a:r>
              <a:rPr lang="en-CA" sz="1200" dirty="0">
                <a:effectLst/>
                <a:ea typeface="Calibri" panose="020F0502020204030204" pitchFamily="34" charset="0"/>
                <a:cs typeface="Times New Roman" panose="02020603050405020304" pitchFamily="18" charset="0"/>
              </a:rPr>
              <a:t>Unattributed materials are contributions from the Opening Up Copyright Project Team and placed in the Public Domain</a:t>
            </a:r>
          </a:p>
          <a:p>
            <a:pPr>
              <a:lnSpc>
                <a:spcPct val="150000"/>
              </a:lnSpc>
              <a:spcBef>
                <a:spcPts val="0"/>
              </a:spcBef>
            </a:pPr>
            <a:endParaRPr lang="en-CA" sz="1800" dirty="0">
              <a:effectLst/>
              <a:ea typeface="Calibri" panose="020F0502020204030204" pitchFamily="34" charset="0"/>
              <a:cs typeface="Times New Roman" panose="02020603050405020304" pitchFamily="18" charset="0"/>
            </a:endParaRPr>
          </a:p>
          <a:p>
            <a:pPr>
              <a:lnSpc>
                <a:spcPct val="150000"/>
              </a:lnSpc>
              <a:spcBef>
                <a:spcPts val="0"/>
              </a:spcBef>
            </a:pPr>
            <a:endParaRPr lang="en-CA" sz="1800" dirty="0">
              <a:effectLst/>
              <a:ea typeface="Calibri" panose="020F0502020204030204" pitchFamily="34" charset="0"/>
              <a:cs typeface="Times New Roman" panose="02020603050405020304" pitchFamily="18" charset="0"/>
            </a:endParaRPr>
          </a:p>
          <a:p>
            <a:pPr>
              <a:lnSpc>
                <a:spcPct val="150000"/>
              </a:lnSpc>
              <a:spcBef>
                <a:spcPts val="0"/>
              </a:spcBef>
            </a:pPr>
            <a:endParaRPr lang="en-CA" dirty="0"/>
          </a:p>
        </p:txBody>
      </p:sp>
    </p:spTree>
    <p:extLst>
      <p:ext uri="{BB962C8B-B14F-4D97-AF65-F5344CB8AC3E}">
        <p14:creationId xmlns:p14="http://schemas.microsoft.com/office/powerpoint/2010/main" val="163480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CA" dirty="0"/>
              <a:t>PLAY TIME</a:t>
            </a:r>
          </a:p>
        </p:txBody>
      </p:sp>
      <p:pic>
        <p:nvPicPr>
          <p:cNvPr id="9" name="Content Placeholder 2">
            <a:extLst>
              <a:ext uri="{FF2B5EF4-FFF2-40B4-BE49-F238E27FC236}">
                <a16:creationId xmlns:a16="http://schemas.microsoft.com/office/drawing/2014/main" id="{ECBAE370-0124-49E4-8A25-A5F89E921D64}"/>
              </a:ext>
            </a:extLst>
          </p:cNvPr>
          <p:cNvPicPr>
            <a:picLocks noChangeAspect="1"/>
          </p:cNvPicPr>
          <p:nvPr/>
        </p:nvPicPr>
        <p:blipFill>
          <a:blip r:embed="rId3"/>
          <a:stretch>
            <a:fillRect/>
          </a:stretch>
        </p:blipFill>
        <p:spPr>
          <a:xfrm>
            <a:off x="1598297" y="2969757"/>
            <a:ext cx="1830703" cy="2181588"/>
          </a:xfrm>
          <a:prstGeom prst="rect">
            <a:avLst/>
          </a:prstGeom>
        </p:spPr>
      </p:pic>
      <p:pic>
        <p:nvPicPr>
          <p:cNvPr id="10" name="Make a play">
            <a:extLst>
              <a:ext uri="{FF2B5EF4-FFF2-40B4-BE49-F238E27FC236}">
                <a16:creationId xmlns:a16="http://schemas.microsoft.com/office/drawing/2014/main" id="{2E743E49-523A-42FB-9B01-06DCB99F4E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1282" y="2412708"/>
            <a:ext cx="1026501" cy="127286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578B82C-E17F-4846-AA6D-176DBB7A6073}"/>
              </a:ext>
            </a:extLst>
          </p:cNvPr>
          <p:cNvPicPr>
            <a:picLocks noChangeAspect="1"/>
          </p:cNvPicPr>
          <p:nvPr/>
        </p:nvPicPr>
        <p:blipFill>
          <a:blip r:embed="rId6"/>
          <a:stretch>
            <a:fillRect/>
          </a:stretch>
        </p:blipFill>
        <p:spPr>
          <a:xfrm>
            <a:off x="5132082" y="1321349"/>
            <a:ext cx="2134350" cy="1806643"/>
          </a:xfrm>
          <a:prstGeom prst="rect">
            <a:avLst/>
          </a:prstGeom>
        </p:spPr>
      </p:pic>
      <p:pic>
        <p:nvPicPr>
          <p:cNvPr id="13" name="Picture 12">
            <a:extLst>
              <a:ext uri="{FF2B5EF4-FFF2-40B4-BE49-F238E27FC236}">
                <a16:creationId xmlns:a16="http://schemas.microsoft.com/office/drawing/2014/main" id="{44A55C3D-D0C9-402F-9845-657C7CBEE903}"/>
              </a:ext>
            </a:extLst>
          </p:cNvPr>
          <p:cNvPicPr>
            <a:picLocks noChangeAspect="1"/>
          </p:cNvPicPr>
          <p:nvPr/>
        </p:nvPicPr>
        <p:blipFill>
          <a:blip r:embed="rId7"/>
          <a:stretch>
            <a:fillRect/>
          </a:stretch>
        </p:blipFill>
        <p:spPr>
          <a:xfrm>
            <a:off x="4770768" y="2765091"/>
            <a:ext cx="2933700" cy="2762250"/>
          </a:xfrm>
          <a:prstGeom prst="rect">
            <a:avLst/>
          </a:prstGeom>
        </p:spPr>
      </p:pic>
      <p:pic>
        <p:nvPicPr>
          <p:cNvPr id="15" name="Picture 14">
            <a:extLst>
              <a:ext uri="{FF2B5EF4-FFF2-40B4-BE49-F238E27FC236}">
                <a16:creationId xmlns:a16="http://schemas.microsoft.com/office/drawing/2014/main" id="{437986A9-EDF7-477B-9D92-32A460C7A87D}"/>
              </a:ext>
            </a:extLst>
          </p:cNvPr>
          <p:cNvPicPr>
            <a:picLocks noChangeAspect="1"/>
          </p:cNvPicPr>
          <p:nvPr/>
        </p:nvPicPr>
        <p:blipFill>
          <a:blip r:embed="rId8"/>
          <a:stretch>
            <a:fillRect/>
          </a:stretch>
        </p:blipFill>
        <p:spPr>
          <a:xfrm>
            <a:off x="7895385" y="1955178"/>
            <a:ext cx="1676959" cy="1882414"/>
          </a:xfrm>
          <a:prstGeom prst="rect">
            <a:avLst/>
          </a:prstGeom>
        </p:spPr>
      </p:pic>
      <p:pic>
        <p:nvPicPr>
          <p:cNvPr id="17" name="Picture 16">
            <a:extLst>
              <a:ext uri="{FF2B5EF4-FFF2-40B4-BE49-F238E27FC236}">
                <a16:creationId xmlns:a16="http://schemas.microsoft.com/office/drawing/2014/main" id="{0374AEA4-9D4A-4544-B473-08C99B097C2A}"/>
              </a:ext>
            </a:extLst>
          </p:cNvPr>
          <p:cNvPicPr>
            <a:picLocks noChangeAspect="1"/>
          </p:cNvPicPr>
          <p:nvPr/>
        </p:nvPicPr>
        <p:blipFill>
          <a:blip r:embed="rId9"/>
          <a:stretch>
            <a:fillRect/>
          </a:stretch>
        </p:blipFill>
        <p:spPr>
          <a:xfrm>
            <a:off x="10319597" y="2107932"/>
            <a:ext cx="1676959" cy="1882414"/>
          </a:xfrm>
          <a:prstGeom prst="rect">
            <a:avLst/>
          </a:prstGeom>
        </p:spPr>
      </p:pic>
      <p:pic>
        <p:nvPicPr>
          <p:cNvPr id="19" name="Picture 18">
            <a:extLst>
              <a:ext uri="{FF2B5EF4-FFF2-40B4-BE49-F238E27FC236}">
                <a16:creationId xmlns:a16="http://schemas.microsoft.com/office/drawing/2014/main" id="{3AD9A027-0E3F-479C-B6EA-AA038BB3C316}"/>
              </a:ext>
            </a:extLst>
          </p:cNvPr>
          <p:cNvPicPr>
            <a:picLocks noChangeAspect="1"/>
          </p:cNvPicPr>
          <p:nvPr/>
        </p:nvPicPr>
        <p:blipFill>
          <a:blip r:embed="rId10"/>
          <a:stretch>
            <a:fillRect/>
          </a:stretch>
        </p:blipFill>
        <p:spPr>
          <a:xfrm>
            <a:off x="9218879" y="3837592"/>
            <a:ext cx="1688064" cy="1782463"/>
          </a:xfrm>
          <a:prstGeom prst="rect">
            <a:avLst/>
          </a:prstGeom>
        </p:spPr>
      </p:pic>
      <p:pic>
        <p:nvPicPr>
          <p:cNvPr id="21" name="Picture 20">
            <a:extLst>
              <a:ext uri="{FF2B5EF4-FFF2-40B4-BE49-F238E27FC236}">
                <a16:creationId xmlns:a16="http://schemas.microsoft.com/office/drawing/2014/main" id="{77F59965-B7F2-441A-8ECE-03341A8AD5D3}"/>
              </a:ext>
            </a:extLst>
          </p:cNvPr>
          <p:cNvPicPr>
            <a:picLocks noChangeAspect="1"/>
          </p:cNvPicPr>
          <p:nvPr/>
        </p:nvPicPr>
        <p:blipFill>
          <a:blip r:embed="rId11"/>
          <a:stretch>
            <a:fillRect/>
          </a:stretch>
        </p:blipFill>
        <p:spPr>
          <a:xfrm>
            <a:off x="5733208" y="3476966"/>
            <a:ext cx="1008819" cy="1461494"/>
          </a:xfrm>
          <a:prstGeom prst="rect">
            <a:avLst/>
          </a:prstGeom>
        </p:spPr>
      </p:pic>
      <p:pic>
        <p:nvPicPr>
          <p:cNvPr id="23" name="Picture 22">
            <a:extLst>
              <a:ext uri="{FF2B5EF4-FFF2-40B4-BE49-F238E27FC236}">
                <a16:creationId xmlns:a16="http://schemas.microsoft.com/office/drawing/2014/main" id="{9D91DF5A-817F-4981-B35D-DB7C3956DD9D}"/>
              </a:ext>
            </a:extLst>
          </p:cNvPr>
          <p:cNvPicPr>
            <a:picLocks noChangeAspect="1"/>
          </p:cNvPicPr>
          <p:nvPr/>
        </p:nvPicPr>
        <p:blipFill>
          <a:blip r:embed="rId12"/>
          <a:stretch>
            <a:fillRect/>
          </a:stretch>
        </p:blipFill>
        <p:spPr>
          <a:xfrm>
            <a:off x="5275819" y="5151345"/>
            <a:ext cx="1923596" cy="1782463"/>
          </a:xfrm>
          <a:prstGeom prst="rect">
            <a:avLst/>
          </a:prstGeom>
        </p:spPr>
      </p:pic>
      <p:sp>
        <p:nvSpPr>
          <p:cNvPr id="24" name="Speech Bubble: Oval 23">
            <a:extLst>
              <a:ext uri="{FF2B5EF4-FFF2-40B4-BE49-F238E27FC236}">
                <a16:creationId xmlns:a16="http://schemas.microsoft.com/office/drawing/2014/main" id="{0D116B12-F6DC-483E-BDC1-8C677A319D91}"/>
              </a:ext>
            </a:extLst>
          </p:cNvPr>
          <p:cNvSpPr/>
          <p:nvPr/>
        </p:nvSpPr>
        <p:spPr>
          <a:xfrm>
            <a:off x="8156864" y="5527341"/>
            <a:ext cx="1330036" cy="684802"/>
          </a:xfrm>
          <a:prstGeom prst="wedgeEllipseCallout">
            <a:avLst>
              <a:gd name="adj1" fmla="val -133333"/>
              <a:gd name="adj2" fmla="val 44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Woo hoo!</a:t>
            </a:r>
          </a:p>
        </p:txBody>
      </p:sp>
      <p:sp>
        <p:nvSpPr>
          <p:cNvPr id="25" name="Speech Bubble: Oval 24">
            <a:extLst>
              <a:ext uri="{FF2B5EF4-FFF2-40B4-BE49-F238E27FC236}">
                <a16:creationId xmlns:a16="http://schemas.microsoft.com/office/drawing/2014/main" id="{B468D8FE-23C0-4D42-B0B1-5192BA8D53ED}"/>
              </a:ext>
            </a:extLst>
          </p:cNvPr>
          <p:cNvSpPr/>
          <p:nvPr/>
        </p:nvSpPr>
        <p:spPr>
          <a:xfrm>
            <a:off x="3753153" y="4122959"/>
            <a:ext cx="1780883" cy="1211727"/>
          </a:xfrm>
          <a:prstGeom prst="wedgeEllipseCallout">
            <a:avLst>
              <a:gd name="adj1" fmla="val 38877"/>
              <a:gd name="adj2" fmla="val 86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It’s even better than </a:t>
            </a:r>
            <a:r>
              <a:rPr lang="en-CA" i="1" dirty="0"/>
              <a:t>Cats!</a:t>
            </a:r>
          </a:p>
        </p:txBody>
      </p:sp>
      <p:pic>
        <p:nvPicPr>
          <p:cNvPr id="26" name="Picture 25">
            <a:extLst>
              <a:ext uri="{FF2B5EF4-FFF2-40B4-BE49-F238E27FC236}">
                <a16:creationId xmlns:a16="http://schemas.microsoft.com/office/drawing/2014/main" id="{67283FDF-C2A8-4D81-90AC-167BF6D207B8}"/>
              </a:ext>
            </a:extLst>
          </p:cNvPr>
          <p:cNvPicPr>
            <a:picLocks noChangeAspect="1"/>
          </p:cNvPicPr>
          <p:nvPr/>
        </p:nvPicPr>
        <p:blipFill>
          <a:blip r:embed="rId13"/>
          <a:stretch>
            <a:fillRect/>
          </a:stretch>
        </p:blipFill>
        <p:spPr>
          <a:xfrm>
            <a:off x="9263695" y="3688348"/>
            <a:ext cx="2474669" cy="2853904"/>
          </a:xfrm>
          <a:prstGeom prst="rect">
            <a:avLst/>
          </a:prstGeom>
        </p:spPr>
      </p:pic>
      <p:pic>
        <p:nvPicPr>
          <p:cNvPr id="27" name="Content Placeholder 3">
            <a:extLst>
              <a:ext uri="{FF2B5EF4-FFF2-40B4-BE49-F238E27FC236}">
                <a16:creationId xmlns:a16="http://schemas.microsoft.com/office/drawing/2014/main" id="{C4D5B7B8-50F4-4A62-9874-852D0A9379A7}"/>
              </a:ext>
            </a:extLst>
          </p:cNvPr>
          <p:cNvPicPr>
            <a:picLocks noChangeAspect="1"/>
          </p:cNvPicPr>
          <p:nvPr/>
        </p:nvPicPr>
        <p:blipFill>
          <a:blip r:embed="rId14"/>
          <a:stretch>
            <a:fillRect/>
          </a:stretch>
        </p:blipFill>
        <p:spPr>
          <a:xfrm>
            <a:off x="4609366" y="2980628"/>
            <a:ext cx="1916014" cy="2944924"/>
          </a:xfrm>
          <a:prstGeom prst="rect">
            <a:avLst/>
          </a:prstGeom>
        </p:spPr>
      </p:pic>
      <p:pic>
        <p:nvPicPr>
          <p:cNvPr id="28" name="Picture 27">
            <a:extLst>
              <a:ext uri="{FF2B5EF4-FFF2-40B4-BE49-F238E27FC236}">
                <a16:creationId xmlns:a16="http://schemas.microsoft.com/office/drawing/2014/main" id="{B44FB38B-D9AA-4B88-8D8D-888CB1B2631C}"/>
              </a:ext>
            </a:extLst>
          </p:cNvPr>
          <p:cNvPicPr>
            <a:picLocks noChangeAspect="1"/>
          </p:cNvPicPr>
          <p:nvPr/>
        </p:nvPicPr>
        <p:blipFill>
          <a:blip r:embed="rId15"/>
          <a:stretch>
            <a:fillRect/>
          </a:stretch>
        </p:blipFill>
        <p:spPr>
          <a:xfrm>
            <a:off x="6947255" y="1642754"/>
            <a:ext cx="1951544" cy="3020071"/>
          </a:xfrm>
          <a:prstGeom prst="rect">
            <a:avLst/>
          </a:prstGeom>
        </p:spPr>
      </p:pic>
      <p:sp>
        <p:nvSpPr>
          <p:cNvPr id="29" name="TextBox 28">
            <a:extLst>
              <a:ext uri="{FF2B5EF4-FFF2-40B4-BE49-F238E27FC236}">
                <a16:creationId xmlns:a16="http://schemas.microsoft.com/office/drawing/2014/main" id="{4FD134F5-8864-4D62-AAF9-2B9F9300EA80}"/>
              </a:ext>
            </a:extLst>
          </p:cNvPr>
          <p:cNvSpPr txBox="1"/>
          <p:nvPr/>
        </p:nvSpPr>
        <p:spPr>
          <a:xfrm>
            <a:off x="2330840" y="1646962"/>
            <a:ext cx="3368260" cy="1323439"/>
          </a:xfrm>
          <a:prstGeom prst="rect">
            <a:avLst/>
          </a:prstGeom>
          <a:noFill/>
        </p:spPr>
        <p:txBody>
          <a:bodyPr wrap="square" rtlCol="0">
            <a:spAutoFit/>
          </a:bodyPr>
          <a:lstStyle/>
          <a:p>
            <a:pPr algn="ctr"/>
            <a:r>
              <a:rPr lang="en-CA" sz="8000" b="1" dirty="0"/>
              <a:t>©</a:t>
            </a:r>
            <a:r>
              <a:rPr lang="en-CA" sz="8000" b="1" i="1" dirty="0">
                <a:latin typeface="Garamond" panose="02020404030301010803" pitchFamily="18" charset="0"/>
              </a:rPr>
              <a:t>???</a:t>
            </a:r>
            <a:endParaRPr lang="en-CA" b="1" i="1" dirty="0">
              <a:latin typeface="Garamond" panose="02020404030301010803" pitchFamily="18" charset="0"/>
            </a:endParaRPr>
          </a:p>
        </p:txBody>
      </p:sp>
    </p:spTree>
    <p:extLst>
      <p:ext uri="{BB962C8B-B14F-4D97-AF65-F5344CB8AC3E}">
        <p14:creationId xmlns:p14="http://schemas.microsoft.com/office/powerpoint/2010/main" val="17504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anim calcmode="lin" valueType="num">
                                      <p:cBhvr>
                                        <p:cTn id="40" dur="2000" fill="hold"/>
                                        <p:tgtEl>
                                          <p:spTgt spid="21"/>
                                        </p:tgtEl>
                                        <p:attrNameLst>
                                          <p:attrName>ppt_w</p:attrName>
                                        </p:attrNameLst>
                                      </p:cBhvr>
                                      <p:tavLst>
                                        <p:tav tm="0" fmla="#ppt_w*sin(2.5*pi*$)">
                                          <p:val>
                                            <p:fltVal val="0"/>
                                          </p:val>
                                        </p:tav>
                                        <p:tav tm="100000">
                                          <p:val>
                                            <p:fltVal val="1"/>
                                          </p:val>
                                        </p:tav>
                                      </p:tavLst>
                                    </p:anim>
                                    <p:anim calcmode="lin" valueType="num">
                                      <p:cBhvr>
                                        <p:cTn id="41" dur="2000" fill="hold"/>
                                        <p:tgtEl>
                                          <p:spTgt spid="21"/>
                                        </p:tgtEl>
                                        <p:attrNameLst>
                                          <p:attrName>ppt_h</p:attrName>
                                        </p:attrNameLst>
                                      </p:cBhvr>
                                      <p:tavLst>
                                        <p:tav tm="0">
                                          <p:val>
                                            <p:strVal val="#ppt_h"/>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13"/>
                                        </p:tgtEl>
                                        <p:attrNameLst>
                                          <p:attrName>ppt_x</p:attrName>
                                        </p:attrNameLst>
                                      </p:cBhvr>
                                      <p:tavLst>
                                        <p:tav tm="0">
                                          <p:val>
                                            <p:strVal val="ppt_x"/>
                                          </p:val>
                                        </p:tav>
                                        <p:tav tm="100000">
                                          <p:val>
                                            <p:strVal val="ppt_x"/>
                                          </p:val>
                                        </p:tav>
                                      </p:tavLst>
                                    </p:anim>
                                    <p:anim calcmode="lin" valueType="num">
                                      <p:cBhvr additive="base">
                                        <p:cTn id="61" dur="500"/>
                                        <p:tgtEl>
                                          <p:spTgt spid="13"/>
                                        </p:tgtEl>
                                        <p:attrNameLst>
                                          <p:attrName>ppt_y</p:attrName>
                                        </p:attrNameLst>
                                      </p:cBhvr>
                                      <p:tavLst>
                                        <p:tav tm="0">
                                          <p:val>
                                            <p:strVal val="ppt_y"/>
                                          </p:val>
                                        </p:tav>
                                        <p:tav tm="100000">
                                          <p:val>
                                            <p:strVal val="1+ppt_h/2"/>
                                          </p:val>
                                        </p:tav>
                                      </p:tavLst>
                                    </p:anim>
                                    <p:set>
                                      <p:cBhvr>
                                        <p:cTn id="62" dur="1" fill="hold">
                                          <p:stCondLst>
                                            <p:cond delay="499"/>
                                          </p:stCondLst>
                                        </p:cTn>
                                        <p:tgtEl>
                                          <p:spTgt spid="13"/>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5"/>
                                        </p:tgtEl>
                                        <p:attrNameLst>
                                          <p:attrName>ppt_x</p:attrName>
                                        </p:attrNameLst>
                                      </p:cBhvr>
                                      <p:tavLst>
                                        <p:tav tm="0">
                                          <p:val>
                                            <p:strVal val="ppt_x"/>
                                          </p:val>
                                        </p:tav>
                                        <p:tav tm="100000">
                                          <p:val>
                                            <p:strVal val="ppt_x"/>
                                          </p:val>
                                        </p:tav>
                                      </p:tavLst>
                                    </p:anim>
                                    <p:anim calcmode="lin" valueType="num">
                                      <p:cBhvr additive="base">
                                        <p:cTn id="65" dur="500"/>
                                        <p:tgtEl>
                                          <p:spTgt spid="15"/>
                                        </p:tgtEl>
                                        <p:attrNameLst>
                                          <p:attrName>ppt_y</p:attrName>
                                        </p:attrNameLst>
                                      </p:cBhvr>
                                      <p:tavLst>
                                        <p:tav tm="0">
                                          <p:val>
                                            <p:strVal val="ppt_y"/>
                                          </p:val>
                                        </p:tav>
                                        <p:tav tm="100000">
                                          <p:val>
                                            <p:strVal val="1+ppt_h/2"/>
                                          </p:val>
                                        </p:tav>
                                      </p:tavLst>
                                    </p:anim>
                                    <p:set>
                                      <p:cBhvr>
                                        <p:cTn id="66" dur="1" fill="hold">
                                          <p:stCondLst>
                                            <p:cond delay="499"/>
                                          </p:stCondLst>
                                        </p:cTn>
                                        <p:tgtEl>
                                          <p:spTgt spid="15"/>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9"/>
                                        </p:tgtEl>
                                        <p:attrNameLst>
                                          <p:attrName>ppt_x</p:attrName>
                                        </p:attrNameLst>
                                      </p:cBhvr>
                                      <p:tavLst>
                                        <p:tav tm="0">
                                          <p:val>
                                            <p:strVal val="ppt_x"/>
                                          </p:val>
                                        </p:tav>
                                        <p:tav tm="100000">
                                          <p:val>
                                            <p:strVal val="ppt_x"/>
                                          </p:val>
                                        </p:tav>
                                      </p:tavLst>
                                    </p:anim>
                                    <p:anim calcmode="lin" valueType="num">
                                      <p:cBhvr additive="base">
                                        <p:cTn id="69" dur="500"/>
                                        <p:tgtEl>
                                          <p:spTgt spid="19"/>
                                        </p:tgtEl>
                                        <p:attrNameLst>
                                          <p:attrName>ppt_y</p:attrName>
                                        </p:attrNameLst>
                                      </p:cBhvr>
                                      <p:tavLst>
                                        <p:tav tm="0">
                                          <p:val>
                                            <p:strVal val="ppt_y"/>
                                          </p:val>
                                        </p:tav>
                                        <p:tav tm="100000">
                                          <p:val>
                                            <p:strVal val="1+ppt_h/2"/>
                                          </p:val>
                                        </p:tav>
                                      </p:tavLst>
                                    </p:anim>
                                    <p:set>
                                      <p:cBhvr>
                                        <p:cTn id="70" dur="1" fill="hold">
                                          <p:stCondLst>
                                            <p:cond delay="499"/>
                                          </p:stCondLst>
                                        </p:cTn>
                                        <p:tgtEl>
                                          <p:spTgt spid="19"/>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21"/>
                                        </p:tgtEl>
                                        <p:attrNameLst>
                                          <p:attrName>ppt_x</p:attrName>
                                        </p:attrNameLst>
                                      </p:cBhvr>
                                      <p:tavLst>
                                        <p:tav tm="0">
                                          <p:val>
                                            <p:strVal val="ppt_x"/>
                                          </p:val>
                                        </p:tav>
                                        <p:tav tm="100000">
                                          <p:val>
                                            <p:strVal val="ppt_x"/>
                                          </p:val>
                                        </p:tav>
                                      </p:tavLst>
                                    </p:anim>
                                    <p:anim calcmode="lin" valueType="num">
                                      <p:cBhvr additive="base">
                                        <p:cTn id="77" dur="500"/>
                                        <p:tgtEl>
                                          <p:spTgt spid="21"/>
                                        </p:tgtEl>
                                        <p:attrNameLst>
                                          <p:attrName>ppt_y</p:attrName>
                                        </p:attrNameLst>
                                      </p:cBhvr>
                                      <p:tavLst>
                                        <p:tav tm="0">
                                          <p:val>
                                            <p:strVal val="ppt_y"/>
                                          </p:val>
                                        </p:tav>
                                        <p:tav tm="100000">
                                          <p:val>
                                            <p:strVal val="1+ppt_h/2"/>
                                          </p:val>
                                        </p:tav>
                                      </p:tavLst>
                                    </p:anim>
                                    <p:set>
                                      <p:cBhvr>
                                        <p:cTn id="78" dur="1" fill="hold">
                                          <p:stCondLst>
                                            <p:cond delay="499"/>
                                          </p:stCondLst>
                                        </p:cTn>
                                        <p:tgtEl>
                                          <p:spTgt spid="21"/>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23"/>
                                        </p:tgtEl>
                                        <p:attrNameLst>
                                          <p:attrName>ppt_x</p:attrName>
                                        </p:attrNameLst>
                                      </p:cBhvr>
                                      <p:tavLst>
                                        <p:tav tm="0">
                                          <p:val>
                                            <p:strVal val="ppt_x"/>
                                          </p:val>
                                        </p:tav>
                                        <p:tav tm="100000">
                                          <p:val>
                                            <p:strVal val="ppt_x"/>
                                          </p:val>
                                        </p:tav>
                                      </p:tavLst>
                                    </p:anim>
                                    <p:anim calcmode="lin" valueType="num">
                                      <p:cBhvr additive="base">
                                        <p:cTn id="81" dur="500"/>
                                        <p:tgtEl>
                                          <p:spTgt spid="23"/>
                                        </p:tgtEl>
                                        <p:attrNameLst>
                                          <p:attrName>ppt_y</p:attrName>
                                        </p:attrNameLst>
                                      </p:cBhvr>
                                      <p:tavLst>
                                        <p:tav tm="0">
                                          <p:val>
                                            <p:strVal val="ppt_y"/>
                                          </p:val>
                                        </p:tav>
                                        <p:tav tm="100000">
                                          <p:val>
                                            <p:strVal val="1+ppt_h/2"/>
                                          </p:val>
                                        </p:tav>
                                      </p:tavLst>
                                    </p:anim>
                                    <p:set>
                                      <p:cBhvr>
                                        <p:cTn id="82" dur="1" fill="hold">
                                          <p:stCondLst>
                                            <p:cond delay="499"/>
                                          </p:stCondLst>
                                        </p:cTn>
                                        <p:tgtEl>
                                          <p:spTgt spid="2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4"/>
                                        </p:tgtEl>
                                        <p:attrNameLst>
                                          <p:attrName>ppt_x</p:attrName>
                                        </p:attrNameLst>
                                      </p:cBhvr>
                                      <p:tavLst>
                                        <p:tav tm="0">
                                          <p:val>
                                            <p:strVal val="ppt_x"/>
                                          </p:val>
                                        </p:tav>
                                        <p:tav tm="100000">
                                          <p:val>
                                            <p:strVal val="ppt_x"/>
                                          </p:val>
                                        </p:tav>
                                      </p:tavLst>
                                    </p:anim>
                                    <p:anim calcmode="lin" valueType="num">
                                      <p:cBhvr additive="base">
                                        <p:cTn id="85" dur="500"/>
                                        <p:tgtEl>
                                          <p:spTgt spid="24"/>
                                        </p:tgtEl>
                                        <p:attrNameLst>
                                          <p:attrName>ppt_y</p:attrName>
                                        </p:attrNameLst>
                                      </p:cBhvr>
                                      <p:tavLst>
                                        <p:tav tm="0">
                                          <p:val>
                                            <p:strVal val="ppt_y"/>
                                          </p:val>
                                        </p:tav>
                                        <p:tav tm="100000">
                                          <p:val>
                                            <p:strVal val="1+ppt_h/2"/>
                                          </p:val>
                                        </p:tav>
                                      </p:tavLst>
                                    </p:anim>
                                    <p:set>
                                      <p:cBhvr>
                                        <p:cTn id="86" dur="1" fill="hold">
                                          <p:stCondLst>
                                            <p:cond delay="499"/>
                                          </p:stCondLst>
                                        </p:cTn>
                                        <p:tgtEl>
                                          <p:spTgt spid="24"/>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5"/>
                                        </p:tgtEl>
                                        <p:attrNameLst>
                                          <p:attrName>ppt_x</p:attrName>
                                        </p:attrNameLst>
                                      </p:cBhvr>
                                      <p:tavLst>
                                        <p:tav tm="0">
                                          <p:val>
                                            <p:strVal val="ppt_x"/>
                                          </p:val>
                                        </p:tav>
                                        <p:tav tm="100000">
                                          <p:val>
                                            <p:strVal val="ppt_x"/>
                                          </p:val>
                                        </p:tav>
                                      </p:tavLst>
                                    </p:anim>
                                    <p:anim calcmode="lin" valueType="num">
                                      <p:cBhvr additive="base">
                                        <p:cTn id="89" dur="500"/>
                                        <p:tgtEl>
                                          <p:spTgt spid="25"/>
                                        </p:tgtEl>
                                        <p:attrNameLst>
                                          <p:attrName>ppt_y</p:attrName>
                                        </p:attrNameLst>
                                      </p:cBhvr>
                                      <p:tavLst>
                                        <p:tav tm="0">
                                          <p:val>
                                            <p:strVal val="ppt_y"/>
                                          </p:val>
                                        </p:tav>
                                        <p:tav tm="100000">
                                          <p:val>
                                            <p:strVal val="1+ppt_h/2"/>
                                          </p:val>
                                        </p:tav>
                                      </p:tavLst>
                                    </p:anim>
                                    <p:set>
                                      <p:cBhvr>
                                        <p:cTn id="90" dur="1" fill="hold">
                                          <p:stCondLst>
                                            <p:cond delay="499"/>
                                          </p:stCondLst>
                                        </p:cTn>
                                        <p:tgtEl>
                                          <p:spTgt spid="2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9"/>
                                        </p:tgtEl>
                                        <p:attrNameLst>
                                          <p:attrName>r</p:attrName>
                                        </p:attrNameLst>
                                      </p:cBhvr>
                                    </p:animRot>
                                    <p:animRot by="-240000">
                                      <p:cBhvr>
                                        <p:cTn id="95" dur="200" fill="hold">
                                          <p:stCondLst>
                                            <p:cond delay="200"/>
                                          </p:stCondLst>
                                        </p:cTn>
                                        <p:tgtEl>
                                          <p:spTgt spid="9"/>
                                        </p:tgtEl>
                                        <p:attrNameLst>
                                          <p:attrName>r</p:attrName>
                                        </p:attrNameLst>
                                      </p:cBhvr>
                                    </p:animRot>
                                    <p:animRot by="240000">
                                      <p:cBhvr>
                                        <p:cTn id="96" dur="200" fill="hold">
                                          <p:stCondLst>
                                            <p:cond delay="400"/>
                                          </p:stCondLst>
                                        </p:cTn>
                                        <p:tgtEl>
                                          <p:spTgt spid="9"/>
                                        </p:tgtEl>
                                        <p:attrNameLst>
                                          <p:attrName>r</p:attrName>
                                        </p:attrNameLst>
                                      </p:cBhvr>
                                    </p:animRot>
                                    <p:animRot by="-240000">
                                      <p:cBhvr>
                                        <p:cTn id="97" dur="200" fill="hold">
                                          <p:stCondLst>
                                            <p:cond delay="600"/>
                                          </p:stCondLst>
                                        </p:cTn>
                                        <p:tgtEl>
                                          <p:spTgt spid="9"/>
                                        </p:tgtEl>
                                        <p:attrNameLst>
                                          <p:attrName>r</p:attrName>
                                        </p:attrNameLst>
                                      </p:cBhvr>
                                    </p:animRot>
                                    <p:animRot by="120000">
                                      <p:cBhvr>
                                        <p:cTn id="98" dur="200" fill="hold">
                                          <p:stCondLst>
                                            <p:cond delay="800"/>
                                          </p:stCondLst>
                                        </p:cTn>
                                        <p:tgtEl>
                                          <p:spTgt spid="9"/>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childTnLst>
                                </p:cTn>
                              </p:par>
                              <p:par>
                                <p:cTn id="104" presetID="10" presetClass="entr" presetSubtype="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F3D621-0CAC-475C-90AF-3AA364C74AD4}"/>
              </a:ext>
            </a:extLst>
          </p:cNvPr>
          <p:cNvSpPr>
            <a:spLocks noGrp="1"/>
          </p:cNvSpPr>
          <p:nvPr>
            <p:ph type="body" sz="quarter" idx="10"/>
          </p:nvPr>
        </p:nvSpPr>
        <p:spPr/>
        <p:txBody>
          <a:bodyPr/>
          <a:lstStyle/>
          <a:p>
            <a:r>
              <a:rPr lang="en-CA" sz="1800" dirty="0">
                <a:effectLst/>
                <a:ea typeface="Calibri" panose="020F0502020204030204" pitchFamily="34" charset="0"/>
              </a:rPr>
              <a:t>University of Alberta. 2021. “Creating and Sharing Copyright-Protected Materials in the K-12 Context.” Opening Up Copyright Instructional Module. </a:t>
            </a:r>
            <a:r>
              <a:rPr lang="en-CA" sz="1800" u="sng" dirty="0">
                <a:solidFill>
                  <a:srgbClr val="0563C1"/>
                </a:solidFill>
                <a:effectLst/>
                <a:ea typeface="Calibri" panose="020F0502020204030204" pitchFamily="34" charset="0"/>
                <a:hlinkClick r:id="rId2"/>
              </a:rPr>
              <a:t>https://sites.library.ualberta.ca/copyright/</a:t>
            </a:r>
            <a:r>
              <a:rPr lang="en-CA" sz="1800" dirty="0">
                <a:effectLst/>
                <a:ea typeface="Calibri" panose="020F0502020204030204" pitchFamily="34" charset="0"/>
              </a:rPr>
              <a:t> </a:t>
            </a:r>
          </a:p>
          <a:p>
            <a:endParaRPr lang="en-CA" dirty="0"/>
          </a:p>
        </p:txBody>
      </p:sp>
    </p:spTree>
    <p:extLst>
      <p:ext uri="{BB962C8B-B14F-4D97-AF65-F5344CB8AC3E}">
        <p14:creationId xmlns:p14="http://schemas.microsoft.com/office/powerpoint/2010/main" val="331270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47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37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CA" dirty="0"/>
              <a:t>COPYRIGHT CONSIDERATIONS</a:t>
            </a:r>
          </a:p>
        </p:txBody>
      </p:sp>
      <p:pic>
        <p:nvPicPr>
          <p:cNvPr id="5" name="Content Placeholder 2">
            <a:extLst>
              <a:ext uri="{FF2B5EF4-FFF2-40B4-BE49-F238E27FC236}">
                <a16:creationId xmlns:a16="http://schemas.microsoft.com/office/drawing/2014/main" id="{E94BA44D-0B8D-451C-90FE-31553ADB449A}"/>
              </a:ext>
            </a:extLst>
          </p:cNvPr>
          <p:cNvPicPr>
            <a:picLocks noGrp="1" noChangeAspect="1"/>
          </p:cNvPicPr>
          <p:nvPr>
            <p:ph sz="half" idx="1"/>
          </p:nvPr>
        </p:nvPicPr>
        <p:blipFill>
          <a:blip r:embed="rId3"/>
          <a:stretch>
            <a:fillRect/>
          </a:stretch>
        </p:blipFill>
        <p:spPr>
          <a:xfrm>
            <a:off x="2860118" y="3429000"/>
            <a:ext cx="1830703" cy="2181588"/>
          </a:xfrm>
        </p:spPr>
      </p:pic>
      <p:pic>
        <p:nvPicPr>
          <p:cNvPr id="9" name="Content Placeholder 6">
            <a:extLst>
              <a:ext uri="{FF2B5EF4-FFF2-40B4-BE49-F238E27FC236}">
                <a16:creationId xmlns:a16="http://schemas.microsoft.com/office/drawing/2014/main" id="{A092DF80-057C-4F96-9D43-D1171260B559}"/>
              </a:ext>
            </a:extLst>
          </p:cNvPr>
          <p:cNvPicPr>
            <a:picLocks noChangeAspect="1"/>
          </p:cNvPicPr>
          <p:nvPr/>
        </p:nvPicPr>
        <p:blipFill>
          <a:blip r:embed="rId4"/>
          <a:srcRect/>
          <a:stretch/>
        </p:blipFill>
        <p:spPr>
          <a:xfrm>
            <a:off x="5471051" y="2545772"/>
            <a:ext cx="1415293" cy="1335499"/>
          </a:xfrm>
          <a:prstGeom prst="rect">
            <a:avLst/>
          </a:prstGeom>
        </p:spPr>
      </p:pic>
      <p:pic>
        <p:nvPicPr>
          <p:cNvPr id="10" name="Content Placeholder 3">
            <a:extLst>
              <a:ext uri="{FF2B5EF4-FFF2-40B4-BE49-F238E27FC236}">
                <a16:creationId xmlns:a16="http://schemas.microsoft.com/office/drawing/2014/main" id="{C56EB50F-FE14-441B-A671-C285049693A0}"/>
              </a:ext>
            </a:extLst>
          </p:cNvPr>
          <p:cNvPicPr>
            <a:picLocks noChangeAspect="1"/>
          </p:cNvPicPr>
          <p:nvPr/>
        </p:nvPicPr>
        <p:blipFill>
          <a:blip r:embed="rId5"/>
          <a:stretch>
            <a:fillRect/>
          </a:stretch>
        </p:blipFill>
        <p:spPr>
          <a:xfrm>
            <a:off x="1100790" y="2285127"/>
            <a:ext cx="1250063" cy="1921354"/>
          </a:xfrm>
          <a:prstGeom prst="rect">
            <a:avLst/>
          </a:prstGeom>
        </p:spPr>
      </p:pic>
      <p:sp>
        <p:nvSpPr>
          <p:cNvPr id="2" name="Speech Bubble: Oval 1">
            <a:extLst>
              <a:ext uri="{FF2B5EF4-FFF2-40B4-BE49-F238E27FC236}">
                <a16:creationId xmlns:a16="http://schemas.microsoft.com/office/drawing/2014/main" id="{11E7BBBA-6745-419C-9EF9-F18AE46C9726}"/>
              </a:ext>
            </a:extLst>
          </p:cNvPr>
          <p:cNvSpPr/>
          <p:nvPr/>
        </p:nvSpPr>
        <p:spPr>
          <a:xfrm>
            <a:off x="4194885" y="2274737"/>
            <a:ext cx="1441395" cy="938785"/>
          </a:xfrm>
          <a:prstGeom prst="wedgeEllipseCallout">
            <a:avLst>
              <a:gd name="adj1" fmla="val -29644"/>
              <a:gd name="adj2" fmla="val 1057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 ???</a:t>
            </a:r>
          </a:p>
        </p:txBody>
      </p:sp>
      <p:pic>
        <p:nvPicPr>
          <p:cNvPr id="4" name="Picture 3">
            <a:extLst>
              <a:ext uri="{FF2B5EF4-FFF2-40B4-BE49-F238E27FC236}">
                <a16:creationId xmlns:a16="http://schemas.microsoft.com/office/drawing/2014/main" id="{75D76F43-2908-45D8-923B-4C6AD4688B6B}"/>
              </a:ext>
            </a:extLst>
          </p:cNvPr>
          <p:cNvPicPr>
            <a:picLocks noChangeAspect="1"/>
          </p:cNvPicPr>
          <p:nvPr/>
        </p:nvPicPr>
        <p:blipFill>
          <a:blip r:embed="rId6"/>
          <a:stretch>
            <a:fillRect/>
          </a:stretch>
        </p:blipFill>
        <p:spPr>
          <a:xfrm>
            <a:off x="8348991" y="2380020"/>
            <a:ext cx="2128172" cy="1801274"/>
          </a:xfrm>
          <a:prstGeom prst="rect">
            <a:avLst/>
          </a:prstGeom>
        </p:spPr>
      </p:pic>
      <p:grpSp>
        <p:nvGrpSpPr>
          <p:cNvPr id="15" name="Group 14">
            <a:extLst>
              <a:ext uri="{FF2B5EF4-FFF2-40B4-BE49-F238E27FC236}">
                <a16:creationId xmlns:a16="http://schemas.microsoft.com/office/drawing/2014/main" id="{F0D28749-97E7-42C3-BDA1-DDC50E918942}"/>
              </a:ext>
            </a:extLst>
          </p:cNvPr>
          <p:cNvGrpSpPr/>
          <p:nvPr/>
        </p:nvGrpSpPr>
        <p:grpSpPr>
          <a:xfrm>
            <a:off x="7403532" y="1546399"/>
            <a:ext cx="3950268" cy="3468516"/>
            <a:chOff x="7766398" y="1511546"/>
            <a:chExt cx="3950268" cy="3468516"/>
          </a:xfrm>
        </p:grpSpPr>
        <p:pic>
          <p:nvPicPr>
            <p:cNvPr id="11" name="Picture 10">
              <a:extLst>
                <a:ext uri="{FF2B5EF4-FFF2-40B4-BE49-F238E27FC236}">
                  <a16:creationId xmlns:a16="http://schemas.microsoft.com/office/drawing/2014/main" id="{7155479A-37D3-495E-A073-A551D182D3C5}"/>
                </a:ext>
              </a:extLst>
            </p:cNvPr>
            <p:cNvPicPr>
              <a:picLocks noChangeAspect="1"/>
            </p:cNvPicPr>
            <p:nvPr/>
          </p:nvPicPr>
          <p:blipFill>
            <a:blip r:embed="rId7"/>
            <a:stretch>
              <a:fillRect/>
            </a:stretch>
          </p:blipFill>
          <p:spPr>
            <a:xfrm>
              <a:off x="7766398" y="1511546"/>
              <a:ext cx="3950268" cy="3468516"/>
            </a:xfrm>
            <a:prstGeom prst="rect">
              <a:avLst/>
            </a:prstGeom>
          </p:spPr>
        </p:pic>
        <p:sp>
          <p:nvSpPr>
            <p:cNvPr id="13" name="TextBox 12">
              <a:extLst>
                <a:ext uri="{FF2B5EF4-FFF2-40B4-BE49-F238E27FC236}">
                  <a16:creationId xmlns:a16="http://schemas.microsoft.com/office/drawing/2014/main" id="{8BF58AC7-5F11-48BD-8A62-1E0FFAC14608}"/>
                </a:ext>
              </a:extLst>
            </p:cNvPr>
            <p:cNvSpPr txBox="1"/>
            <p:nvPr/>
          </p:nvSpPr>
          <p:spPr>
            <a:xfrm>
              <a:off x="9016462" y="2440537"/>
              <a:ext cx="1591984" cy="1331050"/>
            </a:xfrm>
            <a:prstGeom prst="rect">
              <a:avLst/>
            </a:prstGeom>
            <a:noFill/>
          </p:spPr>
          <p:txBody>
            <a:bodyPr wrap="square" rtlCol="0">
              <a:spAutoFit/>
            </a:bodyPr>
            <a:lstStyle/>
            <a:p>
              <a:r>
                <a:rPr lang="en-CA" dirty="0"/>
                <a:t>Fair Dealing</a:t>
              </a:r>
            </a:p>
            <a:p>
              <a:r>
                <a:rPr lang="en-CA" dirty="0"/>
                <a:t>Guidelines</a:t>
              </a:r>
            </a:p>
            <a:p>
              <a:r>
                <a:rPr lang="en-CA" dirty="0"/>
                <a:t>……………</a:t>
              </a:r>
            </a:p>
            <a:p>
              <a:r>
                <a:rPr lang="en-CA" dirty="0"/>
                <a:t>……………</a:t>
              </a:r>
            </a:p>
          </p:txBody>
        </p:sp>
      </p:grpSp>
      <p:pic>
        <p:nvPicPr>
          <p:cNvPr id="17" name="Picture 16">
            <a:extLst>
              <a:ext uri="{FF2B5EF4-FFF2-40B4-BE49-F238E27FC236}">
                <a16:creationId xmlns:a16="http://schemas.microsoft.com/office/drawing/2014/main" id="{41705BD9-F3DC-4116-BE98-308B2D8812A8}"/>
              </a:ext>
            </a:extLst>
          </p:cNvPr>
          <p:cNvPicPr>
            <a:picLocks noChangeAspect="1"/>
          </p:cNvPicPr>
          <p:nvPr/>
        </p:nvPicPr>
        <p:blipFill>
          <a:blip r:embed="rId8"/>
          <a:stretch>
            <a:fillRect/>
          </a:stretch>
        </p:blipFill>
        <p:spPr>
          <a:xfrm>
            <a:off x="7561745" y="3939531"/>
            <a:ext cx="979251" cy="938786"/>
          </a:xfrm>
          <a:prstGeom prst="rect">
            <a:avLst/>
          </a:prstGeom>
        </p:spPr>
      </p:pic>
      <p:sp>
        <p:nvSpPr>
          <p:cNvPr id="18" name="TextBox 17">
            <a:extLst>
              <a:ext uri="{FF2B5EF4-FFF2-40B4-BE49-F238E27FC236}">
                <a16:creationId xmlns:a16="http://schemas.microsoft.com/office/drawing/2014/main" id="{8CE6C674-2DD4-41CB-BD95-D0558E6DF2DE}"/>
              </a:ext>
            </a:extLst>
          </p:cNvPr>
          <p:cNvSpPr txBox="1"/>
          <p:nvPr/>
        </p:nvSpPr>
        <p:spPr>
          <a:xfrm>
            <a:off x="10542055" y="4027485"/>
            <a:ext cx="1250064" cy="861774"/>
          </a:xfrm>
          <a:prstGeom prst="rect">
            <a:avLst/>
          </a:prstGeom>
          <a:noFill/>
        </p:spPr>
        <p:txBody>
          <a:bodyPr wrap="square" rtlCol="0">
            <a:spAutoFit/>
          </a:bodyPr>
          <a:lstStyle/>
          <a:p>
            <a:r>
              <a:rPr lang="en-CA" sz="5000" b="1" dirty="0"/>
              <a:t>$$</a:t>
            </a:r>
          </a:p>
        </p:txBody>
      </p:sp>
      <p:sp>
        <p:nvSpPr>
          <p:cNvPr id="19" name="&quot;Not Allowed&quot; Symbol 18">
            <a:extLst>
              <a:ext uri="{FF2B5EF4-FFF2-40B4-BE49-F238E27FC236}">
                <a16:creationId xmlns:a16="http://schemas.microsoft.com/office/drawing/2014/main" id="{EF3AFF94-B778-4B29-B0D8-F0D0B699AADC}"/>
              </a:ext>
            </a:extLst>
          </p:cNvPr>
          <p:cNvSpPr/>
          <p:nvPr/>
        </p:nvSpPr>
        <p:spPr>
          <a:xfrm>
            <a:off x="10422562" y="3901830"/>
            <a:ext cx="1150398" cy="1113085"/>
          </a:xfrm>
          <a:prstGeom prst="noSmoking">
            <a:avLst/>
          </a:prstGeom>
          <a:solidFill>
            <a:srgbClr val="FF00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1" name="Picture 20">
            <a:extLst>
              <a:ext uri="{FF2B5EF4-FFF2-40B4-BE49-F238E27FC236}">
                <a16:creationId xmlns:a16="http://schemas.microsoft.com/office/drawing/2014/main" id="{0C70B836-E972-4291-BE36-E64268F94D8D}"/>
              </a:ext>
            </a:extLst>
          </p:cNvPr>
          <p:cNvPicPr>
            <a:picLocks noChangeAspect="1"/>
          </p:cNvPicPr>
          <p:nvPr/>
        </p:nvPicPr>
        <p:blipFill>
          <a:blip r:embed="rId9"/>
          <a:stretch>
            <a:fillRect/>
          </a:stretch>
        </p:blipFill>
        <p:spPr>
          <a:xfrm>
            <a:off x="4152266" y="2269629"/>
            <a:ext cx="4468884" cy="4141004"/>
          </a:xfrm>
          <a:prstGeom prst="rect">
            <a:avLst/>
          </a:prstGeom>
        </p:spPr>
      </p:pic>
      <p:sp>
        <p:nvSpPr>
          <p:cNvPr id="22" name="Speech Bubble: Rectangle 21">
            <a:extLst>
              <a:ext uri="{FF2B5EF4-FFF2-40B4-BE49-F238E27FC236}">
                <a16:creationId xmlns:a16="http://schemas.microsoft.com/office/drawing/2014/main" id="{87FA2F4D-7F2F-4510-8387-4B9133E8847A}"/>
              </a:ext>
            </a:extLst>
          </p:cNvPr>
          <p:cNvSpPr/>
          <p:nvPr/>
        </p:nvSpPr>
        <p:spPr>
          <a:xfrm>
            <a:off x="8196396" y="1651461"/>
            <a:ext cx="914400" cy="612648"/>
          </a:xfrm>
          <a:prstGeom prst="wedgeRectCallout">
            <a:avLst>
              <a:gd name="adj1" fmla="val -98611"/>
              <a:gd name="adj2" fmla="val 15785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a:t>Mom</a:t>
            </a:r>
          </a:p>
        </p:txBody>
      </p:sp>
      <p:sp>
        <p:nvSpPr>
          <p:cNvPr id="23" name="Speech Bubble: Rectangle 22">
            <a:extLst>
              <a:ext uri="{FF2B5EF4-FFF2-40B4-BE49-F238E27FC236}">
                <a16:creationId xmlns:a16="http://schemas.microsoft.com/office/drawing/2014/main" id="{1435237E-B5F9-46B6-A495-4E78CF2A0A03}"/>
              </a:ext>
            </a:extLst>
          </p:cNvPr>
          <p:cNvSpPr/>
          <p:nvPr/>
        </p:nvSpPr>
        <p:spPr>
          <a:xfrm>
            <a:off x="2370005" y="4458372"/>
            <a:ext cx="1747734" cy="938785"/>
          </a:xfrm>
          <a:prstGeom prst="wedgeRectCallout">
            <a:avLst>
              <a:gd name="adj1" fmla="val 83805"/>
              <a:gd name="adj2" fmla="val 162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dirty="0"/>
              <a:t>My BFF</a:t>
            </a:r>
          </a:p>
        </p:txBody>
      </p:sp>
      <p:sp>
        <p:nvSpPr>
          <p:cNvPr id="24" name="Speech Bubble: Rectangle 23">
            <a:extLst>
              <a:ext uri="{FF2B5EF4-FFF2-40B4-BE49-F238E27FC236}">
                <a16:creationId xmlns:a16="http://schemas.microsoft.com/office/drawing/2014/main" id="{0E3F8D50-CB45-4215-B234-045DAF0C90EE}"/>
              </a:ext>
            </a:extLst>
          </p:cNvPr>
          <p:cNvSpPr/>
          <p:nvPr/>
        </p:nvSpPr>
        <p:spPr>
          <a:xfrm>
            <a:off x="1763165" y="1546399"/>
            <a:ext cx="2927656" cy="938785"/>
          </a:xfrm>
          <a:prstGeom prst="wedgeRectCallout">
            <a:avLst>
              <a:gd name="adj1" fmla="val 47273"/>
              <a:gd name="adj2" fmla="val 109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That guy from 3 doors down</a:t>
            </a:r>
          </a:p>
        </p:txBody>
      </p:sp>
      <p:sp>
        <p:nvSpPr>
          <p:cNvPr id="25" name="TextBox 24">
            <a:extLst>
              <a:ext uri="{FF2B5EF4-FFF2-40B4-BE49-F238E27FC236}">
                <a16:creationId xmlns:a16="http://schemas.microsoft.com/office/drawing/2014/main" id="{56ACC4BA-7A92-4181-B9E0-2A305681B454}"/>
              </a:ext>
            </a:extLst>
          </p:cNvPr>
          <p:cNvSpPr txBox="1"/>
          <p:nvPr/>
        </p:nvSpPr>
        <p:spPr>
          <a:xfrm>
            <a:off x="4220987" y="5656598"/>
            <a:ext cx="1250064" cy="861774"/>
          </a:xfrm>
          <a:prstGeom prst="rect">
            <a:avLst/>
          </a:prstGeom>
          <a:noFill/>
        </p:spPr>
        <p:txBody>
          <a:bodyPr wrap="square" rtlCol="0">
            <a:spAutoFit/>
          </a:bodyPr>
          <a:lstStyle/>
          <a:p>
            <a:r>
              <a:rPr lang="en-CA" sz="5000" b="1" dirty="0"/>
              <a:t>$$</a:t>
            </a:r>
          </a:p>
        </p:txBody>
      </p:sp>
      <p:sp>
        <p:nvSpPr>
          <p:cNvPr id="27" name="TextBox 26">
            <a:extLst>
              <a:ext uri="{FF2B5EF4-FFF2-40B4-BE49-F238E27FC236}">
                <a16:creationId xmlns:a16="http://schemas.microsoft.com/office/drawing/2014/main" id="{E478712E-5D2F-449D-9DAE-D1601389230C}"/>
              </a:ext>
            </a:extLst>
          </p:cNvPr>
          <p:cNvSpPr txBox="1"/>
          <p:nvPr/>
        </p:nvSpPr>
        <p:spPr>
          <a:xfrm>
            <a:off x="6022400" y="5902857"/>
            <a:ext cx="1250064" cy="861774"/>
          </a:xfrm>
          <a:prstGeom prst="rect">
            <a:avLst/>
          </a:prstGeom>
          <a:noFill/>
        </p:spPr>
        <p:txBody>
          <a:bodyPr wrap="square" rtlCol="0">
            <a:spAutoFit/>
          </a:bodyPr>
          <a:lstStyle/>
          <a:p>
            <a:r>
              <a:rPr lang="en-CA" sz="5000" b="1" dirty="0"/>
              <a:t>$$</a:t>
            </a:r>
          </a:p>
        </p:txBody>
      </p:sp>
      <p:sp>
        <p:nvSpPr>
          <p:cNvPr id="28" name="TextBox 27">
            <a:extLst>
              <a:ext uri="{FF2B5EF4-FFF2-40B4-BE49-F238E27FC236}">
                <a16:creationId xmlns:a16="http://schemas.microsoft.com/office/drawing/2014/main" id="{F54B8524-16BA-4491-8247-27A8CC046BA9}"/>
              </a:ext>
            </a:extLst>
          </p:cNvPr>
          <p:cNvSpPr txBox="1"/>
          <p:nvPr/>
        </p:nvSpPr>
        <p:spPr>
          <a:xfrm>
            <a:off x="7915964" y="5595245"/>
            <a:ext cx="1250064" cy="861774"/>
          </a:xfrm>
          <a:prstGeom prst="rect">
            <a:avLst/>
          </a:prstGeom>
          <a:noFill/>
        </p:spPr>
        <p:txBody>
          <a:bodyPr wrap="square" rtlCol="0">
            <a:spAutoFit/>
          </a:bodyPr>
          <a:lstStyle/>
          <a:p>
            <a:r>
              <a:rPr lang="en-CA" sz="5000" b="1" dirty="0"/>
              <a:t>$$</a:t>
            </a:r>
          </a:p>
        </p:txBody>
      </p:sp>
      <p:pic>
        <p:nvPicPr>
          <p:cNvPr id="29" name="Picture 28" descr="A picture containing drawing&#10;&#10;Description automatically generated">
            <a:extLst>
              <a:ext uri="{FF2B5EF4-FFF2-40B4-BE49-F238E27FC236}">
                <a16:creationId xmlns:a16="http://schemas.microsoft.com/office/drawing/2014/main" id="{3F465F9C-FAAD-4B73-9C58-7CC0F572220B}"/>
              </a:ext>
            </a:extLst>
          </p:cNvPr>
          <p:cNvPicPr>
            <a:picLocks noChangeAspect="1"/>
          </p:cNvPicPr>
          <p:nvPr/>
        </p:nvPicPr>
        <p:blipFill>
          <a:blip r:embed="rId10"/>
          <a:stretch>
            <a:fillRect/>
          </a:stretch>
        </p:blipFill>
        <p:spPr>
          <a:xfrm>
            <a:off x="892664" y="2793979"/>
            <a:ext cx="3092365" cy="2617565"/>
          </a:xfrm>
          <a:prstGeom prst="rect">
            <a:avLst/>
          </a:prstGeom>
        </p:spPr>
      </p:pic>
      <p:pic>
        <p:nvPicPr>
          <p:cNvPr id="30" name="Make a play">
            <a:extLst>
              <a:ext uri="{FF2B5EF4-FFF2-40B4-BE49-F238E27FC236}">
                <a16:creationId xmlns:a16="http://schemas.microsoft.com/office/drawing/2014/main" id="{A6269A44-E0EC-467A-A80F-728AF1C9BD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40643" y="3098425"/>
            <a:ext cx="2311235" cy="2865932"/>
          </a:xfrm>
          <a:prstGeom prst="rect">
            <a:avLst/>
          </a:prstGeom>
        </p:spPr>
      </p:pic>
      <p:grpSp>
        <p:nvGrpSpPr>
          <p:cNvPr id="31" name="Group 30">
            <a:extLst>
              <a:ext uri="{FF2B5EF4-FFF2-40B4-BE49-F238E27FC236}">
                <a16:creationId xmlns:a16="http://schemas.microsoft.com/office/drawing/2014/main" id="{17FD7B62-81E0-4B8C-8958-6DAEF0BF0880}"/>
              </a:ext>
            </a:extLst>
          </p:cNvPr>
          <p:cNvGrpSpPr/>
          <p:nvPr/>
        </p:nvGrpSpPr>
        <p:grpSpPr>
          <a:xfrm>
            <a:off x="8706554" y="1628894"/>
            <a:ext cx="2373603" cy="1914139"/>
            <a:chOff x="6728824" y="4815775"/>
            <a:chExt cx="2206895" cy="1841994"/>
          </a:xfrm>
        </p:grpSpPr>
        <p:pic>
          <p:nvPicPr>
            <p:cNvPr id="32" name="Picture 31" descr="A close up of a logo&#10;&#10;Description automatically generated">
              <a:extLst>
                <a:ext uri="{FF2B5EF4-FFF2-40B4-BE49-F238E27FC236}">
                  <a16:creationId xmlns:a16="http://schemas.microsoft.com/office/drawing/2014/main" id="{1BAC03A8-9C47-47C0-9CBE-4F25C52A39AE}"/>
                </a:ext>
              </a:extLst>
            </p:cNvPr>
            <p:cNvPicPr>
              <a:picLocks noChangeAspect="1"/>
            </p:cNvPicPr>
            <p:nvPr/>
          </p:nvPicPr>
          <p:blipFill rotWithShape="1">
            <a:blip r:embed="rId13"/>
            <a:srcRect b="16535"/>
            <a:stretch/>
          </p:blipFill>
          <p:spPr>
            <a:xfrm>
              <a:off x="6728824" y="4815775"/>
              <a:ext cx="2206895" cy="1841994"/>
            </a:xfrm>
            <a:prstGeom prst="rect">
              <a:avLst/>
            </a:prstGeom>
          </p:spPr>
        </p:pic>
        <p:pic>
          <p:nvPicPr>
            <p:cNvPr id="33" name="copyright">
              <a:extLst>
                <a:ext uri="{FF2B5EF4-FFF2-40B4-BE49-F238E27FC236}">
                  <a16:creationId xmlns:a16="http://schemas.microsoft.com/office/drawing/2014/main" id="{A31EC816-DF14-44BF-9186-935E1B2403E9}"/>
                </a:ext>
              </a:extLst>
            </p:cNvPr>
            <p:cNvPicPr>
              <a:picLocks noChangeAspect="1"/>
            </p:cNvPicPr>
            <p:nvPr/>
          </p:nvPicPr>
          <p:blipFill rotWithShape="1">
            <a:blip r:embed="rId14"/>
            <a:srcRect b="12325"/>
            <a:stretch/>
          </p:blipFill>
          <p:spPr>
            <a:xfrm>
              <a:off x="7341092" y="5306402"/>
              <a:ext cx="982358" cy="860740"/>
            </a:xfrm>
            <a:prstGeom prst="rect">
              <a:avLst/>
            </a:prstGeom>
          </p:spPr>
        </p:pic>
      </p:grpSp>
      <p:sp>
        <p:nvSpPr>
          <p:cNvPr id="34" name="Speech Bubble: Rectangle with Corners Rounded 33">
            <a:extLst>
              <a:ext uri="{FF2B5EF4-FFF2-40B4-BE49-F238E27FC236}">
                <a16:creationId xmlns:a16="http://schemas.microsoft.com/office/drawing/2014/main" id="{F5CDCD31-3077-4860-B625-0F8F0776DD21}"/>
              </a:ext>
            </a:extLst>
          </p:cNvPr>
          <p:cNvSpPr/>
          <p:nvPr/>
        </p:nvSpPr>
        <p:spPr>
          <a:xfrm>
            <a:off x="6295697" y="1606634"/>
            <a:ext cx="2673550" cy="740185"/>
          </a:xfrm>
          <a:prstGeom prst="wedgeRoundRectCallout">
            <a:avLst>
              <a:gd name="adj1" fmla="val -191903"/>
              <a:gd name="adj2" fmla="val 26638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a:t>Please, may we…</a:t>
            </a:r>
          </a:p>
        </p:txBody>
      </p:sp>
      <p:pic>
        <p:nvPicPr>
          <p:cNvPr id="35" name="Moral">
            <a:extLst>
              <a:ext uri="{FF2B5EF4-FFF2-40B4-BE49-F238E27FC236}">
                <a16:creationId xmlns:a16="http://schemas.microsoft.com/office/drawing/2014/main" id="{BBEF076C-6FAF-42E7-8937-AA06CCE5025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63138" y="4777858"/>
            <a:ext cx="1481062" cy="1851328"/>
          </a:xfrm>
          <a:prstGeom prst="rect">
            <a:avLst/>
          </a:prstGeom>
        </p:spPr>
      </p:pic>
    </p:spTree>
    <p:extLst>
      <p:ext uri="{BB962C8B-B14F-4D97-AF65-F5344CB8AC3E}">
        <p14:creationId xmlns:p14="http://schemas.microsoft.com/office/powerpoint/2010/main" val="13949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500"/>
                            </p:stCondLst>
                            <p:childTnLst>
                              <p:par>
                                <p:cTn id="40" presetID="42" presetClass="path" presetSubtype="0" accel="50000" decel="50000" fill="hold" nodeType="afterEffect">
                                  <p:stCondLst>
                                    <p:cond delay="0"/>
                                  </p:stCondLst>
                                  <p:childTnLst>
                                    <p:animMotion origin="layout" path="M 4.79167E-6 -7.40741E-7 L -0.00196 0.33403 " pathEditMode="relative" rAng="0" ptsTypes="AA">
                                      <p:cBhvr>
                                        <p:cTn id="41" dur="2000" fill="hold"/>
                                        <p:tgtEl>
                                          <p:spTgt spid="4"/>
                                        </p:tgtEl>
                                        <p:attrNameLst>
                                          <p:attrName>ppt_x</p:attrName>
                                          <p:attrName>ppt_y</p:attrName>
                                        </p:attrNameLst>
                                      </p:cBhvr>
                                      <p:rCtr x="-104" y="16690"/>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par>
                                <p:cTn id="109" presetID="10" presetClass="exit" presetSubtype="0" fill="hold" grpId="1" nodeType="withEffect">
                                  <p:stCondLst>
                                    <p:cond delay="0"/>
                                  </p:stCondLst>
                                  <p:childTnLst>
                                    <p:animEffect transition="out" filter="fade">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8"/>
                                        </p:tgtEl>
                                      </p:cBhvr>
                                    </p:animEffect>
                                    <p:set>
                                      <p:cBhvr>
                                        <p:cTn id="120" dur="1" fill="hold">
                                          <p:stCondLst>
                                            <p:cond delay="499"/>
                                          </p:stCondLst>
                                        </p:cTn>
                                        <p:tgtEl>
                                          <p:spTgt spid="28"/>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7"/>
                                        </p:tgtEl>
                                      </p:cBhvr>
                                    </p:animEffect>
                                    <p:set>
                                      <p:cBhvr>
                                        <p:cTn id="123" dur="1" fill="hold">
                                          <p:stCondLst>
                                            <p:cond delay="499"/>
                                          </p:stCondLst>
                                        </p:cTn>
                                        <p:tgtEl>
                                          <p:spTgt spid="2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5"/>
                                        </p:tgtEl>
                                      </p:cBhvr>
                                    </p:animEffect>
                                    <p:set>
                                      <p:cBhvr>
                                        <p:cTn id="126" dur="1" fill="hold">
                                          <p:stCondLst>
                                            <p:cond delay="499"/>
                                          </p:stCondLst>
                                        </p:cTn>
                                        <p:tgtEl>
                                          <p:spTgt spid="25"/>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500"/>
                                        <p:tgtEl>
                                          <p:spTgt spid="34"/>
                                        </p:tgtEl>
                                      </p:cBhvr>
                                    </p:animEffect>
                                  </p:childTnLst>
                                </p:cTn>
                              </p:par>
                              <p:par>
                                <p:cTn id="132" presetID="10" presetClass="entr" presetSubtype="0" fill="hold"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par>
                                <p:cTn id="135" presetID="10" presetClass="entr" presetSubtype="0" fill="hold"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8" grpId="0"/>
      <p:bldP spid="18" grpId="1"/>
      <p:bldP spid="19" grpId="0" animBg="1"/>
      <p:bldP spid="19" grpId="1" animBg="1"/>
      <p:bldP spid="22" grpId="0" animBg="1"/>
      <p:bldP spid="22" grpId="1" animBg="1"/>
      <p:bldP spid="23" grpId="0" animBg="1"/>
      <p:bldP spid="23" grpId="1" animBg="1"/>
      <p:bldP spid="24" grpId="0" animBg="1"/>
      <p:bldP spid="24" grpId="1" animBg="1"/>
      <p:bldP spid="25" grpId="0"/>
      <p:bldP spid="25" grpId="1"/>
      <p:bldP spid="27" grpId="0"/>
      <p:bldP spid="27" grpId="1"/>
      <p:bldP spid="28" grpId="0"/>
      <p:bldP spid="28" grpId="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18D13B4-9A75-447D-9D0D-2EF50E8A6F69}"/>
              </a:ext>
            </a:extLst>
          </p:cNvPr>
          <p:cNvPicPr>
            <a:picLocks noGrp="1" noChangeAspect="1"/>
          </p:cNvPicPr>
          <p:nvPr>
            <p:ph sz="half" idx="13"/>
          </p:nvPr>
        </p:nvPicPr>
        <p:blipFill>
          <a:blip r:embed="rId3"/>
          <a:stretch>
            <a:fillRect/>
          </a:stretch>
        </p:blipFill>
        <p:spPr>
          <a:xfrm>
            <a:off x="5082465" y="3048371"/>
            <a:ext cx="1833702" cy="2058361"/>
          </a:xfrm>
        </p:spPr>
      </p:pic>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MUSIC COPYRIGHTS</a:t>
            </a:r>
            <a:endParaRPr lang="en-CA" dirty="0"/>
          </a:p>
        </p:txBody>
      </p:sp>
      <p:pic>
        <p:nvPicPr>
          <p:cNvPr id="5" name="Content Placeholder 6">
            <a:extLst>
              <a:ext uri="{FF2B5EF4-FFF2-40B4-BE49-F238E27FC236}">
                <a16:creationId xmlns:a16="http://schemas.microsoft.com/office/drawing/2014/main" id="{65770FD5-24F7-465C-B896-3CB26736BF83}"/>
              </a:ext>
            </a:extLst>
          </p:cNvPr>
          <p:cNvPicPr>
            <a:picLocks noChangeAspect="1"/>
          </p:cNvPicPr>
          <p:nvPr/>
        </p:nvPicPr>
        <p:blipFill>
          <a:blip r:embed="rId4"/>
          <a:srcRect/>
          <a:stretch/>
        </p:blipFill>
        <p:spPr>
          <a:xfrm>
            <a:off x="691054" y="2445268"/>
            <a:ext cx="1772746" cy="1672799"/>
          </a:xfrm>
          <a:prstGeom prst="rect">
            <a:avLst/>
          </a:prstGeom>
        </p:spPr>
      </p:pic>
      <p:pic>
        <p:nvPicPr>
          <p:cNvPr id="9" name="Picture 8">
            <a:extLst>
              <a:ext uri="{FF2B5EF4-FFF2-40B4-BE49-F238E27FC236}">
                <a16:creationId xmlns:a16="http://schemas.microsoft.com/office/drawing/2014/main" id="{10D3C755-BB49-43E4-8D0F-FD855C057E13}"/>
              </a:ext>
            </a:extLst>
          </p:cNvPr>
          <p:cNvPicPr>
            <a:picLocks noChangeAspect="1"/>
          </p:cNvPicPr>
          <p:nvPr/>
        </p:nvPicPr>
        <p:blipFill>
          <a:blip r:embed="rId5"/>
          <a:stretch>
            <a:fillRect/>
          </a:stretch>
        </p:blipFill>
        <p:spPr>
          <a:xfrm>
            <a:off x="1720992" y="3281668"/>
            <a:ext cx="2347290" cy="2141824"/>
          </a:xfrm>
          <a:prstGeom prst="rect">
            <a:avLst/>
          </a:prstGeom>
        </p:spPr>
      </p:pic>
      <p:pic>
        <p:nvPicPr>
          <p:cNvPr id="10" name="Make a play">
            <a:extLst>
              <a:ext uri="{FF2B5EF4-FFF2-40B4-BE49-F238E27FC236}">
                <a16:creationId xmlns:a16="http://schemas.microsoft.com/office/drawing/2014/main" id="{18CBD9FB-FD35-41BB-A4BE-C6530A391F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4445" y="1870481"/>
            <a:ext cx="1256870" cy="1558519"/>
          </a:xfrm>
          <a:prstGeom prst="rect">
            <a:avLst/>
          </a:prstGeom>
        </p:spPr>
      </p:pic>
      <p:grpSp>
        <p:nvGrpSpPr>
          <p:cNvPr id="11" name="Group 10">
            <a:extLst>
              <a:ext uri="{FF2B5EF4-FFF2-40B4-BE49-F238E27FC236}">
                <a16:creationId xmlns:a16="http://schemas.microsoft.com/office/drawing/2014/main" id="{B614BCB2-EA11-480C-A921-F6D62131F3AE}"/>
              </a:ext>
            </a:extLst>
          </p:cNvPr>
          <p:cNvGrpSpPr/>
          <p:nvPr/>
        </p:nvGrpSpPr>
        <p:grpSpPr>
          <a:xfrm>
            <a:off x="3407488" y="2809589"/>
            <a:ext cx="1290786" cy="1077360"/>
            <a:chOff x="6728824" y="4815775"/>
            <a:chExt cx="2206895" cy="1841994"/>
          </a:xfrm>
        </p:grpSpPr>
        <p:pic>
          <p:nvPicPr>
            <p:cNvPr id="12" name="Picture 11" descr="A close up of a logo&#10;&#10;Description automatically generated">
              <a:extLst>
                <a:ext uri="{FF2B5EF4-FFF2-40B4-BE49-F238E27FC236}">
                  <a16:creationId xmlns:a16="http://schemas.microsoft.com/office/drawing/2014/main" id="{AC961329-E897-44A0-B816-F36C7679F44B}"/>
                </a:ext>
              </a:extLst>
            </p:cNvPr>
            <p:cNvPicPr>
              <a:picLocks noChangeAspect="1"/>
            </p:cNvPicPr>
            <p:nvPr/>
          </p:nvPicPr>
          <p:blipFill rotWithShape="1">
            <a:blip r:embed="rId8"/>
            <a:srcRect b="16535"/>
            <a:stretch/>
          </p:blipFill>
          <p:spPr>
            <a:xfrm>
              <a:off x="6728824" y="4815775"/>
              <a:ext cx="2206895" cy="1841994"/>
            </a:xfrm>
            <a:prstGeom prst="rect">
              <a:avLst/>
            </a:prstGeom>
          </p:spPr>
        </p:pic>
        <p:pic>
          <p:nvPicPr>
            <p:cNvPr id="13" name="copyright">
              <a:extLst>
                <a:ext uri="{FF2B5EF4-FFF2-40B4-BE49-F238E27FC236}">
                  <a16:creationId xmlns:a16="http://schemas.microsoft.com/office/drawing/2014/main" id="{FC16EA18-A926-48A7-BB79-758B458C5679}"/>
                </a:ext>
              </a:extLst>
            </p:cNvPr>
            <p:cNvPicPr>
              <a:picLocks noChangeAspect="1"/>
            </p:cNvPicPr>
            <p:nvPr/>
          </p:nvPicPr>
          <p:blipFill rotWithShape="1">
            <a:blip r:embed="rId9"/>
            <a:srcRect b="12325"/>
            <a:stretch/>
          </p:blipFill>
          <p:spPr>
            <a:xfrm>
              <a:off x="7341092" y="5306402"/>
              <a:ext cx="982358" cy="860740"/>
            </a:xfrm>
            <a:prstGeom prst="rect">
              <a:avLst/>
            </a:prstGeom>
          </p:spPr>
        </p:pic>
      </p:grpSp>
      <p:pic>
        <p:nvPicPr>
          <p:cNvPr id="15" name="Picture 14">
            <a:extLst>
              <a:ext uri="{FF2B5EF4-FFF2-40B4-BE49-F238E27FC236}">
                <a16:creationId xmlns:a16="http://schemas.microsoft.com/office/drawing/2014/main" id="{55CE48A9-B600-4E69-B492-5AD5E50D25DF}"/>
              </a:ext>
            </a:extLst>
          </p:cNvPr>
          <p:cNvPicPr>
            <a:picLocks noChangeAspect="1"/>
          </p:cNvPicPr>
          <p:nvPr/>
        </p:nvPicPr>
        <p:blipFill>
          <a:blip r:embed="rId10"/>
          <a:stretch>
            <a:fillRect/>
          </a:stretch>
        </p:blipFill>
        <p:spPr>
          <a:xfrm>
            <a:off x="6253817" y="2809589"/>
            <a:ext cx="642633" cy="696351"/>
          </a:xfrm>
          <a:prstGeom prst="rect">
            <a:avLst/>
          </a:prstGeom>
        </p:spPr>
      </p:pic>
      <p:pic>
        <p:nvPicPr>
          <p:cNvPr id="17" name="Picture 16">
            <a:extLst>
              <a:ext uri="{FF2B5EF4-FFF2-40B4-BE49-F238E27FC236}">
                <a16:creationId xmlns:a16="http://schemas.microsoft.com/office/drawing/2014/main" id="{E6E8E563-1913-415C-B009-0B35780B675C}"/>
              </a:ext>
            </a:extLst>
          </p:cNvPr>
          <p:cNvPicPr>
            <a:picLocks noChangeAspect="1"/>
          </p:cNvPicPr>
          <p:nvPr/>
        </p:nvPicPr>
        <p:blipFill>
          <a:blip r:embed="rId11"/>
          <a:stretch>
            <a:fillRect/>
          </a:stretch>
        </p:blipFill>
        <p:spPr>
          <a:xfrm>
            <a:off x="8348887" y="3096551"/>
            <a:ext cx="3100104" cy="2448287"/>
          </a:xfrm>
          <a:prstGeom prst="rect">
            <a:avLst/>
          </a:prstGeom>
        </p:spPr>
      </p:pic>
      <p:pic>
        <p:nvPicPr>
          <p:cNvPr id="19" name="Picture 18">
            <a:extLst>
              <a:ext uri="{FF2B5EF4-FFF2-40B4-BE49-F238E27FC236}">
                <a16:creationId xmlns:a16="http://schemas.microsoft.com/office/drawing/2014/main" id="{9E7C615B-FF16-499F-A532-D654B3E11C20}"/>
              </a:ext>
            </a:extLst>
          </p:cNvPr>
          <p:cNvPicPr>
            <a:picLocks noChangeAspect="1"/>
          </p:cNvPicPr>
          <p:nvPr/>
        </p:nvPicPr>
        <p:blipFill>
          <a:blip r:embed="rId10"/>
          <a:stretch>
            <a:fillRect/>
          </a:stretch>
        </p:blipFill>
        <p:spPr>
          <a:xfrm>
            <a:off x="8541126" y="2987980"/>
            <a:ext cx="542063" cy="587375"/>
          </a:xfrm>
          <a:prstGeom prst="rect">
            <a:avLst/>
          </a:prstGeom>
        </p:spPr>
      </p:pic>
      <p:pic>
        <p:nvPicPr>
          <p:cNvPr id="20" name="Picture 19">
            <a:extLst>
              <a:ext uri="{FF2B5EF4-FFF2-40B4-BE49-F238E27FC236}">
                <a16:creationId xmlns:a16="http://schemas.microsoft.com/office/drawing/2014/main" id="{CB6C2D36-2D7D-4E6F-BCF8-9738C4B89DFD}"/>
              </a:ext>
            </a:extLst>
          </p:cNvPr>
          <p:cNvPicPr>
            <a:picLocks noChangeAspect="1"/>
          </p:cNvPicPr>
          <p:nvPr/>
        </p:nvPicPr>
        <p:blipFill>
          <a:blip r:embed="rId10"/>
          <a:stretch>
            <a:fillRect/>
          </a:stretch>
        </p:blipFill>
        <p:spPr>
          <a:xfrm>
            <a:off x="9145119" y="2748578"/>
            <a:ext cx="542063" cy="587375"/>
          </a:xfrm>
          <a:prstGeom prst="rect">
            <a:avLst/>
          </a:prstGeom>
        </p:spPr>
      </p:pic>
      <p:pic>
        <p:nvPicPr>
          <p:cNvPr id="21" name="Picture 20">
            <a:extLst>
              <a:ext uri="{FF2B5EF4-FFF2-40B4-BE49-F238E27FC236}">
                <a16:creationId xmlns:a16="http://schemas.microsoft.com/office/drawing/2014/main" id="{CD6EAE9D-158B-4692-8621-32D4B9A1305A}"/>
              </a:ext>
            </a:extLst>
          </p:cNvPr>
          <p:cNvPicPr>
            <a:picLocks noChangeAspect="1"/>
          </p:cNvPicPr>
          <p:nvPr/>
        </p:nvPicPr>
        <p:blipFill>
          <a:blip r:embed="rId10"/>
          <a:stretch>
            <a:fillRect/>
          </a:stretch>
        </p:blipFill>
        <p:spPr>
          <a:xfrm>
            <a:off x="9687182" y="3096551"/>
            <a:ext cx="542063" cy="587375"/>
          </a:xfrm>
          <a:prstGeom prst="rect">
            <a:avLst/>
          </a:prstGeom>
        </p:spPr>
      </p:pic>
      <p:sp>
        <p:nvSpPr>
          <p:cNvPr id="22" name="Speech Bubble: Oval 21">
            <a:extLst>
              <a:ext uri="{FF2B5EF4-FFF2-40B4-BE49-F238E27FC236}">
                <a16:creationId xmlns:a16="http://schemas.microsoft.com/office/drawing/2014/main" id="{BB3C8D08-7A92-4B7B-ABB0-707881AA9460}"/>
              </a:ext>
            </a:extLst>
          </p:cNvPr>
          <p:cNvSpPr/>
          <p:nvPr/>
        </p:nvSpPr>
        <p:spPr>
          <a:xfrm>
            <a:off x="7364995" y="1870481"/>
            <a:ext cx="1780124" cy="1117499"/>
          </a:xfrm>
          <a:prstGeom prst="wedgeEllipseCallout">
            <a:avLst>
              <a:gd name="adj1" fmla="val -97170"/>
              <a:gd name="adj2" fmla="val 1363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a:t>Fantastic!!</a:t>
            </a:r>
          </a:p>
        </p:txBody>
      </p:sp>
      <p:grpSp>
        <p:nvGrpSpPr>
          <p:cNvPr id="25" name="Group 24">
            <a:extLst>
              <a:ext uri="{FF2B5EF4-FFF2-40B4-BE49-F238E27FC236}">
                <a16:creationId xmlns:a16="http://schemas.microsoft.com/office/drawing/2014/main" id="{2336FA57-D6A4-4FFC-B38D-2391CCB05770}"/>
              </a:ext>
            </a:extLst>
          </p:cNvPr>
          <p:cNvGrpSpPr/>
          <p:nvPr/>
        </p:nvGrpSpPr>
        <p:grpSpPr>
          <a:xfrm>
            <a:off x="2011613" y="3679715"/>
            <a:ext cx="1356422" cy="2492331"/>
            <a:chOff x="3525466" y="4831476"/>
            <a:chExt cx="1528278" cy="2808104"/>
          </a:xfrm>
        </p:grpSpPr>
        <p:pic>
          <p:nvPicPr>
            <p:cNvPr id="26" name="Picture 25" descr="A close up of a logo&#10;&#10;Description automatically generated">
              <a:extLst>
                <a:ext uri="{FF2B5EF4-FFF2-40B4-BE49-F238E27FC236}">
                  <a16:creationId xmlns:a16="http://schemas.microsoft.com/office/drawing/2014/main" id="{C7DC45ED-DC1F-4A2F-89BE-C33272BFE9A1}"/>
                </a:ext>
              </a:extLst>
            </p:cNvPr>
            <p:cNvPicPr>
              <a:picLocks noChangeAspect="1"/>
            </p:cNvPicPr>
            <p:nvPr/>
          </p:nvPicPr>
          <p:blipFill>
            <a:blip r:embed="rId12"/>
            <a:stretch>
              <a:fillRect/>
            </a:stretch>
          </p:blipFill>
          <p:spPr>
            <a:xfrm flipH="1">
              <a:off x="3760936" y="4831476"/>
              <a:ext cx="1215167" cy="2015234"/>
            </a:xfrm>
            <a:prstGeom prst="rect">
              <a:avLst/>
            </a:prstGeom>
          </p:spPr>
        </p:pic>
        <p:sp>
          <p:nvSpPr>
            <p:cNvPr id="27" name="TextBox 26">
              <a:extLst>
                <a:ext uri="{FF2B5EF4-FFF2-40B4-BE49-F238E27FC236}">
                  <a16:creationId xmlns:a16="http://schemas.microsoft.com/office/drawing/2014/main" id="{908D447B-FA13-44AF-BB1B-3A0538F3E0B4}"/>
                </a:ext>
              </a:extLst>
            </p:cNvPr>
            <p:cNvSpPr txBox="1"/>
            <p:nvPr/>
          </p:nvSpPr>
          <p:spPr>
            <a:xfrm>
              <a:off x="3525466" y="6911360"/>
              <a:ext cx="1528278" cy="728220"/>
            </a:xfrm>
            <a:prstGeom prst="rect">
              <a:avLst/>
            </a:prstGeom>
            <a:noFill/>
          </p:spPr>
          <p:txBody>
            <a:bodyPr wrap="square" rtlCol="0">
              <a:spAutoFit/>
            </a:bodyPr>
            <a:lstStyle/>
            <a:p>
              <a:pPr algn="ctr"/>
              <a:r>
                <a:rPr lang="en-US" dirty="0"/>
                <a:t>SOCAN</a:t>
              </a:r>
              <a:endParaRPr lang="en-US" sz="1600" dirty="0"/>
            </a:p>
            <a:p>
              <a:pPr algn="ctr"/>
              <a:r>
                <a:rPr lang="en-US" dirty="0"/>
                <a:t>Re:Sound</a:t>
              </a:r>
            </a:p>
          </p:txBody>
        </p:sp>
      </p:grpSp>
      <p:grpSp>
        <p:nvGrpSpPr>
          <p:cNvPr id="23" name="Group 22">
            <a:extLst>
              <a:ext uri="{FF2B5EF4-FFF2-40B4-BE49-F238E27FC236}">
                <a16:creationId xmlns:a16="http://schemas.microsoft.com/office/drawing/2014/main" id="{318FF9ED-1782-4610-92B7-652B1F1AB13F}"/>
              </a:ext>
            </a:extLst>
          </p:cNvPr>
          <p:cNvGrpSpPr/>
          <p:nvPr/>
        </p:nvGrpSpPr>
        <p:grpSpPr>
          <a:xfrm>
            <a:off x="1277469" y="4484261"/>
            <a:ext cx="1063078" cy="887303"/>
            <a:chOff x="6728824" y="4815775"/>
            <a:chExt cx="2206895" cy="1841994"/>
          </a:xfrm>
        </p:grpSpPr>
        <p:pic>
          <p:nvPicPr>
            <p:cNvPr id="29" name="Picture 28" descr="A close up of a logo&#10;&#10;Description automatically generated">
              <a:extLst>
                <a:ext uri="{FF2B5EF4-FFF2-40B4-BE49-F238E27FC236}">
                  <a16:creationId xmlns:a16="http://schemas.microsoft.com/office/drawing/2014/main" id="{ABC558A2-484E-4A0D-92A2-BC0A00CC58A4}"/>
                </a:ext>
              </a:extLst>
            </p:cNvPr>
            <p:cNvPicPr>
              <a:picLocks noChangeAspect="1"/>
            </p:cNvPicPr>
            <p:nvPr/>
          </p:nvPicPr>
          <p:blipFill rotWithShape="1">
            <a:blip r:embed="rId8"/>
            <a:srcRect b="16535"/>
            <a:stretch/>
          </p:blipFill>
          <p:spPr>
            <a:xfrm>
              <a:off x="6728824" y="4815775"/>
              <a:ext cx="2206895" cy="1841994"/>
            </a:xfrm>
            <a:prstGeom prst="rect">
              <a:avLst/>
            </a:prstGeom>
          </p:spPr>
        </p:pic>
        <p:pic>
          <p:nvPicPr>
            <p:cNvPr id="30" name="copyright">
              <a:extLst>
                <a:ext uri="{FF2B5EF4-FFF2-40B4-BE49-F238E27FC236}">
                  <a16:creationId xmlns:a16="http://schemas.microsoft.com/office/drawing/2014/main" id="{A61E74BC-345F-401E-B4A1-A03F8DBC285B}"/>
                </a:ext>
              </a:extLst>
            </p:cNvPr>
            <p:cNvPicPr>
              <a:picLocks noChangeAspect="1"/>
            </p:cNvPicPr>
            <p:nvPr/>
          </p:nvPicPr>
          <p:blipFill rotWithShape="1">
            <a:blip r:embed="rId9"/>
            <a:srcRect b="12325"/>
            <a:stretch/>
          </p:blipFill>
          <p:spPr>
            <a:xfrm>
              <a:off x="7341092" y="5306402"/>
              <a:ext cx="982358" cy="860740"/>
            </a:xfrm>
            <a:prstGeom prst="rect">
              <a:avLst/>
            </a:prstGeom>
          </p:spPr>
        </p:pic>
      </p:grpSp>
      <p:pic>
        <p:nvPicPr>
          <p:cNvPr id="31" name="Picture 30">
            <a:extLst>
              <a:ext uri="{FF2B5EF4-FFF2-40B4-BE49-F238E27FC236}">
                <a16:creationId xmlns:a16="http://schemas.microsoft.com/office/drawing/2014/main" id="{DB937774-7D8E-4B3A-B730-AAE24FDB8F48}"/>
              </a:ext>
            </a:extLst>
          </p:cNvPr>
          <p:cNvPicPr>
            <a:picLocks noChangeAspect="1"/>
          </p:cNvPicPr>
          <p:nvPr/>
        </p:nvPicPr>
        <p:blipFill>
          <a:blip r:embed="rId10"/>
          <a:stretch>
            <a:fillRect/>
          </a:stretch>
        </p:blipFill>
        <p:spPr>
          <a:xfrm>
            <a:off x="1455250" y="3802627"/>
            <a:ext cx="770886" cy="835325"/>
          </a:xfrm>
          <a:prstGeom prst="rect">
            <a:avLst/>
          </a:prstGeom>
        </p:spPr>
      </p:pic>
      <p:pic>
        <p:nvPicPr>
          <p:cNvPr id="37" name="Picture 36" descr="A close up of a logo&#10;&#10;Description automatically generated">
            <a:extLst>
              <a:ext uri="{FF2B5EF4-FFF2-40B4-BE49-F238E27FC236}">
                <a16:creationId xmlns:a16="http://schemas.microsoft.com/office/drawing/2014/main" id="{1BEC5C16-21CF-4453-93D5-27C8E1B67540}"/>
              </a:ext>
            </a:extLst>
          </p:cNvPr>
          <p:cNvPicPr>
            <a:picLocks noChangeAspect="1"/>
          </p:cNvPicPr>
          <p:nvPr/>
        </p:nvPicPr>
        <p:blipFill>
          <a:blip r:embed="rId13">
            <a:duotone>
              <a:schemeClr val="accent6">
                <a:shade val="45000"/>
                <a:satMod val="135000"/>
              </a:schemeClr>
              <a:prstClr val="white"/>
            </a:duotone>
          </a:blip>
          <a:stretch>
            <a:fillRect/>
          </a:stretch>
        </p:blipFill>
        <p:spPr>
          <a:xfrm>
            <a:off x="3284206" y="1835571"/>
            <a:ext cx="1207802" cy="1117499"/>
          </a:xfrm>
          <a:prstGeom prst="rect">
            <a:avLst/>
          </a:prstGeom>
        </p:spPr>
      </p:pic>
      <p:sp>
        <p:nvSpPr>
          <p:cNvPr id="2" name="Thought Bubble: Cloud 1">
            <a:extLst>
              <a:ext uri="{FF2B5EF4-FFF2-40B4-BE49-F238E27FC236}">
                <a16:creationId xmlns:a16="http://schemas.microsoft.com/office/drawing/2014/main" id="{956E994C-C9A2-4F2B-AB50-FF6462903656}"/>
              </a:ext>
            </a:extLst>
          </p:cNvPr>
          <p:cNvSpPr/>
          <p:nvPr/>
        </p:nvSpPr>
        <p:spPr>
          <a:xfrm>
            <a:off x="3029604" y="1474800"/>
            <a:ext cx="2349239" cy="1896954"/>
          </a:xfrm>
          <a:prstGeom prst="cloudCallout">
            <a:avLst>
              <a:gd name="adj1" fmla="val 51695"/>
              <a:gd name="adj2" fmla="val 565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8" name="Picture 37">
            <a:extLst>
              <a:ext uri="{FF2B5EF4-FFF2-40B4-BE49-F238E27FC236}">
                <a16:creationId xmlns:a16="http://schemas.microsoft.com/office/drawing/2014/main" id="{05D82B24-EB0E-48A5-B1B1-258347F0D51B}"/>
              </a:ext>
            </a:extLst>
          </p:cNvPr>
          <p:cNvPicPr>
            <a:picLocks noChangeAspect="1"/>
          </p:cNvPicPr>
          <p:nvPr/>
        </p:nvPicPr>
        <p:blipFill>
          <a:blip r:embed="rId10"/>
          <a:stretch>
            <a:fillRect/>
          </a:stretch>
        </p:blipFill>
        <p:spPr>
          <a:xfrm>
            <a:off x="4340165" y="1956501"/>
            <a:ext cx="849844" cy="920883"/>
          </a:xfrm>
          <a:prstGeom prst="rect">
            <a:avLst/>
          </a:prstGeom>
        </p:spPr>
      </p:pic>
    </p:spTree>
    <p:extLst>
      <p:ext uri="{BB962C8B-B14F-4D97-AF65-F5344CB8AC3E}">
        <p14:creationId xmlns:p14="http://schemas.microsoft.com/office/powerpoint/2010/main" val="12718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26" presetClass="emph" presetSubtype="0" fill="hold" nodeType="withEffect">
                                  <p:stCondLst>
                                    <p:cond delay="0"/>
                                  </p:stCondLst>
                                  <p:childTnLst>
                                    <p:animEffect transition="out" filter="fade">
                                      <p:cBhvr>
                                        <p:cTn id="56" dur="500" tmFilter="0, 0; .2, .5; .8, .5; 1, 0"/>
                                        <p:tgtEl>
                                          <p:spTgt spid="19"/>
                                        </p:tgtEl>
                                      </p:cBhvr>
                                    </p:animEffect>
                                    <p:animScale>
                                      <p:cBhvr>
                                        <p:cTn id="57" dur="250" autoRev="1" fill="hold"/>
                                        <p:tgtEl>
                                          <p:spTgt spid="19"/>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20"/>
                                        </p:tgtEl>
                                      </p:cBhvr>
                                    </p:animEffect>
                                    <p:animScale>
                                      <p:cBhvr>
                                        <p:cTn id="60" dur="250" autoRev="1" fill="hold"/>
                                        <p:tgtEl>
                                          <p:spTgt spid="20"/>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1"/>
                                        </p:tgtEl>
                                      </p:cBhvr>
                                    </p:animEffect>
                                    <p:animScale>
                                      <p:cBhvr>
                                        <p:cTn id="63" dur="250" autoRev="1" fill="hold"/>
                                        <p:tgtEl>
                                          <p:spTgt spid="21"/>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par>
                                <p:cTn id="92" presetID="10"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DOES FAIR DEALING APPLY?</a:t>
            </a:r>
            <a:endParaRPr lang="en-CA" dirty="0"/>
          </a:p>
        </p:txBody>
      </p:sp>
      <p:pic>
        <p:nvPicPr>
          <p:cNvPr id="3" name="Picture 2">
            <a:extLst>
              <a:ext uri="{FF2B5EF4-FFF2-40B4-BE49-F238E27FC236}">
                <a16:creationId xmlns:a16="http://schemas.microsoft.com/office/drawing/2014/main" id="{01EC62F6-3A19-49AB-927A-5190538D81B4}"/>
              </a:ext>
            </a:extLst>
          </p:cNvPr>
          <p:cNvPicPr>
            <a:picLocks noChangeAspect="1"/>
          </p:cNvPicPr>
          <p:nvPr/>
        </p:nvPicPr>
        <p:blipFill>
          <a:blip r:embed="rId3"/>
          <a:stretch>
            <a:fillRect/>
          </a:stretch>
        </p:blipFill>
        <p:spPr>
          <a:xfrm>
            <a:off x="625093" y="2072916"/>
            <a:ext cx="1943481" cy="2181589"/>
          </a:xfrm>
          <a:prstGeom prst="rect">
            <a:avLst/>
          </a:prstGeom>
        </p:spPr>
      </p:pic>
      <p:pic>
        <p:nvPicPr>
          <p:cNvPr id="10" name="Content Placeholder 2">
            <a:extLst>
              <a:ext uri="{FF2B5EF4-FFF2-40B4-BE49-F238E27FC236}">
                <a16:creationId xmlns:a16="http://schemas.microsoft.com/office/drawing/2014/main" id="{02A751FD-9C24-44BC-8452-9F8F6D02D4D0}"/>
              </a:ext>
            </a:extLst>
          </p:cNvPr>
          <p:cNvPicPr>
            <a:picLocks noChangeAspect="1"/>
          </p:cNvPicPr>
          <p:nvPr/>
        </p:nvPicPr>
        <p:blipFill>
          <a:blip r:embed="rId4"/>
          <a:stretch>
            <a:fillRect/>
          </a:stretch>
        </p:blipFill>
        <p:spPr>
          <a:xfrm>
            <a:off x="8509858" y="2118157"/>
            <a:ext cx="1830703" cy="2181588"/>
          </a:xfrm>
          <a:prstGeom prst="rect">
            <a:avLst/>
          </a:prstGeom>
        </p:spPr>
      </p:pic>
      <p:sp>
        <p:nvSpPr>
          <p:cNvPr id="2" name="Speech Bubble: Rectangle with Corners Rounded 1">
            <a:extLst>
              <a:ext uri="{FF2B5EF4-FFF2-40B4-BE49-F238E27FC236}">
                <a16:creationId xmlns:a16="http://schemas.microsoft.com/office/drawing/2014/main" id="{64ED13A3-A421-4D76-B86B-F6F854EB5DC3}"/>
              </a:ext>
            </a:extLst>
          </p:cNvPr>
          <p:cNvSpPr/>
          <p:nvPr/>
        </p:nvSpPr>
        <p:spPr>
          <a:xfrm>
            <a:off x="2509630" y="1759689"/>
            <a:ext cx="2643809" cy="938785"/>
          </a:xfrm>
          <a:prstGeom prst="wedgeRoundRectCallout">
            <a:avLst>
              <a:gd name="adj1" fmla="val -59895"/>
              <a:gd name="adj2" fmla="val 789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F8A29ADC-AC6D-4F84-A5CF-43C942063CAF}"/>
              </a:ext>
            </a:extLst>
          </p:cNvPr>
          <p:cNvPicPr>
            <a:picLocks noChangeAspect="1"/>
          </p:cNvPicPr>
          <p:nvPr/>
        </p:nvPicPr>
        <p:blipFill>
          <a:blip r:embed="rId5"/>
          <a:stretch>
            <a:fillRect/>
          </a:stretch>
        </p:blipFill>
        <p:spPr>
          <a:xfrm>
            <a:off x="2568574" y="1849093"/>
            <a:ext cx="771733" cy="671258"/>
          </a:xfrm>
          <a:prstGeom prst="rect">
            <a:avLst/>
          </a:prstGeom>
        </p:spPr>
      </p:pic>
      <p:pic>
        <p:nvPicPr>
          <p:cNvPr id="11" name="Picture 10">
            <a:extLst>
              <a:ext uri="{FF2B5EF4-FFF2-40B4-BE49-F238E27FC236}">
                <a16:creationId xmlns:a16="http://schemas.microsoft.com/office/drawing/2014/main" id="{4498B1EE-46D5-485F-A383-57F745B938D5}"/>
              </a:ext>
            </a:extLst>
          </p:cNvPr>
          <p:cNvPicPr>
            <a:picLocks noChangeAspect="1"/>
          </p:cNvPicPr>
          <p:nvPr/>
        </p:nvPicPr>
        <p:blipFill>
          <a:blip r:embed="rId5"/>
          <a:stretch>
            <a:fillRect/>
          </a:stretch>
        </p:blipFill>
        <p:spPr>
          <a:xfrm>
            <a:off x="3399251" y="1849093"/>
            <a:ext cx="771733" cy="671258"/>
          </a:xfrm>
          <a:prstGeom prst="rect">
            <a:avLst/>
          </a:prstGeom>
        </p:spPr>
      </p:pic>
      <p:pic>
        <p:nvPicPr>
          <p:cNvPr id="12" name="Picture 11">
            <a:extLst>
              <a:ext uri="{FF2B5EF4-FFF2-40B4-BE49-F238E27FC236}">
                <a16:creationId xmlns:a16="http://schemas.microsoft.com/office/drawing/2014/main" id="{105EF5AA-20AF-4482-A828-B9BA7FC59C75}"/>
              </a:ext>
            </a:extLst>
          </p:cNvPr>
          <p:cNvPicPr>
            <a:picLocks noChangeAspect="1"/>
          </p:cNvPicPr>
          <p:nvPr/>
        </p:nvPicPr>
        <p:blipFill>
          <a:blip r:embed="rId5"/>
          <a:stretch>
            <a:fillRect/>
          </a:stretch>
        </p:blipFill>
        <p:spPr>
          <a:xfrm>
            <a:off x="4229928" y="1849093"/>
            <a:ext cx="771733" cy="671258"/>
          </a:xfrm>
          <a:prstGeom prst="rect">
            <a:avLst/>
          </a:prstGeom>
        </p:spPr>
      </p:pic>
      <p:pic>
        <p:nvPicPr>
          <p:cNvPr id="13" name="Picture 12">
            <a:extLst>
              <a:ext uri="{FF2B5EF4-FFF2-40B4-BE49-F238E27FC236}">
                <a16:creationId xmlns:a16="http://schemas.microsoft.com/office/drawing/2014/main" id="{2980B013-4997-4F50-8FB7-035FC079A174}"/>
              </a:ext>
            </a:extLst>
          </p:cNvPr>
          <p:cNvPicPr>
            <a:picLocks noChangeAspect="1"/>
          </p:cNvPicPr>
          <p:nvPr/>
        </p:nvPicPr>
        <p:blipFill>
          <a:blip r:embed="rId6"/>
          <a:stretch>
            <a:fillRect/>
          </a:stretch>
        </p:blipFill>
        <p:spPr>
          <a:xfrm>
            <a:off x="3259621" y="3299743"/>
            <a:ext cx="2406766" cy="1900728"/>
          </a:xfrm>
          <a:prstGeom prst="rect">
            <a:avLst/>
          </a:prstGeom>
        </p:spPr>
      </p:pic>
      <p:sp>
        <p:nvSpPr>
          <p:cNvPr id="14" name="Speech Bubble: Rectangle with Corners Rounded 13">
            <a:extLst>
              <a:ext uri="{FF2B5EF4-FFF2-40B4-BE49-F238E27FC236}">
                <a16:creationId xmlns:a16="http://schemas.microsoft.com/office/drawing/2014/main" id="{4EF1DB6A-D9DA-4D74-BB73-B27AB77A0FE5}"/>
              </a:ext>
            </a:extLst>
          </p:cNvPr>
          <p:cNvSpPr/>
          <p:nvPr/>
        </p:nvSpPr>
        <p:spPr>
          <a:xfrm>
            <a:off x="5998265" y="1759689"/>
            <a:ext cx="2309493" cy="800235"/>
          </a:xfrm>
          <a:prstGeom prst="wedgeRoundRectCallout">
            <a:avLst>
              <a:gd name="adj1" fmla="val 81923"/>
              <a:gd name="adj2" fmla="val 1267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Fair dealing???</a:t>
            </a:r>
            <a:endParaRPr lang="en-CA" dirty="0">
              <a:solidFill>
                <a:schemeClr val="tx1"/>
              </a:solidFill>
            </a:endParaRPr>
          </a:p>
        </p:txBody>
      </p:sp>
      <p:sp>
        <p:nvSpPr>
          <p:cNvPr id="16" name="Speech Bubble: Rectangle with Corners Rounded 15">
            <a:extLst>
              <a:ext uri="{FF2B5EF4-FFF2-40B4-BE49-F238E27FC236}">
                <a16:creationId xmlns:a16="http://schemas.microsoft.com/office/drawing/2014/main" id="{3587FAA9-4EF5-422D-BEC2-44D261E5A883}"/>
              </a:ext>
            </a:extLst>
          </p:cNvPr>
          <p:cNvSpPr/>
          <p:nvPr/>
        </p:nvSpPr>
        <p:spPr>
          <a:xfrm>
            <a:off x="2509630" y="1748556"/>
            <a:ext cx="2643809" cy="938785"/>
          </a:xfrm>
          <a:prstGeom prst="wedgeRoundRectCallout">
            <a:avLst>
              <a:gd name="adj1" fmla="val -59895"/>
              <a:gd name="adj2" fmla="val 789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nope!</a:t>
            </a:r>
            <a:endParaRPr lang="en-CA" dirty="0">
              <a:solidFill>
                <a:schemeClr val="tx1"/>
              </a:solidFill>
            </a:endParaRPr>
          </a:p>
        </p:txBody>
      </p:sp>
      <p:sp>
        <p:nvSpPr>
          <p:cNvPr id="4" name="Speech Bubble: Rectangle with Corners Rounded 3">
            <a:extLst>
              <a:ext uri="{FF2B5EF4-FFF2-40B4-BE49-F238E27FC236}">
                <a16:creationId xmlns:a16="http://schemas.microsoft.com/office/drawing/2014/main" id="{6241B260-2B45-4B5C-A7BE-54F4FDCCCF65}"/>
              </a:ext>
            </a:extLst>
          </p:cNvPr>
          <p:cNvSpPr/>
          <p:nvPr/>
        </p:nvSpPr>
        <p:spPr>
          <a:xfrm>
            <a:off x="2179124" y="5243075"/>
            <a:ext cx="5075483" cy="1222872"/>
          </a:xfrm>
          <a:prstGeom prst="wedgeRoundRectCallout">
            <a:avLst>
              <a:gd name="adj1" fmla="val -50354"/>
              <a:gd name="adj2" fmla="val -12443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copyright stuff is trickier than learning how to play the oboe!</a:t>
            </a:r>
            <a:endParaRPr lang="en-CA" dirty="0">
              <a:solidFill>
                <a:schemeClr val="tx1"/>
              </a:solidFill>
            </a:endParaRPr>
          </a:p>
        </p:txBody>
      </p:sp>
    </p:spTree>
    <p:extLst>
      <p:ext uri="{BB962C8B-B14F-4D97-AF65-F5344CB8AC3E}">
        <p14:creationId xmlns:p14="http://schemas.microsoft.com/office/powerpoint/2010/main" val="100997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42" presetClass="path" presetSubtype="0" accel="50000" decel="50000" fill="hold" nodeType="withEffect">
                                  <p:stCondLst>
                                    <p:cond delay="0"/>
                                  </p:stCondLst>
                                  <p:childTnLst>
                                    <p:animMotion origin="layout" path="M 2.29167E-6 1.48148E-6 L 0.03646 0.17129 " pathEditMode="relative" rAng="0" ptsTypes="AA">
                                      <p:cBhvr>
                                        <p:cTn id="40" dur="2000" fill="hold"/>
                                        <p:tgtEl>
                                          <p:spTgt spid="5"/>
                                        </p:tgtEl>
                                        <p:attrNameLst>
                                          <p:attrName>ppt_x</p:attrName>
                                          <p:attrName>ppt_y</p:attrName>
                                        </p:attrNameLst>
                                      </p:cBhvr>
                                      <p:rCtr x="1823" y="8565"/>
                                    </p:animMotion>
                                  </p:childTnLst>
                                </p:cTn>
                              </p:par>
                              <p:par>
                                <p:cTn id="41" presetID="42" presetClass="path" presetSubtype="0" accel="50000" decel="50000" fill="hold" nodeType="withEffect">
                                  <p:stCondLst>
                                    <p:cond delay="0"/>
                                  </p:stCondLst>
                                  <p:childTnLst>
                                    <p:animMotion origin="layout" path="M 3.33333E-6 1.48148E-6 L 0.02877 0.17268 " pathEditMode="relative" rAng="0" ptsTypes="AA">
                                      <p:cBhvr>
                                        <p:cTn id="42" dur="2000" fill="hold"/>
                                        <p:tgtEl>
                                          <p:spTgt spid="11"/>
                                        </p:tgtEl>
                                        <p:attrNameLst>
                                          <p:attrName>ppt_x</p:attrName>
                                          <p:attrName>ppt_y</p:attrName>
                                        </p:attrNameLst>
                                      </p:cBhvr>
                                      <p:rCtr x="1432" y="8634"/>
                                    </p:animMotion>
                                  </p:childTnLst>
                                </p:cTn>
                              </p:par>
                              <p:par>
                                <p:cTn id="43" presetID="42" presetClass="path" presetSubtype="0" accel="50000" decel="50000" fill="hold" nodeType="withEffect">
                                  <p:stCondLst>
                                    <p:cond delay="0"/>
                                  </p:stCondLst>
                                  <p:childTnLst>
                                    <p:animMotion origin="layout" path="M 4.16667E-6 1.48148E-6 L 0.02018 0.17129 " pathEditMode="relative" rAng="0" ptsTypes="AA">
                                      <p:cBhvr>
                                        <p:cTn id="44" dur="2000" fill="hold"/>
                                        <p:tgtEl>
                                          <p:spTgt spid="12"/>
                                        </p:tgtEl>
                                        <p:attrNameLst>
                                          <p:attrName>ppt_x</p:attrName>
                                          <p:attrName>ppt_y</p:attrName>
                                        </p:attrNameLst>
                                      </p:cBhvr>
                                      <p:rCtr x="1003" y="8565"/>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5C5DE-4DA1-4B0A-B25D-44B117B57C18}"/>
              </a:ext>
            </a:extLst>
          </p:cNvPr>
          <p:cNvSpPr>
            <a:spLocks noGrp="1"/>
          </p:cNvSpPr>
          <p:nvPr>
            <p:ph type="title"/>
          </p:nvPr>
        </p:nvSpPr>
        <p:spPr/>
        <p:txBody>
          <a:bodyPr/>
          <a:lstStyle/>
          <a:p>
            <a:r>
              <a:rPr lang="en-US" dirty="0"/>
              <a:t>SHORT EXCERPT </a:t>
            </a:r>
            <a:endParaRPr lang="en-CA" dirty="0"/>
          </a:p>
        </p:txBody>
      </p:sp>
      <p:pic>
        <p:nvPicPr>
          <p:cNvPr id="5" name="Content Placeholder 18">
            <a:extLst>
              <a:ext uri="{FF2B5EF4-FFF2-40B4-BE49-F238E27FC236}">
                <a16:creationId xmlns:a16="http://schemas.microsoft.com/office/drawing/2014/main" id="{08DDF863-5E75-46DF-BF92-614B6AEF684A}"/>
              </a:ext>
            </a:extLst>
          </p:cNvPr>
          <p:cNvPicPr>
            <a:picLocks noChangeAspect="1"/>
          </p:cNvPicPr>
          <p:nvPr/>
        </p:nvPicPr>
        <p:blipFill>
          <a:blip r:embed="rId3"/>
          <a:stretch>
            <a:fillRect/>
          </a:stretch>
        </p:blipFill>
        <p:spPr>
          <a:xfrm>
            <a:off x="5730472" y="1883358"/>
            <a:ext cx="1057275" cy="1390650"/>
          </a:xfrm>
          <a:prstGeom prst="rect">
            <a:avLst/>
          </a:prstGeom>
        </p:spPr>
      </p:pic>
      <p:pic>
        <p:nvPicPr>
          <p:cNvPr id="6" name="Content Placeholder 18">
            <a:extLst>
              <a:ext uri="{FF2B5EF4-FFF2-40B4-BE49-F238E27FC236}">
                <a16:creationId xmlns:a16="http://schemas.microsoft.com/office/drawing/2014/main" id="{FFB8F121-D4C8-4844-9944-4BF8AD88D52D}"/>
              </a:ext>
            </a:extLst>
          </p:cNvPr>
          <p:cNvPicPr>
            <a:picLocks noChangeAspect="1"/>
          </p:cNvPicPr>
          <p:nvPr/>
        </p:nvPicPr>
        <p:blipFill>
          <a:blip r:embed="rId3"/>
          <a:stretch>
            <a:fillRect/>
          </a:stretch>
        </p:blipFill>
        <p:spPr>
          <a:xfrm>
            <a:off x="5746168" y="1883358"/>
            <a:ext cx="1057275" cy="1390650"/>
          </a:xfrm>
          <a:prstGeom prst="rect">
            <a:avLst/>
          </a:prstGeom>
        </p:spPr>
      </p:pic>
      <p:pic>
        <p:nvPicPr>
          <p:cNvPr id="7" name="Content Placeholder 18">
            <a:extLst>
              <a:ext uri="{FF2B5EF4-FFF2-40B4-BE49-F238E27FC236}">
                <a16:creationId xmlns:a16="http://schemas.microsoft.com/office/drawing/2014/main" id="{943FE278-006E-4281-9BB5-2A9EB171D584}"/>
              </a:ext>
            </a:extLst>
          </p:cNvPr>
          <p:cNvPicPr>
            <a:picLocks noChangeAspect="1"/>
          </p:cNvPicPr>
          <p:nvPr/>
        </p:nvPicPr>
        <p:blipFill>
          <a:blip r:embed="rId3"/>
          <a:stretch>
            <a:fillRect/>
          </a:stretch>
        </p:blipFill>
        <p:spPr>
          <a:xfrm>
            <a:off x="5738320" y="1874684"/>
            <a:ext cx="1057275" cy="1390650"/>
          </a:xfrm>
          <a:prstGeom prst="rect">
            <a:avLst/>
          </a:prstGeom>
        </p:spPr>
      </p:pic>
      <p:pic>
        <p:nvPicPr>
          <p:cNvPr id="8" name="Picture 7">
            <a:extLst>
              <a:ext uri="{FF2B5EF4-FFF2-40B4-BE49-F238E27FC236}">
                <a16:creationId xmlns:a16="http://schemas.microsoft.com/office/drawing/2014/main" id="{C9634F86-510A-4A98-8737-955C608A7965}"/>
              </a:ext>
            </a:extLst>
          </p:cNvPr>
          <p:cNvPicPr>
            <a:picLocks noChangeAspect="1"/>
          </p:cNvPicPr>
          <p:nvPr/>
        </p:nvPicPr>
        <p:blipFill>
          <a:blip r:embed="rId4"/>
          <a:stretch>
            <a:fillRect/>
          </a:stretch>
        </p:blipFill>
        <p:spPr>
          <a:xfrm>
            <a:off x="1221775" y="2095211"/>
            <a:ext cx="2647969" cy="4097808"/>
          </a:xfrm>
          <a:prstGeom prst="rect">
            <a:avLst/>
          </a:prstGeom>
        </p:spPr>
      </p:pic>
      <p:pic>
        <p:nvPicPr>
          <p:cNvPr id="9" name="Content Placeholder 7">
            <a:extLst>
              <a:ext uri="{FF2B5EF4-FFF2-40B4-BE49-F238E27FC236}">
                <a16:creationId xmlns:a16="http://schemas.microsoft.com/office/drawing/2014/main" id="{2EAD87D1-2080-4DBE-88ED-28AF2759D0F5}"/>
              </a:ext>
            </a:extLst>
          </p:cNvPr>
          <p:cNvPicPr>
            <a:picLocks noChangeAspect="1"/>
          </p:cNvPicPr>
          <p:nvPr/>
        </p:nvPicPr>
        <p:blipFill>
          <a:blip r:embed="rId5"/>
          <a:stretch>
            <a:fillRect/>
          </a:stretch>
        </p:blipFill>
        <p:spPr>
          <a:xfrm>
            <a:off x="5730472" y="1864206"/>
            <a:ext cx="1045284" cy="1283834"/>
          </a:xfrm>
          <a:prstGeom prst="rect">
            <a:avLst/>
          </a:prstGeom>
          <a:ln>
            <a:noFill/>
          </a:ln>
        </p:spPr>
      </p:pic>
      <p:pic>
        <p:nvPicPr>
          <p:cNvPr id="10" name="Picture 9">
            <a:extLst>
              <a:ext uri="{FF2B5EF4-FFF2-40B4-BE49-F238E27FC236}">
                <a16:creationId xmlns:a16="http://schemas.microsoft.com/office/drawing/2014/main" id="{BE9E5361-A19B-4E59-B46F-65BB273C851B}"/>
              </a:ext>
            </a:extLst>
          </p:cNvPr>
          <p:cNvPicPr>
            <a:picLocks noChangeAspect="1"/>
          </p:cNvPicPr>
          <p:nvPr/>
        </p:nvPicPr>
        <p:blipFill>
          <a:blip r:embed="rId6"/>
          <a:stretch>
            <a:fillRect/>
          </a:stretch>
        </p:blipFill>
        <p:spPr>
          <a:xfrm>
            <a:off x="4700537" y="4323753"/>
            <a:ext cx="3092965" cy="2454734"/>
          </a:xfrm>
          <a:prstGeom prst="rect">
            <a:avLst/>
          </a:prstGeom>
        </p:spPr>
      </p:pic>
      <p:sp>
        <p:nvSpPr>
          <p:cNvPr id="11" name="TextBox 10">
            <a:extLst>
              <a:ext uri="{FF2B5EF4-FFF2-40B4-BE49-F238E27FC236}">
                <a16:creationId xmlns:a16="http://schemas.microsoft.com/office/drawing/2014/main" id="{E58B5991-445A-4A60-82D5-BD9AB72A14DC}"/>
              </a:ext>
            </a:extLst>
          </p:cNvPr>
          <p:cNvSpPr txBox="1"/>
          <p:nvPr/>
        </p:nvSpPr>
        <p:spPr>
          <a:xfrm>
            <a:off x="7204726" y="1864206"/>
            <a:ext cx="1117532" cy="1200329"/>
          </a:xfrm>
          <a:prstGeom prst="rect">
            <a:avLst/>
          </a:prstGeom>
          <a:noFill/>
        </p:spPr>
        <p:txBody>
          <a:bodyPr wrap="square" rtlCol="0">
            <a:spAutoFit/>
          </a:bodyPr>
          <a:lstStyle/>
          <a:p>
            <a:r>
              <a:rPr lang="en-US" sz="7200" dirty="0"/>
              <a:t>=</a:t>
            </a:r>
            <a:endParaRPr lang="en-CA" sz="7200" dirty="0"/>
          </a:p>
        </p:txBody>
      </p:sp>
      <p:pic>
        <p:nvPicPr>
          <p:cNvPr id="13" name="Picture 12">
            <a:extLst>
              <a:ext uri="{FF2B5EF4-FFF2-40B4-BE49-F238E27FC236}">
                <a16:creationId xmlns:a16="http://schemas.microsoft.com/office/drawing/2014/main" id="{1DA50D2A-1D89-4054-B7C8-4C74D8E628AD}"/>
              </a:ext>
            </a:extLst>
          </p:cNvPr>
          <p:cNvPicPr>
            <a:picLocks noChangeAspect="1"/>
          </p:cNvPicPr>
          <p:nvPr/>
        </p:nvPicPr>
        <p:blipFill>
          <a:blip r:embed="rId7"/>
          <a:stretch>
            <a:fillRect/>
          </a:stretch>
        </p:blipFill>
        <p:spPr>
          <a:xfrm>
            <a:off x="7838347" y="1457639"/>
            <a:ext cx="1157420" cy="1006731"/>
          </a:xfrm>
          <a:prstGeom prst="rect">
            <a:avLst/>
          </a:prstGeom>
        </p:spPr>
      </p:pic>
      <p:pic>
        <p:nvPicPr>
          <p:cNvPr id="15" name="Picture 14">
            <a:extLst>
              <a:ext uri="{FF2B5EF4-FFF2-40B4-BE49-F238E27FC236}">
                <a16:creationId xmlns:a16="http://schemas.microsoft.com/office/drawing/2014/main" id="{723F8359-1726-4B3E-9101-F09EAF48961F}"/>
              </a:ext>
            </a:extLst>
          </p:cNvPr>
          <p:cNvPicPr>
            <a:picLocks noChangeAspect="1"/>
          </p:cNvPicPr>
          <p:nvPr/>
        </p:nvPicPr>
        <p:blipFill>
          <a:blip r:embed="rId8"/>
          <a:stretch>
            <a:fillRect/>
          </a:stretch>
        </p:blipFill>
        <p:spPr>
          <a:xfrm>
            <a:off x="8034734" y="2328369"/>
            <a:ext cx="898061" cy="1100631"/>
          </a:xfrm>
          <a:prstGeom prst="rect">
            <a:avLst/>
          </a:prstGeom>
        </p:spPr>
      </p:pic>
    </p:spTree>
    <p:extLst>
      <p:ext uri="{BB962C8B-B14F-4D97-AF65-F5344CB8AC3E}">
        <p14:creationId xmlns:p14="http://schemas.microsoft.com/office/powerpoint/2010/main" val="14427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42" presetClass="path" presetSubtype="0" accel="50000" decel="50000" fill="hold" nodeType="withEffect">
                                  <p:stCondLst>
                                    <p:cond delay="0"/>
                                  </p:stCondLst>
                                  <p:childTnLst>
                                    <p:animMotion origin="layout" path="M -2.5E-6 1.48148E-6 L 0.0961 0.27824 " pathEditMode="relative" rAng="0" ptsTypes="AA">
                                      <p:cBhvr>
                                        <p:cTn id="21" dur="1000" fill="hold"/>
                                        <p:tgtEl>
                                          <p:spTgt spid="7"/>
                                        </p:tgtEl>
                                        <p:attrNameLst>
                                          <p:attrName>ppt_x</p:attrName>
                                          <p:attrName>ppt_y</p:attrName>
                                        </p:attrNameLst>
                                      </p:cBhvr>
                                      <p:rCtr x="4805" y="13912"/>
                                    </p:animMotion>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3.54167E-6 4.07407E-6 L -0.00885 0.26111 " pathEditMode="relative" rAng="0" ptsTypes="AA">
                                      <p:cBhvr>
                                        <p:cTn id="26" dur="1000" fill="hold"/>
                                        <p:tgtEl>
                                          <p:spTgt spid="6"/>
                                        </p:tgtEl>
                                        <p:attrNameLst>
                                          <p:attrName>ppt_x</p:attrName>
                                          <p:attrName>ppt_y</p:attrName>
                                        </p:attrNameLst>
                                      </p:cBhvr>
                                      <p:rCtr x="-443" y="13056"/>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0.00755 0.01365 L -0.09518 0.27268 " pathEditMode="relative" rAng="0" ptsTypes="AA">
                                      <p:cBhvr>
                                        <p:cTn id="31" dur="1000" fill="hold"/>
                                        <p:tgtEl>
                                          <p:spTgt spid="5"/>
                                        </p:tgtEl>
                                        <p:attrNameLst>
                                          <p:attrName>ppt_x</p:attrName>
                                          <p:attrName>ppt_y</p:attrName>
                                        </p:attrNameLst>
                                      </p:cBhvr>
                                      <p:rCtr x="-5143" y="1294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C58D-45B8-480F-9CEC-64F872E21012}"/>
              </a:ext>
            </a:extLst>
          </p:cNvPr>
          <p:cNvSpPr>
            <a:spLocks noGrp="1"/>
          </p:cNvSpPr>
          <p:nvPr>
            <p:ph type="title"/>
          </p:nvPr>
        </p:nvSpPr>
        <p:spPr/>
        <p:txBody>
          <a:bodyPr/>
          <a:lstStyle/>
          <a:p>
            <a:r>
              <a:rPr lang="en-US" dirty="0"/>
              <a:t>LOOT, PILLAGE AND PLUNDER?</a:t>
            </a:r>
            <a:endParaRPr lang="en-CA" dirty="0"/>
          </a:p>
        </p:txBody>
      </p:sp>
      <p:pic>
        <p:nvPicPr>
          <p:cNvPr id="3" name="Picture 2">
            <a:extLst>
              <a:ext uri="{FF2B5EF4-FFF2-40B4-BE49-F238E27FC236}">
                <a16:creationId xmlns:a16="http://schemas.microsoft.com/office/drawing/2014/main" id="{01EC62F6-3A19-49AB-927A-5190538D81B4}"/>
              </a:ext>
            </a:extLst>
          </p:cNvPr>
          <p:cNvPicPr>
            <a:picLocks noChangeAspect="1"/>
          </p:cNvPicPr>
          <p:nvPr/>
        </p:nvPicPr>
        <p:blipFill>
          <a:blip r:embed="rId3"/>
          <a:stretch>
            <a:fillRect/>
          </a:stretch>
        </p:blipFill>
        <p:spPr>
          <a:xfrm>
            <a:off x="544487" y="2072916"/>
            <a:ext cx="2024087" cy="2272071"/>
          </a:xfrm>
          <a:prstGeom prst="rect">
            <a:avLst/>
          </a:prstGeom>
        </p:spPr>
      </p:pic>
      <p:pic>
        <p:nvPicPr>
          <p:cNvPr id="10" name="Content Placeholder 2">
            <a:extLst>
              <a:ext uri="{FF2B5EF4-FFF2-40B4-BE49-F238E27FC236}">
                <a16:creationId xmlns:a16="http://schemas.microsoft.com/office/drawing/2014/main" id="{02A751FD-9C24-44BC-8452-9F8F6D02D4D0}"/>
              </a:ext>
            </a:extLst>
          </p:cNvPr>
          <p:cNvPicPr>
            <a:picLocks noChangeAspect="1"/>
          </p:cNvPicPr>
          <p:nvPr/>
        </p:nvPicPr>
        <p:blipFill>
          <a:blip r:embed="rId4"/>
          <a:stretch>
            <a:fillRect/>
          </a:stretch>
        </p:blipFill>
        <p:spPr>
          <a:xfrm>
            <a:off x="8509858" y="2118157"/>
            <a:ext cx="1830703" cy="2181588"/>
          </a:xfrm>
          <a:prstGeom prst="rect">
            <a:avLst/>
          </a:prstGeom>
        </p:spPr>
      </p:pic>
      <p:pic>
        <p:nvPicPr>
          <p:cNvPr id="15" name="Picture 14">
            <a:extLst>
              <a:ext uri="{FF2B5EF4-FFF2-40B4-BE49-F238E27FC236}">
                <a16:creationId xmlns:a16="http://schemas.microsoft.com/office/drawing/2014/main" id="{7B8F743F-B4CD-435C-8553-1D0A07E8B492}"/>
              </a:ext>
            </a:extLst>
          </p:cNvPr>
          <p:cNvPicPr>
            <a:picLocks noChangeAspect="1"/>
          </p:cNvPicPr>
          <p:nvPr/>
        </p:nvPicPr>
        <p:blipFill>
          <a:blip r:embed="rId5"/>
          <a:stretch>
            <a:fillRect/>
          </a:stretch>
        </p:blipFill>
        <p:spPr>
          <a:xfrm>
            <a:off x="3278611" y="1245236"/>
            <a:ext cx="4521210" cy="4026891"/>
          </a:xfrm>
          <a:prstGeom prst="rect">
            <a:avLst/>
          </a:prstGeom>
        </p:spPr>
      </p:pic>
      <p:sp>
        <p:nvSpPr>
          <p:cNvPr id="4" name="TextBox 3">
            <a:extLst>
              <a:ext uri="{FF2B5EF4-FFF2-40B4-BE49-F238E27FC236}">
                <a16:creationId xmlns:a16="http://schemas.microsoft.com/office/drawing/2014/main" id="{3C7EA6EA-A67E-4526-B6F9-0A15CB7C773B}"/>
              </a:ext>
            </a:extLst>
          </p:cNvPr>
          <p:cNvSpPr txBox="1"/>
          <p:nvPr/>
        </p:nvSpPr>
        <p:spPr>
          <a:xfrm>
            <a:off x="4328491" y="2290970"/>
            <a:ext cx="2325757" cy="338554"/>
          </a:xfrm>
          <a:prstGeom prst="rect">
            <a:avLst/>
          </a:prstGeom>
          <a:noFill/>
        </p:spPr>
        <p:txBody>
          <a:bodyPr wrap="square" rtlCol="0">
            <a:spAutoFit/>
          </a:bodyPr>
          <a:lstStyle/>
          <a:p>
            <a:pPr algn="ctr"/>
            <a:r>
              <a:rPr lang="en-US" sz="1600" b="1" dirty="0"/>
              <a:t>Pirate’s Cove Music</a:t>
            </a:r>
            <a:endParaRPr lang="en-CA" sz="1600" b="1" dirty="0"/>
          </a:p>
        </p:txBody>
      </p:sp>
      <p:sp>
        <p:nvSpPr>
          <p:cNvPr id="7" name="Thought Bubble: Cloud 6">
            <a:extLst>
              <a:ext uri="{FF2B5EF4-FFF2-40B4-BE49-F238E27FC236}">
                <a16:creationId xmlns:a16="http://schemas.microsoft.com/office/drawing/2014/main" id="{7B4EC399-F136-4D9C-A5D0-02A3A526F7CC}"/>
              </a:ext>
            </a:extLst>
          </p:cNvPr>
          <p:cNvSpPr/>
          <p:nvPr/>
        </p:nvSpPr>
        <p:spPr>
          <a:xfrm>
            <a:off x="10159121" y="1142735"/>
            <a:ext cx="1782954" cy="1749552"/>
          </a:xfrm>
          <a:prstGeom prst="cloudCallout">
            <a:avLst>
              <a:gd name="adj1" fmla="val -58463"/>
              <a:gd name="adj2" fmla="val 52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A836F406-0529-42A2-A991-4E6885ED9695}"/>
              </a:ext>
            </a:extLst>
          </p:cNvPr>
          <p:cNvPicPr>
            <a:picLocks noChangeAspect="1"/>
          </p:cNvPicPr>
          <p:nvPr/>
        </p:nvPicPr>
        <p:blipFill>
          <a:blip r:embed="rId6"/>
          <a:stretch>
            <a:fillRect/>
          </a:stretch>
        </p:blipFill>
        <p:spPr>
          <a:xfrm>
            <a:off x="10846305" y="1311757"/>
            <a:ext cx="505035" cy="439283"/>
          </a:xfrm>
          <a:prstGeom prst="rect">
            <a:avLst/>
          </a:prstGeom>
        </p:spPr>
      </p:pic>
      <p:pic>
        <p:nvPicPr>
          <p:cNvPr id="18" name="Picture 17">
            <a:extLst>
              <a:ext uri="{FF2B5EF4-FFF2-40B4-BE49-F238E27FC236}">
                <a16:creationId xmlns:a16="http://schemas.microsoft.com/office/drawing/2014/main" id="{1FBFE1B6-0A8D-4EB7-BB0C-5B761EC0D381}"/>
              </a:ext>
            </a:extLst>
          </p:cNvPr>
          <p:cNvPicPr>
            <a:picLocks noChangeAspect="1"/>
          </p:cNvPicPr>
          <p:nvPr/>
        </p:nvPicPr>
        <p:blipFill>
          <a:blip r:embed="rId7"/>
          <a:stretch>
            <a:fillRect/>
          </a:stretch>
        </p:blipFill>
        <p:spPr>
          <a:xfrm>
            <a:off x="11356142" y="1593179"/>
            <a:ext cx="391442" cy="479737"/>
          </a:xfrm>
          <a:prstGeom prst="rect">
            <a:avLst/>
          </a:prstGeom>
        </p:spPr>
      </p:pic>
      <p:pic>
        <p:nvPicPr>
          <p:cNvPr id="19" name="Picture 18">
            <a:extLst>
              <a:ext uri="{FF2B5EF4-FFF2-40B4-BE49-F238E27FC236}">
                <a16:creationId xmlns:a16="http://schemas.microsoft.com/office/drawing/2014/main" id="{0FDEB598-766E-4F42-8B9B-6A107DEE367B}"/>
              </a:ext>
            </a:extLst>
          </p:cNvPr>
          <p:cNvPicPr>
            <a:picLocks noChangeAspect="1"/>
          </p:cNvPicPr>
          <p:nvPr/>
        </p:nvPicPr>
        <p:blipFill>
          <a:blip r:embed="rId7"/>
          <a:stretch>
            <a:fillRect/>
          </a:stretch>
        </p:blipFill>
        <p:spPr>
          <a:xfrm>
            <a:off x="10340561" y="1904908"/>
            <a:ext cx="391442" cy="479737"/>
          </a:xfrm>
          <a:prstGeom prst="rect">
            <a:avLst/>
          </a:prstGeom>
        </p:spPr>
      </p:pic>
      <p:pic>
        <p:nvPicPr>
          <p:cNvPr id="20" name="Picture 19">
            <a:extLst>
              <a:ext uri="{FF2B5EF4-FFF2-40B4-BE49-F238E27FC236}">
                <a16:creationId xmlns:a16="http://schemas.microsoft.com/office/drawing/2014/main" id="{5F212B26-B597-4483-811A-07EB1ADD54D1}"/>
              </a:ext>
            </a:extLst>
          </p:cNvPr>
          <p:cNvPicPr>
            <a:picLocks noChangeAspect="1"/>
          </p:cNvPicPr>
          <p:nvPr/>
        </p:nvPicPr>
        <p:blipFill>
          <a:blip r:embed="rId7"/>
          <a:stretch>
            <a:fillRect/>
          </a:stretch>
        </p:blipFill>
        <p:spPr>
          <a:xfrm>
            <a:off x="10659156" y="2149787"/>
            <a:ext cx="391442" cy="479737"/>
          </a:xfrm>
          <a:prstGeom prst="rect">
            <a:avLst/>
          </a:prstGeom>
        </p:spPr>
      </p:pic>
      <p:pic>
        <p:nvPicPr>
          <p:cNvPr id="21" name="Picture 20">
            <a:extLst>
              <a:ext uri="{FF2B5EF4-FFF2-40B4-BE49-F238E27FC236}">
                <a16:creationId xmlns:a16="http://schemas.microsoft.com/office/drawing/2014/main" id="{4B99BFE3-A3AF-47CD-A981-A084BBB8D714}"/>
              </a:ext>
            </a:extLst>
          </p:cNvPr>
          <p:cNvPicPr>
            <a:picLocks noChangeAspect="1"/>
          </p:cNvPicPr>
          <p:nvPr/>
        </p:nvPicPr>
        <p:blipFill>
          <a:blip r:embed="rId6"/>
          <a:stretch>
            <a:fillRect/>
          </a:stretch>
        </p:blipFill>
        <p:spPr>
          <a:xfrm>
            <a:off x="10888800" y="1765014"/>
            <a:ext cx="505035" cy="439283"/>
          </a:xfrm>
          <a:prstGeom prst="rect">
            <a:avLst/>
          </a:prstGeom>
        </p:spPr>
      </p:pic>
      <p:pic>
        <p:nvPicPr>
          <p:cNvPr id="22" name="Picture 21">
            <a:extLst>
              <a:ext uri="{FF2B5EF4-FFF2-40B4-BE49-F238E27FC236}">
                <a16:creationId xmlns:a16="http://schemas.microsoft.com/office/drawing/2014/main" id="{A7C95F03-B4F1-426F-8CAB-8881AFF02930}"/>
              </a:ext>
            </a:extLst>
          </p:cNvPr>
          <p:cNvPicPr>
            <a:picLocks noChangeAspect="1"/>
          </p:cNvPicPr>
          <p:nvPr/>
        </p:nvPicPr>
        <p:blipFill>
          <a:blip r:embed="rId6"/>
          <a:stretch>
            <a:fillRect/>
          </a:stretch>
        </p:blipFill>
        <p:spPr>
          <a:xfrm>
            <a:off x="10348651" y="1437722"/>
            <a:ext cx="505035" cy="439283"/>
          </a:xfrm>
          <a:prstGeom prst="rect">
            <a:avLst/>
          </a:prstGeom>
        </p:spPr>
      </p:pic>
      <p:pic>
        <p:nvPicPr>
          <p:cNvPr id="24" name="Picture 23">
            <a:extLst>
              <a:ext uri="{FF2B5EF4-FFF2-40B4-BE49-F238E27FC236}">
                <a16:creationId xmlns:a16="http://schemas.microsoft.com/office/drawing/2014/main" id="{3886EFD8-1187-4011-87A5-EB69097784DE}"/>
              </a:ext>
            </a:extLst>
          </p:cNvPr>
          <p:cNvPicPr>
            <a:picLocks noChangeAspect="1"/>
          </p:cNvPicPr>
          <p:nvPr/>
        </p:nvPicPr>
        <p:blipFill>
          <a:blip r:embed="rId8"/>
          <a:stretch>
            <a:fillRect/>
          </a:stretch>
        </p:blipFill>
        <p:spPr>
          <a:xfrm>
            <a:off x="5048798" y="2567790"/>
            <a:ext cx="885142" cy="1282321"/>
          </a:xfrm>
          <a:prstGeom prst="rect">
            <a:avLst/>
          </a:prstGeom>
        </p:spPr>
      </p:pic>
      <p:pic>
        <p:nvPicPr>
          <p:cNvPr id="26" name="Picture 25">
            <a:extLst>
              <a:ext uri="{FF2B5EF4-FFF2-40B4-BE49-F238E27FC236}">
                <a16:creationId xmlns:a16="http://schemas.microsoft.com/office/drawing/2014/main" id="{03D1430B-F1F0-45E4-89C3-1897C814DB37}"/>
              </a:ext>
            </a:extLst>
          </p:cNvPr>
          <p:cNvPicPr>
            <a:picLocks noChangeAspect="1"/>
          </p:cNvPicPr>
          <p:nvPr/>
        </p:nvPicPr>
        <p:blipFill>
          <a:blip r:embed="rId6"/>
          <a:stretch>
            <a:fillRect/>
          </a:stretch>
        </p:blipFill>
        <p:spPr>
          <a:xfrm>
            <a:off x="5677245" y="2852529"/>
            <a:ext cx="924624" cy="804243"/>
          </a:xfrm>
          <a:prstGeom prst="rect">
            <a:avLst/>
          </a:prstGeom>
        </p:spPr>
      </p:pic>
      <p:pic>
        <p:nvPicPr>
          <p:cNvPr id="28" name="Picture 27">
            <a:extLst>
              <a:ext uri="{FF2B5EF4-FFF2-40B4-BE49-F238E27FC236}">
                <a16:creationId xmlns:a16="http://schemas.microsoft.com/office/drawing/2014/main" id="{23192D04-A416-45D2-8EA9-225318FEE1FF}"/>
              </a:ext>
            </a:extLst>
          </p:cNvPr>
          <p:cNvPicPr>
            <a:picLocks noChangeAspect="1"/>
          </p:cNvPicPr>
          <p:nvPr/>
        </p:nvPicPr>
        <p:blipFill>
          <a:blip r:embed="rId7"/>
          <a:stretch>
            <a:fillRect/>
          </a:stretch>
        </p:blipFill>
        <p:spPr>
          <a:xfrm>
            <a:off x="4369981" y="2892287"/>
            <a:ext cx="601454" cy="737120"/>
          </a:xfrm>
          <a:prstGeom prst="rect">
            <a:avLst/>
          </a:prstGeom>
        </p:spPr>
      </p:pic>
      <p:sp>
        <p:nvSpPr>
          <p:cNvPr id="29" name="Speech Bubble: Rectangle with Corners Rounded 28">
            <a:extLst>
              <a:ext uri="{FF2B5EF4-FFF2-40B4-BE49-F238E27FC236}">
                <a16:creationId xmlns:a16="http://schemas.microsoft.com/office/drawing/2014/main" id="{D7ABD07F-3A07-424F-A968-714513EBB5D2}"/>
              </a:ext>
            </a:extLst>
          </p:cNvPr>
          <p:cNvSpPr/>
          <p:nvPr/>
        </p:nvSpPr>
        <p:spPr>
          <a:xfrm>
            <a:off x="7048263" y="1415909"/>
            <a:ext cx="2286000" cy="749380"/>
          </a:xfrm>
          <a:prstGeom prst="wedgeRoundRectCallout">
            <a:avLst>
              <a:gd name="adj1" fmla="val 28297"/>
              <a:gd name="adj2" fmla="val 8571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Wait!... Can we?</a:t>
            </a:r>
            <a:endParaRPr lang="en-CA" dirty="0">
              <a:solidFill>
                <a:schemeClr val="tx1"/>
              </a:solidFill>
            </a:endParaRPr>
          </a:p>
        </p:txBody>
      </p:sp>
      <p:pic>
        <p:nvPicPr>
          <p:cNvPr id="31" name="Picture 30">
            <a:extLst>
              <a:ext uri="{FF2B5EF4-FFF2-40B4-BE49-F238E27FC236}">
                <a16:creationId xmlns:a16="http://schemas.microsoft.com/office/drawing/2014/main" id="{FE6FD282-9795-4F63-B20F-55CC5B03BBB3}"/>
              </a:ext>
            </a:extLst>
          </p:cNvPr>
          <p:cNvPicPr>
            <a:picLocks noChangeAspect="1"/>
          </p:cNvPicPr>
          <p:nvPr/>
        </p:nvPicPr>
        <p:blipFill>
          <a:blip r:embed="rId9"/>
          <a:stretch>
            <a:fillRect/>
          </a:stretch>
        </p:blipFill>
        <p:spPr>
          <a:xfrm>
            <a:off x="10419800" y="1509570"/>
            <a:ext cx="974035" cy="1028504"/>
          </a:xfrm>
          <a:prstGeom prst="rect">
            <a:avLst/>
          </a:prstGeom>
        </p:spPr>
      </p:pic>
      <p:pic>
        <p:nvPicPr>
          <p:cNvPr id="33" name="Picture 32">
            <a:extLst>
              <a:ext uri="{FF2B5EF4-FFF2-40B4-BE49-F238E27FC236}">
                <a16:creationId xmlns:a16="http://schemas.microsoft.com/office/drawing/2014/main" id="{EFF64057-95D1-4F9B-A558-88E990DFB6F4}"/>
              </a:ext>
            </a:extLst>
          </p:cNvPr>
          <p:cNvPicPr>
            <a:picLocks noChangeAspect="1"/>
          </p:cNvPicPr>
          <p:nvPr/>
        </p:nvPicPr>
        <p:blipFill>
          <a:blip r:embed="rId10"/>
          <a:stretch>
            <a:fillRect/>
          </a:stretch>
        </p:blipFill>
        <p:spPr>
          <a:xfrm>
            <a:off x="11138253" y="1344453"/>
            <a:ext cx="455784" cy="564014"/>
          </a:xfrm>
          <a:prstGeom prst="rect">
            <a:avLst/>
          </a:prstGeom>
        </p:spPr>
      </p:pic>
    </p:spTree>
    <p:extLst>
      <p:ext uri="{BB962C8B-B14F-4D97-AF65-F5344CB8AC3E}">
        <p14:creationId xmlns:p14="http://schemas.microsoft.com/office/powerpoint/2010/main" val="322255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91667E-6 -2.96296E-6 L -0.00104 0.31158 " pathEditMode="relative" rAng="0" ptsTypes="AA">
                                      <p:cBhvr>
                                        <p:cTn id="53" dur="2000" fill="hold"/>
                                        <p:tgtEl>
                                          <p:spTgt spid="28"/>
                                        </p:tgtEl>
                                        <p:attrNameLst>
                                          <p:attrName>ppt_x</p:attrName>
                                          <p:attrName>ppt_y</p:attrName>
                                        </p:attrNameLst>
                                      </p:cBhvr>
                                      <p:rCtr x="-52" y="15579"/>
                                    </p:animMotion>
                                  </p:childTnLst>
                                </p:cTn>
                              </p:par>
                              <p:par>
                                <p:cTn id="54" presetID="42" presetClass="path" presetSubtype="0" accel="50000" decel="50000" fill="hold" nodeType="withEffect">
                                  <p:stCondLst>
                                    <p:cond delay="0"/>
                                  </p:stCondLst>
                                  <p:childTnLst>
                                    <p:animMotion origin="layout" path="M 4.375E-6 2.96296E-6 L -0.00352 0.30949 " pathEditMode="relative" rAng="0" ptsTypes="AA">
                                      <p:cBhvr>
                                        <p:cTn id="55" dur="2000" fill="hold"/>
                                        <p:tgtEl>
                                          <p:spTgt spid="26"/>
                                        </p:tgtEl>
                                        <p:attrNameLst>
                                          <p:attrName>ppt_x</p:attrName>
                                          <p:attrName>ppt_y</p:attrName>
                                        </p:attrNameLst>
                                      </p:cBhvr>
                                      <p:rCtr x="-182" y="15463"/>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8"/>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DB196-DD85-4428-91CF-5D73B4D245CA}"/>
              </a:ext>
            </a:extLst>
          </p:cNvPr>
          <p:cNvSpPr>
            <a:spLocks noGrp="1"/>
          </p:cNvSpPr>
          <p:nvPr>
            <p:ph type="title"/>
          </p:nvPr>
        </p:nvSpPr>
        <p:spPr/>
        <p:txBody>
          <a:bodyPr/>
          <a:lstStyle/>
          <a:p>
            <a:r>
              <a:rPr lang="en-US" dirty="0"/>
              <a:t>ILLEGITIMATE COPIES = ILLEGITIMATE COPYING</a:t>
            </a:r>
            <a:endParaRPr lang="en-CA" dirty="0"/>
          </a:p>
        </p:txBody>
      </p:sp>
      <p:pic>
        <p:nvPicPr>
          <p:cNvPr id="6" name="Picture 5">
            <a:extLst>
              <a:ext uri="{FF2B5EF4-FFF2-40B4-BE49-F238E27FC236}">
                <a16:creationId xmlns:a16="http://schemas.microsoft.com/office/drawing/2014/main" id="{D61A5669-993D-4BAC-A9F5-0F1F85A98219}"/>
              </a:ext>
            </a:extLst>
          </p:cNvPr>
          <p:cNvPicPr>
            <a:picLocks noChangeAspect="1"/>
          </p:cNvPicPr>
          <p:nvPr/>
        </p:nvPicPr>
        <p:blipFill>
          <a:blip r:embed="rId3"/>
          <a:stretch>
            <a:fillRect/>
          </a:stretch>
        </p:blipFill>
        <p:spPr>
          <a:xfrm>
            <a:off x="856423" y="3073054"/>
            <a:ext cx="1993741" cy="2105233"/>
          </a:xfrm>
          <a:prstGeom prst="rect">
            <a:avLst/>
          </a:prstGeom>
        </p:spPr>
      </p:pic>
      <p:pic>
        <p:nvPicPr>
          <p:cNvPr id="7" name="Picture 6">
            <a:extLst>
              <a:ext uri="{FF2B5EF4-FFF2-40B4-BE49-F238E27FC236}">
                <a16:creationId xmlns:a16="http://schemas.microsoft.com/office/drawing/2014/main" id="{5BC74AA5-0C92-4ED6-8EBE-D9F8DB1000F3}"/>
              </a:ext>
            </a:extLst>
          </p:cNvPr>
          <p:cNvPicPr>
            <a:picLocks noChangeAspect="1"/>
          </p:cNvPicPr>
          <p:nvPr/>
        </p:nvPicPr>
        <p:blipFill>
          <a:blip r:embed="rId4"/>
          <a:stretch>
            <a:fillRect/>
          </a:stretch>
        </p:blipFill>
        <p:spPr>
          <a:xfrm>
            <a:off x="9107048" y="4249183"/>
            <a:ext cx="2024087" cy="2272071"/>
          </a:xfrm>
          <a:prstGeom prst="rect">
            <a:avLst/>
          </a:prstGeom>
        </p:spPr>
      </p:pic>
      <p:pic>
        <p:nvPicPr>
          <p:cNvPr id="8" name="Content Placeholder 2">
            <a:extLst>
              <a:ext uri="{FF2B5EF4-FFF2-40B4-BE49-F238E27FC236}">
                <a16:creationId xmlns:a16="http://schemas.microsoft.com/office/drawing/2014/main" id="{C50AF154-1427-408D-A47F-34903B900851}"/>
              </a:ext>
            </a:extLst>
          </p:cNvPr>
          <p:cNvPicPr>
            <a:picLocks noChangeAspect="1"/>
          </p:cNvPicPr>
          <p:nvPr/>
        </p:nvPicPr>
        <p:blipFill>
          <a:blip r:embed="rId5"/>
          <a:stretch>
            <a:fillRect/>
          </a:stretch>
        </p:blipFill>
        <p:spPr>
          <a:xfrm>
            <a:off x="8370710" y="1765318"/>
            <a:ext cx="1830703" cy="2181588"/>
          </a:xfrm>
          <a:prstGeom prst="rect">
            <a:avLst/>
          </a:prstGeom>
        </p:spPr>
      </p:pic>
      <p:sp>
        <p:nvSpPr>
          <p:cNvPr id="9" name="Smiley Face 8">
            <a:extLst>
              <a:ext uri="{FF2B5EF4-FFF2-40B4-BE49-F238E27FC236}">
                <a16:creationId xmlns:a16="http://schemas.microsoft.com/office/drawing/2014/main" id="{CA760A9B-3F52-4678-B602-600894B910D1}"/>
              </a:ext>
            </a:extLst>
          </p:cNvPr>
          <p:cNvSpPr/>
          <p:nvPr/>
        </p:nvSpPr>
        <p:spPr>
          <a:xfrm>
            <a:off x="9763664" y="1656776"/>
            <a:ext cx="710853" cy="710853"/>
          </a:xfrm>
          <a:prstGeom prst="smileyFace">
            <a:avLst>
              <a:gd name="adj" fmla="val -4653"/>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Smiley Face 9">
            <a:extLst>
              <a:ext uri="{FF2B5EF4-FFF2-40B4-BE49-F238E27FC236}">
                <a16:creationId xmlns:a16="http://schemas.microsoft.com/office/drawing/2014/main" id="{0596F529-21E4-4798-97A0-61E0DD2354F7}"/>
              </a:ext>
            </a:extLst>
          </p:cNvPr>
          <p:cNvSpPr/>
          <p:nvPr/>
        </p:nvSpPr>
        <p:spPr>
          <a:xfrm>
            <a:off x="10566697" y="4200684"/>
            <a:ext cx="710853" cy="710853"/>
          </a:xfrm>
          <a:prstGeom prst="smileyFace">
            <a:avLst>
              <a:gd name="adj" fmla="val -4653"/>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B7C75084-C95F-4EE5-9BF3-DA71429F285C}"/>
              </a:ext>
            </a:extLst>
          </p:cNvPr>
          <p:cNvSpPr txBox="1"/>
          <p:nvPr/>
        </p:nvSpPr>
        <p:spPr>
          <a:xfrm>
            <a:off x="4328491" y="2290970"/>
            <a:ext cx="2325757" cy="338554"/>
          </a:xfrm>
          <a:prstGeom prst="rect">
            <a:avLst/>
          </a:prstGeom>
          <a:noFill/>
        </p:spPr>
        <p:txBody>
          <a:bodyPr wrap="square" rtlCol="0">
            <a:spAutoFit/>
          </a:bodyPr>
          <a:lstStyle/>
          <a:p>
            <a:pPr algn="ctr"/>
            <a:r>
              <a:rPr lang="en-US" sz="1600" b="1" dirty="0"/>
              <a:t>Pirate’s Cove Music</a:t>
            </a:r>
            <a:endParaRPr lang="en-CA" sz="1600" b="1" dirty="0"/>
          </a:p>
        </p:txBody>
      </p:sp>
      <p:pic>
        <p:nvPicPr>
          <p:cNvPr id="12" name="Picture 11">
            <a:extLst>
              <a:ext uri="{FF2B5EF4-FFF2-40B4-BE49-F238E27FC236}">
                <a16:creationId xmlns:a16="http://schemas.microsoft.com/office/drawing/2014/main" id="{D9A0794F-62A4-4CCA-AFF2-FDF7C3461695}"/>
              </a:ext>
            </a:extLst>
          </p:cNvPr>
          <p:cNvPicPr>
            <a:picLocks noChangeAspect="1"/>
          </p:cNvPicPr>
          <p:nvPr/>
        </p:nvPicPr>
        <p:blipFill>
          <a:blip r:embed="rId6"/>
          <a:stretch>
            <a:fillRect/>
          </a:stretch>
        </p:blipFill>
        <p:spPr>
          <a:xfrm>
            <a:off x="5048798" y="2567790"/>
            <a:ext cx="885142" cy="1282321"/>
          </a:xfrm>
          <a:prstGeom prst="rect">
            <a:avLst/>
          </a:prstGeom>
        </p:spPr>
      </p:pic>
      <p:pic>
        <p:nvPicPr>
          <p:cNvPr id="13" name="Picture 12">
            <a:extLst>
              <a:ext uri="{FF2B5EF4-FFF2-40B4-BE49-F238E27FC236}">
                <a16:creationId xmlns:a16="http://schemas.microsoft.com/office/drawing/2014/main" id="{F27B2E4E-C6AF-42C0-B0E4-3475D02A6637}"/>
              </a:ext>
            </a:extLst>
          </p:cNvPr>
          <p:cNvPicPr>
            <a:picLocks noChangeAspect="1"/>
          </p:cNvPicPr>
          <p:nvPr/>
        </p:nvPicPr>
        <p:blipFill>
          <a:blip r:embed="rId7"/>
          <a:stretch>
            <a:fillRect/>
          </a:stretch>
        </p:blipFill>
        <p:spPr>
          <a:xfrm>
            <a:off x="5677245" y="2852529"/>
            <a:ext cx="924624" cy="804243"/>
          </a:xfrm>
          <a:prstGeom prst="rect">
            <a:avLst/>
          </a:prstGeom>
        </p:spPr>
      </p:pic>
      <p:pic>
        <p:nvPicPr>
          <p:cNvPr id="14" name="Picture 13">
            <a:extLst>
              <a:ext uri="{FF2B5EF4-FFF2-40B4-BE49-F238E27FC236}">
                <a16:creationId xmlns:a16="http://schemas.microsoft.com/office/drawing/2014/main" id="{B366F9BD-4176-4F3D-84AD-4C3AAEB0C531}"/>
              </a:ext>
            </a:extLst>
          </p:cNvPr>
          <p:cNvPicPr>
            <a:picLocks noChangeAspect="1"/>
          </p:cNvPicPr>
          <p:nvPr/>
        </p:nvPicPr>
        <p:blipFill>
          <a:blip r:embed="rId8"/>
          <a:stretch>
            <a:fillRect/>
          </a:stretch>
        </p:blipFill>
        <p:spPr>
          <a:xfrm>
            <a:off x="4369981" y="2892287"/>
            <a:ext cx="601454" cy="737120"/>
          </a:xfrm>
          <a:prstGeom prst="rect">
            <a:avLst/>
          </a:prstGeom>
        </p:spPr>
      </p:pic>
      <p:pic>
        <p:nvPicPr>
          <p:cNvPr id="15" name="Picture 14">
            <a:extLst>
              <a:ext uri="{FF2B5EF4-FFF2-40B4-BE49-F238E27FC236}">
                <a16:creationId xmlns:a16="http://schemas.microsoft.com/office/drawing/2014/main" id="{1A76391A-2ACE-4A12-A7BB-A5135F938B4C}"/>
              </a:ext>
            </a:extLst>
          </p:cNvPr>
          <p:cNvPicPr>
            <a:picLocks noChangeAspect="1"/>
          </p:cNvPicPr>
          <p:nvPr/>
        </p:nvPicPr>
        <p:blipFill>
          <a:blip r:embed="rId9"/>
          <a:stretch>
            <a:fillRect/>
          </a:stretch>
        </p:blipFill>
        <p:spPr>
          <a:xfrm>
            <a:off x="3278611" y="1245236"/>
            <a:ext cx="4521210" cy="4026891"/>
          </a:xfrm>
          <a:prstGeom prst="rect">
            <a:avLst/>
          </a:prstGeom>
        </p:spPr>
      </p:pic>
      <p:sp>
        <p:nvSpPr>
          <p:cNvPr id="16" name="&quot;Not Allowed&quot; Symbol 15">
            <a:extLst>
              <a:ext uri="{FF2B5EF4-FFF2-40B4-BE49-F238E27FC236}">
                <a16:creationId xmlns:a16="http://schemas.microsoft.com/office/drawing/2014/main" id="{363A7073-01D1-4CE8-9147-2C4A74F190F8}"/>
              </a:ext>
            </a:extLst>
          </p:cNvPr>
          <p:cNvSpPr/>
          <p:nvPr/>
        </p:nvSpPr>
        <p:spPr>
          <a:xfrm>
            <a:off x="3898400" y="1656776"/>
            <a:ext cx="3257774" cy="3152109"/>
          </a:xfrm>
          <a:prstGeom prst="noSmoking">
            <a:avLst/>
          </a:prstGeom>
          <a:solidFill>
            <a:srgbClr val="FF00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Speech Bubble: Rectangle with Corners Rounded 16">
            <a:extLst>
              <a:ext uri="{FF2B5EF4-FFF2-40B4-BE49-F238E27FC236}">
                <a16:creationId xmlns:a16="http://schemas.microsoft.com/office/drawing/2014/main" id="{851F68C8-E356-4366-9D0D-028533D60F7B}"/>
              </a:ext>
            </a:extLst>
          </p:cNvPr>
          <p:cNvSpPr/>
          <p:nvPr/>
        </p:nvSpPr>
        <p:spPr>
          <a:xfrm>
            <a:off x="3433969" y="5225207"/>
            <a:ext cx="4114800" cy="938785"/>
          </a:xfrm>
          <a:prstGeom prst="wedgeRoundRectCallout">
            <a:avLst>
              <a:gd name="adj1" fmla="val -76268"/>
              <a:gd name="adj2" fmla="val -16194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 too legit to quit… finding you legitimate copies</a:t>
            </a:r>
            <a:endParaRPr lang="en-CA" dirty="0">
              <a:solidFill>
                <a:schemeClr val="tx1"/>
              </a:solidFill>
            </a:endParaRPr>
          </a:p>
        </p:txBody>
      </p:sp>
    </p:spTree>
    <p:extLst>
      <p:ext uri="{BB962C8B-B14F-4D97-AF65-F5344CB8AC3E}">
        <p14:creationId xmlns:p14="http://schemas.microsoft.com/office/powerpoint/2010/main" val="158953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D974E-89F1-4F5D-9034-B8C48B9DC99E}"/>
              </a:ext>
            </a:extLst>
          </p:cNvPr>
          <p:cNvSpPr>
            <a:spLocks noGrp="1"/>
          </p:cNvSpPr>
          <p:nvPr>
            <p:ph type="title"/>
          </p:nvPr>
        </p:nvSpPr>
        <p:spPr/>
        <p:txBody>
          <a:bodyPr/>
          <a:lstStyle/>
          <a:p>
            <a:r>
              <a:rPr lang="en-US" dirty="0"/>
              <a:t>COPYING STUDENT ASSIGNMENTS?</a:t>
            </a:r>
            <a:endParaRPr lang="en-CA" dirty="0"/>
          </a:p>
        </p:txBody>
      </p:sp>
      <p:pic>
        <p:nvPicPr>
          <p:cNvPr id="5" name="Content Placeholder 2">
            <a:extLst>
              <a:ext uri="{FF2B5EF4-FFF2-40B4-BE49-F238E27FC236}">
                <a16:creationId xmlns:a16="http://schemas.microsoft.com/office/drawing/2014/main" id="{B88E9B31-08E7-43E5-83D6-880AEEBAB578}"/>
              </a:ext>
            </a:extLst>
          </p:cNvPr>
          <p:cNvPicPr>
            <a:picLocks noChangeAspect="1"/>
          </p:cNvPicPr>
          <p:nvPr/>
        </p:nvPicPr>
        <p:blipFill>
          <a:blip r:embed="rId3"/>
          <a:stretch>
            <a:fillRect/>
          </a:stretch>
        </p:blipFill>
        <p:spPr>
          <a:xfrm>
            <a:off x="518797" y="3922109"/>
            <a:ext cx="1830703" cy="2181588"/>
          </a:xfrm>
          <a:prstGeom prst="rect">
            <a:avLst/>
          </a:prstGeom>
        </p:spPr>
      </p:pic>
      <p:pic>
        <p:nvPicPr>
          <p:cNvPr id="7" name="Picture 6">
            <a:extLst>
              <a:ext uri="{FF2B5EF4-FFF2-40B4-BE49-F238E27FC236}">
                <a16:creationId xmlns:a16="http://schemas.microsoft.com/office/drawing/2014/main" id="{BC05344D-FAF0-4A03-A4EB-CE56D8A44C1C}"/>
              </a:ext>
            </a:extLst>
          </p:cNvPr>
          <p:cNvPicPr>
            <a:picLocks noChangeAspect="1"/>
          </p:cNvPicPr>
          <p:nvPr/>
        </p:nvPicPr>
        <p:blipFill>
          <a:blip r:embed="rId4"/>
          <a:stretch>
            <a:fillRect/>
          </a:stretch>
        </p:blipFill>
        <p:spPr>
          <a:xfrm>
            <a:off x="2343634" y="2355574"/>
            <a:ext cx="2252873" cy="2528887"/>
          </a:xfrm>
          <a:prstGeom prst="rect">
            <a:avLst/>
          </a:prstGeom>
        </p:spPr>
      </p:pic>
      <p:pic>
        <p:nvPicPr>
          <p:cNvPr id="9" name="Picture 8">
            <a:extLst>
              <a:ext uri="{FF2B5EF4-FFF2-40B4-BE49-F238E27FC236}">
                <a16:creationId xmlns:a16="http://schemas.microsoft.com/office/drawing/2014/main" id="{D667FFA1-6A87-4485-B435-D8F751C69621}"/>
              </a:ext>
            </a:extLst>
          </p:cNvPr>
          <p:cNvPicPr>
            <a:picLocks noChangeAspect="1"/>
          </p:cNvPicPr>
          <p:nvPr/>
        </p:nvPicPr>
        <p:blipFill>
          <a:blip r:embed="rId5"/>
          <a:stretch>
            <a:fillRect/>
          </a:stretch>
        </p:blipFill>
        <p:spPr>
          <a:xfrm>
            <a:off x="6042320" y="4030550"/>
            <a:ext cx="3092965" cy="2454734"/>
          </a:xfrm>
          <a:prstGeom prst="rect">
            <a:avLst/>
          </a:prstGeom>
        </p:spPr>
      </p:pic>
      <p:sp>
        <p:nvSpPr>
          <p:cNvPr id="10" name="Speech Bubble: Oval 9">
            <a:extLst>
              <a:ext uri="{FF2B5EF4-FFF2-40B4-BE49-F238E27FC236}">
                <a16:creationId xmlns:a16="http://schemas.microsoft.com/office/drawing/2014/main" id="{BCE1C7ED-DC2A-4704-90FC-7E11DC267521}"/>
              </a:ext>
            </a:extLst>
          </p:cNvPr>
          <p:cNvSpPr/>
          <p:nvPr/>
        </p:nvSpPr>
        <p:spPr>
          <a:xfrm>
            <a:off x="4268858" y="1463041"/>
            <a:ext cx="2092186" cy="1275190"/>
          </a:xfrm>
          <a:prstGeom prst="wedgeEllipseCallout">
            <a:avLst>
              <a:gd name="adj1" fmla="val -54303"/>
              <a:gd name="adj2" fmla="val 713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a16="http://schemas.microsoft.com/office/drawing/2014/main" id="{B4B03406-46F6-4F44-BB17-AA5B5FC8F7D8}"/>
              </a:ext>
            </a:extLst>
          </p:cNvPr>
          <p:cNvPicPr>
            <a:picLocks noChangeAspect="1"/>
          </p:cNvPicPr>
          <p:nvPr/>
        </p:nvPicPr>
        <p:blipFill>
          <a:blip r:embed="rId6"/>
          <a:stretch>
            <a:fillRect/>
          </a:stretch>
        </p:blipFill>
        <p:spPr>
          <a:xfrm>
            <a:off x="4920410" y="1529058"/>
            <a:ext cx="789081" cy="1143156"/>
          </a:xfrm>
          <a:prstGeom prst="rect">
            <a:avLst/>
          </a:prstGeom>
        </p:spPr>
      </p:pic>
      <p:pic>
        <p:nvPicPr>
          <p:cNvPr id="13" name="Picture 12">
            <a:extLst>
              <a:ext uri="{FF2B5EF4-FFF2-40B4-BE49-F238E27FC236}">
                <a16:creationId xmlns:a16="http://schemas.microsoft.com/office/drawing/2014/main" id="{480669D1-FD7C-42FC-8EA3-54B24506D690}"/>
              </a:ext>
            </a:extLst>
          </p:cNvPr>
          <p:cNvPicPr>
            <a:picLocks noChangeAspect="1"/>
          </p:cNvPicPr>
          <p:nvPr/>
        </p:nvPicPr>
        <p:blipFill>
          <a:blip r:embed="rId7"/>
          <a:stretch>
            <a:fillRect/>
          </a:stretch>
        </p:blipFill>
        <p:spPr>
          <a:xfrm>
            <a:off x="7595495" y="1594754"/>
            <a:ext cx="2273873" cy="2025263"/>
          </a:xfrm>
          <a:prstGeom prst="rect">
            <a:avLst/>
          </a:prstGeom>
        </p:spPr>
      </p:pic>
      <p:pic>
        <p:nvPicPr>
          <p:cNvPr id="14" name="Picture 13">
            <a:extLst>
              <a:ext uri="{FF2B5EF4-FFF2-40B4-BE49-F238E27FC236}">
                <a16:creationId xmlns:a16="http://schemas.microsoft.com/office/drawing/2014/main" id="{13F8F9E3-01EE-4036-9726-88D3F89BEB7D}"/>
              </a:ext>
            </a:extLst>
          </p:cNvPr>
          <p:cNvPicPr>
            <a:picLocks noChangeAspect="1"/>
          </p:cNvPicPr>
          <p:nvPr/>
        </p:nvPicPr>
        <p:blipFill>
          <a:blip r:embed="rId8"/>
          <a:stretch>
            <a:fillRect/>
          </a:stretch>
        </p:blipFill>
        <p:spPr>
          <a:xfrm>
            <a:off x="9415300" y="3090519"/>
            <a:ext cx="2331595" cy="2167398"/>
          </a:xfrm>
          <a:prstGeom prst="rect">
            <a:avLst/>
          </a:prstGeom>
        </p:spPr>
      </p:pic>
      <p:pic>
        <p:nvPicPr>
          <p:cNvPr id="17" name="Picture 16">
            <a:extLst>
              <a:ext uri="{FF2B5EF4-FFF2-40B4-BE49-F238E27FC236}">
                <a16:creationId xmlns:a16="http://schemas.microsoft.com/office/drawing/2014/main" id="{A199987B-E8D0-4F8E-8D99-66D1605CFC1D}"/>
              </a:ext>
            </a:extLst>
          </p:cNvPr>
          <p:cNvPicPr>
            <a:picLocks noChangeAspect="1"/>
          </p:cNvPicPr>
          <p:nvPr/>
        </p:nvPicPr>
        <p:blipFill>
          <a:blip r:embed="rId9"/>
          <a:stretch>
            <a:fillRect/>
          </a:stretch>
        </p:blipFill>
        <p:spPr>
          <a:xfrm flipH="1">
            <a:off x="10351841" y="3787930"/>
            <a:ext cx="458514" cy="664258"/>
          </a:xfrm>
          <a:prstGeom prst="rect">
            <a:avLst/>
          </a:prstGeom>
        </p:spPr>
      </p:pic>
      <p:pic>
        <p:nvPicPr>
          <p:cNvPr id="19" name="Picture 18">
            <a:extLst>
              <a:ext uri="{FF2B5EF4-FFF2-40B4-BE49-F238E27FC236}">
                <a16:creationId xmlns:a16="http://schemas.microsoft.com/office/drawing/2014/main" id="{17A4FA7C-1F4A-47B2-894B-E62DE0FA4996}"/>
              </a:ext>
            </a:extLst>
          </p:cNvPr>
          <p:cNvPicPr>
            <a:picLocks noChangeAspect="1"/>
          </p:cNvPicPr>
          <p:nvPr/>
        </p:nvPicPr>
        <p:blipFill>
          <a:blip r:embed="rId10"/>
          <a:stretch>
            <a:fillRect/>
          </a:stretch>
        </p:blipFill>
        <p:spPr>
          <a:xfrm>
            <a:off x="8468652" y="2090714"/>
            <a:ext cx="592312" cy="858093"/>
          </a:xfrm>
          <a:prstGeom prst="rect">
            <a:avLst/>
          </a:prstGeom>
        </p:spPr>
      </p:pic>
      <p:sp>
        <p:nvSpPr>
          <p:cNvPr id="20" name="Speech Bubble: Rectangle with Corners Rounded 19">
            <a:extLst>
              <a:ext uri="{FF2B5EF4-FFF2-40B4-BE49-F238E27FC236}">
                <a16:creationId xmlns:a16="http://schemas.microsoft.com/office/drawing/2014/main" id="{DEEF8BF1-C0E8-4E32-93C3-572C34578390}"/>
              </a:ext>
            </a:extLst>
          </p:cNvPr>
          <p:cNvSpPr/>
          <p:nvPr/>
        </p:nvSpPr>
        <p:spPr>
          <a:xfrm>
            <a:off x="2514599" y="5138530"/>
            <a:ext cx="3092965" cy="1093305"/>
          </a:xfrm>
          <a:prstGeom prst="wedgeRoundRectCallout">
            <a:avLst>
              <a:gd name="adj1" fmla="val 1764"/>
              <a:gd name="adj2" fmla="val -17744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It’s fine…fair dealing or non-commercial user-generated content</a:t>
            </a:r>
            <a:endParaRPr lang="en-CA" dirty="0">
              <a:solidFill>
                <a:schemeClr val="tx1"/>
              </a:solidFill>
            </a:endParaRPr>
          </a:p>
        </p:txBody>
      </p:sp>
      <p:sp>
        <p:nvSpPr>
          <p:cNvPr id="2" name="Speech Bubble: Rectangle with Corners Rounded 1">
            <a:extLst>
              <a:ext uri="{FF2B5EF4-FFF2-40B4-BE49-F238E27FC236}">
                <a16:creationId xmlns:a16="http://schemas.microsoft.com/office/drawing/2014/main" id="{A1DDD1DB-9D6A-4D74-8F07-103202C36F22}"/>
              </a:ext>
            </a:extLst>
          </p:cNvPr>
          <p:cNvSpPr/>
          <p:nvPr/>
        </p:nvSpPr>
        <p:spPr>
          <a:xfrm>
            <a:off x="546997" y="2056434"/>
            <a:ext cx="1844334" cy="1325744"/>
          </a:xfrm>
          <a:prstGeom prst="wedgeRoundRectCallout">
            <a:avLst>
              <a:gd name="adj1" fmla="val -16353"/>
              <a:gd name="adj2" fmla="val 94078"/>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about </a:t>
            </a:r>
            <a:r>
              <a:rPr lang="en-US" b="1" dirty="0">
                <a:solidFill>
                  <a:schemeClr val="tx1"/>
                </a:solidFill>
              </a:rPr>
              <a:t>©</a:t>
            </a:r>
            <a:endParaRPr lang="en-CA" b="1" dirty="0">
              <a:solidFill>
                <a:schemeClr val="tx1"/>
              </a:solidFill>
            </a:endParaRPr>
          </a:p>
        </p:txBody>
      </p:sp>
    </p:spTree>
    <p:extLst>
      <p:ext uri="{BB962C8B-B14F-4D97-AF65-F5344CB8AC3E}">
        <p14:creationId xmlns:p14="http://schemas.microsoft.com/office/powerpoint/2010/main" val="6109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P spid="2" grpId="0" animBg="1"/>
    </p:bldLst>
  </p:timing>
</p:sld>
</file>

<file path=ppt/theme/theme1.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12545</TotalTime>
  <Words>2716</Words>
  <Application>Microsoft Office PowerPoint</Application>
  <PresentationFormat>Widescreen</PresentationFormat>
  <Paragraphs>172</Paragraphs>
  <Slides>22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Garamond</vt:lpstr>
      <vt:lpstr>Symbol</vt:lpstr>
      <vt:lpstr>Times New Roman</vt:lpstr>
      <vt:lpstr>Level 4</vt:lpstr>
      <vt:lpstr>Creating and Sharing Copyright-Protected Materials in  the K-12 Context</vt:lpstr>
      <vt:lpstr>PLAY TIME</vt:lpstr>
      <vt:lpstr>COPYRIGHT CONSIDERATIONS</vt:lpstr>
      <vt:lpstr>MUSIC COPYRIGHTS</vt:lpstr>
      <vt:lpstr>DOES FAIR DEALING APPLY?</vt:lpstr>
      <vt:lpstr>SHORT EXCERPT </vt:lpstr>
      <vt:lpstr>LOOT, PILLAGE AND PLUNDER?</vt:lpstr>
      <vt:lpstr>ILLEGITIMATE COPIES = ILLEGITIMATE COPYING</vt:lpstr>
      <vt:lpstr>COPYING STUDENT ASSIGNMENTS?</vt:lpstr>
      <vt:lpstr>STUDENTS’ COPYRIGHT</vt:lpstr>
      <vt:lpstr>RECORDING THE PERFORMANCE</vt:lpstr>
      <vt:lpstr>SHOWTIME</vt:lpstr>
      <vt:lpstr>LEARNING OBJECTIVES</vt:lpstr>
      <vt:lpstr>PowerPoint Presentation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Michael McNally</cp:lastModifiedBy>
  <cp:revision>109</cp:revision>
  <dcterms:created xsi:type="dcterms:W3CDTF">2019-10-03T17:13:49Z</dcterms:created>
  <dcterms:modified xsi:type="dcterms:W3CDTF">2021-06-01T21:35:21Z</dcterms:modified>
</cp:coreProperties>
</file>