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959" r:id="rId1"/>
    <p:sldMasterId id="2147483996" r:id="rId2"/>
  </p:sldMasterIdLst>
  <p:notesMasterIdLst>
    <p:notesMasterId r:id="rId37"/>
  </p:notesMasterIdLst>
  <p:handoutMasterIdLst>
    <p:handoutMasterId r:id="rId38"/>
  </p:handoutMasterIdLst>
  <p:sldIdLst>
    <p:sldId id="280" r:id="rId3"/>
    <p:sldId id="279" r:id="rId4"/>
    <p:sldId id="300" r:id="rId5"/>
    <p:sldId id="284" r:id="rId6"/>
    <p:sldId id="258" r:id="rId7"/>
    <p:sldId id="285" r:id="rId8"/>
    <p:sldId id="259" r:id="rId9"/>
    <p:sldId id="286" r:id="rId10"/>
    <p:sldId id="262" r:id="rId11"/>
    <p:sldId id="301" r:id="rId12"/>
    <p:sldId id="287" r:id="rId13"/>
    <p:sldId id="302" r:id="rId14"/>
    <p:sldId id="289" r:id="rId15"/>
    <p:sldId id="261" r:id="rId16"/>
    <p:sldId id="293" r:id="rId17"/>
    <p:sldId id="303" r:id="rId18"/>
    <p:sldId id="292" r:id="rId19"/>
    <p:sldId id="290" r:id="rId20"/>
    <p:sldId id="291" r:id="rId21"/>
    <p:sldId id="265" r:id="rId22"/>
    <p:sldId id="296" r:id="rId23"/>
    <p:sldId id="294" r:id="rId24"/>
    <p:sldId id="299" r:id="rId25"/>
    <p:sldId id="314" r:id="rId26"/>
    <p:sldId id="305" r:id="rId27"/>
    <p:sldId id="307" r:id="rId28"/>
    <p:sldId id="308" r:id="rId29"/>
    <p:sldId id="310" r:id="rId30"/>
    <p:sldId id="298" r:id="rId31"/>
    <p:sldId id="309" r:id="rId32"/>
    <p:sldId id="267" r:id="rId33"/>
    <p:sldId id="312" r:id="rId34"/>
    <p:sldId id="311" r:id="rId35"/>
    <p:sldId id="313" r:id="rId36"/>
  </p:sldIdLst>
  <p:sldSz cx="12192000" cy="6858000"/>
  <p:notesSz cx="9305925" cy="7019925"/>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E37FF"/>
    <a:srgbClr val="00FFFF"/>
    <a:srgbClr val="FF00FF"/>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103F3EE6-D3B8-4F82-A28F-69890628597B}">
  <a:tblStyle styleId="{103F3EE6-D3B8-4F82-A28F-69890628597B}" styleName="Table_0">
    <a:wholeTbl>
      <a:tcTxStyle b="off" i="off">
        <a:font>
          <a:latin typeface="Arial"/>
          <a:ea typeface="Arial"/>
          <a:cs typeface="Arial"/>
        </a:font>
        <a:schemeClr val="dk1"/>
      </a:tcTxStyle>
      <a:tcStyle>
        <a:tcBdr>
          <a:left>
            <a:ln w="9525" cap="flat">
              <a:solidFill>
                <a:schemeClr val="accent1"/>
              </a:solidFill>
              <a:prstDash val="solid"/>
              <a:round/>
              <a:headEnd type="none" w="med" len="med"/>
              <a:tailEnd type="none" w="med" len="med"/>
            </a:ln>
          </a:left>
          <a:right>
            <a:ln w="9525" cap="flat">
              <a:solidFill>
                <a:schemeClr val="accent1"/>
              </a:solidFill>
              <a:prstDash val="solid"/>
              <a:round/>
              <a:headEnd type="none" w="med" len="med"/>
              <a:tailEnd type="none" w="med" len="med"/>
            </a:ln>
          </a:right>
          <a:top>
            <a:ln w="9525" cap="flat">
              <a:solidFill>
                <a:schemeClr val="accent1"/>
              </a:solidFill>
              <a:prstDash val="solid"/>
              <a:round/>
              <a:headEnd type="none" w="med" len="med"/>
              <a:tailEnd type="none" w="med" len="med"/>
            </a:ln>
          </a:top>
          <a:bottom>
            <a:ln w="9525" cap="flat">
              <a:solidFill>
                <a:schemeClr val="accent1"/>
              </a:solidFill>
              <a:prstDash val="solid"/>
              <a:round/>
              <a:headEnd type="none" w="med" len="med"/>
              <a:tailEnd type="none" w="med" len="med"/>
            </a:ln>
          </a:bottom>
          <a:insideH>
            <a:ln w="9525" cap="flat">
              <a:solidFill>
                <a:srgbClr val="000000">
                  <a:alpha val="0"/>
                </a:srgbClr>
              </a:solidFill>
              <a:prstDash val="solid"/>
              <a:round/>
              <a:headEnd type="none" w="med" len="med"/>
              <a:tailEnd type="none" w="med" len="med"/>
            </a:ln>
          </a:insideH>
          <a:insideV>
            <a:ln w="9525" cap="flat">
              <a:solidFill>
                <a:srgbClr val="000000">
                  <a:alpha val="0"/>
                </a:srgbClr>
              </a:solidFill>
              <a:prstDash val="solid"/>
              <a:round/>
              <a:headEnd type="none" w="med" len="med"/>
              <a:tailEnd type="none" w="med" len="med"/>
            </a:ln>
          </a:insideV>
        </a:tcBdr>
        <a:fill>
          <a:solidFill>
            <a:srgbClr val="FFFFFF">
              <a:alpha val="0"/>
            </a:srgbClr>
          </a:solidFill>
        </a:fill>
      </a:tcStyle>
    </a:wholeTbl>
    <a:band1H>
      <a:tcStyle>
        <a:tcBdr>
          <a:top>
            <a:ln w="9525" cap="flat">
              <a:solidFill>
                <a:schemeClr val="accent1"/>
              </a:solidFill>
              <a:prstDash val="solid"/>
              <a:round/>
              <a:headEnd type="none" w="med" len="med"/>
              <a:tailEnd type="none" w="med" len="med"/>
            </a:ln>
          </a:top>
          <a:bottom>
            <a:ln w="9525" cap="flat">
              <a:solidFill>
                <a:schemeClr val="accent1"/>
              </a:solidFill>
              <a:prstDash val="solid"/>
              <a:round/>
              <a:headEnd type="none" w="med" len="med"/>
              <a:tailEnd type="none" w="med" len="med"/>
            </a:ln>
          </a:bottom>
        </a:tcBdr>
      </a:tcStyle>
    </a:band1H>
    <a:band1V>
      <a:tcStyle>
        <a:tcBdr>
          <a:left>
            <a:ln w="9525" cap="flat">
              <a:solidFill>
                <a:schemeClr val="accent1"/>
              </a:solidFill>
              <a:prstDash val="solid"/>
              <a:round/>
              <a:headEnd type="none" w="med" len="med"/>
              <a:tailEnd type="none" w="med" len="med"/>
            </a:ln>
          </a:left>
          <a:right>
            <a:ln w="9525" cap="flat">
              <a:solidFill>
                <a:schemeClr val="accent1"/>
              </a:solidFill>
              <a:prstDash val="solid"/>
              <a:round/>
              <a:headEnd type="none" w="med" len="med"/>
              <a:tailEnd type="none" w="med" len="med"/>
            </a:ln>
          </a:right>
        </a:tcBdr>
      </a:tcStyle>
    </a:band1V>
    <a:band2V>
      <a:tcStyle>
        <a:tcBdr>
          <a:left>
            <a:ln w="9525" cap="flat">
              <a:solidFill>
                <a:schemeClr val="accent1"/>
              </a:solidFill>
              <a:prstDash val="solid"/>
              <a:round/>
              <a:headEnd type="none" w="med" len="med"/>
              <a:tailEnd type="none" w="med" len="med"/>
            </a:ln>
          </a:left>
          <a:right>
            <a:ln w="9525" cap="flat">
              <a:solidFill>
                <a:schemeClr val="accent1"/>
              </a:solidFill>
              <a:prstDash val="solid"/>
              <a:round/>
              <a:headEnd type="none" w="med" len="med"/>
              <a:tailEnd type="none" w="med" len="med"/>
            </a:ln>
          </a:right>
        </a:tcBdr>
      </a:tcStyle>
    </a:band2V>
    <a:lastCol>
      <a:tcTxStyle b="on" i="off"/>
      <a:tcStyle>
        <a:tcBdr/>
      </a:tcStyle>
    </a:lastCol>
    <a:firstCol>
      <a:tcTxStyle b="on" i="off"/>
      <a:tcStyle>
        <a:tcBdr/>
      </a:tcStyle>
    </a:firstCol>
    <a:lastRow>
      <a:tcTxStyle b="on" i="off"/>
      <a:tcStyle>
        <a:tcBdr>
          <a:top>
            <a:ln w="50800" cap="flat">
              <a:solidFill>
                <a:schemeClr val="accent1"/>
              </a:solidFill>
              <a:prstDash val="solid"/>
              <a:round/>
              <a:headEnd type="none" w="med" len="med"/>
              <a:tailEnd type="none" w="med" len="med"/>
            </a:ln>
          </a:top>
        </a:tcBdr>
      </a:tcStyle>
    </a:lastRow>
    <a:firstRow>
      <a:tcTxStyle b="on" i="off">
        <a:font>
          <a:latin typeface="Arial"/>
          <a:ea typeface="Arial"/>
          <a:cs typeface="Arial"/>
        </a:font>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2161" autoAdjust="0"/>
  </p:normalViewPr>
  <p:slideViewPr>
    <p:cSldViewPr snapToGrid="0" snapToObjects="1">
      <p:cViewPr>
        <p:scale>
          <a:sx n="111" d="100"/>
          <a:sy n="111" d="100"/>
        </p:scale>
        <p:origin x="-516" y="-342"/>
      </p:cViewPr>
      <p:guideLst>
        <p:guide orient="horz" pos="2160"/>
        <p:guide pos="384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32568" cy="350996"/>
          </a:xfrm>
          <a:prstGeom prst="rect">
            <a:avLst/>
          </a:prstGeom>
        </p:spPr>
        <p:txBody>
          <a:bodyPr vert="horz" lIns="93287" tIns="46644" rIns="93287" bIns="46644" rtlCol="0"/>
          <a:lstStyle>
            <a:lvl1pPr algn="l">
              <a:defRPr sz="1200"/>
            </a:lvl1pPr>
          </a:lstStyle>
          <a:p>
            <a:endParaRPr lang="en-US"/>
          </a:p>
        </p:txBody>
      </p:sp>
      <p:sp>
        <p:nvSpPr>
          <p:cNvPr id="3" name="Date Placeholder 2"/>
          <p:cNvSpPr>
            <a:spLocks noGrp="1"/>
          </p:cNvSpPr>
          <p:nvPr>
            <p:ph type="dt" sz="quarter" idx="1"/>
          </p:nvPr>
        </p:nvSpPr>
        <p:spPr>
          <a:xfrm>
            <a:off x="5271204" y="0"/>
            <a:ext cx="4032568" cy="350996"/>
          </a:xfrm>
          <a:prstGeom prst="rect">
            <a:avLst/>
          </a:prstGeom>
        </p:spPr>
        <p:txBody>
          <a:bodyPr vert="horz" lIns="93287" tIns="46644" rIns="93287" bIns="46644" rtlCol="0"/>
          <a:lstStyle>
            <a:lvl1pPr algn="r">
              <a:defRPr sz="1200"/>
            </a:lvl1pPr>
          </a:lstStyle>
          <a:p>
            <a:fld id="{CDCC06DC-2760-44B0-B52D-23E5E20C8E60}" type="datetimeFigureOut">
              <a:rPr lang="en-US" smtClean="0"/>
              <a:t>2/26/2015</a:t>
            </a:fld>
            <a:endParaRPr lang="en-US"/>
          </a:p>
        </p:txBody>
      </p:sp>
      <p:sp>
        <p:nvSpPr>
          <p:cNvPr id="4" name="Footer Placeholder 3"/>
          <p:cNvSpPr>
            <a:spLocks noGrp="1"/>
          </p:cNvSpPr>
          <p:nvPr>
            <p:ph type="ftr" sz="quarter" idx="2"/>
          </p:nvPr>
        </p:nvSpPr>
        <p:spPr>
          <a:xfrm>
            <a:off x="0" y="6667711"/>
            <a:ext cx="4032568" cy="350996"/>
          </a:xfrm>
          <a:prstGeom prst="rect">
            <a:avLst/>
          </a:prstGeom>
        </p:spPr>
        <p:txBody>
          <a:bodyPr vert="horz" lIns="93287" tIns="46644" rIns="93287" bIns="46644" rtlCol="0" anchor="b"/>
          <a:lstStyle>
            <a:lvl1pPr algn="l">
              <a:defRPr sz="1200"/>
            </a:lvl1pPr>
          </a:lstStyle>
          <a:p>
            <a:endParaRPr lang="en-US"/>
          </a:p>
        </p:txBody>
      </p:sp>
      <p:sp>
        <p:nvSpPr>
          <p:cNvPr id="5" name="Slide Number Placeholder 4"/>
          <p:cNvSpPr>
            <a:spLocks noGrp="1"/>
          </p:cNvSpPr>
          <p:nvPr>
            <p:ph type="sldNum" sz="quarter" idx="3"/>
          </p:nvPr>
        </p:nvSpPr>
        <p:spPr>
          <a:xfrm>
            <a:off x="5271204" y="6667711"/>
            <a:ext cx="4032568" cy="350996"/>
          </a:xfrm>
          <a:prstGeom prst="rect">
            <a:avLst/>
          </a:prstGeom>
        </p:spPr>
        <p:txBody>
          <a:bodyPr vert="horz" lIns="93287" tIns="46644" rIns="93287" bIns="46644" rtlCol="0" anchor="b"/>
          <a:lstStyle>
            <a:lvl1pPr algn="r">
              <a:defRPr sz="1200"/>
            </a:lvl1pPr>
          </a:lstStyle>
          <a:p>
            <a:fld id="{FCC3E831-F7B7-4709-A01F-E80245D838BB}" type="slidenum">
              <a:rPr lang="en-US" smtClean="0"/>
              <a:t>‹#›</a:t>
            </a:fld>
            <a:endParaRPr lang="en-US"/>
          </a:p>
        </p:txBody>
      </p:sp>
    </p:spTree>
    <p:extLst>
      <p:ext uri="{BB962C8B-B14F-4D97-AF65-F5344CB8AC3E}">
        <p14:creationId xmlns:p14="http://schemas.microsoft.com/office/powerpoint/2010/main" val="273581873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
        <p:cNvGrpSpPr/>
        <p:nvPr/>
      </p:nvGrpSpPr>
      <p:grpSpPr>
        <a:xfrm>
          <a:off x="0" y="0"/>
          <a:ext cx="0" cy="0"/>
          <a:chOff x="0" y="0"/>
          <a:chExt cx="0" cy="0"/>
        </a:xfrm>
      </p:grpSpPr>
      <p:sp>
        <p:nvSpPr>
          <p:cNvPr id="2" name="Shape 2"/>
          <p:cNvSpPr txBox="1">
            <a:spLocks noGrp="1"/>
          </p:cNvSpPr>
          <p:nvPr>
            <p:ph type="hdr" idx="2"/>
          </p:nvPr>
        </p:nvSpPr>
        <p:spPr>
          <a:xfrm>
            <a:off x="2" y="1"/>
            <a:ext cx="4032566" cy="352215"/>
          </a:xfrm>
          <a:prstGeom prst="rect">
            <a:avLst/>
          </a:prstGeom>
          <a:noFill/>
          <a:ln>
            <a:noFill/>
          </a:ln>
        </p:spPr>
        <p:txBody>
          <a:bodyPr lIns="93272" tIns="93272" rIns="93272" bIns="93272" anchor="t" anchorCtr="0"/>
          <a:lstStyle>
            <a:lvl1pPr marL="0" marR="0" indent="0" algn="l" rtl="0">
              <a:spcBef>
                <a:spcPts val="0"/>
              </a:spcBef>
              <a:defRPr/>
            </a:lvl1pPr>
            <a:lvl2pPr marL="466435" marR="0" indent="0" algn="l" rtl="0">
              <a:spcBef>
                <a:spcPts val="0"/>
              </a:spcBef>
              <a:defRPr/>
            </a:lvl2pPr>
            <a:lvl3pPr marL="932871" marR="0" indent="0" algn="l" rtl="0">
              <a:spcBef>
                <a:spcPts val="0"/>
              </a:spcBef>
              <a:defRPr/>
            </a:lvl3pPr>
            <a:lvl4pPr marL="1399306" marR="0" indent="0" algn="l" rtl="0">
              <a:spcBef>
                <a:spcPts val="0"/>
              </a:spcBef>
              <a:defRPr/>
            </a:lvl4pPr>
            <a:lvl5pPr marL="1865742" marR="0" indent="0" algn="l" rtl="0">
              <a:spcBef>
                <a:spcPts val="0"/>
              </a:spcBef>
              <a:defRPr/>
            </a:lvl5pPr>
            <a:lvl6pPr marL="2332177" marR="0" indent="0" algn="l" rtl="0">
              <a:spcBef>
                <a:spcPts val="0"/>
              </a:spcBef>
              <a:defRPr/>
            </a:lvl6pPr>
            <a:lvl7pPr marL="2798613" marR="0" indent="0" algn="l" rtl="0">
              <a:spcBef>
                <a:spcPts val="0"/>
              </a:spcBef>
              <a:defRPr/>
            </a:lvl7pPr>
            <a:lvl8pPr marL="3265048" marR="0" indent="0" algn="l" rtl="0">
              <a:spcBef>
                <a:spcPts val="0"/>
              </a:spcBef>
              <a:defRPr/>
            </a:lvl8pPr>
            <a:lvl9pPr marL="3731484" marR="0" indent="0" algn="l" rtl="0">
              <a:spcBef>
                <a:spcPts val="0"/>
              </a:spcBef>
              <a:defRPr/>
            </a:lvl9pPr>
          </a:lstStyle>
          <a:p>
            <a:endParaRPr/>
          </a:p>
        </p:txBody>
      </p:sp>
      <p:sp>
        <p:nvSpPr>
          <p:cNvPr id="3" name="Shape 3"/>
          <p:cNvSpPr txBox="1">
            <a:spLocks noGrp="1"/>
          </p:cNvSpPr>
          <p:nvPr>
            <p:ph type="dt" idx="10"/>
          </p:nvPr>
        </p:nvSpPr>
        <p:spPr>
          <a:xfrm>
            <a:off x="5271204" y="1"/>
            <a:ext cx="4032566" cy="352215"/>
          </a:xfrm>
          <a:prstGeom prst="rect">
            <a:avLst/>
          </a:prstGeom>
          <a:noFill/>
          <a:ln>
            <a:noFill/>
          </a:ln>
        </p:spPr>
        <p:txBody>
          <a:bodyPr lIns="93272" tIns="93272" rIns="93272" bIns="93272" anchor="t" anchorCtr="0"/>
          <a:lstStyle>
            <a:lvl1pPr marL="0" marR="0" indent="0" algn="r" rtl="0">
              <a:spcBef>
                <a:spcPts val="0"/>
              </a:spcBef>
              <a:defRPr/>
            </a:lvl1pPr>
            <a:lvl2pPr marL="466435" marR="0" indent="0" algn="l" rtl="0">
              <a:spcBef>
                <a:spcPts val="0"/>
              </a:spcBef>
              <a:defRPr/>
            </a:lvl2pPr>
            <a:lvl3pPr marL="932871" marR="0" indent="0" algn="l" rtl="0">
              <a:spcBef>
                <a:spcPts val="0"/>
              </a:spcBef>
              <a:defRPr/>
            </a:lvl3pPr>
            <a:lvl4pPr marL="1399306" marR="0" indent="0" algn="l" rtl="0">
              <a:spcBef>
                <a:spcPts val="0"/>
              </a:spcBef>
              <a:defRPr/>
            </a:lvl4pPr>
            <a:lvl5pPr marL="1865742" marR="0" indent="0" algn="l" rtl="0">
              <a:spcBef>
                <a:spcPts val="0"/>
              </a:spcBef>
              <a:defRPr/>
            </a:lvl5pPr>
            <a:lvl6pPr marL="2332177" marR="0" indent="0" algn="l" rtl="0">
              <a:spcBef>
                <a:spcPts val="0"/>
              </a:spcBef>
              <a:defRPr/>
            </a:lvl6pPr>
            <a:lvl7pPr marL="2798613" marR="0" indent="0" algn="l" rtl="0">
              <a:spcBef>
                <a:spcPts val="0"/>
              </a:spcBef>
              <a:defRPr/>
            </a:lvl7pPr>
            <a:lvl8pPr marL="3265048" marR="0" indent="0" algn="l" rtl="0">
              <a:spcBef>
                <a:spcPts val="0"/>
              </a:spcBef>
              <a:defRPr/>
            </a:lvl8pPr>
            <a:lvl9pPr marL="3731484" marR="0" indent="0" algn="l" rtl="0">
              <a:spcBef>
                <a:spcPts val="0"/>
              </a:spcBef>
              <a:defRPr/>
            </a:lvl9pPr>
          </a:lstStyle>
          <a:p>
            <a:endParaRPr/>
          </a:p>
        </p:txBody>
      </p:sp>
      <p:sp>
        <p:nvSpPr>
          <p:cNvPr id="4" name="Shape 4"/>
          <p:cNvSpPr>
            <a:spLocks noGrp="1" noRot="1" noChangeAspect="1"/>
          </p:cNvSpPr>
          <p:nvPr>
            <p:ph type="sldImg" idx="3"/>
          </p:nvPr>
        </p:nvSpPr>
        <p:spPr>
          <a:xfrm>
            <a:off x="2547938" y="877888"/>
            <a:ext cx="4210050" cy="236855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5" name="Shape 5"/>
          <p:cNvSpPr txBox="1">
            <a:spLocks noGrp="1"/>
          </p:cNvSpPr>
          <p:nvPr>
            <p:ph type="body" idx="1"/>
          </p:nvPr>
        </p:nvSpPr>
        <p:spPr>
          <a:xfrm>
            <a:off x="930594" y="3378339"/>
            <a:ext cx="7444739" cy="2369224"/>
          </a:xfrm>
          <a:prstGeom prst="rect">
            <a:avLst/>
          </a:prstGeom>
          <a:noFill/>
          <a:ln>
            <a:noFill/>
          </a:ln>
        </p:spPr>
        <p:txBody>
          <a:bodyPr lIns="93272" tIns="93272" rIns="93272" bIns="93272" anchor="t"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6" name="Shape 6"/>
          <p:cNvSpPr txBox="1">
            <a:spLocks noGrp="1"/>
          </p:cNvSpPr>
          <p:nvPr>
            <p:ph type="ftr" idx="11"/>
          </p:nvPr>
        </p:nvSpPr>
        <p:spPr>
          <a:xfrm>
            <a:off x="2" y="6667711"/>
            <a:ext cx="4032566" cy="352214"/>
          </a:xfrm>
          <a:prstGeom prst="rect">
            <a:avLst/>
          </a:prstGeom>
          <a:noFill/>
          <a:ln>
            <a:noFill/>
          </a:ln>
        </p:spPr>
        <p:txBody>
          <a:bodyPr lIns="93272" tIns="93272" rIns="93272" bIns="93272" anchor="b" anchorCtr="0"/>
          <a:lstStyle>
            <a:lvl1pPr marL="0" marR="0" indent="0" algn="l" rtl="0">
              <a:spcBef>
                <a:spcPts val="0"/>
              </a:spcBef>
              <a:defRPr/>
            </a:lvl1pPr>
            <a:lvl2pPr marL="466435" marR="0" indent="0" algn="l" rtl="0">
              <a:spcBef>
                <a:spcPts val="0"/>
              </a:spcBef>
              <a:defRPr/>
            </a:lvl2pPr>
            <a:lvl3pPr marL="932871" marR="0" indent="0" algn="l" rtl="0">
              <a:spcBef>
                <a:spcPts val="0"/>
              </a:spcBef>
              <a:defRPr/>
            </a:lvl3pPr>
            <a:lvl4pPr marL="1399306" marR="0" indent="0" algn="l" rtl="0">
              <a:spcBef>
                <a:spcPts val="0"/>
              </a:spcBef>
              <a:defRPr/>
            </a:lvl4pPr>
            <a:lvl5pPr marL="1865742" marR="0" indent="0" algn="l" rtl="0">
              <a:spcBef>
                <a:spcPts val="0"/>
              </a:spcBef>
              <a:defRPr/>
            </a:lvl5pPr>
            <a:lvl6pPr marL="2332177" marR="0" indent="0" algn="l" rtl="0">
              <a:spcBef>
                <a:spcPts val="0"/>
              </a:spcBef>
              <a:defRPr/>
            </a:lvl6pPr>
            <a:lvl7pPr marL="2798613" marR="0" indent="0" algn="l" rtl="0">
              <a:spcBef>
                <a:spcPts val="0"/>
              </a:spcBef>
              <a:defRPr/>
            </a:lvl7pPr>
            <a:lvl8pPr marL="3265048" marR="0" indent="0" algn="l" rtl="0">
              <a:spcBef>
                <a:spcPts val="0"/>
              </a:spcBef>
              <a:defRPr/>
            </a:lvl8pPr>
            <a:lvl9pPr marL="3731484" marR="0" indent="0" algn="l" rtl="0">
              <a:spcBef>
                <a:spcPts val="0"/>
              </a:spcBef>
              <a:defRPr/>
            </a:lvl9pPr>
          </a:lstStyle>
          <a:p>
            <a:endParaRPr/>
          </a:p>
        </p:txBody>
      </p:sp>
      <p:sp>
        <p:nvSpPr>
          <p:cNvPr id="7" name="Shape 7"/>
          <p:cNvSpPr txBox="1">
            <a:spLocks noGrp="1"/>
          </p:cNvSpPr>
          <p:nvPr>
            <p:ph type="sldNum" idx="12"/>
          </p:nvPr>
        </p:nvSpPr>
        <p:spPr>
          <a:xfrm>
            <a:off x="5271204" y="6667711"/>
            <a:ext cx="4032566" cy="352214"/>
          </a:xfrm>
          <a:prstGeom prst="rect">
            <a:avLst/>
          </a:prstGeom>
          <a:noFill/>
          <a:ln>
            <a:noFill/>
          </a:ln>
        </p:spPr>
        <p:txBody>
          <a:bodyPr lIns="93272" tIns="46623" rIns="93272" bIns="46623" anchor="b" anchorCtr="0">
            <a:noAutofit/>
          </a:bodyPr>
          <a:lstStyle>
            <a:lvl1pPr marL="0" marR="0" indent="0" algn="r" rtl="0">
              <a:spcBef>
                <a:spcPts val="0"/>
              </a:spcBef>
              <a:buNone/>
              <a:defRPr sz="1200" b="0" i="0" u="none" strike="noStrike" cap="none" baseline="0">
                <a:solidFill>
                  <a:schemeClr val="dk1"/>
                </a:solidFill>
                <a:latin typeface="Arial"/>
                <a:ea typeface="Arial"/>
                <a:cs typeface="Arial"/>
                <a:sym typeface="Arial"/>
              </a:defRPr>
            </a:lvl1pPr>
          </a:lstStyle>
          <a:p>
            <a:pPr>
              <a:buSzPct val="25000"/>
            </a:pPr>
            <a:fld id="{00000000-1234-1234-1234-123412341234}" type="slidenum">
              <a:rPr lang="en-US" smtClean="0"/>
              <a:pPr>
                <a:buSzPct val="25000"/>
              </a:pPr>
              <a:t>‹#›</a:t>
            </a:fld>
            <a:endParaRPr lang="en-US"/>
          </a:p>
        </p:txBody>
      </p:sp>
    </p:spTree>
    <p:extLst>
      <p:ext uri="{BB962C8B-B14F-4D97-AF65-F5344CB8AC3E}">
        <p14:creationId xmlns:p14="http://schemas.microsoft.com/office/powerpoint/2010/main" val="3135087142"/>
      </p:ext>
    </p:extLst>
  </p:cSld>
  <p:clrMap bg1="lt1" tx1="dk1" bg2="dk2" tx2="lt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3"/>
        <p:cNvGrpSpPr/>
        <p:nvPr/>
      </p:nvGrpSpPr>
      <p:grpSpPr>
        <a:xfrm>
          <a:off x="0" y="0"/>
          <a:ext cx="0" cy="0"/>
          <a:chOff x="0" y="0"/>
          <a:chExt cx="0" cy="0"/>
        </a:xfrm>
      </p:grpSpPr>
      <p:sp>
        <p:nvSpPr>
          <p:cNvPr id="404" name="Shape 404"/>
          <p:cNvSpPr>
            <a:spLocks noGrp="1" noRot="1" noChangeAspect="1"/>
          </p:cNvSpPr>
          <p:nvPr>
            <p:ph type="sldImg" idx="2"/>
          </p:nvPr>
        </p:nvSpPr>
        <p:spPr>
          <a:xfrm>
            <a:off x="2547938" y="877888"/>
            <a:ext cx="4210050" cy="236855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405" name="Shape 405"/>
          <p:cNvSpPr txBox="1">
            <a:spLocks noGrp="1"/>
          </p:cNvSpPr>
          <p:nvPr>
            <p:ph type="body" idx="1"/>
          </p:nvPr>
        </p:nvSpPr>
        <p:spPr>
          <a:xfrm>
            <a:off x="930594" y="3378339"/>
            <a:ext cx="7444739" cy="2369224"/>
          </a:xfrm>
          <a:prstGeom prst="rect">
            <a:avLst/>
          </a:prstGeom>
          <a:noFill/>
          <a:ln>
            <a:noFill/>
          </a:ln>
        </p:spPr>
        <p:txBody>
          <a:bodyPr lIns="93272" tIns="46623" rIns="93272" bIns="46623" anchor="t" anchorCtr="0">
            <a:noAutofit/>
          </a:bodyPr>
          <a:lstStyle/>
          <a:p>
            <a:endParaRPr>
              <a:solidFill>
                <a:schemeClr val="dk1"/>
              </a:solidFill>
              <a:latin typeface="Arial"/>
              <a:ea typeface="Arial"/>
              <a:cs typeface="Arial"/>
              <a:sym typeface="Arial"/>
            </a:endParaRPr>
          </a:p>
        </p:txBody>
      </p:sp>
      <p:sp>
        <p:nvSpPr>
          <p:cNvPr id="406" name="Shape 406"/>
          <p:cNvSpPr txBox="1">
            <a:spLocks noGrp="1"/>
          </p:cNvSpPr>
          <p:nvPr>
            <p:ph type="sldNum" idx="12"/>
          </p:nvPr>
        </p:nvSpPr>
        <p:spPr>
          <a:xfrm>
            <a:off x="5271204" y="6667711"/>
            <a:ext cx="4032566" cy="352214"/>
          </a:xfrm>
          <a:prstGeom prst="rect">
            <a:avLst/>
          </a:prstGeom>
          <a:noFill/>
          <a:ln>
            <a:noFill/>
          </a:ln>
        </p:spPr>
        <p:txBody>
          <a:bodyPr lIns="93272" tIns="46623" rIns="93272" bIns="46623" anchor="b" anchorCtr="0">
            <a:noAutofit/>
          </a:bodyPr>
          <a:lstStyle/>
          <a:p>
            <a:pPr>
              <a:buSzPct val="25000"/>
            </a:pPr>
            <a:fld id="{00000000-1234-1234-1234-123412341234}" type="slidenum">
              <a:rPr lang="en-US"/>
              <a:pPr>
                <a:buSzPct val="25000"/>
              </a:pPr>
              <a:t>2</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9"/>
        <p:cNvGrpSpPr/>
        <p:nvPr/>
      </p:nvGrpSpPr>
      <p:grpSpPr>
        <a:xfrm>
          <a:off x="0" y="0"/>
          <a:ext cx="0" cy="0"/>
          <a:chOff x="0" y="0"/>
          <a:chExt cx="0" cy="0"/>
        </a:xfrm>
      </p:grpSpPr>
      <p:sp>
        <p:nvSpPr>
          <p:cNvPr id="450" name="Shape 450"/>
          <p:cNvSpPr txBox="1">
            <a:spLocks noGrp="1"/>
          </p:cNvSpPr>
          <p:nvPr>
            <p:ph type="body" idx="1"/>
          </p:nvPr>
        </p:nvSpPr>
        <p:spPr>
          <a:xfrm>
            <a:off x="930595" y="3378339"/>
            <a:ext cx="7444739" cy="2369224"/>
          </a:xfrm>
          <a:prstGeom prst="rect">
            <a:avLst/>
          </a:prstGeom>
        </p:spPr>
        <p:txBody>
          <a:bodyPr lIns="93272" tIns="93272" rIns="93272" bIns="93272" anchor="t" anchorCtr="0">
            <a:noAutofit/>
          </a:bodyPr>
          <a:lstStyle/>
          <a:p>
            <a:endParaRPr/>
          </a:p>
        </p:txBody>
      </p:sp>
      <p:sp>
        <p:nvSpPr>
          <p:cNvPr id="451" name="Shape 451"/>
          <p:cNvSpPr>
            <a:spLocks noGrp="1" noRot="1" noChangeAspect="1"/>
          </p:cNvSpPr>
          <p:nvPr>
            <p:ph type="sldImg" idx="2"/>
          </p:nvPr>
        </p:nvSpPr>
        <p:spPr>
          <a:xfrm>
            <a:off x="2547938" y="877888"/>
            <a:ext cx="4210050" cy="23685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9"/>
        <p:cNvGrpSpPr/>
        <p:nvPr/>
      </p:nvGrpSpPr>
      <p:grpSpPr>
        <a:xfrm>
          <a:off x="0" y="0"/>
          <a:ext cx="0" cy="0"/>
          <a:chOff x="0" y="0"/>
          <a:chExt cx="0" cy="0"/>
        </a:xfrm>
      </p:grpSpPr>
      <p:sp>
        <p:nvSpPr>
          <p:cNvPr id="450" name="Shape 450"/>
          <p:cNvSpPr txBox="1">
            <a:spLocks noGrp="1"/>
          </p:cNvSpPr>
          <p:nvPr>
            <p:ph type="body" idx="1"/>
          </p:nvPr>
        </p:nvSpPr>
        <p:spPr>
          <a:xfrm>
            <a:off x="930594" y="3378339"/>
            <a:ext cx="7444739" cy="2369224"/>
          </a:xfrm>
          <a:prstGeom prst="rect">
            <a:avLst/>
          </a:prstGeom>
        </p:spPr>
        <p:txBody>
          <a:bodyPr lIns="93272" tIns="93272" rIns="93272" bIns="93272" anchor="t" anchorCtr="0">
            <a:noAutofit/>
          </a:bodyPr>
          <a:lstStyle/>
          <a:p>
            <a:endParaRPr/>
          </a:p>
        </p:txBody>
      </p:sp>
      <p:sp>
        <p:nvSpPr>
          <p:cNvPr id="451" name="Shape 451"/>
          <p:cNvSpPr>
            <a:spLocks noGrp="1" noRot="1" noChangeAspect="1"/>
          </p:cNvSpPr>
          <p:nvPr>
            <p:ph type="sldImg" idx="2"/>
          </p:nvPr>
        </p:nvSpPr>
        <p:spPr>
          <a:xfrm>
            <a:off x="2547938" y="877888"/>
            <a:ext cx="4210050" cy="23685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9"/>
        <p:cNvGrpSpPr/>
        <p:nvPr/>
      </p:nvGrpSpPr>
      <p:grpSpPr>
        <a:xfrm>
          <a:off x="0" y="0"/>
          <a:ext cx="0" cy="0"/>
          <a:chOff x="0" y="0"/>
          <a:chExt cx="0" cy="0"/>
        </a:xfrm>
      </p:grpSpPr>
      <p:sp>
        <p:nvSpPr>
          <p:cNvPr id="450" name="Shape 450"/>
          <p:cNvSpPr txBox="1">
            <a:spLocks noGrp="1"/>
          </p:cNvSpPr>
          <p:nvPr>
            <p:ph type="body" idx="1"/>
          </p:nvPr>
        </p:nvSpPr>
        <p:spPr>
          <a:xfrm>
            <a:off x="930594" y="3378339"/>
            <a:ext cx="7444739" cy="2369224"/>
          </a:xfrm>
          <a:prstGeom prst="rect">
            <a:avLst/>
          </a:prstGeom>
        </p:spPr>
        <p:txBody>
          <a:bodyPr lIns="93272" tIns="93272" rIns="93272" bIns="93272" anchor="t" anchorCtr="0">
            <a:noAutofit/>
          </a:bodyPr>
          <a:lstStyle/>
          <a:p>
            <a:pPr marL="0" lvl="1" defTabSz="466435">
              <a:defRPr/>
            </a:pPr>
            <a:endParaRPr dirty="0"/>
          </a:p>
        </p:txBody>
      </p:sp>
      <p:sp>
        <p:nvSpPr>
          <p:cNvPr id="451" name="Shape 451"/>
          <p:cNvSpPr>
            <a:spLocks noGrp="1" noRot="1" noChangeAspect="1"/>
          </p:cNvSpPr>
          <p:nvPr>
            <p:ph type="sldImg" idx="2"/>
          </p:nvPr>
        </p:nvSpPr>
        <p:spPr>
          <a:xfrm>
            <a:off x="2547938" y="877888"/>
            <a:ext cx="4210050" cy="23685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5"/>
        <p:cNvGrpSpPr/>
        <p:nvPr/>
      </p:nvGrpSpPr>
      <p:grpSpPr>
        <a:xfrm>
          <a:off x="0" y="0"/>
          <a:ext cx="0" cy="0"/>
          <a:chOff x="0" y="0"/>
          <a:chExt cx="0" cy="0"/>
        </a:xfrm>
      </p:grpSpPr>
      <p:sp>
        <p:nvSpPr>
          <p:cNvPr id="456" name="Shape 456"/>
          <p:cNvSpPr txBox="1">
            <a:spLocks noGrp="1"/>
          </p:cNvSpPr>
          <p:nvPr>
            <p:ph type="body" idx="1"/>
          </p:nvPr>
        </p:nvSpPr>
        <p:spPr>
          <a:xfrm>
            <a:off x="930594" y="3378339"/>
            <a:ext cx="7444739" cy="2369224"/>
          </a:xfrm>
          <a:prstGeom prst="rect">
            <a:avLst/>
          </a:prstGeom>
        </p:spPr>
        <p:txBody>
          <a:bodyPr lIns="93272" tIns="93272" rIns="93272" bIns="93272" anchor="t" anchorCtr="0">
            <a:noAutofit/>
          </a:bodyPr>
          <a:lstStyle/>
          <a:p>
            <a:endParaRPr lang="en-US" dirty="0"/>
          </a:p>
        </p:txBody>
      </p:sp>
      <p:sp>
        <p:nvSpPr>
          <p:cNvPr id="457" name="Shape 457"/>
          <p:cNvSpPr>
            <a:spLocks noGrp="1" noRot="1" noChangeAspect="1"/>
          </p:cNvSpPr>
          <p:nvPr>
            <p:ph type="sldImg" idx="2"/>
          </p:nvPr>
        </p:nvSpPr>
        <p:spPr>
          <a:xfrm>
            <a:off x="2547938" y="877888"/>
            <a:ext cx="4210050" cy="23685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5"/>
        <p:cNvGrpSpPr/>
        <p:nvPr/>
      </p:nvGrpSpPr>
      <p:grpSpPr>
        <a:xfrm>
          <a:off x="0" y="0"/>
          <a:ext cx="0" cy="0"/>
          <a:chOff x="0" y="0"/>
          <a:chExt cx="0" cy="0"/>
        </a:xfrm>
      </p:grpSpPr>
      <p:sp>
        <p:nvSpPr>
          <p:cNvPr id="456" name="Shape 456"/>
          <p:cNvSpPr txBox="1">
            <a:spLocks noGrp="1"/>
          </p:cNvSpPr>
          <p:nvPr>
            <p:ph type="body" idx="1"/>
          </p:nvPr>
        </p:nvSpPr>
        <p:spPr>
          <a:xfrm>
            <a:off x="930594" y="3378339"/>
            <a:ext cx="7444739" cy="2369224"/>
          </a:xfrm>
          <a:prstGeom prst="rect">
            <a:avLst/>
          </a:prstGeom>
        </p:spPr>
        <p:txBody>
          <a:bodyPr lIns="93272" tIns="93272" rIns="93272" bIns="93272" anchor="t" anchorCtr="0">
            <a:noAutofit/>
          </a:bodyPr>
          <a:lstStyle/>
          <a:p>
            <a:endParaRPr lang="en-US" dirty="0"/>
          </a:p>
        </p:txBody>
      </p:sp>
      <p:sp>
        <p:nvSpPr>
          <p:cNvPr id="457" name="Shape 457"/>
          <p:cNvSpPr>
            <a:spLocks noGrp="1" noRot="1" noChangeAspect="1"/>
          </p:cNvSpPr>
          <p:nvPr>
            <p:ph type="sldImg" idx="2"/>
          </p:nvPr>
        </p:nvSpPr>
        <p:spPr>
          <a:xfrm>
            <a:off x="2547938" y="877888"/>
            <a:ext cx="4210050" cy="23685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5"/>
        <p:cNvGrpSpPr/>
        <p:nvPr/>
      </p:nvGrpSpPr>
      <p:grpSpPr>
        <a:xfrm>
          <a:off x="0" y="0"/>
          <a:ext cx="0" cy="0"/>
          <a:chOff x="0" y="0"/>
          <a:chExt cx="0" cy="0"/>
        </a:xfrm>
      </p:grpSpPr>
      <p:sp>
        <p:nvSpPr>
          <p:cNvPr id="456" name="Shape 456"/>
          <p:cNvSpPr txBox="1">
            <a:spLocks noGrp="1"/>
          </p:cNvSpPr>
          <p:nvPr>
            <p:ph type="body" idx="1"/>
          </p:nvPr>
        </p:nvSpPr>
        <p:spPr>
          <a:xfrm>
            <a:off x="930594" y="3378339"/>
            <a:ext cx="7444739" cy="2369224"/>
          </a:xfrm>
          <a:prstGeom prst="rect">
            <a:avLst/>
          </a:prstGeom>
        </p:spPr>
        <p:txBody>
          <a:bodyPr lIns="93272" tIns="93272" rIns="93272" bIns="93272" anchor="t" anchorCtr="0">
            <a:noAutofit/>
          </a:bodyPr>
          <a:lstStyle/>
          <a:p>
            <a:endParaRPr lang="en-US" dirty="0"/>
          </a:p>
        </p:txBody>
      </p:sp>
      <p:sp>
        <p:nvSpPr>
          <p:cNvPr id="457" name="Shape 457"/>
          <p:cNvSpPr>
            <a:spLocks noGrp="1" noRot="1" noChangeAspect="1"/>
          </p:cNvSpPr>
          <p:nvPr>
            <p:ph type="sldImg" idx="2"/>
          </p:nvPr>
        </p:nvSpPr>
        <p:spPr>
          <a:xfrm>
            <a:off x="2547938" y="877888"/>
            <a:ext cx="4210050" cy="23685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5"/>
        <p:cNvGrpSpPr/>
        <p:nvPr/>
      </p:nvGrpSpPr>
      <p:grpSpPr>
        <a:xfrm>
          <a:off x="0" y="0"/>
          <a:ext cx="0" cy="0"/>
          <a:chOff x="0" y="0"/>
          <a:chExt cx="0" cy="0"/>
        </a:xfrm>
      </p:grpSpPr>
      <p:sp>
        <p:nvSpPr>
          <p:cNvPr id="456" name="Shape 456"/>
          <p:cNvSpPr txBox="1">
            <a:spLocks noGrp="1"/>
          </p:cNvSpPr>
          <p:nvPr>
            <p:ph type="body" idx="1"/>
          </p:nvPr>
        </p:nvSpPr>
        <p:spPr>
          <a:xfrm>
            <a:off x="930594" y="3378339"/>
            <a:ext cx="7444739" cy="2369224"/>
          </a:xfrm>
          <a:prstGeom prst="rect">
            <a:avLst/>
          </a:prstGeom>
        </p:spPr>
        <p:txBody>
          <a:bodyPr lIns="93272" tIns="93272" rIns="93272" bIns="93272" anchor="t" anchorCtr="0">
            <a:noAutofit/>
          </a:bodyPr>
          <a:lstStyle/>
          <a:p>
            <a:r>
              <a:rPr lang="en-US" dirty="0" smtClean="0"/>
              <a:t>https://</a:t>
            </a:r>
            <a:r>
              <a:rPr lang="en-US" dirty="0" err="1" smtClean="0"/>
              <a:t>dataverse.library.ualberta.ca</a:t>
            </a:r>
            <a:r>
              <a:rPr lang="en-US" dirty="0" smtClean="0"/>
              <a:t>/</a:t>
            </a:r>
            <a:r>
              <a:rPr lang="en-US" dirty="0" err="1" smtClean="0"/>
              <a:t>dvn</a:t>
            </a:r>
            <a:r>
              <a:rPr lang="en-US" dirty="0" smtClean="0"/>
              <a:t>/  </a:t>
            </a:r>
            <a:endParaRPr lang="en-US" dirty="0"/>
          </a:p>
        </p:txBody>
      </p:sp>
      <p:sp>
        <p:nvSpPr>
          <p:cNvPr id="457" name="Shape 457"/>
          <p:cNvSpPr>
            <a:spLocks noGrp="1" noRot="1" noChangeAspect="1"/>
          </p:cNvSpPr>
          <p:nvPr>
            <p:ph type="sldImg" idx="2"/>
          </p:nvPr>
        </p:nvSpPr>
        <p:spPr>
          <a:xfrm>
            <a:off x="2547938" y="877888"/>
            <a:ext cx="4210050" cy="23685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5"/>
        <p:cNvGrpSpPr/>
        <p:nvPr/>
      </p:nvGrpSpPr>
      <p:grpSpPr>
        <a:xfrm>
          <a:off x="0" y="0"/>
          <a:ext cx="0" cy="0"/>
          <a:chOff x="0" y="0"/>
          <a:chExt cx="0" cy="0"/>
        </a:xfrm>
      </p:grpSpPr>
      <p:sp>
        <p:nvSpPr>
          <p:cNvPr id="456" name="Shape 456"/>
          <p:cNvSpPr txBox="1">
            <a:spLocks noGrp="1"/>
          </p:cNvSpPr>
          <p:nvPr>
            <p:ph type="body" idx="1"/>
          </p:nvPr>
        </p:nvSpPr>
        <p:spPr>
          <a:xfrm>
            <a:off x="930594" y="3378339"/>
            <a:ext cx="7444739" cy="2369224"/>
          </a:xfrm>
          <a:prstGeom prst="rect">
            <a:avLst/>
          </a:prstGeom>
        </p:spPr>
        <p:txBody>
          <a:bodyPr lIns="93272" tIns="93272" rIns="93272" bIns="93272" anchor="t" anchorCtr="0">
            <a:noAutofit/>
          </a:bodyPr>
          <a:lstStyle/>
          <a:p>
            <a:endParaRPr lang="en-US" dirty="0"/>
          </a:p>
        </p:txBody>
      </p:sp>
      <p:sp>
        <p:nvSpPr>
          <p:cNvPr id="457" name="Shape 457"/>
          <p:cNvSpPr>
            <a:spLocks noGrp="1" noRot="1" noChangeAspect="1"/>
          </p:cNvSpPr>
          <p:nvPr>
            <p:ph type="sldImg" idx="2"/>
          </p:nvPr>
        </p:nvSpPr>
        <p:spPr>
          <a:xfrm>
            <a:off x="2547938" y="877888"/>
            <a:ext cx="4210050" cy="23685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5"/>
        <p:cNvGrpSpPr/>
        <p:nvPr/>
      </p:nvGrpSpPr>
      <p:grpSpPr>
        <a:xfrm>
          <a:off x="0" y="0"/>
          <a:ext cx="0" cy="0"/>
          <a:chOff x="0" y="0"/>
          <a:chExt cx="0" cy="0"/>
        </a:xfrm>
      </p:grpSpPr>
      <p:sp>
        <p:nvSpPr>
          <p:cNvPr id="456" name="Shape 456"/>
          <p:cNvSpPr txBox="1">
            <a:spLocks noGrp="1"/>
          </p:cNvSpPr>
          <p:nvPr>
            <p:ph type="body" idx="1"/>
          </p:nvPr>
        </p:nvSpPr>
        <p:spPr>
          <a:xfrm>
            <a:off x="930594" y="3378339"/>
            <a:ext cx="7444739" cy="2369224"/>
          </a:xfrm>
          <a:prstGeom prst="rect">
            <a:avLst/>
          </a:prstGeom>
        </p:spPr>
        <p:txBody>
          <a:bodyPr lIns="93272" tIns="93272" rIns="93272" bIns="93272" anchor="t" anchorCtr="0">
            <a:noAutofit/>
          </a:bodyPr>
          <a:lstStyle/>
          <a:p>
            <a:endParaRPr lang="en-US" dirty="0"/>
          </a:p>
        </p:txBody>
      </p:sp>
      <p:sp>
        <p:nvSpPr>
          <p:cNvPr id="457" name="Shape 457"/>
          <p:cNvSpPr>
            <a:spLocks noGrp="1" noRot="1" noChangeAspect="1"/>
          </p:cNvSpPr>
          <p:nvPr>
            <p:ph type="sldImg" idx="2"/>
          </p:nvPr>
        </p:nvSpPr>
        <p:spPr>
          <a:xfrm>
            <a:off x="2547938" y="877888"/>
            <a:ext cx="4210050" cy="23685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5"/>
        <p:cNvGrpSpPr/>
        <p:nvPr/>
      </p:nvGrpSpPr>
      <p:grpSpPr>
        <a:xfrm>
          <a:off x="0" y="0"/>
          <a:ext cx="0" cy="0"/>
          <a:chOff x="0" y="0"/>
          <a:chExt cx="0" cy="0"/>
        </a:xfrm>
      </p:grpSpPr>
      <p:sp>
        <p:nvSpPr>
          <p:cNvPr id="456" name="Shape 456"/>
          <p:cNvSpPr txBox="1">
            <a:spLocks noGrp="1"/>
          </p:cNvSpPr>
          <p:nvPr>
            <p:ph type="body" idx="1"/>
          </p:nvPr>
        </p:nvSpPr>
        <p:spPr>
          <a:xfrm>
            <a:off x="930594" y="3378339"/>
            <a:ext cx="7444739" cy="2369224"/>
          </a:xfrm>
          <a:prstGeom prst="rect">
            <a:avLst/>
          </a:prstGeom>
        </p:spPr>
        <p:txBody>
          <a:bodyPr lIns="93272" tIns="93272" rIns="93272" bIns="93272" anchor="t" anchorCtr="0">
            <a:noAutofit/>
          </a:bodyPr>
          <a:lstStyle/>
          <a:p>
            <a:endParaRPr lang="en-US" dirty="0"/>
          </a:p>
        </p:txBody>
      </p:sp>
      <p:sp>
        <p:nvSpPr>
          <p:cNvPr id="457" name="Shape 457"/>
          <p:cNvSpPr>
            <a:spLocks noGrp="1" noRot="1" noChangeAspect="1"/>
          </p:cNvSpPr>
          <p:nvPr>
            <p:ph type="sldImg" idx="2"/>
          </p:nvPr>
        </p:nvSpPr>
        <p:spPr>
          <a:xfrm>
            <a:off x="2547938" y="877888"/>
            <a:ext cx="4210050" cy="23685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3"/>
        <p:cNvGrpSpPr/>
        <p:nvPr/>
      </p:nvGrpSpPr>
      <p:grpSpPr>
        <a:xfrm>
          <a:off x="0" y="0"/>
          <a:ext cx="0" cy="0"/>
          <a:chOff x="0" y="0"/>
          <a:chExt cx="0" cy="0"/>
        </a:xfrm>
      </p:grpSpPr>
      <p:sp>
        <p:nvSpPr>
          <p:cNvPr id="404" name="Shape 404"/>
          <p:cNvSpPr>
            <a:spLocks noGrp="1" noRot="1" noChangeAspect="1"/>
          </p:cNvSpPr>
          <p:nvPr>
            <p:ph type="sldImg" idx="2"/>
          </p:nvPr>
        </p:nvSpPr>
        <p:spPr>
          <a:xfrm>
            <a:off x="2547938" y="877888"/>
            <a:ext cx="4210050" cy="236855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405" name="Shape 405"/>
          <p:cNvSpPr txBox="1">
            <a:spLocks noGrp="1"/>
          </p:cNvSpPr>
          <p:nvPr>
            <p:ph type="body" idx="1"/>
          </p:nvPr>
        </p:nvSpPr>
        <p:spPr>
          <a:xfrm>
            <a:off x="930595" y="3378339"/>
            <a:ext cx="7444739" cy="2369224"/>
          </a:xfrm>
          <a:prstGeom prst="rect">
            <a:avLst/>
          </a:prstGeom>
          <a:noFill/>
          <a:ln>
            <a:noFill/>
          </a:ln>
        </p:spPr>
        <p:txBody>
          <a:bodyPr lIns="93272" tIns="46623" rIns="93272" bIns="46623" anchor="t" anchorCtr="0">
            <a:noAutofit/>
          </a:bodyPr>
          <a:lstStyle/>
          <a:p>
            <a:endParaRPr>
              <a:solidFill>
                <a:schemeClr val="dk1"/>
              </a:solidFill>
              <a:latin typeface="Arial"/>
              <a:ea typeface="Arial"/>
              <a:cs typeface="Arial"/>
              <a:sym typeface="Arial"/>
            </a:endParaRPr>
          </a:p>
        </p:txBody>
      </p:sp>
      <p:sp>
        <p:nvSpPr>
          <p:cNvPr id="406" name="Shape 406"/>
          <p:cNvSpPr txBox="1">
            <a:spLocks noGrp="1"/>
          </p:cNvSpPr>
          <p:nvPr>
            <p:ph type="sldNum" idx="12"/>
          </p:nvPr>
        </p:nvSpPr>
        <p:spPr>
          <a:xfrm>
            <a:off x="5271204" y="6667711"/>
            <a:ext cx="4032566" cy="352214"/>
          </a:xfrm>
          <a:prstGeom prst="rect">
            <a:avLst/>
          </a:prstGeom>
          <a:noFill/>
          <a:ln>
            <a:noFill/>
          </a:ln>
        </p:spPr>
        <p:txBody>
          <a:bodyPr lIns="93272" tIns="46623" rIns="93272" bIns="46623" anchor="b" anchorCtr="0">
            <a:noAutofit/>
          </a:bodyPr>
          <a:lstStyle/>
          <a:p>
            <a:pPr>
              <a:buSzPct val="25000"/>
            </a:pPr>
            <a:fld id="{00000000-1234-1234-1234-123412341234}" type="slidenum">
              <a:rPr lang="en-US"/>
              <a:pPr>
                <a:buSzPct val="25000"/>
              </a:pPr>
              <a:t>3</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5"/>
        <p:cNvGrpSpPr/>
        <p:nvPr/>
      </p:nvGrpSpPr>
      <p:grpSpPr>
        <a:xfrm>
          <a:off x="0" y="0"/>
          <a:ext cx="0" cy="0"/>
          <a:chOff x="0" y="0"/>
          <a:chExt cx="0" cy="0"/>
        </a:xfrm>
      </p:grpSpPr>
      <p:sp>
        <p:nvSpPr>
          <p:cNvPr id="456" name="Shape 456"/>
          <p:cNvSpPr txBox="1">
            <a:spLocks noGrp="1"/>
          </p:cNvSpPr>
          <p:nvPr>
            <p:ph type="body" idx="1"/>
          </p:nvPr>
        </p:nvSpPr>
        <p:spPr>
          <a:xfrm>
            <a:off x="930594" y="3378339"/>
            <a:ext cx="7444739" cy="2369224"/>
          </a:xfrm>
          <a:prstGeom prst="rect">
            <a:avLst/>
          </a:prstGeom>
        </p:spPr>
        <p:txBody>
          <a:bodyPr lIns="93272" tIns="93272" rIns="93272" bIns="93272" anchor="t" anchorCtr="0">
            <a:noAutofit/>
          </a:bodyPr>
          <a:lstStyle/>
          <a:p>
            <a:endParaRPr lang="en-US" dirty="0"/>
          </a:p>
        </p:txBody>
      </p:sp>
      <p:sp>
        <p:nvSpPr>
          <p:cNvPr id="457" name="Shape 457"/>
          <p:cNvSpPr>
            <a:spLocks noGrp="1" noRot="1" noChangeAspect="1"/>
          </p:cNvSpPr>
          <p:nvPr>
            <p:ph type="sldImg" idx="2"/>
          </p:nvPr>
        </p:nvSpPr>
        <p:spPr>
          <a:xfrm>
            <a:off x="2547938" y="877888"/>
            <a:ext cx="4210050" cy="23685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67"/>
        <p:cNvGrpSpPr/>
        <p:nvPr/>
      </p:nvGrpSpPr>
      <p:grpSpPr>
        <a:xfrm>
          <a:off x="0" y="0"/>
          <a:ext cx="0" cy="0"/>
          <a:chOff x="0" y="0"/>
          <a:chExt cx="0" cy="0"/>
        </a:xfrm>
      </p:grpSpPr>
      <p:sp>
        <p:nvSpPr>
          <p:cNvPr id="468" name="Shape 468"/>
          <p:cNvSpPr txBox="1">
            <a:spLocks noGrp="1"/>
          </p:cNvSpPr>
          <p:nvPr>
            <p:ph type="body" idx="1"/>
          </p:nvPr>
        </p:nvSpPr>
        <p:spPr>
          <a:xfrm>
            <a:off x="930594" y="3378339"/>
            <a:ext cx="7444739" cy="2369224"/>
          </a:xfrm>
          <a:prstGeom prst="rect">
            <a:avLst/>
          </a:prstGeom>
        </p:spPr>
        <p:txBody>
          <a:bodyPr lIns="93272" tIns="93272" rIns="93272" bIns="93272" anchor="t" anchorCtr="0">
            <a:noAutofit/>
          </a:bodyPr>
          <a:lstStyle/>
          <a:p>
            <a:endParaRPr lang="en-US" dirty="0"/>
          </a:p>
        </p:txBody>
      </p:sp>
      <p:sp>
        <p:nvSpPr>
          <p:cNvPr id="469" name="Shape 469"/>
          <p:cNvSpPr>
            <a:spLocks noGrp="1" noRot="1" noChangeAspect="1"/>
          </p:cNvSpPr>
          <p:nvPr>
            <p:ph type="sldImg" idx="2"/>
          </p:nvPr>
        </p:nvSpPr>
        <p:spPr>
          <a:xfrm>
            <a:off x="2547938" y="877888"/>
            <a:ext cx="4210050" cy="23685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67"/>
        <p:cNvGrpSpPr/>
        <p:nvPr/>
      </p:nvGrpSpPr>
      <p:grpSpPr>
        <a:xfrm>
          <a:off x="0" y="0"/>
          <a:ext cx="0" cy="0"/>
          <a:chOff x="0" y="0"/>
          <a:chExt cx="0" cy="0"/>
        </a:xfrm>
      </p:grpSpPr>
      <p:sp>
        <p:nvSpPr>
          <p:cNvPr id="468" name="Shape 468"/>
          <p:cNvSpPr txBox="1">
            <a:spLocks noGrp="1"/>
          </p:cNvSpPr>
          <p:nvPr>
            <p:ph type="body" idx="1"/>
          </p:nvPr>
        </p:nvSpPr>
        <p:spPr>
          <a:xfrm>
            <a:off x="930594" y="3378339"/>
            <a:ext cx="7444739" cy="2369224"/>
          </a:xfrm>
          <a:prstGeom prst="rect">
            <a:avLst/>
          </a:prstGeom>
        </p:spPr>
        <p:txBody>
          <a:bodyPr lIns="93272" tIns="93272" rIns="93272" bIns="93272" anchor="t" anchorCtr="0">
            <a:noAutofit/>
          </a:bodyPr>
          <a:lstStyle/>
          <a:p>
            <a:endParaRPr lang="en-US" dirty="0"/>
          </a:p>
        </p:txBody>
      </p:sp>
      <p:sp>
        <p:nvSpPr>
          <p:cNvPr id="469" name="Shape 469"/>
          <p:cNvSpPr>
            <a:spLocks noGrp="1" noRot="1" noChangeAspect="1"/>
          </p:cNvSpPr>
          <p:nvPr>
            <p:ph type="sldImg" idx="2"/>
          </p:nvPr>
        </p:nvSpPr>
        <p:spPr>
          <a:xfrm>
            <a:off x="2547938" y="877888"/>
            <a:ext cx="4210050" cy="23685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67"/>
        <p:cNvGrpSpPr/>
        <p:nvPr/>
      </p:nvGrpSpPr>
      <p:grpSpPr>
        <a:xfrm>
          <a:off x="0" y="0"/>
          <a:ext cx="0" cy="0"/>
          <a:chOff x="0" y="0"/>
          <a:chExt cx="0" cy="0"/>
        </a:xfrm>
      </p:grpSpPr>
      <p:sp>
        <p:nvSpPr>
          <p:cNvPr id="468" name="Shape 468"/>
          <p:cNvSpPr txBox="1">
            <a:spLocks noGrp="1"/>
          </p:cNvSpPr>
          <p:nvPr>
            <p:ph type="body" idx="1"/>
          </p:nvPr>
        </p:nvSpPr>
        <p:spPr>
          <a:xfrm>
            <a:off x="930594" y="3378339"/>
            <a:ext cx="7444739" cy="2369224"/>
          </a:xfrm>
          <a:prstGeom prst="rect">
            <a:avLst/>
          </a:prstGeom>
        </p:spPr>
        <p:txBody>
          <a:bodyPr lIns="93272" tIns="93272" rIns="93272" bIns="93272" anchor="t" anchorCtr="0">
            <a:noAutofit/>
          </a:bodyPr>
          <a:lstStyle/>
          <a:p>
            <a:endParaRPr lang="en-US" dirty="0"/>
          </a:p>
        </p:txBody>
      </p:sp>
      <p:sp>
        <p:nvSpPr>
          <p:cNvPr id="469" name="Shape 469"/>
          <p:cNvSpPr>
            <a:spLocks noGrp="1" noRot="1" noChangeAspect="1"/>
          </p:cNvSpPr>
          <p:nvPr>
            <p:ph type="sldImg" idx="2"/>
          </p:nvPr>
        </p:nvSpPr>
        <p:spPr>
          <a:xfrm>
            <a:off x="2547938" y="877888"/>
            <a:ext cx="4210050" cy="23685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67"/>
        <p:cNvGrpSpPr/>
        <p:nvPr/>
      </p:nvGrpSpPr>
      <p:grpSpPr>
        <a:xfrm>
          <a:off x="0" y="0"/>
          <a:ext cx="0" cy="0"/>
          <a:chOff x="0" y="0"/>
          <a:chExt cx="0" cy="0"/>
        </a:xfrm>
      </p:grpSpPr>
      <p:sp>
        <p:nvSpPr>
          <p:cNvPr id="468" name="Shape 468"/>
          <p:cNvSpPr txBox="1">
            <a:spLocks noGrp="1"/>
          </p:cNvSpPr>
          <p:nvPr>
            <p:ph type="body" idx="1"/>
          </p:nvPr>
        </p:nvSpPr>
        <p:spPr>
          <a:xfrm>
            <a:off x="930594" y="3378339"/>
            <a:ext cx="7444739" cy="2369224"/>
          </a:xfrm>
          <a:prstGeom prst="rect">
            <a:avLst/>
          </a:prstGeom>
        </p:spPr>
        <p:txBody>
          <a:bodyPr lIns="93272" tIns="93272" rIns="93272" bIns="93272" anchor="t" anchorCtr="0">
            <a:noAutofit/>
          </a:bodyPr>
          <a:lstStyle/>
          <a:p>
            <a:endParaRPr lang="en-US" dirty="0"/>
          </a:p>
        </p:txBody>
      </p:sp>
      <p:sp>
        <p:nvSpPr>
          <p:cNvPr id="469" name="Shape 469"/>
          <p:cNvSpPr>
            <a:spLocks noGrp="1" noRot="1" noChangeAspect="1"/>
          </p:cNvSpPr>
          <p:nvPr>
            <p:ph type="sldImg" idx="2"/>
          </p:nvPr>
        </p:nvSpPr>
        <p:spPr>
          <a:xfrm>
            <a:off x="2547938" y="877888"/>
            <a:ext cx="4210050" cy="23685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3"/>
        <p:cNvGrpSpPr/>
        <p:nvPr/>
      </p:nvGrpSpPr>
      <p:grpSpPr>
        <a:xfrm>
          <a:off x="0" y="0"/>
          <a:ext cx="0" cy="0"/>
          <a:chOff x="0" y="0"/>
          <a:chExt cx="0" cy="0"/>
        </a:xfrm>
      </p:grpSpPr>
      <p:sp>
        <p:nvSpPr>
          <p:cNvPr id="404" name="Shape 404"/>
          <p:cNvSpPr>
            <a:spLocks noGrp="1" noRot="1" noChangeAspect="1"/>
          </p:cNvSpPr>
          <p:nvPr>
            <p:ph type="sldImg" idx="2"/>
          </p:nvPr>
        </p:nvSpPr>
        <p:spPr>
          <a:xfrm>
            <a:off x="2547938" y="877888"/>
            <a:ext cx="4210050" cy="236855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405" name="Shape 405"/>
          <p:cNvSpPr txBox="1">
            <a:spLocks noGrp="1"/>
          </p:cNvSpPr>
          <p:nvPr>
            <p:ph type="body" idx="1"/>
          </p:nvPr>
        </p:nvSpPr>
        <p:spPr>
          <a:xfrm>
            <a:off x="930594" y="3378339"/>
            <a:ext cx="7444739" cy="2369224"/>
          </a:xfrm>
          <a:prstGeom prst="rect">
            <a:avLst/>
          </a:prstGeom>
          <a:noFill/>
          <a:ln>
            <a:noFill/>
          </a:ln>
        </p:spPr>
        <p:txBody>
          <a:bodyPr lIns="93272" tIns="46623" rIns="93272" bIns="46623" anchor="t" anchorCtr="0">
            <a:noAutofit/>
          </a:bodyPr>
          <a:lstStyle/>
          <a:p>
            <a:endParaRPr dirty="0">
              <a:solidFill>
                <a:schemeClr val="dk1"/>
              </a:solidFill>
              <a:latin typeface="Arial"/>
              <a:ea typeface="Arial"/>
              <a:cs typeface="Arial"/>
              <a:sym typeface="Arial"/>
            </a:endParaRPr>
          </a:p>
        </p:txBody>
      </p:sp>
      <p:sp>
        <p:nvSpPr>
          <p:cNvPr id="406" name="Shape 406"/>
          <p:cNvSpPr txBox="1">
            <a:spLocks noGrp="1"/>
          </p:cNvSpPr>
          <p:nvPr>
            <p:ph type="sldNum" idx="12"/>
          </p:nvPr>
        </p:nvSpPr>
        <p:spPr>
          <a:xfrm>
            <a:off x="5271204" y="6667711"/>
            <a:ext cx="4032566" cy="352214"/>
          </a:xfrm>
          <a:prstGeom prst="rect">
            <a:avLst/>
          </a:prstGeom>
          <a:noFill/>
          <a:ln>
            <a:noFill/>
          </a:ln>
        </p:spPr>
        <p:txBody>
          <a:bodyPr lIns="93272" tIns="46623" rIns="93272" bIns="46623" anchor="b" anchorCtr="0">
            <a:noAutofit/>
          </a:bodyPr>
          <a:lstStyle/>
          <a:p>
            <a:pPr>
              <a:buSzPct val="25000"/>
            </a:pPr>
            <a:fld id="{00000000-1234-1234-1234-123412341234}" type="slidenum">
              <a:rPr lang="en-US"/>
              <a:pPr>
                <a:buSzPct val="25000"/>
              </a:pPr>
              <a:t>5</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0"/>
        <p:cNvGrpSpPr/>
        <p:nvPr/>
      </p:nvGrpSpPr>
      <p:grpSpPr>
        <a:xfrm>
          <a:off x="0" y="0"/>
          <a:ext cx="0" cy="0"/>
          <a:chOff x="0" y="0"/>
          <a:chExt cx="0" cy="0"/>
        </a:xfrm>
      </p:grpSpPr>
      <p:sp>
        <p:nvSpPr>
          <p:cNvPr id="411" name="Shape 411"/>
          <p:cNvSpPr>
            <a:spLocks noGrp="1" noRot="1" noChangeAspect="1"/>
          </p:cNvSpPr>
          <p:nvPr>
            <p:ph type="sldImg" idx="2"/>
          </p:nvPr>
        </p:nvSpPr>
        <p:spPr>
          <a:xfrm>
            <a:off x="2547938" y="877888"/>
            <a:ext cx="4210050" cy="236855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412" name="Shape 412"/>
          <p:cNvSpPr txBox="1">
            <a:spLocks noGrp="1"/>
          </p:cNvSpPr>
          <p:nvPr>
            <p:ph type="body" idx="1"/>
          </p:nvPr>
        </p:nvSpPr>
        <p:spPr>
          <a:xfrm>
            <a:off x="930594" y="3378339"/>
            <a:ext cx="7444739" cy="2369224"/>
          </a:xfrm>
          <a:prstGeom prst="rect">
            <a:avLst/>
          </a:prstGeom>
          <a:noFill/>
          <a:ln>
            <a:noFill/>
          </a:ln>
        </p:spPr>
        <p:txBody>
          <a:bodyPr lIns="93272" tIns="46623" rIns="93272" bIns="46623" anchor="t" anchorCtr="0">
            <a:noAutofit/>
          </a:bodyPr>
          <a:lstStyle/>
          <a:p>
            <a:endParaRPr>
              <a:solidFill>
                <a:schemeClr val="dk1"/>
              </a:solidFill>
              <a:latin typeface="Arial"/>
              <a:ea typeface="Arial"/>
              <a:cs typeface="Arial"/>
              <a:sym typeface="Arial"/>
            </a:endParaRPr>
          </a:p>
        </p:txBody>
      </p:sp>
      <p:sp>
        <p:nvSpPr>
          <p:cNvPr id="413" name="Shape 413"/>
          <p:cNvSpPr txBox="1">
            <a:spLocks noGrp="1"/>
          </p:cNvSpPr>
          <p:nvPr>
            <p:ph type="sldNum" idx="12"/>
          </p:nvPr>
        </p:nvSpPr>
        <p:spPr>
          <a:xfrm>
            <a:off x="5271204" y="6667711"/>
            <a:ext cx="4032566" cy="352214"/>
          </a:xfrm>
          <a:prstGeom prst="rect">
            <a:avLst/>
          </a:prstGeom>
          <a:noFill/>
          <a:ln>
            <a:noFill/>
          </a:ln>
        </p:spPr>
        <p:txBody>
          <a:bodyPr lIns="93272" tIns="46623" rIns="93272" bIns="46623" anchor="b" anchorCtr="0">
            <a:noAutofit/>
          </a:bodyPr>
          <a:lstStyle/>
          <a:p>
            <a:pPr>
              <a:buSzPct val="25000"/>
            </a:pPr>
            <a:fld id="{00000000-1234-1234-1234-123412341234}" type="slidenum">
              <a:rPr lang="en-US"/>
              <a:pPr>
                <a:buSzPct val="25000"/>
              </a:pPr>
              <a:t>7</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33"/>
        <p:cNvGrpSpPr/>
        <p:nvPr/>
      </p:nvGrpSpPr>
      <p:grpSpPr>
        <a:xfrm>
          <a:off x="0" y="0"/>
          <a:ext cx="0" cy="0"/>
          <a:chOff x="0" y="0"/>
          <a:chExt cx="0" cy="0"/>
        </a:xfrm>
      </p:grpSpPr>
      <p:sp>
        <p:nvSpPr>
          <p:cNvPr id="434" name="Shape 434"/>
          <p:cNvSpPr>
            <a:spLocks noGrp="1" noRot="1" noChangeAspect="1"/>
          </p:cNvSpPr>
          <p:nvPr>
            <p:ph type="sldImg" idx="2"/>
          </p:nvPr>
        </p:nvSpPr>
        <p:spPr>
          <a:xfrm>
            <a:off x="2547938" y="877888"/>
            <a:ext cx="4210050" cy="236855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435" name="Shape 435"/>
          <p:cNvSpPr txBox="1">
            <a:spLocks noGrp="1"/>
          </p:cNvSpPr>
          <p:nvPr>
            <p:ph type="body" idx="1"/>
          </p:nvPr>
        </p:nvSpPr>
        <p:spPr>
          <a:xfrm>
            <a:off x="930594" y="3378339"/>
            <a:ext cx="7444739" cy="2369224"/>
          </a:xfrm>
          <a:prstGeom prst="rect">
            <a:avLst/>
          </a:prstGeom>
          <a:noFill/>
          <a:ln>
            <a:noFill/>
          </a:ln>
        </p:spPr>
        <p:txBody>
          <a:bodyPr lIns="93272" tIns="46623" rIns="93272" bIns="46623" anchor="t" anchorCtr="0">
            <a:noAutofit/>
          </a:bodyPr>
          <a:lstStyle/>
          <a:p>
            <a:endParaRPr>
              <a:solidFill>
                <a:schemeClr val="dk1"/>
              </a:solidFill>
              <a:latin typeface="Arial"/>
              <a:ea typeface="Arial"/>
              <a:cs typeface="Arial"/>
              <a:sym typeface="Arial"/>
            </a:endParaRPr>
          </a:p>
        </p:txBody>
      </p:sp>
      <p:sp>
        <p:nvSpPr>
          <p:cNvPr id="436" name="Shape 436"/>
          <p:cNvSpPr txBox="1">
            <a:spLocks noGrp="1"/>
          </p:cNvSpPr>
          <p:nvPr>
            <p:ph type="sldNum" idx="12"/>
          </p:nvPr>
        </p:nvSpPr>
        <p:spPr>
          <a:xfrm>
            <a:off x="5271204" y="6667711"/>
            <a:ext cx="4032566" cy="352147"/>
          </a:xfrm>
          <a:prstGeom prst="rect">
            <a:avLst/>
          </a:prstGeom>
          <a:noFill/>
          <a:ln>
            <a:noFill/>
          </a:ln>
        </p:spPr>
        <p:txBody>
          <a:bodyPr lIns="93272" tIns="46623" rIns="93272" bIns="46623" anchor="b" anchorCtr="0">
            <a:noAutofit/>
          </a:bodyPr>
          <a:lstStyle/>
          <a:p>
            <a:pPr>
              <a:buSzPct val="25000"/>
            </a:pPr>
            <a:fld id="{00000000-1234-1234-1234-123412341234}" type="slidenum">
              <a:rPr lang="en-US"/>
              <a:pPr>
                <a:buSzPct val="25000"/>
              </a:pPr>
              <a:t>9</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33"/>
        <p:cNvGrpSpPr/>
        <p:nvPr/>
      </p:nvGrpSpPr>
      <p:grpSpPr>
        <a:xfrm>
          <a:off x="0" y="0"/>
          <a:ext cx="0" cy="0"/>
          <a:chOff x="0" y="0"/>
          <a:chExt cx="0" cy="0"/>
        </a:xfrm>
      </p:grpSpPr>
      <p:sp>
        <p:nvSpPr>
          <p:cNvPr id="434" name="Shape 434"/>
          <p:cNvSpPr>
            <a:spLocks noGrp="1" noRot="1" noChangeAspect="1"/>
          </p:cNvSpPr>
          <p:nvPr>
            <p:ph type="sldImg" idx="2"/>
          </p:nvPr>
        </p:nvSpPr>
        <p:spPr>
          <a:xfrm>
            <a:off x="2547938" y="877888"/>
            <a:ext cx="4210050" cy="236855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435" name="Shape 435"/>
          <p:cNvSpPr txBox="1">
            <a:spLocks noGrp="1"/>
          </p:cNvSpPr>
          <p:nvPr>
            <p:ph type="body" idx="1"/>
          </p:nvPr>
        </p:nvSpPr>
        <p:spPr>
          <a:xfrm>
            <a:off x="930595" y="3378339"/>
            <a:ext cx="7444739" cy="2369224"/>
          </a:xfrm>
          <a:prstGeom prst="rect">
            <a:avLst/>
          </a:prstGeom>
          <a:noFill/>
          <a:ln>
            <a:noFill/>
          </a:ln>
        </p:spPr>
        <p:txBody>
          <a:bodyPr lIns="93272" tIns="46623" rIns="93272" bIns="46623" anchor="t" anchorCtr="0">
            <a:noAutofit/>
          </a:bodyPr>
          <a:lstStyle/>
          <a:p>
            <a:endParaRPr>
              <a:solidFill>
                <a:schemeClr val="dk1"/>
              </a:solidFill>
              <a:latin typeface="Arial"/>
              <a:ea typeface="Arial"/>
              <a:cs typeface="Arial"/>
              <a:sym typeface="Arial"/>
            </a:endParaRPr>
          </a:p>
        </p:txBody>
      </p:sp>
      <p:sp>
        <p:nvSpPr>
          <p:cNvPr id="436" name="Shape 436"/>
          <p:cNvSpPr txBox="1">
            <a:spLocks noGrp="1"/>
          </p:cNvSpPr>
          <p:nvPr>
            <p:ph type="sldNum" idx="12"/>
          </p:nvPr>
        </p:nvSpPr>
        <p:spPr>
          <a:xfrm>
            <a:off x="5271204" y="6667712"/>
            <a:ext cx="4032566" cy="352147"/>
          </a:xfrm>
          <a:prstGeom prst="rect">
            <a:avLst/>
          </a:prstGeom>
          <a:noFill/>
          <a:ln>
            <a:noFill/>
          </a:ln>
        </p:spPr>
        <p:txBody>
          <a:bodyPr lIns="93272" tIns="46623" rIns="93272" bIns="46623" anchor="b" anchorCtr="0">
            <a:noAutofit/>
          </a:bodyPr>
          <a:lstStyle/>
          <a:p>
            <a:pPr>
              <a:buSzPct val="25000"/>
            </a:pPr>
            <a:fld id="{00000000-1234-1234-1234-123412341234}" type="slidenum">
              <a:rPr lang="en-US"/>
              <a:pPr>
                <a:buSzPct val="25000"/>
              </a:pPr>
              <a:t>10</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8"/>
        <p:cNvGrpSpPr/>
        <p:nvPr/>
      </p:nvGrpSpPr>
      <p:grpSpPr>
        <a:xfrm>
          <a:off x="0" y="0"/>
          <a:ext cx="0" cy="0"/>
          <a:chOff x="0" y="0"/>
          <a:chExt cx="0" cy="0"/>
        </a:xfrm>
      </p:grpSpPr>
      <p:sp>
        <p:nvSpPr>
          <p:cNvPr id="419" name="Shape 419"/>
          <p:cNvSpPr>
            <a:spLocks noGrp="1" noRot="1" noChangeAspect="1"/>
          </p:cNvSpPr>
          <p:nvPr>
            <p:ph type="sldImg" idx="2"/>
          </p:nvPr>
        </p:nvSpPr>
        <p:spPr>
          <a:xfrm>
            <a:off x="2547938" y="877888"/>
            <a:ext cx="4210050" cy="236855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420" name="Shape 420"/>
          <p:cNvSpPr txBox="1">
            <a:spLocks noGrp="1"/>
          </p:cNvSpPr>
          <p:nvPr>
            <p:ph type="body" idx="1"/>
          </p:nvPr>
        </p:nvSpPr>
        <p:spPr>
          <a:xfrm>
            <a:off x="930595" y="3378339"/>
            <a:ext cx="7444739" cy="2369224"/>
          </a:xfrm>
          <a:prstGeom prst="rect">
            <a:avLst/>
          </a:prstGeom>
          <a:noFill/>
          <a:ln>
            <a:noFill/>
          </a:ln>
        </p:spPr>
        <p:txBody>
          <a:bodyPr lIns="93272" tIns="46623" rIns="93272" bIns="46623" anchor="t" anchorCtr="0">
            <a:noAutofit/>
          </a:bodyPr>
          <a:lstStyle/>
          <a:p>
            <a:endParaRPr>
              <a:solidFill>
                <a:schemeClr val="dk1"/>
              </a:solidFill>
              <a:latin typeface="Arial"/>
              <a:ea typeface="Arial"/>
              <a:cs typeface="Arial"/>
              <a:sym typeface="Arial"/>
            </a:endParaRPr>
          </a:p>
        </p:txBody>
      </p:sp>
      <p:sp>
        <p:nvSpPr>
          <p:cNvPr id="421" name="Shape 421"/>
          <p:cNvSpPr txBox="1">
            <a:spLocks noGrp="1"/>
          </p:cNvSpPr>
          <p:nvPr>
            <p:ph type="sldNum" idx="12"/>
          </p:nvPr>
        </p:nvSpPr>
        <p:spPr>
          <a:xfrm>
            <a:off x="5271204" y="6667712"/>
            <a:ext cx="4032566" cy="352147"/>
          </a:xfrm>
          <a:prstGeom prst="rect">
            <a:avLst/>
          </a:prstGeom>
          <a:noFill/>
          <a:ln>
            <a:noFill/>
          </a:ln>
        </p:spPr>
        <p:txBody>
          <a:bodyPr lIns="93272" tIns="46623" rIns="93272" bIns="46623" anchor="b" anchorCtr="0">
            <a:noAutofit/>
          </a:bodyPr>
          <a:lstStyle/>
          <a:p>
            <a:pPr>
              <a:buSzPct val="25000"/>
            </a:pPr>
            <a:fld id="{00000000-1234-1234-1234-123412341234}" type="slidenum">
              <a:rPr lang="en-US"/>
              <a:pPr>
                <a:buSzPct val="25000"/>
              </a:pPr>
              <a:t>12</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8"/>
        <p:cNvGrpSpPr/>
        <p:nvPr/>
      </p:nvGrpSpPr>
      <p:grpSpPr>
        <a:xfrm>
          <a:off x="0" y="0"/>
          <a:ext cx="0" cy="0"/>
          <a:chOff x="0" y="0"/>
          <a:chExt cx="0" cy="0"/>
        </a:xfrm>
      </p:grpSpPr>
      <p:sp>
        <p:nvSpPr>
          <p:cNvPr id="419" name="Shape 419"/>
          <p:cNvSpPr>
            <a:spLocks noGrp="1" noRot="1" noChangeAspect="1"/>
          </p:cNvSpPr>
          <p:nvPr>
            <p:ph type="sldImg" idx="2"/>
          </p:nvPr>
        </p:nvSpPr>
        <p:spPr>
          <a:xfrm>
            <a:off x="2547938" y="877888"/>
            <a:ext cx="4210050" cy="236855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420" name="Shape 420"/>
          <p:cNvSpPr txBox="1">
            <a:spLocks noGrp="1"/>
          </p:cNvSpPr>
          <p:nvPr>
            <p:ph type="body" idx="1"/>
          </p:nvPr>
        </p:nvSpPr>
        <p:spPr>
          <a:xfrm>
            <a:off x="930594" y="3378339"/>
            <a:ext cx="7444739" cy="2369224"/>
          </a:xfrm>
          <a:prstGeom prst="rect">
            <a:avLst/>
          </a:prstGeom>
          <a:noFill/>
          <a:ln>
            <a:noFill/>
          </a:ln>
        </p:spPr>
        <p:txBody>
          <a:bodyPr lIns="93272" tIns="46623" rIns="93272" bIns="46623" anchor="t" anchorCtr="0">
            <a:noAutofit/>
          </a:bodyPr>
          <a:lstStyle/>
          <a:p>
            <a:endParaRPr>
              <a:solidFill>
                <a:schemeClr val="dk1"/>
              </a:solidFill>
              <a:latin typeface="Arial"/>
              <a:ea typeface="Arial"/>
              <a:cs typeface="Arial"/>
              <a:sym typeface="Arial"/>
            </a:endParaRPr>
          </a:p>
        </p:txBody>
      </p:sp>
      <p:sp>
        <p:nvSpPr>
          <p:cNvPr id="421" name="Shape 421"/>
          <p:cNvSpPr txBox="1">
            <a:spLocks noGrp="1"/>
          </p:cNvSpPr>
          <p:nvPr>
            <p:ph type="sldNum" idx="12"/>
          </p:nvPr>
        </p:nvSpPr>
        <p:spPr>
          <a:xfrm>
            <a:off x="5271204" y="6667711"/>
            <a:ext cx="4032566" cy="352147"/>
          </a:xfrm>
          <a:prstGeom prst="rect">
            <a:avLst/>
          </a:prstGeom>
          <a:noFill/>
          <a:ln>
            <a:noFill/>
          </a:ln>
        </p:spPr>
        <p:txBody>
          <a:bodyPr lIns="93272" tIns="46623" rIns="93272" bIns="46623" anchor="b" anchorCtr="0">
            <a:noAutofit/>
          </a:bodyPr>
          <a:lstStyle/>
          <a:p>
            <a:pPr>
              <a:buSzPct val="25000"/>
            </a:pPr>
            <a:fld id="{00000000-1234-1234-1234-123412341234}" type="slidenum">
              <a:rPr lang="en-US"/>
              <a:pPr>
                <a:buSzPct val="25000"/>
              </a:pPr>
              <a:t>13</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5"/>
        <p:cNvGrpSpPr/>
        <p:nvPr/>
      </p:nvGrpSpPr>
      <p:grpSpPr>
        <a:xfrm>
          <a:off x="0" y="0"/>
          <a:ext cx="0" cy="0"/>
          <a:chOff x="0" y="0"/>
          <a:chExt cx="0" cy="0"/>
        </a:xfrm>
      </p:grpSpPr>
      <p:sp>
        <p:nvSpPr>
          <p:cNvPr id="426" name="Shape 426"/>
          <p:cNvSpPr>
            <a:spLocks noGrp="1" noRot="1" noChangeAspect="1"/>
          </p:cNvSpPr>
          <p:nvPr>
            <p:ph type="sldImg" idx="2"/>
          </p:nvPr>
        </p:nvSpPr>
        <p:spPr>
          <a:xfrm>
            <a:off x="2547938" y="877888"/>
            <a:ext cx="4210050" cy="236855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427" name="Shape 427"/>
          <p:cNvSpPr txBox="1">
            <a:spLocks noGrp="1"/>
          </p:cNvSpPr>
          <p:nvPr>
            <p:ph type="body" idx="1"/>
          </p:nvPr>
        </p:nvSpPr>
        <p:spPr>
          <a:xfrm>
            <a:off x="930594" y="3378339"/>
            <a:ext cx="7444739" cy="2369224"/>
          </a:xfrm>
          <a:prstGeom prst="rect">
            <a:avLst/>
          </a:prstGeom>
          <a:noFill/>
          <a:ln>
            <a:noFill/>
          </a:ln>
        </p:spPr>
        <p:txBody>
          <a:bodyPr lIns="93272" tIns="46623" rIns="93272" bIns="46623" anchor="t" anchorCtr="0">
            <a:noAutofit/>
          </a:bodyPr>
          <a:lstStyle/>
          <a:p>
            <a:endParaRPr>
              <a:solidFill>
                <a:schemeClr val="dk1"/>
              </a:solidFill>
              <a:latin typeface="Arial"/>
              <a:ea typeface="Arial"/>
              <a:cs typeface="Arial"/>
              <a:sym typeface="Arial"/>
            </a:endParaRPr>
          </a:p>
        </p:txBody>
      </p:sp>
      <p:sp>
        <p:nvSpPr>
          <p:cNvPr id="428" name="Shape 428"/>
          <p:cNvSpPr txBox="1">
            <a:spLocks noGrp="1"/>
          </p:cNvSpPr>
          <p:nvPr>
            <p:ph type="sldNum" idx="12"/>
          </p:nvPr>
        </p:nvSpPr>
        <p:spPr>
          <a:xfrm>
            <a:off x="5271204" y="6667711"/>
            <a:ext cx="4032566" cy="352147"/>
          </a:xfrm>
          <a:prstGeom prst="rect">
            <a:avLst/>
          </a:prstGeom>
          <a:noFill/>
          <a:ln>
            <a:noFill/>
          </a:ln>
        </p:spPr>
        <p:txBody>
          <a:bodyPr lIns="93272" tIns="46623" rIns="93272" bIns="46623" anchor="b" anchorCtr="0">
            <a:noAutofit/>
          </a:bodyPr>
          <a:lstStyle/>
          <a:p>
            <a:pPr>
              <a:buSzPct val="25000"/>
            </a:pPr>
            <a:fld id="{00000000-1234-1234-1234-123412341234}" type="slidenum">
              <a:rPr lang="en-US"/>
              <a:pPr>
                <a:buSzPct val="25000"/>
              </a:pPr>
              <a:t>14</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9"/>
            <a:ext cx="10363200" cy="1470025"/>
          </a:xfrm>
        </p:spPr>
        <p:txBody>
          <a:bodyPr>
            <a:normAutofit/>
          </a:bodyPr>
          <a:lstStyle>
            <a:lvl1pPr>
              <a:defRPr sz="4800">
                <a:solidFill>
                  <a:srgbClr val="FE37FF"/>
                </a:solidFill>
              </a:defRPr>
            </a:lvl1pPr>
          </a:lstStyle>
          <a:p>
            <a:r>
              <a:rPr lang="en-CA" dirty="0" smtClean="0"/>
              <a:t>Click to edit Master title style</a:t>
            </a:r>
            <a:endParaRPr lang="en-US" dirty="0"/>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rgbClr val="00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CA" dirty="0" smtClean="0"/>
              <a:t>Click to edit Master subtitle style</a:t>
            </a:r>
            <a:endParaRPr lang="en-US" dirty="0"/>
          </a:p>
        </p:txBody>
      </p:sp>
    </p:spTree>
    <p:extLst>
      <p:ext uri="{BB962C8B-B14F-4D97-AF65-F5344CB8AC3E}">
        <p14:creationId xmlns:p14="http://schemas.microsoft.com/office/powerpoint/2010/main" val="25513493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Date Placeholder 3"/>
          <p:cNvSpPr>
            <a:spLocks noGrp="1"/>
          </p:cNvSpPr>
          <p:nvPr>
            <p:ph type="dt" sz="half" idx="10"/>
          </p:nvPr>
        </p:nvSpPr>
        <p:spPr>
          <a:xfrm>
            <a:off x="609600" y="6356354"/>
            <a:ext cx="2844800" cy="365125"/>
          </a:xfrm>
          <a:prstGeom prst="rect">
            <a:avLst/>
          </a:prstGeom>
        </p:spPr>
        <p:txBody>
          <a:bodyPr/>
          <a:lstStyle/>
          <a:p>
            <a:fld id="{CAB7983A-F392-B747-BB7F-DE3B4FD5CF55}" type="datetimeFigureOut">
              <a:rPr lang="en-US" smtClean="0"/>
              <a:t>2/26/2015</a:t>
            </a:fld>
            <a:endParaRPr lang="en-US"/>
          </a:p>
        </p:txBody>
      </p:sp>
      <p:sp>
        <p:nvSpPr>
          <p:cNvPr id="5" name="Footer Placeholder 4"/>
          <p:cNvSpPr>
            <a:spLocks noGrp="1"/>
          </p:cNvSpPr>
          <p:nvPr>
            <p:ph type="ftr" sz="quarter" idx="11"/>
          </p:nvPr>
        </p:nvSpPr>
        <p:spPr>
          <a:xfrm>
            <a:off x="4165600" y="6356354"/>
            <a:ext cx="38608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8737600" y="6356354"/>
            <a:ext cx="2844800" cy="365125"/>
          </a:xfrm>
          <a:prstGeom prst="rect">
            <a:avLst/>
          </a:prstGeom>
        </p:spPr>
        <p:txBody>
          <a:bodyPr/>
          <a:lstStyle/>
          <a:p>
            <a:fld id="{0EED34C2-8D5D-114E-BF46-3ADAD6424D75}" type="slidenum">
              <a:rPr lang="en-US" smtClean="0"/>
              <a:t>‹#›</a:t>
            </a:fld>
            <a:endParaRPr lang="en-US"/>
          </a:p>
        </p:txBody>
      </p:sp>
    </p:spTree>
    <p:extLst>
      <p:ext uri="{BB962C8B-B14F-4D97-AF65-F5344CB8AC3E}">
        <p14:creationId xmlns:p14="http://schemas.microsoft.com/office/powerpoint/2010/main" val="12886859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2"/>
            <a:ext cx="2743200" cy="5851525"/>
          </a:xfrm>
        </p:spPr>
        <p:txBody>
          <a:bodyPr vert="eaVert"/>
          <a:lstStyle/>
          <a:p>
            <a:r>
              <a:rPr lang="en-CA" smtClean="0"/>
              <a:t>Click to edit Master title style</a:t>
            </a:r>
            <a:endParaRPr lang="en-US"/>
          </a:p>
        </p:txBody>
      </p:sp>
      <p:sp>
        <p:nvSpPr>
          <p:cNvPr id="3" name="Vertical Text Placeholder 2"/>
          <p:cNvSpPr>
            <a:spLocks noGrp="1"/>
          </p:cNvSpPr>
          <p:nvPr>
            <p:ph type="body" orient="vert" idx="1"/>
          </p:nvPr>
        </p:nvSpPr>
        <p:spPr>
          <a:xfrm>
            <a:off x="609600" y="274642"/>
            <a:ext cx="8077200" cy="5851525"/>
          </a:xfrm>
        </p:spPr>
        <p:txBody>
          <a:bodyPr vert="eaVert"/>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Date Placeholder 3"/>
          <p:cNvSpPr>
            <a:spLocks noGrp="1"/>
          </p:cNvSpPr>
          <p:nvPr>
            <p:ph type="dt" sz="half" idx="10"/>
          </p:nvPr>
        </p:nvSpPr>
        <p:spPr>
          <a:xfrm>
            <a:off x="609600" y="6356354"/>
            <a:ext cx="2844800" cy="365125"/>
          </a:xfrm>
          <a:prstGeom prst="rect">
            <a:avLst/>
          </a:prstGeom>
        </p:spPr>
        <p:txBody>
          <a:bodyPr/>
          <a:lstStyle/>
          <a:p>
            <a:fld id="{CAB7983A-F392-B747-BB7F-DE3B4FD5CF55}" type="datetimeFigureOut">
              <a:rPr lang="en-US" smtClean="0"/>
              <a:t>2/26/2015</a:t>
            </a:fld>
            <a:endParaRPr lang="en-US"/>
          </a:p>
        </p:txBody>
      </p:sp>
      <p:sp>
        <p:nvSpPr>
          <p:cNvPr id="5" name="Footer Placeholder 4"/>
          <p:cNvSpPr>
            <a:spLocks noGrp="1"/>
          </p:cNvSpPr>
          <p:nvPr>
            <p:ph type="ftr" sz="quarter" idx="11"/>
          </p:nvPr>
        </p:nvSpPr>
        <p:spPr>
          <a:xfrm>
            <a:off x="4165600" y="6356354"/>
            <a:ext cx="38608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8737600" y="6356354"/>
            <a:ext cx="2844800" cy="365125"/>
          </a:xfrm>
          <a:prstGeom prst="rect">
            <a:avLst/>
          </a:prstGeom>
        </p:spPr>
        <p:txBody>
          <a:bodyPr/>
          <a:lstStyle/>
          <a:p>
            <a:fld id="{0EED34C2-8D5D-114E-BF46-3ADAD6424D75}" type="slidenum">
              <a:rPr lang="en-US" smtClean="0"/>
              <a:t>‹#›</a:t>
            </a:fld>
            <a:endParaRPr lang="en-US"/>
          </a:p>
        </p:txBody>
      </p:sp>
    </p:spTree>
    <p:extLst>
      <p:ext uri="{BB962C8B-B14F-4D97-AF65-F5344CB8AC3E}">
        <p14:creationId xmlns:p14="http://schemas.microsoft.com/office/powerpoint/2010/main" val="273195952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Tree>
    <p:extLst>
      <p:ext uri="{BB962C8B-B14F-4D97-AF65-F5344CB8AC3E}">
        <p14:creationId xmlns:p14="http://schemas.microsoft.com/office/powerpoint/2010/main" val="317047602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Freeform 6"/>
          <p:cNvSpPr/>
          <p:nvPr/>
        </p:nvSpPr>
        <p:spPr>
          <a:xfrm>
            <a:off x="-101" y="5293518"/>
            <a:ext cx="12192124" cy="1443038"/>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355114 w 9144000"/>
              <a:gd name="connsiteY0" fmla="*/ 0 h 1562100"/>
              <a:gd name="connsiteX1" fmla="*/ 9144000 w 9144000"/>
              <a:gd name="connsiteY1" fmla="*/ 104775 h 1562100"/>
              <a:gd name="connsiteX2" fmla="*/ 9144000 w 9144000"/>
              <a:gd name="connsiteY2" fmla="*/ 361950 h 1562100"/>
              <a:gd name="connsiteX3" fmla="*/ 6334125 w 9144000"/>
              <a:gd name="connsiteY3" fmla="*/ 1562100 h 1562100"/>
              <a:gd name="connsiteX4" fmla="*/ 0 w 9144000"/>
              <a:gd name="connsiteY4" fmla="*/ 495300 h 1562100"/>
              <a:gd name="connsiteX5" fmla="*/ 355114 w 9144000"/>
              <a:gd name="connsiteY5" fmla="*/ 0 h 1562100"/>
              <a:gd name="connsiteX0" fmla="*/ 411923 w 9144000"/>
              <a:gd name="connsiteY0" fmla="*/ 83344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411923 w 9144000"/>
              <a:gd name="connsiteY5" fmla="*/ 83344 h 1457325"/>
              <a:gd name="connsiteX0" fmla="*/ 28462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8462 w 9144000"/>
              <a:gd name="connsiteY5" fmla="*/ 9525 h 1457325"/>
              <a:gd name="connsiteX0" fmla="*/ 108942 w 9144000"/>
              <a:gd name="connsiteY0" fmla="*/ 10477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108942 w 9144000"/>
              <a:gd name="connsiteY5" fmla="*/ 104775 h 1457325"/>
              <a:gd name="connsiteX0" fmla="*/ 26095 w 9144000"/>
              <a:gd name="connsiteY0" fmla="*/ 14288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6095 w 9144000"/>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12977 w 9117905"/>
              <a:gd name="connsiteY4" fmla="*/ 311944 h 1457325"/>
              <a:gd name="connsiteX5" fmla="*/ 0 w 9117905"/>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310 w 9117905"/>
              <a:gd name="connsiteY4" fmla="*/ 376237 h 1457325"/>
              <a:gd name="connsiteX5" fmla="*/ 0 w 9117905"/>
              <a:gd name="connsiteY5" fmla="*/ 14288 h 1457325"/>
              <a:gd name="connsiteX0" fmla="*/ 0 w 9117905"/>
              <a:gd name="connsiteY0" fmla="*/ 14288 h 1531144"/>
              <a:gd name="connsiteX1" fmla="*/ 9117905 w 9117905"/>
              <a:gd name="connsiteY1" fmla="*/ 0 h 1531144"/>
              <a:gd name="connsiteX2" fmla="*/ 9117905 w 9117905"/>
              <a:gd name="connsiteY2" fmla="*/ 257175 h 1531144"/>
              <a:gd name="connsiteX3" fmla="*/ 6308030 w 9117905"/>
              <a:gd name="connsiteY3" fmla="*/ 1531144 h 1531144"/>
              <a:gd name="connsiteX4" fmla="*/ 2310 w 9117905"/>
              <a:gd name="connsiteY4" fmla="*/ 376237 h 1531144"/>
              <a:gd name="connsiteX5" fmla="*/ 0 w 9117905"/>
              <a:gd name="connsiteY5" fmla="*/ 14288 h 1531144"/>
              <a:gd name="connsiteX0" fmla="*/ 0 w 9117905"/>
              <a:gd name="connsiteY0" fmla="*/ 14288 h 1450181"/>
              <a:gd name="connsiteX1" fmla="*/ 9117905 w 9117905"/>
              <a:gd name="connsiteY1" fmla="*/ 0 h 1450181"/>
              <a:gd name="connsiteX2" fmla="*/ 9117905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8994819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9106070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06070"/>
              <a:gd name="connsiteY0" fmla="*/ 0 h 1435893"/>
              <a:gd name="connsiteX1" fmla="*/ 9013755 w 9106070"/>
              <a:gd name="connsiteY1" fmla="*/ 97630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2 h 1435895"/>
              <a:gd name="connsiteX1" fmla="*/ 9096602 w 9106070"/>
              <a:gd name="connsiteY1" fmla="*/ 0 h 1435895"/>
              <a:gd name="connsiteX2" fmla="*/ 9106070 w 9106070"/>
              <a:gd name="connsiteY2" fmla="*/ 242889 h 1435895"/>
              <a:gd name="connsiteX3" fmla="*/ 6260689 w 9106070"/>
              <a:gd name="connsiteY3" fmla="*/ 1435895 h 1435895"/>
              <a:gd name="connsiteX4" fmla="*/ 2310 w 9106070"/>
              <a:gd name="connsiteY4" fmla="*/ 361951 h 1435895"/>
              <a:gd name="connsiteX5" fmla="*/ 0 w 9106070"/>
              <a:gd name="connsiteY5" fmla="*/ 2 h 1435895"/>
              <a:gd name="connsiteX0" fmla="*/ 0 w 9106070"/>
              <a:gd name="connsiteY0" fmla="*/ 0 h 1435893"/>
              <a:gd name="connsiteX1" fmla="*/ 8973515 w 9106070"/>
              <a:gd name="connsiteY1" fmla="*/ 123823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7145 h 1443038"/>
              <a:gd name="connsiteX1" fmla="*/ 9089499 w 9106070"/>
              <a:gd name="connsiteY1" fmla="*/ 0 h 1443038"/>
              <a:gd name="connsiteX2" fmla="*/ 9106070 w 9106070"/>
              <a:gd name="connsiteY2" fmla="*/ 250032 h 1443038"/>
              <a:gd name="connsiteX3" fmla="*/ 6260689 w 9106070"/>
              <a:gd name="connsiteY3" fmla="*/ 1443038 h 1443038"/>
              <a:gd name="connsiteX4" fmla="*/ 2310 w 9106070"/>
              <a:gd name="connsiteY4" fmla="*/ 369094 h 1443038"/>
              <a:gd name="connsiteX5" fmla="*/ 0 w 9106070"/>
              <a:gd name="connsiteY5" fmla="*/ 7145 h 1443038"/>
              <a:gd name="connsiteX0" fmla="*/ 0 w 9089499"/>
              <a:gd name="connsiteY0" fmla="*/ 7145 h 1443038"/>
              <a:gd name="connsiteX1" fmla="*/ 9089499 w 9089499"/>
              <a:gd name="connsiteY1" fmla="*/ 0 h 1443038"/>
              <a:gd name="connsiteX2" fmla="*/ 8923808 w 9089499"/>
              <a:gd name="connsiteY2" fmla="*/ 197644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4767 w 9089499"/>
              <a:gd name="connsiteY2" fmla="*/ 247650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8982984 w 9089499"/>
              <a:gd name="connsiteY2" fmla="*/ 202406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130131 w 9089499"/>
              <a:gd name="connsiteY4" fmla="*/ 266700 h 1443038"/>
              <a:gd name="connsiteX5" fmla="*/ 0 w 9089499"/>
              <a:gd name="connsiteY5" fmla="*/ 7145 h 1443038"/>
              <a:gd name="connsiteX0" fmla="*/ 57 w 9089556"/>
              <a:gd name="connsiteY0" fmla="*/ 7145 h 1443038"/>
              <a:gd name="connsiteX1" fmla="*/ 9089556 w 9089556"/>
              <a:gd name="connsiteY1" fmla="*/ 0 h 1443038"/>
              <a:gd name="connsiteX2" fmla="*/ 9087191 w 9089556"/>
              <a:gd name="connsiteY2" fmla="*/ 254793 h 1443038"/>
              <a:gd name="connsiteX3" fmla="*/ 6260746 w 9089556"/>
              <a:gd name="connsiteY3" fmla="*/ 1443038 h 1443038"/>
              <a:gd name="connsiteX4" fmla="*/ 0 w 9089556"/>
              <a:gd name="connsiteY4" fmla="*/ 366713 h 1443038"/>
              <a:gd name="connsiteX5" fmla="*/ 57 w 9089556"/>
              <a:gd name="connsiteY5" fmla="*/ 7145 h 1443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89556" h="1443038">
                <a:moveTo>
                  <a:pt x="57" y="7145"/>
                </a:moveTo>
                <a:lnTo>
                  <a:pt x="9089556" y="0"/>
                </a:lnTo>
                <a:cubicBezTo>
                  <a:pt x="9087979" y="82550"/>
                  <a:pt x="9088768" y="172243"/>
                  <a:pt x="9087191" y="254793"/>
                </a:cubicBezTo>
                <a:lnTo>
                  <a:pt x="6260746" y="1443038"/>
                </a:lnTo>
                <a:lnTo>
                  <a:pt x="0" y="366713"/>
                </a:lnTo>
                <a:lnTo>
                  <a:pt x="57" y="7145"/>
                </a:lnTo>
                <a:close/>
              </a:path>
            </a:pathLst>
          </a:custGeom>
          <a:gradFill>
            <a:gsLst>
              <a:gs pos="0">
                <a:schemeClr val="accent1"/>
              </a:gs>
              <a:gs pos="14000">
                <a:schemeClr val="accent1">
                  <a:lumMod val="60000"/>
                  <a:lumOff val="40000"/>
                </a:schemeClr>
              </a:gs>
              <a:gs pos="83000">
                <a:schemeClr val="accent1"/>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lnSpc>
                <a:spcPct val="100000"/>
              </a:lnSpc>
            </a:pPr>
            <a:endParaRPr lang="en-US" sz="1800" b="1" kern="1200">
              <a:solidFill>
                <a:schemeClr val="lt1"/>
              </a:solidFill>
              <a:latin typeface="+mn-lt"/>
              <a:ea typeface="+mn-ea"/>
              <a:cs typeface="+mn-cs"/>
            </a:endParaRPr>
          </a:p>
        </p:txBody>
      </p:sp>
      <p:sp>
        <p:nvSpPr>
          <p:cNvPr id="8" name="Freeform 7"/>
          <p:cNvSpPr/>
          <p:nvPr/>
        </p:nvSpPr>
        <p:spPr>
          <a:xfrm>
            <a:off x="-101" y="5293518"/>
            <a:ext cx="12192124" cy="1443038"/>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355114 w 9144000"/>
              <a:gd name="connsiteY0" fmla="*/ 0 h 1562100"/>
              <a:gd name="connsiteX1" fmla="*/ 9144000 w 9144000"/>
              <a:gd name="connsiteY1" fmla="*/ 104775 h 1562100"/>
              <a:gd name="connsiteX2" fmla="*/ 9144000 w 9144000"/>
              <a:gd name="connsiteY2" fmla="*/ 361950 h 1562100"/>
              <a:gd name="connsiteX3" fmla="*/ 6334125 w 9144000"/>
              <a:gd name="connsiteY3" fmla="*/ 1562100 h 1562100"/>
              <a:gd name="connsiteX4" fmla="*/ 0 w 9144000"/>
              <a:gd name="connsiteY4" fmla="*/ 495300 h 1562100"/>
              <a:gd name="connsiteX5" fmla="*/ 355114 w 9144000"/>
              <a:gd name="connsiteY5" fmla="*/ 0 h 1562100"/>
              <a:gd name="connsiteX0" fmla="*/ 411923 w 9144000"/>
              <a:gd name="connsiteY0" fmla="*/ 83344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411923 w 9144000"/>
              <a:gd name="connsiteY5" fmla="*/ 83344 h 1457325"/>
              <a:gd name="connsiteX0" fmla="*/ 28462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8462 w 9144000"/>
              <a:gd name="connsiteY5" fmla="*/ 9525 h 1457325"/>
              <a:gd name="connsiteX0" fmla="*/ 108942 w 9144000"/>
              <a:gd name="connsiteY0" fmla="*/ 10477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108942 w 9144000"/>
              <a:gd name="connsiteY5" fmla="*/ 104775 h 1457325"/>
              <a:gd name="connsiteX0" fmla="*/ 26095 w 9144000"/>
              <a:gd name="connsiteY0" fmla="*/ 14288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6095 w 9144000"/>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12977 w 9117905"/>
              <a:gd name="connsiteY4" fmla="*/ 311944 h 1457325"/>
              <a:gd name="connsiteX5" fmla="*/ 0 w 9117905"/>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310 w 9117905"/>
              <a:gd name="connsiteY4" fmla="*/ 376237 h 1457325"/>
              <a:gd name="connsiteX5" fmla="*/ 0 w 9117905"/>
              <a:gd name="connsiteY5" fmla="*/ 14288 h 1457325"/>
              <a:gd name="connsiteX0" fmla="*/ 0 w 9117905"/>
              <a:gd name="connsiteY0" fmla="*/ 14288 h 1531144"/>
              <a:gd name="connsiteX1" fmla="*/ 9117905 w 9117905"/>
              <a:gd name="connsiteY1" fmla="*/ 0 h 1531144"/>
              <a:gd name="connsiteX2" fmla="*/ 9117905 w 9117905"/>
              <a:gd name="connsiteY2" fmla="*/ 257175 h 1531144"/>
              <a:gd name="connsiteX3" fmla="*/ 6308030 w 9117905"/>
              <a:gd name="connsiteY3" fmla="*/ 1531144 h 1531144"/>
              <a:gd name="connsiteX4" fmla="*/ 2310 w 9117905"/>
              <a:gd name="connsiteY4" fmla="*/ 376237 h 1531144"/>
              <a:gd name="connsiteX5" fmla="*/ 0 w 9117905"/>
              <a:gd name="connsiteY5" fmla="*/ 14288 h 1531144"/>
              <a:gd name="connsiteX0" fmla="*/ 0 w 9117905"/>
              <a:gd name="connsiteY0" fmla="*/ 14288 h 1450181"/>
              <a:gd name="connsiteX1" fmla="*/ 9117905 w 9117905"/>
              <a:gd name="connsiteY1" fmla="*/ 0 h 1450181"/>
              <a:gd name="connsiteX2" fmla="*/ 9117905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8994819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9106070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06070"/>
              <a:gd name="connsiteY0" fmla="*/ 0 h 1435893"/>
              <a:gd name="connsiteX1" fmla="*/ 9013755 w 9106070"/>
              <a:gd name="connsiteY1" fmla="*/ 97630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2 h 1435895"/>
              <a:gd name="connsiteX1" fmla="*/ 9096602 w 9106070"/>
              <a:gd name="connsiteY1" fmla="*/ 0 h 1435895"/>
              <a:gd name="connsiteX2" fmla="*/ 9106070 w 9106070"/>
              <a:gd name="connsiteY2" fmla="*/ 242889 h 1435895"/>
              <a:gd name="connsiteX3" fmla="*/ 6260689 w 9106070"/>
              <a:gd name="connsiteY3" fmla="*/ 1435895 h 1435895"/>
              <a:gd name="connsiteX4" fmla="*/ 2310 w 9106070"/>
              <a:gd name="connsiteY4" fmla="*/ 361951 h 1435895"/>
              <a:gd name="connsiteX5" fmla="*/ 0 w 9106070"/>
              <a:gd name="connsiteY5" fmla="*/ 2 h 1435895"/>
              <a:gd name="connsiteX0" fmla="*/ 0 w 9106070"/>
              <a:gd name="connsiteY0" fmla="*/ 0 h 1435893"/>
              <a:gd name="connsiteX1" fmla="*/ 8973515 w 9106070"/>
              <a:gd name="connsiteY1" fmla="*/ 123823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7145 h 1443038"/>
              <a:gd name="connsiteX1" fmla="*/ 9089499 w 9106070"/>
              <a:gd name="connsiteY1" fmla="*/ 0 h 1443038"/>
              <a:gd name="connsiteX2" fmla="*/ 9106070 w 9106070"/>
              <a:gd name="connsiteY2" fmla="*/ 250032 h 1443038"/>
              <a:gd name="connsiteX3" fmla="*/ 6260689 w 9106070"/>
              <a:gd name="connsiteY3" fmla="*/ 1443038 h 1443038"/>
              <a:gd name="connsiteX4" fmla="*/ 2310 w 9106070"/>
              <a:gd name="connsiteY4" fmla="*/ 369094 h 1443038"/>
              <a:gd name="connsiteX5" fmla="*/ 0 w 9106070"/>
              <a:gd name="connsiteY5" fmla="*/ 7145 h 1443038"/>
              <a:gd name="connsiteX0" fmla="*/ 0 w 9089499"/>
              <a:gd name="connsiteY0" fmla="*/ 7145 h 1443038"/>
              <a:gd name="connsiteX1" fmla="*/ 9089499 w 9089499"/>
              <a:gd name="connsiteY1" fmla="*/ 0 h 1443038"/>
              <a:gd name="connsiteX2" fmla="*/ 8923808 w 9089499"/>
              <a:gd name="connsiteY2" fmla="*/ 197644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4767 w 9089499"/>
              <a:gd name="connsiteY2" fmla="*/ 247650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8982984 w 9089499"/>
              <a:gd name="connsiteY2" fmla="*/ 202406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130131 w 9089499"/>
              <a:gd name="connsiteY4" fmla="*/ 266700 h 1443038"/>
              <a:gd name="connsiteX5" fmla="*/ 0 w 9089499"/>
              <a:gd name="connsiteY5" fmla="*/ 7145 h 1443038"/>
              <a:gd name="connsiteX0" fmla="*/ 57 w 9089556"/>
              <a:gd name="connsiteY0" fmla="*/ 7145 h 1443038"/>
              <a:gd name="connsiteX1" fmla="*/ 9089556 w 9089556"/>
              <a:gd name="connsiteY1" fmla="*/ 0 h 1443038"/>
              <a:gd name="connsiteX2" fmla="*/ 9087191 w 9089556"/>
              <a:gd name="connsiteY2" fmla="*/ 254793 h 1443038"/>
              <a:gd name="connsiteX3" fmla="*/ 6260746 w 9089556"/>
              <a:gd name="connsiteY3" fmla="*/ 1443038 h 1443038"/>
              <a:gd name="connsiteX4" fmla="*/ 0 w 9089556"/>
              <a:gd name="connsiteY4" fmla="*/ 366713 h 1443038"/>
              <a:gd name="connsiteX5" fmla="*/ 57 w 9089556"/>
              <a:gd name="connsiteY5" fmla="*/ 7145 h 1443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89556" h="1443038">
                <a:moveTo>
                  <a:pt x="57" y="7145"/>
                </a:moveTo>
                <a:lnTo>
                  <a:pt x="9089556" y="0"/>
                </a:lnTo>
                <a:cubicBezTo>
                  <a:pt x="9087979" y="82550"/>
                  <a:pt x="9088768" y="172243"/>
                  <a:pt x="9087191" y="254793"/>
                </a:cubicBezTo>
                <a:lnTo>
                  <a:pt x="6260746" y="1443038"/>
                </a:lnTo>
                <a:lnTo>
                  <a:pt x="0" y="366713"/>
                </a:lnTo>
                <a:lnTo>
                  <a:pt x="57" y="7145"/>
                </a:lnTo>
                <a:close/>
              </a:path>
            </a:pathLst>
          </a:custGeom>
          <a:gradFill>
            <a:gsLst>
              <a:gs pos="41000">
                <a:schemeClr val="accent1">
                  <a:alpha val="0"/>
                </a:schemeClr>
              </a:gs>
              <a:gs pos="57000">
                <a:schemeClr val="accent1">
                  <a:lumMod val="40000"/>
                  <a:lumOff val="60000"/>
                </a:schemeClr>
              </a:gs>
              <a:gs pos="100000">
                <a:schemeClr val="accent1">
                  <a:alpha val="0"/>
                </a:schemeClr>
              </a:gs>
            </a:gsLst>
            <a:lin ang="6000000" scaled="0"/>
          </a:gradFill>
          <a:ln>
            <a:noFill/>
          </a:ln>
          <a:effectLst>
            <a:softEdge rad="317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lnSpc>
                <a:spcPct val="100000"/>
              </a:lnSpc>
            </a:pPr>
            <a:endParaRPr lang="en-US" sz="1800" b="1" kern="1200">
              <a:solidFill>
                <a:schemeClr val="lt1"/>
              </a:solidFill>
              <a:latin typeface="+mn-lt"/>
              <a:ea typeface="+mn-ea"/>
              <a:cs typeface="+mn-cs"/>
            </a:endParaRPr>
          </a:p>
        </p:txBody>
      </p:sp>
      <p:sp>
        <p:nvSpPr>
          <p:cNvPr id="9" name="Freeform 8"/>
          <p:cNvSpPr/>
          <p:nvPr/>
        </p:nvSpPr>
        <p:spPr>
          <a:xfrm>
            <a:off x="1" y="5545933"/>
            <a:ext cx="12195177" cy="1314449"/>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33337 h 1214437"/>
              <a:gd name="connsiteX1" fmla="*/ 6305550 w 9134475"/>
              <a:gd name="connsiteY1" fmla="*/ 1100137 h 1214437"/>
              <a:gd name="connsiteX2" fmla="*/ 9044270 w 9134475"/>
              <a:gd name="connsiteY2" fmla="*/ 0 h 1214437"/>
              <a:gd name="connsiteX3" fmla="*/ 9134475 w 9134475"/>
              <a:gd name="connsiteY3" fmla="*/ 1214437 h 1214437"/>
              <a:gd name="connsiteX4" fmla="*/ 0 w 9134475"/>
              <a:gd name="connsiteY4" fmla="*/ 1214437 h 1214437"/>
              <a:gd name="connsiteX5" fmla="*/ 0 w 9134475"/>
              <a:gd name="connsiteY5" fmla="*/ 33337 h 1214437"/>
              <a:gd name="connsiteX0" fmla="*/ 0 w 9134475"/>
              <a:gd name="connsiteY0" fmla="*/ 130968 h 1312068"/>
              <a:gd name="connsiteX1" fmla="*/ 6305550 w 9134475"/>
              <a:gd name="connsiteY1" fmla="*/ 1197768 h 1312068"/>
              <a:gd name="connsiteX2" fmla="*/ 9113111 w 9134475"/>
              <a:gd name="connsiteY2" fmla="*/ 0 h 1312068"/>
              <a:gd name="connsiteX3" fmla="*/ 9134475 w 9134475"/>
              <a:gd name="connsiteY3" fmla="*/ 1312068 h 1312068"/>
              <a:gd name="connsiteX4" fmla="*/ 0 w 9134475"/>
              <a:gd name="connsiteY4" fmla="*/ 1312068 h 1312068"/>
              <a:gd name="connsiteX5" fmla="*/ 0 w 9134475"/>
              <a:gd name="connsiteY5" fmla="*/ 130968 h 1312068"/>
              <a:gd name="connsiteX0" fmla="*/ 0 w 9113111"/>
              <a:gd name="connsiteY0" fmla="*/ 130968 h 1312068"/>
              <a:gd name="connsiteX1" fmla="*/ 6305550 w 9113111"/>
              <a:gd name="connsiteY1" fmla="*/ 1197768 h 1312068"/>
              <a:gd name="connsiteX2" fmla="*/ 9113111 w 9113111"/>
              <a:gd name="connsiteY2" fmla="*/ 0 h 1312068"/>
              <a:gd name="connsiteX3" fmla="*/ 8958813 w 9113111"/>
              <a:gd name="connsiteY3" fmla="*/ 1009649 h 1312068"/>
              <a:gd name="connsiteX4" fmla="*/ 0 w 9113111"/>
              <a:gd name="connsiteY4" fmla="*/ 1312068 h 1312068"/>
              <a:gd name="connsiteX5" fmla="*/ 0 w 9113111"/>
              <a:gd name="connsiteY5" fmla="*/ 130968 h 1312068"/>
              <a:gd name="connsiteX0" fmla="*/ 0 w 9117860"/>
              <a:gd name="connsiteY0" fmla="*/ 130968 h 1314449"/>
              <a:gd name="connsiteX1" fmla="*/ 6305550 w 9117860"/>
              <a:gd name="connsiteY1" fmla="*/ 1197768 h 1314449"/>
              <a:gd name="connsiteX2" fmla="*/ 9113111 w 9117860"/>
              <a:gd name="connsiteY2" fmla="*/ 0 h 1314449"/>
              <a:gd name="connsiteX3" fmla="*/ 9117860 w 9117860"/>
              <a:gd name="connsiteY3" fmla="*/ 1314449 h 1314449"/>
              <a:gd name="connsiteX4" fmla="*/ 0 w 9117860"/>
              <a:gd name="connsiteY4" fmla="*/ 1312068 h 1314449"/>
              <a:gd name="connsiteX5" fmla="*/ 0 w 9117860"/>
              <a:gd name="connsiteY5" fmla="*/ 130968 h 13144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17860" h="1314449">
                <a:moveTo>
                  <a:pt x="0" y="130968"/>
                </a:moveTo>
                <a:lnTo>
                  <a:pt x="6305550" y="1197768"/>
                </a:lnTo>
                <a:lnTo>
                  <a:pt x="9113111" y="0"/>
                </a:lnTo>
                <a:lnTo>
                  <a:pt x="9117860" y="1314449"/>
                </a:lnTo>
                <a:lnTo>
                  <a:pt x="0" y="1312068"/>
                </a:lnTo>
                <a:lnTo>
                  <a:pt x="0" y="130968"/>
                </a:lnTo>
                <a:close/>
              </a:path>
            </a:pathLst>
          </a:custGeom>
          <a:gradFill>
            <a:gsLst>
              <a:gs pos="0">
                <a:schemeClr val="accent3">
                  <a:lumMod val="40000"/>
                  <a:lumOff val="60000"/>
                </a:schemeClr>
              </a:gs>
              <a:gs pos="50000">
                <a:schemeClr val="accent3"/>
              </a:gs>
              <a:gs pos="100000">
                <a:schemeClr val="accent3">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0000"/>
              </a:lnSpc>
            </a:pPr>
            <a:endParaRPr lang="en-US" b="1"/>
          </a:p>
        </p:txBody>
      </p:sp>
      <p:sp>
        <p:nvSpPr>
          <p:cNvPr id="2" name="Title 1"/>
          <p:cNvSpPr>
            <a:spLocks noGrp="1"/>
          </p:cNvSpPr>
          <p:nvPr>
            <p:ph type="ctrTitle"/>
          </p:nvPr>
        </p:nvSpPr>
        <p:spPr>
          <a:xfrm>
            <a:off x="6096000" y="1676400"/>
            <a:ext cx="5181600" cy="1524000"/>
          </a:xfrm>
        </p:spPr>
        <p:txBody>
          <a:bodyPr anchor="b" anchorCtr="0"/>
          <a:lstStyle>
            <a:lvl1pPr algn="l">
              <a:defRPr/>
            </a:lvl1pPr>
          </a:lstStyle>
          <a:p>
            <a:r>
              <a:rPr lang="en-CA" smtClean="0"/>
              <a:t>Click to edit Master title style</a:t>
            </a:r>
            <a:endParaRPr lang="en-US" dirty="0"/>
          </a:p>
        </p:txBody>
      </p:sp>
      <p:sp>
        <p:nvSpPr>
          <p:cNvPr id="3" name="Subtitle 2"/>
          <p:cNvSpPr>
            <a:spLocks noGrp="1"/>
          </p:cNvSpPr>
          <p:nvPr>
            <p:ph type="subTitle" idx="1"/>
          </p:nvPr>
        </p:nvSpPr>
        <p:spPr>
          <a:xfrm>
            <a:off x="6096000" y="3203574"/>
            <a:ext cx="5181600" cy="1825625"/>
          </a:xfrm>
        </p:spPr>
        <p:txBody>
          <a:bodyPr>
            <a:normAutofit/>
          </a:bodyPr>
          <a:lstStyle>
            <a:lvl1pPr marL="0" indent="0" algn="l">
              <a:buNone/>
              <a:defRPr sz="200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CA" smtClean="0"/>
              <a:t>Click to edit Master subtitle style</a:t>
            </a:r>
            <a:endParaRPr lang="en-US" dirty="0"/>
          </a:p>
        </p:txBody>
      </p:sp>
      <p:sp>
        <p:nvSpPr>
          <p:cNvPr id="10" name="Rectangle 9"/>
          <p:cNvSpPr/>
          <p:nvPr/>
        </p:nvSpPr>
        <p:spPr>
          <a:xfrm>
            <a:off x="0" y="5262466"/>
            <a:ext cx="12192000" cy="74645"/>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p:nvPr/>
        </p:nvSpPr>
        <p:spPr>
          <a:xfrm>
            <a:off x="173" y="5502670"/>
            <a:ext cx="12192088" cy="1271150"/>
          </a:xfrm>
          <a:custGeom>
            <a:avLst/>
            <a:gdLst>
              <a:gd name="connsiteX0" fmla="*/ 9331 w 9144000"/>
              <a:gd name="connsiteY0" fmla="*/ 111968 h 1278294"/>
              <a:gd name="connsiteX1" fmla="*/ 6288833 w 9144000"/>
              <a:gd name="connsiteY1" fmla="*/ 1194319 h 1278294"/>
              <a:gd name="connsiteX2" fmla="*/ 9144000 w 9144000"/>
              <a:gd name="connsiteY2" fmla="*/ 0 h 1278294"/>
              <a:gd name="connsiteX3" fmla="*/ 9144000 w 9144000"/>
              <a:gd name="connsiteY3" fmla="*/ 83976 h 1278294"/>
              <a:gd name="connsiteX4" fmla="*/ 6279502 w 9144000"/>
              <a:gd name="connsiteY4" fmla="*/ 1278294 h 1278294"/>
              <a:gd name="connsiteX5" fmla="*/ 0 w 9144000"/>
              <a:gd name="connsiteY5" fmla="*/ 195943 h 1278294"/>
              <a:gd name="connsiteX6" fmla="*/ 9331 w 9144000"/>
              <a:gd name="connsiteY6" fmla="*/ 111968 h 1278294"/>
              <a:gd name="connsiteX0" fmla="*/ 0 w 9134669"/>
              <a:gd name="connsiteY0" fmla="*/ 111968 h 1278294"/>
              <a:gd name="connsiteX1" fmla="*/ 6279502 w 9134669"/>
              <a:gd name="connsiteY1" fmla="*/ 1194319 h 1278294"/>
              <a:gd name="connsiteX2" fmla="*/ 9134669 w 9134669"/>
              <a:gd name="connsiteY2" fmla="*/ 0 h 1278294"/>
              <a:gd name="connsiteX3" fmla="*/ 9134669 w 9134669"/>
              <a:gd name="connsiteY3" fmla="*/ 83976 h 1278294"/>
              <a:gd name="connsiteX4" fmla="*/ 6270171 w 9134669"/>
              <a:gd name="connsiteY4" fmla="*/ 1278294 h 1278294"/>
              <a:gd name="connsiteX5" fmla="*/ 171644 w 9134669"/>
              <a:gd name="connsiteY5" fmla="*/ 388824 h 1278294"/>
              <a:gd name="connsiteX6" fmla="*/ 0 w 9134669"/>
              <a:gd name="connsiteY6" fmla="*/ 111968 h 1278294"/>
              <a:gd name="connsiteX0" fmla="*/ 0 w 9134669"/>
              <a:gd name="connsiteY0" fmla="*/ 111968 h 1278294"/>
              <a:gd name="connsiteX1" fmla="*/ 6279502 w 9134669"/>
              <a:gd name="connsiteY1" fmla="*/ 1194319 h 1278294"/>
              <a:gd name="connsiteX2" fmla="*/ 9134669 w 9134669"/>
              <a:gd name="connsiteY2" fmla="*/ 0 h 1278294"/>
              <a:gd name="connsiteX3" fmla="*/ 9134669 w 9134669"/>
              <a:gd name="connsiteY3" fmla="*/ 83976 h 1278294"/>
              <a:gd name="connsiteX4" fmla="*/ 6270171 w 9134669"/>
              <a:gd name="connsiteY4" fmla="*/ 1278294 h 1278294"/>
              <a:gd name="connsiteX5" fmla="*/ 194 w 9134669"/>
              <a:gd name="connsiteY5" fmla="*/ 195943 h 1278294"/>
              <a:gd name="connsiteX6" fmla="*/ 0 w 9134669"/>
              <a:gd name="connsiteY6" fmla="*/ 111968 h 1278294"/>
              <a:gd name="connsiteX0" fmla="*/ 49877 w 9134540"/>
              <a:gd name="connsiteY0" fmla="*/ 42912 h 1278294"/>
              <a:gd name="connsiteX1" fmla="*/ 6279373 w 9134540"/>
              <a:gd name="connsiteY1" fmla="*/ 1194319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49877 w 9134540"/>
              <a:gd name="connsiteY6" fmla="*/ 42912 h 1278294"/>
              <a:gd name="connsiteX0" fmla="*/ 2252 w 9134540"/>
              <a:gd name="connsiteY0" fmla="*/ 116731 h 1278294"/>
              <a:gd name="connsiteX1" fmla="*/ 6279373 w 9134540"/>
              <a:gd name="connsiteY1" fmla="*/ 1194319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78294"/>
              <a:gd name="connsiteX1" fmla="*/ 6279373 w 9134540"/>
              <a:gd name="connsiteY1" fmla="*/ 1234801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78294"/>
              <a:gd name="connsiteX1" fmla="*/ 6307948 w 9134540"/>
              <a:gd name="connsiteY1" fmla="*/ 1189558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28287"/>
              <a:gd name="connsiteX1" fmla="*/ 6307948 w 9134540"/>
              <a:gd name="connsiteY1" fmla="*/ 1189558 h 1228287"/>
              <a:gd name="connsiteX2" fmla="*/ 9134540 w 9134540"/>
              <a:gd name="connsiteY2" fmla="*/ 0 h 1228287"/>
              <a:gd name="connsiteX3" fmla="*/ 9134540 w 9134540"/>
              <a:gd name="connsiteY3" fmla="*/ 83976 h 1228287"/>
              <a:gd name="connsiteX4" fmla="*/ 6270042 w 9134540"/>
              <a:gd name="connsiteY4" fmla="*/ 1228287 h 1228287"/>
              <a:gd name="connsiteX5" fmla="*/ 65 w 9134540"/>
              <a:gd name="connsiteY5" fmla="*/ 195943 h 1228287"/>
              <a:gd name="connsiteX6" fmla="*/ 2252 w 9134540"/>
              <a:gd name="connsiteY6" fmla="*/ 116731 h 1228287"/>
              <a:gd name="connsiteX0" fmla="*/ 2252 w 9134540"/>
              <a:gd name="connsiteY0" fmla="*/ 116731 h 1266387"/>
              <a:gd name="connsiteX1" fmla="*/ 6307948 w 9134540"/>
              <a:gd name="connsiteY1" fmla="*/ 1189558 h 1266387"/>
              <a:gd name="connsiteX2" fmla="*/ 9134540 w 9134540"/>
              <a:gd name="connsiteY2" fmla="*/ 0 h 1266387"/>
              <a:gd name="connsiteX3" fmla="*/ 9134540 w 9134540"/>
              <a:gd name="connsiteY3" fmla="*/ 83976 h 1266387"/>
              <a:gd name="connsiteX4" fmla="*/ 6315286 w 9134540"/>
              <a:gd name="connsiteY4" fmla="*/ 1266387 h 1266387"/>
              <a:gd name="connsiteX5" fmla="*/ 65 w 9134540"/>
              <a:gd name="connsiteY5" fmla="*/ 195943 h 1266387"/>
              <a:gd name="connsiteX6" fmla="*/ 2252 w 9134540"/>
              <a:gd name="connsiteY6" fmla="*/ 116731 h 1266387"/>
              <a:gd name="connsiteX0" fmla="*/ 2252 w 9134540"/>
              <a:gd name="connsiteY0" fmla="*/ 152450 h 1302106"/>
              <a:gd name="connsiteX1" fmla="*/ 6307948 w 9134540"/>
              <a:gd name="connsiteY1" fmla="*/ 1225277 h 1302106"/>
              <a:gd name="connsiteX2" fmla="*/ 8932134 w 9134540"/>
              <a:gd name="connsiteY2" fmla="*/ 0 h 1302106"/>
              <a:gd name="connsiteX3" fmla="*/ 9134540 w 9134540"/>
              <a:gd name="connsiteY3" fmla="*/ 119695 h 1302106"/>
              <a:gd name="connsiteX4" fmla="*/ 6315286 w 9134540"/>
              <a:gd name="connsiteY4" fmla="*/ 1302106 h 1302106"/>
              <a:gd name="connsiteX5" fmla="*/ 65 w 9134540"/>
              <a:gd name="connsiteY5" fmla="*/ 231662 h 1302106"/>
              <a:gd name="connsiteX6" fmla="*/ 2252 w 9134540"/>
              <a:gd name="connsiteY6" fmla="*/ 152450 h 1302106"/>
              <a:gd name="connsiteX0" fmla="*/ 2252 w 9144066"/>
              <a:gd name="connsiteY0" fmla="*/ 121494 h 1271150"/>
              <a:gd name="connsiteX1" fmla="*/ 6307948 w 9144066"/>
              <a:gd name="connsiteY1" fmla="*/ 1194321 h 1271150"/>
              <a:gd name="connsiteX2" fmla="*/ 9144066 w 9144066"/>
              <a:gd name="connsiteY2" fmla="*/ 0 h 1271150"/>
              <a:gd name="connsiteX3" fmla="*/ 9134540 w 9144066"/>
              <a:gd name="connsiteY3" fmla="*/ 88739 h 1271150"/>
              <a:gd name="connsiteX4" fmla="*/ 6315286 w 9144066"/>
              <a:gd name="connsiteY4" fmla="*/ 1271150 h 1271150"/>
              <a:gd name="connsiteX5" fmla="*/ 65 w 9144066"/>
              <a:gd name="connsiteY5" fmla="*/ 200706 h 1271150"/>
              <a:gd name="connsiteX6" fmla="*/ 2252 w 9144066"/>
              <a:gd name="connsiteY6" fmla="*/ 121494 h 1271150"/>
              <a:gd name="connsiteX0" fmla="*/ 2252 w 9144066"/>
              <a:gd name="connsiteY0" fmla="*/ 121494 h 1271150"/>
              <a:gd name="connsiteX1" fmla="*/ 6307948 w 9144066"/>
              <a:gd name="connsiteY1" fmla="*/ 1194321 h 1271150"/>
              <a:gd name="connsiteX2" fmla="*/ 9144066 w 9144066"/>
              <a:gd name="connsiteY2" fmla="*/ 0 h 1271150"/>
              <a:gd name="connsiteX3" fmla="*/ 9051196 w 9144066"/>
              <a:gd name="connsiteY3" fmla="*/ 236376 h 1271150"/>
              <a:gd name="connsiteX4" fmla="*/ 6315286 w 9144066"/>
              <a:gd name="connsiteY4" fmla="*/ 1271150 h 1271150"/>
              <a:gd name="connsiteX5" fmla="*/ 65 w 9144066"/>
              <a:gd name="connsiteY5" fmla="*/ 200706 h 1271150"/>
              <a:gd name="connsiteX6" fmla="*/ 2252 w 9144066"/>
              <a:gd name="connsiteY6" fmla="*/ 121494 h 1271150"/>
              <a:gd name="connsiteX0" fmla="*/ 2252 w 9144066"/>
              <a:gd name="connsiteY0" fmla="*/ 121494 h 1271150"/>
              <a:gd name="connsiteX1" fmla="*/ 6307948 w 9144066"/>
              <a:gd name="connsiteY1" fmla="*/ 1194321 h 1271150"/>
              <a:gd name="connsiteX2" fmla="*/ 9144066 w 9144066"/>
              <a:gd name="connsiteY2" fmla="*/ 0 h 1271150"/>
              <a:gd name="connsiteX3" fmla="*/ 9141683 w 9144066"/>
              <a:gd name="connsiteY3" fmla="*/ 79214 h 1271150"/>
              <a:gd name="connsiteX4" fmla="*/ 6315286 w 9144066"/>
              <a:gd name="connsiteY4" fmla="*/ 1271150 h 1271150"/>
              <a:gd name="connsiteX5" fmla="*/ 65 w 9144066"/>
              <a:gd name="connsiteY5" fmla="*/ 200706 h 1271150"/>
              <a:gd name="connsiteX6" fmla="*/ 2252 w 9144066"/>
              <a:gd name="connsiteY6" fmla="*/ 121494 h 12711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66" h="1271150">
                <a:moveTo>
                  <a:pt x="2252" y="121494"/>
                </a:moveTo>
                <a:lnTo>
                  <a:pt x="6307948" y="1194321"/>
                </a:lnTo>
                <a:lnTo>
                  <a:pt x="9144066" y="0"/>
                </a:lnTo>
                <a:cubicBezTo>
                  <a:pt x="9143272" y="26405"/>
                  <a:pt x="9142477" y="52809"/>
                  <a:pt x="9141683" y="79214"/>
                </a:cubicBezTo>
                <a:lnTo>
                  <a:pt x="6315286" y="1271150"/>
                </a:lnTo>
                <a:lnTo>
                  <a:pt x="65" y="200706"/>
                </a:lnTo>
                <a:cubicBezTo>
                  <a:pt x="0" y="172714"/>
                  <a:pt x="2317" y="149486"/>
                  <a:pt x="2252" y="121494"/>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322C5E7A-9126-D943-8081-C5C9DBBCA84E}" type="datetimeFigureOut">
              <a:rPr lang="en-US" smtClean="0"/>
              <a:t>2/26/2015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normAutofit/>
          </a:bodyPr>
          <a:lstStyle/>
          <a:p>
            <a:fld id="{BDAA7B7C-8B43-C140-9F7B-3FC63A209590}" type="slidenum">
              <a:rPr lang="en-US" smtClean="0"/>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Freeform 6"/>
          <p:cNvSpPr/>
          <p:nvPr/>
        </p:nvSpPr>
        <p:spPr>
          <a:xfrm>
            <a:off x="0" y="5457826"/>
            <a:ext cx="9652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1"/>
              </a:gs>
              <a:gs pos="52000">
                <a:schemeClr val="accent1">
                  <a:lumMod val="40000"/>
                  <a:lumOff val="60000"/>
                </a:schemeClr>
              </a:gs>
              <a:gs pos="66000">
                <a:schemeClr val="accent1"/>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409853" y="6148043"/>
            <a:ext cx="978532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3"/>
              </a:gs>
              <a:gs pos="40000">
                <a:schemeClr val="accent3">
                  <a:lumMod val="40000"/>
                  <a:lumOff val="60000"/>
                </a:schemeClr>
              </a:gs>
              <a:gs pos="4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CA" smtClean="0"/>
              <a:t>Click to edit Master title style</a:t>
            </a:r>
            <a:endParaRPr lang="en-US"/>
          </a:p>
        </p:txBody>
      </p:sp>
      <p:sp>
        <p:nvSpPr>
          <p:cNvPr id="3" name="Content Placeholder 2"/>
          <p:cNvSpPr>
            <a:spLocks noGrp="1"/>
          </p:cNvSpPr>
          <p:nvPr>
            <p:ph idx="1"/>
          </p:nvPr>
        </p:nvSpPr>
        <p:spPr>
          <a:xfrm>
            <a:off x="914400" y="1600201"/>
            <a:ext cx="10363200" cy="3733800"/>
          </a:xfrm>
        </p:spPr>
        <p:txBody>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9" name="Freeform 8"/>
          <p:cNvSpPr/>
          <p:nvPr/>
        </p:nvSpPr>
        <p:spPr>
          <a:xfrm>
            <a:off x="-261" y="5412337"/>
            <a:ext cx="10140757"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2240967" y="6116508"/>
            <a:ext cx="9954208"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322C5E7A-9126-D943-8081-C5C9DBBCA84E}" type="datetimeFigureOut">
              <a:rPr lang="en-US" smtClean="0"/>
              <a:t>2/26/2015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AA7B7C-8B43-C140-9F7B-3FC63A209590}" type="slidenum">
              <a:rPr lang="en-US" smtClean="0"/>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Freeform 6"/>
          <p:cNvSpPr/>
          <p:nvPr/>
        </p:nvSpPr>
        <p:spPr>
          <a:xfrm>
            <a:off x="1" y="5545933"/>
            <a:ext cx="12195177" cy="1314449"/>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33337 h 1214437"/>
              <a:gd name="connsiteX1" fmla="*/ 6305550 w 9134475"/>
              <a:gd name="connsiteY1" fmla="*/ 1100137 h 1214437"/>
              <a:gd name="connsiteX2" fmla="*/ 9044270 w 9134475"/>
              <a:gd name="connsiteY2" fmla="*/ 0 h 1214437"/>
              <a:gd name="connsiteX3" fmla="*/ 9134475 w 9134475"/>
              <a:gd name="connsiteY3" fmla="*/ 1214437 h 1214437"/>
              <a:gd name="connsiteX4" fmla="*/ 0 w 9134475"/>
              <a:gd name="connsiteY4" fmla="*/ 1214437 h 1214437"/>
              <a:gd name="connsiteX5" fmla="*/ 0 w 9134475"/>
              <a:gd name="connsiteY5" fmla="*/ 33337 h 1214437"/>
              <a:gd name="connsiteX0" fmla="*/ 0 w 9134475"/>
              <a:gd name="connsiteY0" fmla="*/ 130968 h 1312068"/>
              <a:gd name="connsiteX1" fmla="*/ 6305550 w 9134475"/>
              <a:gd name="connsiteY1" fmla="*/ 1197768 h 1312068"/>
              <a:gd name="connsiteX2" fmla="*/ 9113111 w 9134475"/>
              <a:gd name="connsiteY2" fmla="*/ 0 h 1312068"/>
              <a:gd name="connsiteX3" fmla="*/ 9134475 w 9134475"/>
              <a:gd name="connsiteY3" fmla="*/ 1312068 h 1312068"/>
              <a:gd name="connsiteX4" fmla="*/ 0 w 9134475"/>
              <a:gd name="connsiteY4" fmla="*/ 1312068 h 1312068"/>
              <a:gd name="connsiteX5" fmla="*/ 0 w 9134475"/>
              <a:gd name="connsiteY5" fmla="*/ 130968 h 1312068"/>
              <a:gd name="connsiteX0" fmla="*/ 0 w 9113111"/>
              <a:gd name="connsiteY0" fmla="*/ 130968 h 1312068"/>
              <a:gd name="connsiteX1" fmla="*/ 6305550 w 9113111"/>
              <a:gd name="connsiteY1" fmla="*/ 1197768 h 1312068"/>
              <a:gd name="connsiteX2" fmla="*/ 9113111 w 9113111"/>
              <a:gd name="connsiteY2" fmla="*/ 0 h 1312068"/>
              <a:gd name="connsiteX3" fmla="*/ 8958813 w 9113111"/>
              <a:gd name="connsiteY3" fmla="*/ 1009649 h 1312068"/>
              <a:gd name="connsiteX4" fmla="*/ 0 w 9113111"/>
              <a:gd name="connsiteY4" fmla="*/ 1312068 h 1312068"/>
              <a:gd name="connsiteX5" fmla="*/ 0 w 9113111"/>
              <a:gd name="connsiteY5" fmla="*/ 130968 h 1312068"/>
              <a:gd name="connsiteX0" fmla="*/ 0 w 9117860"/>
              <a:gd name="connsiteY0" fmla="*/ 130968 h 1314449"/>
              <a:gd name="connsiteX1" fmla="*/ 6305550 w 9117860"/>
              <a:gd name="connsiteY1" fmla="*/ 1197768 h 1314449"/>
              <a:gd name="connsiteX2" fmla="*/ 9113111 w 9117860"/>
              <a:gd name="connsiteY2" fmla="*/ 0 h 1314449"/>
              <a:gd name="connsiteX3" fmla="*/ 9117860 w 9117860"/>
              <a:gd name="connsiteY3" fmla="*/ 1314449 h 1314449"/>
              <a:gd name="connsiteX4" fmla="*/ 0 w 9117860"/>
              <a:gd name="connsiteY4" fmla="*/ 1312068 h 1314449"/>
              <a:gd name="connsiteX5" fmla="*/ 0 w 9117860"/>
              <a:gd name="connsiteY5" fmla="*/ 130968 h 13144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17860" h="1314449">
                <a:moveTo>
                  <a:pt x="0" y="130968"/>
                </a:moveTo>
                <a:lnTo>
                  <a:pt x="6305550" y="1197768"/>
                </a:lnTo>
                <a:lnTo>
                  <a:pt x="9113111" y="0"/>
                </a:lnTo>
                <a:lnTo>
                  <a:pt x="9117860" y="1314449"/>
                </a:lnTo>
                <a:lnTo>
                  <a:pt x="0" y="1312068"/>
                </a:lnTo>
                <a:lnTo>
                  <a:pt x="0" y="130968"/>
                </a:lnTo>
                <a:close/>
              </a:path>
            </a:pathLst>
          </a:custGeom>
          <a:gradFill>
            <a:gsLst>
              <a:gs pos="0">
                <a:schemeClr val="accent1">
                  <a:lumMod val="40000"/>
                  <a:lumOff val="60000"/>
                </a:schemeClr>
              </a:gs>
              <a:gs pos="50000">
                <a:schemeClr val="accent1"/>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lnSpc>
                <a:spcPct val="100000"/>
              </a:lnSpc>
            </a:pPr>
            <a:endParaRPr lang="en-US" sz="1800" kern="1200">
              <a:solidFill>
                <a:schemeClr val="lt1"/>
              </a:solidFill>
              <a:latin typeface="+mn-lt"/>
              <a:ea typeface="+mn-ea"/>
              <a:cs typeface="+mn-cs"/>
            </a:endParaRPr>
          </a:p>
        </p:txBody>
      </p:sp>
      <p:sp>
        <p:nvSpPr>
          <p:cNvPr id="8" name="Freeform 7"/>
          <p:cNvSpPr/>
          <p:nvPr/>
        </p:nvSpPr>
        <p:spPr>
          <a:xfrm>
            <a:off x="-101" y="5293518"/>
            <a:ext cx="12192124" cy="1443038"/>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355114 w 9144000"/>
              <a:gd name="connsiteY0" fmla="*/ 0 h 1562100"/>
              <a:gd name="connsiteX1" fmla="*/ 9144000 w 9144000"/>
              <a:gd name="connsiteY1" fmla="*/ 104775 h 1562100"/>
              <a:gd name="connsiteX2" fmla="*/ 9144000 w 9144000"/>
              <a:gd name="connsiteY2" fmla="*/ 361950 h 1562100"/>
              <a:gd name="connsiteX3" fmla="*/ 6334125 w 9144000"/>
              <a:gd name="connsiteY3" fmla="*/ 1562100 h 1562100"/>
              <a:gd name="connsiteX4" fmla="*/ 0 w 9144000"/>
              <a:gd name="connsiteY4" fmla="*/ 495300 h 1562100"/>
              <a:gd name="connsiteX5" fmla="*/ 355114 w 9144000"/>
              <a:gd name="connsiteY5" fmla="*/ 0 h 1562100"/>
              <a:gd name="connsiteX0" fmla="*/ 411923 w 9144000"/>
              <a:gd name="connsiteY0" fmla="*/ 83344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411923 w 9144000"/>
              <a:gd name="connsiteY5" fmla="*/ 83344 h 1457325"/>
              <a:gd name="connsiteX0" fmla="*/ 28462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8462 w 9144000"/>
              <a:gd name="connsiteY5" fmla="*/ 9525 h 1457325"/>
              <a:gd name="connsiteX0" fmla="*/ 108942 w 9144000"/>
              <a:gd name="connsiteY0" fmla="*/ 10477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108942 w 9144000"/>
              <a:gd name="connsiteY5" fmla="*/ 104775 h 1457325"/>
              <a:gd name="connsiteX0" fmla="*/ 26095 w 9144000"/>
              <a:gd name="connsiteY0" fmla="*/ 14288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6095 w 9144000"/>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12977 w 9117905"/>
              <a:gd name="connsiteY4" fmla="*/ 311944 h 1457325"/>
              <a:gd name="connsiteX5" fmla="*/ 0 w 9117905"/>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310 w 9117905"/>
              <a:gd name="connsiteY4" fmla="*/ 376237 h 1457325"/>
              <a:gd name="connsiteX5" fmla="*/ 0 w 9117905"/>
              <a:gd name="connsiteY5" fmla="*/ 14288 h 1457325"/>
              <a:gd name="connsiteX0" fmla="*/ 0 w 9117905"/>
              <a:gd name="connsiteY0" fmla="*/ 14288 h 1531144"/>
              <a:gd name="connsiteX1" fmla="*/ 9117905 w 9117905"/>
              <a:gd name="connsiteY1" fmla="*/ 0 h 1531144"/>
              <a:gd name="connsiteX2" fmla="*/ 9117905 w 9117905"/>
              <a:gd name="connsiteY2" fmla="*/ 257175 h 1531144"/>
              <a:gd name="connsiteX3" fmla="*/ 6308030 w 9117905"/>
              <a:gd name="connsiteY3" fmla="*/ 1531144 h 1531144"/>
              <a:gd name="connsiteX4" fmla="*/ 2310 w 9117905"/>
              <a:gd name="connsiteY4" fmla="*/ 376237 h 1531144"/>
              <a:gd name="connsiteX5" fmla="*/ 0 w 9117905"/>
              <a:gd name="connsiteY5" fmla="*/ 14288 h 1531144"/>
              <a:gd name="connsiteX0" fmla="*/ 0 w 9117905"/>
              <a:gd name="connsiteY0" fmla="*/ 14288 h 1450181"/>
              <a:gd name="connsiteX1" fmla="*/ 9117905 w 9117905"/>
              <a:gd name="connsiteY1" fmla="*/ 0 h 1450181"/>
              <a:gd name="connsiteX2" fmla="*/ 9117905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8994819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9106070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06070"/>
              <a:gd name="connsiteY0" fmla="*/ 0 h 1435893"/>
              <a:gd name="connsiteX1" fmla="*/ 9013755 w 9106070"/>
              <a:gd name="connsiteY1" fmla="*/ 97630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2 h 1435895"/>
              <a:gd name="connsiteX1" fmla="*/ 9096602 w 9106070"/>
              <a:gd name="connsiteY1" fmla="*/ 0 h 1435895"/>
              <a:gd name="connsiteX2" fmla="*/ 9106070 w 9106070"/>
              <a:gd name="connsiteY2" fmla="*/ 242889 h 1435895"/>
              <a:gd name="connsiteX3" fmla="*/ 6260689 w 9106070"/>
              <a:gd name="connsiteY3" fmla="*/ 1435895 h 1435895"/>
              <a:gd name="connsiteX4" fmla="*/ 2310 w 9106070"/>
              <a:gd name="connsiteY4" fmla="*/ 361951 h 1435895"/>
              <a:gd name="connsiteX5" fmla="*/ 0 w 9106070"/>
              <a:gd name="connsiteY5" fmla="*/ 2 h 1435895"/>
              <a:gd name="connsiteX0" fmla="*/ 0 w 9106070"/>
              <a:gd name="connsiteY0" fmla="*/ 0 h 1435893"/>
              <a:gd name="connsiteX1" fmla="*/ 8973515 w 9106070"/>
              <a:gd name="connsiteY1" fmla="*/ 123823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7145 h 1443038"/>
              <a:gd name="connsiteX1" fmla="*/ 9089499 w 9106070"/>
              <a:gd name="connsiteY1" fmla="*/ 0 h 1443038"/>
              <a:gd name="connsiteX2" fmla="*/ 9106070 w 9106070"/>
              <a:gd name="connsiteY2" fmla="*/ 250032 h 1443038"/>
              <a:gd name="connsiteX3" fmla="*/ 6260689 w 9106070"/>
              <a:gd name="connsiteY3" fmla="*/ 1443038 h 1443038"/>
              <a:gd name="connsiteX4" fmla="*/ 2310 w 9106070"/>
              <a:gd name="connsiteY4" fmla="*/ 369094 h 1443038"/>
              <a:gd name="connsiteX5" fmla="*/ 0 w 9106070"/>
              <a:gd name="connsiteY5" fmla="*/ 7145 h 1443038"/>
              <a:gd name="connsiteX0" fmla="*/ 0 w 9089499"/>
              <a:gd name="connsiteY0" fmla="*/ 7145 h 1443038"/>
              <a:gd name="connsiteX1" fmla="*/ 9089499 w 9089499"/>
              <a:gd name="connsiteY1" fmla="*/ 0 h 1443038"/>
              <a:gd name="connsiteX2" fmla="*/ 8923808 w 9089499"/>
              <a:gd name="connsiteY2" fmla="*/ 197644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4767 w 9089499"/>
              <a:gd name="connsiteY2" fmla="*/ 247650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8982984 w 9089499"/>
              <a:gd name="connsiteY2" fmla="*/ 202406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130131 w 9089499"/>
              <a:gd name="connsiteY4" fmla="*/ 266700 h 1443038"/>
              <a:gd name="connsiteX5" fmla="*/ 0 w 9089499"/>
              <a:gd name="connsiteY5" fmla="*/ 7145 h 1443038"/>
              <a:gd name="connsiteX0" fmla="*/ 57 w 9089556"/>
              <a:gd name="connsiteY0" fmla="*/ 7145 h 1443038"/>
              <a:gd name="connsiteX1" fmla="*/ 9089556 w 9089556"/>
              <a:gd name="connsiteY1" fmla="*/ 0 h 1443038"/>
              <a:gd name="connsiteX2" fmla="*/ 9087191 w 9089556"/>
              <a:gd name="connsiteY2" fmla="*/ 254793 h 1443038"/>
              <a:gd name="connsiteX3" fmla="*/ 6260746 w 9089556"/>
              <a:gd name="connsiteY3" fmla="*/ 1443038 h 1443038"/>
              <a:gd name="connsiteX4" fmla="*/ 0 w 9089556"/>
              <a:gd name="connsiteY4" fmla="*/ 366713 h 1443038"/>
              <a:gd name="connsiteX5" fmla="*/ 57 w 9089556"/>
              <a:gd name="connsiteY5" fmla="*/ 7145 h 1443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89556" h="1443038">
                <a:moveTo>
                  <a:pt x="57" y="7145"/>
                </a:moveTo>
                <a:lnTo>
                  <a:pt x="9089556" y="0"/>
                </a:lnTo>
                <a:cubicBezTo>
                  <a:pt x="9087979" y="82550"/>
                  <a:pt x="9088768" y="172243"/>
                  <a:pt x="9087191" y="254793"/>
                </a:cubicBezTo>
                <a:lnTo>
                  <a:pt x="6260746" y="1443038"/>
                </a:lnTo>
                <a:lnTo>
                  <a:pt x="0" y="366713"/>
                </a:lnTo>
                <a:lnTo>
                  <a:pt x="57" y="7145"/>
                </a:lnTo>
                <a:close/>
              </a:path>
            </a:pathLst>
          </a:custGeom>
          <a:gradFill>
            <a:gsLst>
              <a:gs pos="0">
                <a:srgbClr val="000000"/>
              </a:gs>
              <a:gs pos="14000">
                <a:srgbClr val="333333"/>
              </a:gs>
              <a:gs pos="83000">
                <a:srgbClr val="00000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lnSpc>
                <a:spcPct val="100000"/>
              </a:lnSpc>
            </a:pPr>
            <a:endParaRPr lang="en-US" sz="1800" kern="1200">
              <a:solidFill>
                <a:schemeClr val="lt1"/>
              </a:solidFill>
              <a:latin typeface="+mn-lt"/>
              <a:ea typeface="+mn-ea"/>
              <a:cs typeface="+mn-cs"/>
            </a:endParaRPr>
          </a:p>
        </p:txBody>
      </p:sp>
      <p:sp>
        <p:nvSpPr>
          <p:cNvPr id="9" name="Freeform 8"/>
          <p:cNvSpPr/>
          <p:nvPr/>
        </p:nvSpPr>
        <p:spPr>
          <a:xfrm>
            <a:off x="-101" y="5293518"/>
            <a:ext cx="12192124" cy="1443038"/>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355114 w 9144000"/>
              <a:gd name="connsiteY0" fmla="*/ 0 h 1562100"/>
              <a:gd name="connsiteX1" fmla="*/ 9144000 w 9144000"/>
              <a:gd name="connsiteY1" fmla="*/ 104775 h 1562100"/>
              <a:gd name="connsiteX2" fmla="*/ 9144000 w 9144000"/>
              <a:gd name="connsiteY2" fmla="*/ 361950 h 1562100"/>
              <a:gd name="connsiteX3" fmla="*/ 6334125 w 9144000"/>
              <a:gd name="connsiteY3" fmla="*/ 1562100 h 1562100"/>
              <a:gd name="connsiteX4" fmla="*/ 0 w 9144000"/>
              <a:gd name="connsiteY4" fmla="*/ 495300 h 1562100"/>
              <a:gd name="connsiteX5" fmla="*/ 355114 w 9144000"/>
              <a:gd name="connsiteY5" fmla="*/ 0 h 1562100"/>
              <a:gd name="connsiteX0" fmla="*/ 411923 w 9144000"/>
              <a:gd name="connsiteY0" fmla="*/ 83344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411923 w 9144000"/>
              <a:gd name="connsiteY5" fmla="*/ 83344 h 1457325"/>
              <a:gd name="connsiteX0" fmla="*/ 28462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8462 w 9144000"/>
              <a:gd name="connsiteY5" fmla="*/ 9525 h 1457325"/>
              <a:gd name="connsiteX0" fmla="*/ 108942 w 9144000"/>
              <a:gd name="connsiteY0" fmla="*/ 10477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108942 w 9144000"/>
              <a:gd name="connsiteY5" fmla="*/ 104775 h 1457325"/>
              <a:gd name="connsiteX0" fmla="*/ 26095 w 9144000"/>
              <a:gd name="connsiteY0" fmla="*/ 14288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6095 w 9144000"/>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12977 w 9117905"/>
              <a:gd name="connsiteY4" fmla="*/ 311944 h 1457325"/>
              <a:gd name="connsiteX5" fmla="*/ 0 w 9117905"/>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310 w 9117905"/>
              <a:gd name="connsiteY4" fmla="*/ 376237 h 1457325"/>
              <a:gd name="connsiteX5" fmla="*/ 0 w 9117905"/>
              <a:gd name="connsiteY5" fmla="*/ 14288 h 1457325"/>
              <a:gd name="connsiteX0" fmla="*/ 0 w 9117905"/>
              <a:gd name="connsiteY0" fmla="*/ 14288 h 1531144"/>
              <a:gd name="connsiteX1" fmla="*/ 9117905 w 9117905"/>
              <a:gd name="connsiteY1" fmla="*/ 0 h 1531144"/>
              <a:gd name="connsiteX2" fmla="*/ 9117905 w 9117905"/>
              <a:gd name="connsiteY2" fmla="*/ 257175 h 1531144"/>
              <a:gd name="connsiteX3" fmla="*/ 6308030 w 9117905"/>
              <a:gd name="connsiteY3" fmla="*/ 1531144 h 1531144"/>
              <a:gd name="connsiteX4" fmla="*/ 2310 w 9117905"/>
              <a:gd name="connsiteY4" fmla="*/ 376237 h 1531144"/>
              <a:gd name="connsiteX5" fmla="*/ 0 w 9117905"/>
              <a:gd name="connsiteY5" fmla="*/ 14288 h 1531144"/>
              <a:gd name="connsiteX0" fmla="*/ 0 w 9117905"/>
              <a:gd name="connsiteY0" fmla="*/ 14288 h 1450181"/>
              <a:gd name="connsiteX1" fmla="*/ 9117905 w 9117905"/>
              <a:gd name="connsiteY1" fmla="*/ 0 h 1450181"/>
              <a:gd name="connsiteX2" fmla="*/ 9117905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8994819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9106070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06070"/>
              <a:gd name="connsiteY0" fmla="*/ 0 h 1435893"/>
              <a:gd name="connsiteX1" fmla="*/ 9013755 w 9106070"/>
              <a:gd name="connsiteY1" fmla="*/ 97630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2 h 1435895"/>
              <a:gd name="connsiteX1" fmla="*/ 9096602 w 9106070"/>
              <a:gd name="connsiteY1" fmla="*/ 0 h 1435895"/>
              <a:gd name="connsiteX2" fmla="*/ 9106070 w 9106070"/>
              <a:gd name="connsiteY2" fmla="*/ 242889 h 1435895"/>
              <a:gd name="connsiteX3" fmla="*/ 6260689 w 9106070"/>
              <a:gd name="connsiteY3" fmla="*/ 1435895 h 1435895"/>
              <a:gd name="connsiteX4" fmla="*/ 2310 w 9106070"/>
              <a:gd name="connsiteY4" fmla="*/ 361951 h 1435895"/>
              <a:gd name="connsiteX5" fmla="*/ 0 w 9106070"/>
              <a:gd name="connsiteY5" fmla="*/ 2 h 1435895"/>
              <a:gd name="connsiteX0" fmla="*/ 0 w 9106070"/>
              <a:gd name="connsiteY0" fmla="*/ 0 h 1435893"/>
              <a:gd name="connsiteX1" fmla="*/ 8973515 w 9106070"/>
              <a:gd name="connsiteY1" fmla="*/ 123823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7145 h 1443038"/>
              <a:gd name="connsiteX1" fmla="*/ 9089499 w 9106070"/>
              <a:gd name="connsiteY1" fmla="*/ 0 h 1443038"/>
              <a:gd name="connsiteX2" fmla="*/ 9106070 w 9106070"/>
              <a:gd name="connsiteY2" fmla="*/ 250032 h 1443038"/>
              <a:gd name="connsiteX3" fmla="*/ 6260689 w 9106070"/>
              <a:gd name="connsiteY3" fmla="*/ 1443038 h 1443038"/>
              <a:gd name="connsiteX4" fmla="*/ 2310 w 9106070"/>
              <a:gd name="connsiteY4" fmla="*/ 369094 h 1443038"/>
              <a:gd name="connsiteX5" fmla="*/ 0 w 9106070"/>
              <a:gd name="connsiteY5" fmla="*/ 7145 h 1443038"/>
              <a:gd name="connsiteX0" fmla="*/ 0 w 9089499"/>
              <a:gd name="connsiteY0" fmla="*/ 7145 h 1443038"/>
              <a:gd name="connsiteX1" fmla="*/ 9089499 w 9089499"/>
              <a:gd name="connsiteY1" fmla="*/ 0 h 1443038"/>
              <a:gd name="connsiteX2" fmla="*/ 8923808 w 9089499"/>
              <a:gd name="connsiteY2" fmla="*/ 197644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4767 w 9089499"/>
              <a:gd name="connsiteY2" fmla="*/ 247650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8982984 w 9089499"/>
              <a:gd name="connsiteY2" fmla="*/ 202406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130131 w 9089499"/>
              <a:gd name="connsiteY4" fmla="*/ 266700 h 1443038"/>
              <a:gd name="connsiteX5" fmla="*/ 0 w 9089499"/>
              <a:gd name="connsiteY5" fmla="*/ 7145 h 1443038"/>
              <a:gd name="connsiteX0" fmla="*/ 57 w 9089556"/>
              <a:gd name="connsiteY0" fmla="*/ 7145 h 1443038"/>
              <a:gd name="connsiteX1" fmla="*/ 9089556 w 9089556"/>
              <a:gd name="connsiteY1" fmla="*/ 0 h 1443038"/>
              <a:gd name="connsiteX2" fmla="*/ 9087191 w 9089556"/>
              <a:gd name="connsiteY2" fmla="*/ 254793 h 1443038"/>
              <a:gd name="connsiteX3" fmla="*/ 6260746 w 9089556"/>
              <a:gd name="connsiteY3" fmla="*/ 1443038 h 1443038"/>
              <a:gd name="connsiteX4" fmla="*/ 0 w 9089556"/>
              <a:gd name="connsiteY4" fmla="*/ 366713 h 1443038"/>
              <a:gd name="connsiteX5" fmla="*/ 57 w 9089556"/>
              <a:gd name="connsiteY5" fmla="*/ 7145 h 1443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89556" h="1443038">
                <a:moveTo>
                  <a:pt x="57" y="7145"/>
                </a:moveTo>
                <a:lnTo>
                  <a:pt x="9089556" y="0"/>
                </a:lnTo>
                <a:cubicBezTo>
                  <a:pt x="9087979" y="82550"/>
                  <a:pt x="9088768" y="172243"/>
                  <a:pt x="9087191" y="254793"/>
                </a:cubicBezTo>
                <a:lnTo>
                  <a:pt x="6260746" y="1443038"/>
                </a:lnTo>
                <a:lnTo>
                  <a:pt x="0" y="366713"/>
                </a:lnTo>
                <a:lnTo>
                  <a:pt x="57" y="7145"/>
                </a:lnTo>
                <a:close/>
              </a:path>
            </a:pathLst>
          </a:custGeom>
          <a:gradFill>
            <a:gsLst>
              <a:gs pos="41000">
                <a:srgbClr val="000000">
                  <a:alpha val="0"/>
                </a:srgbClr>
              </a:gs>
              <a:gs pos="57000">
                <a:srgbClr val="4D4D4D"/>
              </a:gs>
              <a:gs pos="100000">
                <a:srgbClr val="000000">
                  <a:alpha val="0"/>
                </a:srgbClr>
              </a:gs>
            </a:gsLst>
            <a:lin ang="6000000" scaled="0"/>
          </a:gradFill>
          <a:ln>
            <a:noFill/>
          </a:ln>
          <a:effectLst>
            <a:softEdge rad="317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lnSpc>
                <a:spcPct val="100000"/>
              </a:lnSpc>
            </a:pPr>
            <a:endParaRPr lang="en-US" sz="1800" kern="1200">
              <a:solidFill>
                <a:schemeClr val="lt1"/>
              </a:solidFill>
              <a:latin typeface="+mn-lt"/>
              <a:ea typeface="+mn-ea"/>
              <a:cs typeface="+mn-cs"/>
            </a:endParaRPr>
          </a:p>
        </p:txBody>
      </p:sp>
      <p:sp>
        <p:nvSpPr>
          <p:cNvPr id="2" name="Title 1"/>
          <p:cNvSpPr>
            <a:spLocks noGrp="1"/>
          </p:cNvSpPr>
          <p:nvPr>
            <p:ph type="title"/>
          </p:nvPr>
        </p:nvSpPr>
        <p:spPr>
          <a:xfrm>
            <a:off x="963084" y="3633788"/>
            <a:ext cx="10363200" cy="1362075"/>
          </a:xfrm>
        </p:spPr>
        <p:txBody>
          <a:bodyPr anchor="t"/>
          <a:lstStyle>
            <a:lvl1pPr algn="l">
              <a:defRPr sz="4000" b="0" i="0" cap="all" baseline="0"/>
            </a:lvl1pPr>
          </a:lstStyle>
          <a:p>
            <a:r>
              <a:rPr lang="en-CA" smtClean="0"/>
              <a:t>Click to edit Master title style</a:t>
            </a:r>
            <a:endParaRPr lang="en-US" dirty="0"/>
          </a:p>
        </p:txBody>
      </p:sp>
      <p:sp>
        <p:nvSpPr>
          <p:cNvPr id="3" name="Text Placeholder 2"/>
          <p:cNvSpPr>
            <a:spLocks noGrp="1"/>
          </p:cNvSpPr>
          <p:nvPr>
            <p:ph type="body" idx="1"/>
          </p:nvPr>
        </p:nvSpPr>
        <p:spPr>
          <a:xfrm>
            <a:off x="963084" y="2133601"/>
            <a:ext cx="10363200" cy="1500187"/>
          </a:xfrm>
        </p:spPr>
        <p:txBody>
          <a:bodyPr anchor="b"/>
          <a:lstStyle>
            <a:lvl1pPr marL="0" indent="0">
              <a:buNone/>
              <a:defRPr sz="200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CA" smtClean="0"/>
              <a:t>Click to edit Master text styles</a:t>
            </a:r>
          </a:p>
        </p:txBody>
      </p:sp>
      <p:sp>
        <p:nvSpPr>
          <p:cNvPr id="10" name="Rectangle 9"/>
          <p:cNvSpPr/>
          <p:nvPr/>
        </p:nvSpPr>
        <p:spPr>
          <a:xfrm>
            <a:off x="0" y="5262466"/>
            <a:ext cx="12192000" cy="74645"/>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p:nvPr/>
        </p:nvSpPr>
        <p:spPr>
          <a:xfrm>
            <a:off x="173" y="5502670"/>
            <a:ext cx="12192088" cy="1271150"/>
          </a:xfrm>
          <a:custGeom>
            <a:avLst/>
            <a:gdLst>
              <a:gd name="connsiteX0" fmla="*/ 9331 w 9144000"/>
              <a:gd name="connsiteY0" fmla="*/ 111968 h 1278294"/>
              <a:gd name="connsiteX1" fmla="*/ 6288833 w 9144000"/>
              <a:gd name="connsiteY1" fmla="*/ 1194319 h 1278294"/>
              <a:gd name="connsiteX2" fmla="*/ 9144000 w 9144000"/>
              <a:gd name="connsiteY2" fmla="*/ 0 h 1278294"/>
              <a:gd name="connsiteX3" fmla="*/ 9144000 w 9144000"/>
              <a:gd name="connsiteY3" fmla="*/ 83976 h 1278294"/>
              <a:gd name="connsiteX4" fmla="*/ 6279502 w 9144000"/>
              <a:gd name="connsiteY4" fmla="*/ 1278294 h 1278294"/>
              <a:gd name="connsiteX5" fmla="*/ 0 w 9144000"/>
              <a:gd name="connsiteY5" fmla="*/ 195943 h 1278294"/>
              <a:gd name="connsiteX6" fmla="*/ 9331 w 9144000"/>
              <a:gd name="connsiteY6" fmla="*/ 111968 h 1278294"/>
              <a:gd name="connsiteX0" fmla="*/ 0 w 9134669"/>
              <a:gd name="connsiteY0" fmla="*/ 111968 h 1278294"/>
              <a:gd name="connsiteX1" fmla="*/ 6279502 w 9134669"/>
              <a:gd name="connsiteY1" fmla="*/ 1194319 h 1278294"/>
              <a:gd name="connsiteX2" fmla="*/ 9134669 w 9134669"/>
              <a:gd name="connsiteY2" fmla="*/ 0 h 1278294"/>
              <a:gd name="connsiteX3" fmla="*/ 9134669 w 9134669"/>
              <a:gd name="connsiteY3" fmla="*/ 83976 h 1278294"/>
              <a:gd name="connsiteX4" fmla="*/ 6270171 w 9134669"/>
              <a:gd name="connsiteY4" fmla="*/ 1278294 h 1278294"/>
              <a:gd name="connsiteX5" fmla="*/ 171644 w 9134669"/>
              <a:gd name="connsiteY5" fmla="*/ 388824 h 1278294"/>
              <a:gd name="connsiteX6" fmla="*/ 0 w 9134669"/>
              <a:gd name="connsiteY6" fmla="*/ 111968 h 1278294"/>
              <a:gd name="connsiteX0" fmla="*/ 0 w 9134669"/>
              <a:gd name="connsiteY0" fmla="*/ 111968 h 1278294"/>
              <a:gd name="connsiteX1" fmla="*/ 6279502 w 9134669"/>
              <a:gd name="connsiteY1" fmla="*/ 1194319 h 1278294"/>
              <a:gd name="connsiteX2" fmla="*/ 9134669 w 9134669"/>
              <a:gd name="connsiteY2" fmla="*/ 0 h 1278294"/>
              <a:gd name="connsiteX3" fmla="*/ 9134669 w 9134669"/>
              <a:gd name="connsiteY3" fmla="*/ 83976 h 1278294"/>
              <a:gd name="connsiteX4" fmla="*/ 6270171 w 9134669"/>
              <a:gd name="connsiteY4" fmla="*/ 1278294 h 1278294"/>
              <a:gd name="connsiteX5" fmla="*/ 194 w 9134669"/>
              <a:gd name="connsiteY5" fmla="*/ 195943 h 1278294"/>
              <a:gd name="connsiteX6" fmla="*/ 0 w 9134669"/>
              <a:gd name="connsiteY6" fmla="*/ 111968 h 1278294"/>
              <a:gd name="connsiteX0" fmla="*/ 49877 w 9134540"/>
              <a:gd name="connsiteY0" fmla="*/ 42912 h 1278294"/>
              <a:gd name="connsiteX1" fmla="*/ 6279373 w 9134540"/>
              <a:gd name="connsiteY1" fmla="*/ 1194319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49877 w 9134540"/>
              <a:gd name="connsiteY6" fmla="*/ 42912 h 1278294"/>
              <a:gd name="connsiteX0" fmla="*/ 2252 w 9134540"/>
              <a:gd name="connsiteY0" fmla="*/ 116731 h 1278294"/>
              <a:gd name="connsiteX1" fmla="*/ 6279373 w 9134540"/>
              <a:gd name="connsiteY1" fmla="*/ 1194319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78294"/>
              <a:gd name="connsiteX1" fmla="*/ 6279373 w 9134540"/>
              <a:gd name="connsiteY1" fmla="*/ 1234801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78294"/>
              <a:gd name="connsiteX1" fmla="*/ 6307948 w 9134540"/>
              <a:gd name="connsiteY1" fmla="*/ 1189558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28287"/>
              <a:gd name="connsiteX1" fmla="*/ 6307948 w 9134540"/>
              <a:gd name="connsiteY1" fmla="*/ 1189558 h 1228287"/>
              <a:gd name="connsiteX2" fmla="*/ 9134540 w 9134540"/>
              <a:gd name="connsiteY2" fmla="*/ 0 h 1228287"/>
              <a:gd name="connsiteX3" fmla="*/ 9134540 w 9134540"/>
              <a:gd name="connsiteY3" fmla="*/ 83976 h 1228287"/>
              <a:gd name="connsiteX4" fmla="*/ 6270042 w 9134540"/>
              <a:gd name="connsiteY4" fmla="*/ 1228287 h 1228287"/>
              <a:gd name="connsiteX5" fmla="*/ 65 w 9134540"/>
              <a:gd name="connsiteY5" fmla="*/ 195943 h 1228287"/>
              <a:gd name="connsiteX6" fmla="*/ 2252 w 9134540"/>
              <a:gd name="connsiteY6" fmla="*/ 116731 h 1228287"/>
              <a:gd name="connsiteX0" fmla="*/ 2252 w 9134540"/>
              <a:gd name="connsiteY0" fmla="*/ 116731 h 1266387"/>
              <a:gd name="connsiteX1" fmla="*/ 6307948 w 9134540"/>
              <a:gd name="connsiteY1" fmla="*/ 1189558 h 1266387"/>
              <a:gd name="connsiteX2" fmla="*/ 9134540 w 9134540"/>
              <a:gd name="connsiteY2" fmla="*/ 0 h 1266387"/>
              <a:gd name="connsiteX3" fmla="*/ 9134540 w 9134540"/>
              <a:gd name="connsiteY3" fmla="*/ 83976 h 1266387"/>
              <a:gd name="connsiteX4" fmla="*/ 6315286 w 9134540"/>
              <a:gd name="connsiteY4" fmla="*/ 1266387 h 1266387"/>
              <a:gd name="connsiteX5" fmla="*/ 65 w 9134540"/>
              <a:gd name="connsiteY5" fmla="*/ 195943 h 1266387"/>
              <a:gd name="connsiteX6" fmla="*/ 2252 w 9134540"/>
              <a:gd name="connsiteY6" fmla="*/ 116731 h 1266387"/>
              <a:gd name="connsiteX0" fmla="*/ 2252 w 9134540"/>
              <a:gd name="connsiteY0" fmla="*/ 152450 h 1302106"/>
              <a:gd name="connsiteX1" fmla="*/ 6307948 w 9134540"/>
              <a:gd name="connsiteY1" fmla="*/ 1225277 h 1302106"/>
              <a:gd name="connsiteX2" fmla="*/ 8932134 w 9134540"/>
              <a:gd name="connsiteY2" fmla="*/ 0 h 1302106"/>
              <a:gd name="connsiteX3" fmla="*/ 9134540 w 9134540"/>
              <a:gd name="connsiteY3" fmla="*/ 119695 h 1302106"/>
              <a:gd name="connsiteX4" fmla="*/ 6315286 w 9134540"/>
              <a:gd name="connsiteY4" fmla="*/ 1302106 h 1302106"/>
              <a:gd name="connsiteX5" fmla="*/ 65 w 9134540"/>
              <a:gd name="connsiteY5" fmla="*/ 231662 h 1302106"/>
              <a:gd name="connsiteX6" fmla="*/ 2252 w 9134540"/>
              <a:gd name="connsiteY6" fmla="*/ 152450 h 1302106"/>
              <a:gd name="connsiteX0" fmla="*/ 2252 w 9144066"/>
              <a:gd name="connsiteY0" fmla="*/ 121494 h 1271150"/>
              <a:gd name="connsiteX1" fmla="*/ 6307948 w 9144066"/>
              <a:gd name="connsiteY1" fmla="*/ 1194321 h 1271150"/>
              <a:gd name="connsiteX2" fmla="*/ 9144066 w 9144066"/>
              <a:gd name="connsiteY2" fmla="*/ 0 h 1271150"/>
              <a:gd name="connsiteX3" fmla="*/ 9134540 w 9144066"/>
              <a:gd name="connsiteY3" fmla="*/ 88739 h 1271150"/>
              <a:gd name="connsiteX4" fmla="*/ 6315286 w 9144066"/>
              <a:gd name="connsiteY4" fmla="*/ 1271150 h 1271150"/>
              <a:gd name="connsiteX5" fmla="*/ 65 w 9144066"/>
              <a:gd name="connsiteY5" fmla="*/ 200706 h 1271150"/>
              <a:gd name="connsiteX6" fmla="*/ 2252 w 9144066"/>
              <a:gd name="connsiteY6" fmla="*/ 121494 h 1271150"/>
              <a:gd name="connsiteX0" fmla="*/ 2252 w 9144066"/>
              <a:gd name="connsiteY0" fmla="*/ 121494 h 1271150"/>
              <a:gd name="connsiteX1" fmla="*/ 6307948 w 9144066"/>
              <a:gd name="connsiteY1" fmla="*/ 1194321 h 1271150"/>
              <a:gd name="connsiteX2" fmla="*/ 9144066 w 9144066"/>
              <a:gd name="connsiteY2" fmla="*/ 0 h 1271150"/>
              <a:gd name="connsiteX3" fmla="*/ 9051196 w 9144066"/>
              <a:gd name="connsiteY3" fmla="*/ 236376 h 1271150"/>
              <a:gd name="connsiteX4" fmla="*/ 6315286 w 9144066"/>
              <a:gd name="connsiteY4" fmla="*/ 1271150 h 1271150"/>
              <a:gd name="connsiteX5" fmla="*/ 65 w 9144066"/>
              <a:gd name="connsiteY5" fmla="*/ 200706 h 1271150"/>
              <a:gd name="connsiteX6" fmla="*/ 2252 w 9144066"/>
              <a:gd name="connsiteY6" fmla="*/ 121494 h 1271150"/>
              <a:gd name="connsiteX0" fmla="*/ 2252 w 9144066"/>
              <a:gd name="connsiteY0" fmla="*/ 121494 h 1271150"/>
              <a:gd name="connsiteX1" fmla="*/ 6307948 w 9144066"/>
              <a:gd name="connsiteY1" fmla="*/ 1194321 h 1271150"/>
              <a:gd name="connsiteX2" fmla="*/ 9144066 w 9144066"/>
              <a:gd name="connsiteY2" fmla="*/ 0 h 1271150"/>
              <a:gd name="connsiteX3" fmla="*/ 9141683 w 9144066"/>
              <a:gd name="connsiteY3" fmla="*/ 79214 h 1271150"/>
              <a:gd name="connsiteX4" fmla="*/ 6315286 w 9144066"/>
              <a:gd name="connsiteY4" fmla="*/ 1271150 h 1271150"/>
              <a:gd name="connsiteX5" fmla="*/ 65 w 9144066"/>
              <a:gd name="connsiteY5" fmla="*/ 200706 h 1271150"/>
              <a:gd name="connsiteX6" fmla="*/ 2252 w 9144066"/>
              <a:gd name="connsiteY6" fmla="*/ 121494 h 12711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66" h="1271150">
                <a:moveTo>
                  <a:pt x="2252" y="121494"/>
                </a:moveTo>
                <a:lnTo>
                  <a:pt x="6307948" y="1194321"/>
                </a:lnTo>
                <a:lnTo>
                  <a:pt x="9144066" y="0"/>
                </a:lnTo>
                <a:cubicBezTo>
                  <a:pt x="9143272" y="26405"/>
                  <a:pt x="9142477" y="52809"/>
                  <a:pt x="9141683" y="79214"/>
                </a:cubicBezTo>
                <a:lnTo>
                  <a:pt x="6315286" y="1271150"/>
                </a:lnTo>
                <a:lnTo>
                  <a:pt x="65" y="200706"/>
                </a:lnTo>
                <a:cubicBezTo>
                  <a:pt x="0" y="172714"/>
                  <a:pt x="2317" y="149486"/>
                  <a:pt x="2252" y="121494"/>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322C5E7A-9126-D943-8081-C5C9DBBCA84E}" type="datetimeFigureOut">
              <a:rPr lang="en-US" smtClean="0"/>
              <a:t>2/26/2015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AA7B7C-8B43-C140-9F7B-3FC63A209590}" type="slidenum">
              <a:rPr lang="en-US" smtClean="0"/>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8" name="Freeform 7"/>
          <p:cNvSpPr/>
          <p:nvPr/>
        </p:nvSpPr>
        <p:spPr>
          <a:xfrm>
            <a:off x="2409853" y="6148043"/>
            <a:ext cx="978532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3"/>
              </a:gs>
              <a:gs pos="40000">
                <a:schemeClr val="accent3">
                  <a:lumMod val="40000"/>
                  <a:lumOff val="60000"/>
                </a:schemeClr>
              </a:gs>
              <a:gs pos="4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a:off x="0" y="5457826"/>
            <a:ext cx="9652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1"/>
              </a:gs>
              <a:gs pos="52000">
                <a:schemeClr val="accent1">
                  <a:lumMod val="40000"/>
                  <a:lumOff val="60000"/>
                </a:schemeClr>
              </a:gs>
              <a:gs pos="66000">
                <a:schemeClr val="accent1"/>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p:txBody>
          <a:bodyPr/>
          <a:lstStyle/>
          <a:p>
            <a:r>
              <a:rPr lang="en-CA" smtClean="0"/>
              <a:t>Click to edit Master title style</a:t>
            </a:r>
            <a:endParaRPr lang="en-US"/>
          </a:p>
        </p:txBody>
      </p:sp>
      <p:sp>
        <p:nvSpPr>
          <p:cNvPr id="10" name="Freeform 9"/>
          <p:cNvSpPr/>
          <p:nvPr/>
        </p:nvSpPr>
        <p:spPr>
          <a:xfrm>
            <a:off x="-261" y="5412337"/>
            <a:ext cx="10140757"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p:nvPr/>
        </p:nvSpPr>
        <p:spPr>
          <a:xfrm>
            <a:off x="2240967" y="6116508"/>
            <a:ext cx="9954208"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322C5E7A-9126-D943-8081-C5C9DBBCA84E}" type="datetimeFigureOut">
              <a:rPr lang="en-US" smtClean="0"/>
              <a:t>2/26/2015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DAA7B7C-8B43-C140-9F7B-3FC63A209590}" type="slidenum">
              <a:rPr lang="en-US" smtClean="0"/>
              <a:t>‹#›</a:t>
            </a:fld>
            <a:endParaRPr lang="en-US"/>
          </a:p>
        </p:txBody>
      </p:sp>
      <p:sp>
        <p:nvSpPr>
          <p:cNvPr id="13" name="Content Placeholder 12"/>
          <p:cNvSpPr>
            <a:spLocks noGrp="1"/>
          </p:cNvSpPr>
          <p:nvPr>
            <p:ph sz="quarter" idx="13"/>
          </p:nvPr>
        </p:nvSpPr>
        <p:spPr>
          <a:xfrm>
            <a:off x="914400" y="1536192"/>
            <a:ext cx="4876800" cy="3877056"/>
          </a:xfrm>
        </p:spPr>
        <p:txBody>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dirty="0"/>
          </a:p>
        </p:txBody>
      </p:sp>
      <p:sp>
        <p:nvSpPr>
          <p:cNvPr id="15" name="Content Placeholder 14"/>
          <p:cNvSpPr>
            <a:spLocks noGrp="1"/>
          </p:cNvSpPr>
          <p:nvPr>
            <p:ph sz="quarter" idx="14"/>
          </p:nvPr>
        </p:nvSpPr>
        <p:spPr>
          <a:xfrm>
            <a:off x="6400800" y="1536192"/>
            <a:ext cx="4876800" cy="3877056"/>
          </a:xfrm>
        </p:spPr>
        <p:txBody>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10" name="Freeform 9"/>
          <p:cNvSpPr/>
          <p:nvPr/>
        </p:nvSpPr>
        <p:spPr>
          <a:xfrm>
            <a:off x="2409853" y="6148043"/>
            <a:ext cx="978532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1"/>
              </a:gs>
              <a:gs pos="40000">
                <a:schemeClr val="accent1">
                  <a:lumMod val="40000"/>
                  <a:lumOff val="60000"/>
                </a:schemeClr>
              </a:gs>
              <a:gs pos="48000">
                <a:schemeClr val="accent1"/>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1" name="Freeform 10"/>
          <p:cNvSpPr/>
          <p:nvPr/>
        </p:nvSpPr>
        <p:spPr>
          <a:xfrm>
            <a:off x="0" y="5457826"/>
            <a:ext cx="9652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3"/>
              </a:gs>
              <a:gs pos="52000">
                <a:schemeClr val="accent3">
                  <a:lumMod val="40000"/>
                  <a:lumOff val="60000"/>
                </a:schemeClr>
              </a:gs>
              <a:gs pos="66000">
                <a:schemeClr val="accent3"/>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p:txBody>
          <a:bodyPr/>
          <a:lstStyle>
            <a:lvl1pPr>
              <a:defRPr/>
            </a:lvl1pPr>
          </a:lstStyle>
          <a:p>
            <a:r>
              <a:rPr lang="en-CA" smtClean="0"/>
              <a:t>Click to edit Master title style</a:t>
            </a:r>
            <a:endParaRPr lang="en-US"/>
          </a:p>
        </p:txBody>
      </p:sp>
      <p:sp>
        <p:nvSpPr>
          <p:cNvPr id="3" name="Text Placeholder 2"/>
          <p:cNvSpPr>
            <a:spLocks noGrp="1"/>
          </p:cNvSpPr>
          <p:nvPr>
            <p:ph type="body" idx="1"/>
          </p:nvPr>
        </p:nvSpPr>
        <p:spPr>
          <a:xfrm>
            <a:off x="914400" y="1535113"/>
            <a:ext cx="4876800" cy="639762"/>
          </a:xfrm>
        </p:spPr>
        <p:txBody>
          <a:bodyPr anchor="b">
            <a:normAutofit/>
          </a:bodyPr>
          <a:lstStyle>
            <a:lvl1pPr marL="0" indent="0">
              <a:buNone/>
              <a:defRPr sz="2000" b="0" baseline="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5" name="Text Placeholder 4"/>
          <p:cNvSpPr>
            <a:spLocks noGrp="1"/>
          </p:cNvSpPr>
          <p:nvPr>
            <p:ph type="body" sz="quarter" idx="3"/>
          </p:nvPr>
        </p:nvSpPr>
        <p:spPr>
          <a:xfrm>
            <a:off x="6400800" y="1535113"/>
            <a:ext cx="4876800" cy="639762"/>
          </a:xfrm>
        </p:spPr>
        <p:txBody>
          <a:bodyPr anchor="b">
            <a:normAutofit/>
          </a:bodyPr>
          <a:lstStyle>
            <a:lvl1pPr marL="0" indent="0">
              <a:buNone/>
              <a:defRPr sz="20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12" name="Freeform 11"/>
          <p:cNvSpPr/>
          <p:nvPr/>
        </p:nvSpPr>
        <p:spPr>
          <a:xfrm>
            <a:off x="-261" y="5412337"/>
            <a:ext cx="10140757"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12"/>
          <p:cNvSpPr/>
          <p:nvPr/>
        </p:nvSpPr>
        <p:spPr>
          <a:xfrm>
            <a:off x="2240967" y="6116508"/>
            <a:ext cx="9954208"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Date Placeholder 6"/>
          <p:cNvSpPr>
            <a:spLocks noGrp="1"/>
          </p:cNvSpPr>
          <p:nvPr>
            <p:ph type="dt" sz="half" idx="10"/>
          </p:nvPr>
        </p:nvSpPr>
        <p:spPr/>
        <p:txBody>
          <a:bodyPr/>
          <a:lstStyle/>
          <a:p>
            <a:fld id="{322C5E7A-9126-D943-8081-C5C9DBBCA84E}" type="datetimeFigureOut">
              <a:rPr lang="en-US" smtClean="0"/>
              <a:t>2/26/2015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DAA7B7C-8B43-C140-9F7B-3FC63A209590}" type="slidenum">
              <a:rPr lang="en-US" smtClean="0"/>
              <a:t>‹#›</a:t>
            </a:fld>
            <a:endParaRPr lang="en-US"/>
          </a:p>
        </p:txBody>
      </p:sp>
      <p:sp>
        <p:nvSpPr>
          <p:cNvPr id="15" name="Content Placeholder 14"/>
          <p:cNvSpPr>
            <a:spLocks noGrp="1"/>
          </p:cNvSpPr>
          <p:nvPr>
            <p:ph sz="quarter" idx="13"/>
          </p:nvPr>
        </p:nvSpPr>
        <p:spPr>
          <a:xfrm>
            <a:off x="914400" y="2209800"/>
            <a:ext cx="4876800" cy="3200400"/>
          </a:xfrm>
        </p:spPr>
        <p:txBody>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17" name="Content Placeholder 16"/>
          <p:cNvSpPr>
            <a:spLocks noGrp="1"/>
          </p:cNvSpPr>
          <p:nvPr>
            <p:ph sz="quarter" idx="14"/>
          </p:nvPr>
        </p:nvSpPr>
        <p:spPr>
          <a:xfrm>
            <a:off x="6400800" y="2209800"/>
            <a:ext cx="4876800" cy="3200400"/>
          </a:xfrm>
        </p:spPr>
        <p:txBody>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5"/>
          <p:cNvSpPr/>
          <p:nvPr/>
        </p:nvSpPr>
        <p:spPr>
          <a:xfrm>
            <a:off x="2" y="5010152"/>
            <a:ext cx="9918700" cy="157162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Lst>
            <a:ahLst/>
            <a:cxnLst>
              <a:cxn ang="0">
                <a:pos x="connsiteX0" y="connsiteY0"/>
              </a:cxn>
              <a:cxn ang="0">
                <a:pos x="connsiteX1" y="connsiteY1"/>
              </a:cxn>
              <a:cxn ang="0">
                <a:pos x="connsiteX2" y="connsiteY2"/>
              </a:cxn>
              <a:cxn ang="0">
                <a:pos x="connsiteX3" y="connsiteY3"/>
              </a:cxn>
            </a:cxnLst>
            <a:rect l="l" t="t" r="r" b="b"/>
            <a:pathLst>
              <a:path w="7415827" h="1571625">
                <a:moveTo>
                  <a:pt x="0" y="0"/>
                </a:moveTo>
                <a:lnTo>
                  <a:pt x="7415827" y="866775"/>
                </a:lnTo>
                <a:lnTo>
                  <a:pt x="0" y="1571625"/>
                </a:lnTo>
                <a:lnTo>
                  <a:pt x="0" y="0"/>
                </a:lnTo>
                <a:close/>
              </a:path>
            </a:pathLst>
          </a:custGeom>
          <a:gradFill>
            <a:gsLst>
              <a:gs pos="0">
                <a:srgbClr val="000000"/>
              </a:gs>
              <a:gs pos="24000">
                <a:srgbClr val="333333"/>
              </a:gs>
              <a:gs pos="90000">
                <a:srgbClr val="00000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Freeform 6"/>
          <p:cNvSpPr/>
          <p:nvPr/>
        </p:nvSpPr>
        <p:spPr>
          <a:xfrm>
            <a:off x="0" y="5731668"/>
            <a:ext cx="12196237" cy="1126333"/>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818007 h 1075182"/>
              <a:gd name="connsiteX1" fmla="*/ 9124990 w 9144000"/>
              <a:gd name="connsiteY1" fmla="*/ 0 h 1075182"/>
              <a:gd name="connsiteX2" fmla="*/ 9144000 w 9144000"/>
              <a:gd name="connsiteY2" fmla="*/ 1075182 h 1075182"/>
              <a:gd name="connsiteX3" fmla="*/ 0 w 9144000"/>
              <a:gd name="connsiteY3" fmla="*/ 1065657 h 1075182"/>
              <a:gd name="connsiteX4" fmla="*/ 20 w 9144000"/>
              <a:gd name="connsiteY4" fmla="*/ 818007 h 1075182"/>
              <a:gd name="connsiteX0" fmla="*/ 20 w 9124990"/>
              <a:gd name="connsiteY0" fmla="*/ 818007 h 1065657"/>
              <a:gd name="connsiteX1" fmla="*/ 9124990 w 9124990"/>
              <a:gd name="connsiteY1" fmla="*/ 0 h 1065657"/>
              <a:gd name="connsiteX2" fmla="*/ 8854092 w 9124990"/>
              <a:gd name="connsiteY2" fmla="*/ 585026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9122615 w 9124990"/>
              <a:gd name="connsiteY2" fmla="*/ 1063889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8766171 w 9124990"/>
              <a:gd name="connsiteY2" fmla="*/ 508228 h 1065657"/>
              <a:gd name="connsiteX3" fmla="*/ 0 w 9124990"/>
              <a:gd name="connsiteY3" fmla="*/ 1065657 h 1065657"/>
              <a:gd name="connsiteX4" fmla="*/ 20 w 9124990"/>
              <a:gd name="connsiteY4" fmla="*/ 818007 h 1065657"/>
              <a:gd name="connsiteX0" fmla="*/ 20 w 9128161"/>
              <a:gd name="connsiteY0" fmla="*/ 818007 h 1068407"/>
              <a:gd name="connsiteX1" fmla="*/ 9124990 w 9128161"/>
              <a:gd name="connsiteY1" fmla="*/ 0 h 1068407"/>
              <a:gd name="connsiteX2" fmla="*/ 9127369 w 9128161"/>
              <a:gd name="connsiteY2" fmla="*/ 1068407 h 1068407"/>
              <a:gd name="connsiteX3" fmla="*/ 0 w 9128161"/>
              <a:gd name="connsiteY3" fmla="*/ 1065657 h 1068407"/>
              <a:gd name="connsiteX4" fmla="*/ 20 w 9128161"/>
              <a:gd name="connsiteY4" fmla="*/ 818007 h 10684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28161" h="1068407">
                <a:moveTo>
                  <a:pt x="20" y="818007"/>
                </a:moveTo>
                <a:lnTo>
                  <a:pt x="9124990" y="0"/>
                </a:lnTo>
                <a:cubicBezTo>
                  <a:pt x="9124198" y="354630"/>
                  <a:pt x="9128161" y="713777"/>
                  <a:pt x="9127369" y="1068407"/>
                </a:cubicBezTo>
                <a:lnTo>
                  <a:pt x="0" y="1065657"/>
                </a:lnTo>
                <a:cubicBezTo>
                  <a:pt x="7" y="983107"/>
                  <a:pt x="13" y="900557"/>
                  <a:pt x="20" y="818007"/>
                </a:cubicBezTo>
                <a:close/>
              </a:path>
            </a:pathLst>
          </a:custGeom>
          <a:gradFill>
            <a:gsLst>
              <a:gs pos="39000">
                <a:schemeClr val="accent1"/>
              </a:gs>
              <a:gs pos="50000">
                <a:schemeClr val="accent1">
                  <a:lumMod val="40000"/>
                  <a:lumOff val="60000"/>
                </a:schemeClr>
              </a:gs>
              <a:gs pos="58000">
                <a:schemeClr val="accent1"/>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p:txBody>
          <a:bodyPr/>
          <a:lstStyle/>
          <a:p>
            <a:r>
              <a:rPr lang="en-CA" smtClean="0"/>
              <a:t>Click to edit Master title style</a:t>
            </a:r>
            <a:endParaRPr lang="en-US"/>
          </a:p>
        </p:txBody>
      </p:sp>
      <p:sp>
        <p:nvSpPr>
          <p:cNvPr id="8" name="Freeform 7"/>
          <p:cNvSpPr/>
          <p:nvPr/>
        </p:nvSpPr>
        <p:spPr>
          <a:xfrm>
            <a:off x="1" y="4973411"/>
            <a:ext cx="10233156" cy="928299"/>
          </a:xfrm>
          <a:custGeom>
            <a:avLst/>
            <a:gdLst>
              <a:gd name="connsiteX0" fmla="*/ 0 w 7548466"/>
              <a:gd name="connsiteY0" fmla="*/ 0 h 933061"/>
              <a:gd name="connsiteX1" fmla="*/ 9331 w 7548466"/>
              <a:gd name="connsiteY1" fmla="*/ 65314 h 933061"/>
              <a:gd name="connsiteX2" fmla="*/ 7221894 w 7548466"/>
              <a:gd name="connsiteY2" fmla="*/ 933061 h 933061"/>
              <a:gd name="connsiteX3" fmla="*/ 7548466 w 7548466"/>
              <a:gd name="connsiteY3" fmla="*/ 914400 h 933061"/>
              <a:gd name="connsiteX4" fmla="*/ 0 w 7548466"/>
              <a:gd name="connsiteY4" fmla="*/ 0 h 933061"/>
              <a:gd name="connsiteX0" fmla="*/ 131163 w 7539135"/>
              <a:gd name="connsiteY0" fmla="*/ 0 h 1042598"/>
              <a:gd name="connsiteX1" fmla="*/ 0 w 7539135"/>
              <a:gd name="connsiteY1" fmla="*/ 174851 h 1042598"/>
              <a:gd name="connsiteX2" fmla="*/ 7212563 w 7539135"/>
              <a:gd name="connsiteY2" fmla="*/ 1042598 h 1042598"/>
              <a:gd name="connsiteX3" fmla="*/ 7539135 w 7539135"/>
              <a:gd name="connsiteY3" fmla="*/ 1023937 h 1042598"/>
              <a:gd name="connsiteX4" fmla="*/ 131163 w 7539135"/>
              <a:gd name="connsiteY4" fmla="*/ 0 h 1042598"/>
              <a:gd name="connsiteX0" fmla="*/ 0 w 7407972"/>
              <a:gd name="connsiteY0" fmla="*/ 0 h 1042598"/>
              <a:gd name="connsiteX1" fmla="*/ 85531 w 7407972"/>
              <a:gd name="connsiteY1" fmla="*/ 134370 h 1042598"/>
              <a:gd name="connsiteX2" fmla="*/ 7081400 w 7407972"/>
              <a:gd name="connsiteY2" fmla="*/ 1042598 h 1042598"/>
              <a:gd name="connsiteX3" fmla="*/ 7407972 w 7407972"/>
              <a:gd name="connsiteY3" fmla="*/ 1023937 h 1042598"/>
              <a:gd name="connsiteX4" fmla="*/ 0 w 7407972"/>
              <a:gd name="connsiteY4" fmla="*/ 0 h 1042598"/>
              <a:gd name="connsiteX0" fmla="*/ 131163 w 7539135"/>
              <a:gd name="connsiteY0" fmla="*/ 0 h 1042598"/>
              <a:gd name="connsiteX1" fmla="*/ 0 w 7539135"/>
              <a:gd name="connsiteY1" fmla="*/ 193902 h 1042598"/>
              <a:gd name="connsiteX2" fmla="*/ 7212563 w 7539135"/>
              <a:gd name="connsiteY2" fmla="*/ 1042598 h 1042598"/>
              <a:gd name="connsiteX3" fmla="*/ 7539135 w 7539135"/>
              <a:gd name="connsiteY3" fmla="*/ 1023937 h 1042598"/>
              <a:gd name="connsiteX4" fmla="*/ 131163 w 7539135"/>
              <a:gd name="connsiteY4" fmla="*/ 0 h 1042598"/>
              <a:gd name="connsiteX0" fmla="*/ 59725 w 7539135"/>
              <a:gd name="connsiteY0" fmla="*/ 0 h 892580"/>
              <a:gd name="connsiteX1" fmla="*/ 0 w 7539135"/>
              <a:gd name="connsiteY1" fmla="*/ 43884 h 892580"/>
              <a:gd name="connsiteX2" fmla="*/ 7212563 w 7539135"/>
              <a:gd name="connsiteY2" fmla="*/ 892580 h 892580"/>
              <a:gd name="connsiteX3" fmla="*/ 7539135 w 7539135"/>
              <a:gd name="connsiteY3" fmla="*/ 873919 h 892580"/>
              <a:gd name="connsiteX4" fmla="*/ 59725 w 7539135"/>
              <a:gd name="connsiteY4" fmla="*/ 0 h 892580"/>
              <a:gd name="connsiteX0" fmla="*/ 194 w 7539135"/>
              <a:gd name="connsiteY0" fmla="*/ 0 h 923536"/>
              <a:gd name="connsiteX1" fmla="*/ 0 w 7539135"/>
              <a:gd name="connsiteY1" fmla="*/ 74840 h 923536"/>
              <a:gd name="connsiteX2" fmla="*/ 7212563 w 7539135"/>
              <a:gd name="connsiteY2" fmla="*/ 923536 h 923536"/>
              <a:gd name="connsiteX3" fmla="*/ 7539135 w 7539135"/>
              <a:gd name="connsiteY3" fmla="*/ 904875 h 923536"/>
              <a:gd name="connsiteX4" fmla="*/ 194 w 7539135"/>
              <a:gd name="connsiteY4" fmla="*/ 0 h 923536"/>
              <a:gd name="connsiteX0" fmla="*/ 194 w 7539135"/>
              <a:gd name="connsiteY0" fmla="*/ 0 h 904875"/>
              <a:gd name="connsiteX1" fmla="*/ 0 w 7539135"/>
              <a:gd name="connsiteY1" fmla="*/ 74840 h 904875"/>
              <a:gd name="connsiteX2" fmla="*/ 7212563 w 7539135"/>
              <a:gd name="connsiteY2" fmla="*/ 883055 h 904875"/>
              <a:gd name="connsiteX3" fmla="*/ 7539135 w 7539135"/>
              <a:gd name="connsiteY3" fmla="*/ 904875 h 904875"/>
              <a:gd name="connsiteX4" fmla="*/ 194 w 7539135"/>
              <a:gd name="connsiteY4" fmla="*/ 0 h 904875"/>
              <a:gd name="connsiteX0" fmla="*/ 194 w 7703442"/>
              <a:gd name="connsiteY0" fmla="*/ 0 h 1016794"/>
              <a:gd name="connsiteX1" fmla="*/ 0 w 7703442"/>
              <a:gd name="connsiteY1" fmla="*/ 74840 h 1016794"/>
              <a:gd name="connsiteX2" fmla="*/ 7212563 w 7703442"/>
              <a:gd name="connsiteY2" fmla="*/ 883055 h 1016794"/>
              <a:gd name="connsiteX3" fmla="*/ 7703442 w 7703442"/>
              <a:gd name="connsiteY3" fmla="*/ 1016794 h 1016794"/>
              <a:gd name="connsiteX4" fmla="*/ 194 w 7703442"/>
              <a:gd name="connsiteY4" fmla="*/ 0 h 1016794"/>
              <a:gd name="connsiteX0" fmla="*/ 194 w 7674867"/>
              <a:gd name="connsiteY0" fmla="*/ 0 h 897731"/>
              <a:gd name="connsiteX1" fmla="*/ 0 w 7674867"/>
              <a:gd name="connsiteY1" fmla="*/ 74840 h 897731"/>
              <a:gd name="connsiteX2" fmla="*/ 7212563 w 7674867"/>
              <a:gd name="connsiteY2" fmla="*/ 883055 h 897731"/>
              <a:gd name="connsiteX3" fmla="*/ 7674867 w 7674867"/>
              <a:gd name="connsiteY3" fmla="*/ 897731 h 897731"/>
              <a:gd name="connsiteX4" fmla="*/ 194 w 7674867"/>
              <a:gd name="connsiteY4" fmla="*/ 0 h 897731"/>
              <a:gd name="connsiteX0" fmla="*/ 194 w 7674867"/>
              <a:gd name="connsiteY0" fmla="*/ 0 h 930680"/>
              <a:gd name="connsiteX1" fmla="*/ 0 w 7674867"/>
              <a:gd name="connsiteY1" fmla="*/ 74840 h 930680"/>
              <a:gd name="connsiteX2" fmla="*/ 7293526 w 7674867"/>
              <a:gd name="connsiteY2" fmla="*/ 930680 h 930680"/>
              <a:gd name="connsiteX3" fmla="*/ 7674867 w 7674867"/>
              <a:gd name="connsiteY3" fmla="*/ 897731 h 930680"/>
              <a:gd name="connsiteX4" fmla="*/ 194 w 7674867"/>
              <a:gd name="connsiteY4" fmla="*/ 0 h 930680"/>
              <a:gd name="connsiteX0" fmla="*/ 194 w 7674867"/>
              <a:gd name="connsiteY0" fmla="*/ 0 h 897731"/>
              <a:gd name="connsiteX1" fmla="*/ 0 w 7674867"/>
              <a:gd name="connsiteY1" fmla="*/ 74840 h 897731"/>
              <a:gd name="connsiteX2" fmla="*/ 7293526 w 7674867"/>
              <a:gd name="connsiteY2" fmla="*/ 894961 h 897731"/>
              <a:gd name="connsiteX3" fmla="*/ 7674867 w 7674867"/>
              <a:gd name="connsiteY3" fmla="*/ 897731 h 897731"/>
              <a:gd name="connsiteX4" fmla="*/ 194 w 7674867"/>
              <a:gd name="connsiteY4" fmla="*/ 0 h 897731"/>
              <a:gd name="connsiteX0" fmla="*/ 194 w 7674867"/>
              <a:gd name="connsiteY0" fmla="*/ 0 h 897731"/>
              <a:gd name="connsiteX1" fmla="*/ 0 w 7674867"/>
              <a:gd name="connsiteY1" fmla="*/ 74840 h 897731"/>
              <a:gd name="connsiteX2" fmla="*/ 7238758 w 7674867"/>
              <a:gd name="connsiteY2" fmla="*/ 894961 h 897731"/>
              <a:gd name="connsiteX3" fmla="*/ 7674867 w 7674867"/>
              <a:gd name="connsiteY3" fmla="*/ 897731 h 897731"/>
              <a:gd name="connsiteX4" fmla="*/ 194 w 7674867"/>
              <a:gd name="connsiteY4" fmla="*/ 0 h 897731"/>
              <a:gd name="connsiteX0" fmla="*/ 194 w 7674867"/>
              <a:gd name="connsiteY0" fmla="*/ 0 h 897731"/>
              <a:gd name="connsiteX1" fmla="*/ 0 w 7674867"/>
              <a:gd name="connsiteY1" fmla="*/ 74840 h 897731"/>
              <a:gd name="connsiteX2" fmla="*/ 7298289 w 7674867"/>
              <a:gd name="connsiteY2" fmla="*/ 661599 h 897731"/>
              <a:gd name="connsiteX3" fmla="*/ 7674867 w 7674867"/>
              <a:gd name="connsiteY3" fmla="*/ 897731 h 897731"/>
              <a:gd name="connsiteX4" fmla="*/ 194 w 7674867"/>
              <a:gd name="connsiteY4" fmla="*/ 0 h 897731"/>
              <a:gd name="connsiteX0" fmla="*/ 194 w 7674867"/>
              <a:gd name="connsiteY0" fmla="*/ 0 h 928299"/>
              <a:gd name="connsiteX1" fmla="*/ 0 w 7674867"/>
              <a:gd name="connsiteY1" fmla="*/ 74840 h 928299"/>
              <a:gd name="connsiteX2" fmla="*/ 7298289 w 7674867"/>
              <a:gd name="connsiteY2" fmla="*/ 928299 h 928299"/>
              <a:gd name="connsiteX3" fmla="*/ 7674867 w 7674867"/>
              <a:gd name="connsiteY3" fmla="*/ 897731 h 928299"/>
              <a:gd name="connsiteX4" fmla="*/ 194 w 7674867"/>
              <a:gd name="connsiteY4" fmla="*/ 0 h 9282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74867" h="928299">
                <a:moveTo>
                  <a:pt x="194" y="0"/>
                </a:moveTo>
                <a:cubicBezTo>
                  <a:pt x="129" y="24947"/>
                  <a:pt x="65" y="49893"/>
                  <a:pt x="0" y="74840"/>
                </a:cubicBezTo>
                <a:lnTo>
                  <a:pt x="7298289" y="928299"/>
                </a:lnTo>
                <a:lnTo>
                  <a:pt x="7674867" y="897731"/>
                </a:lnTo>
                <a:lnTo>
                  <a:pt x="194"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a:off x="-3176" y="5696242"/>
            <a:ext cx="12195176" cy="930294"/>
          </a:xfrm>
          <a:custGeom>
            <a:avLst/>
            <a:gdLst>
              <a:gd name="connsiteX0" fmla="*/ 9153331 w 9153331"/>
              <a:gd name="connsiteY0" fmla="*/ 0 h 951723"/>
              <a:gd name="connsiteX1" fmla="*/ 0 w 9153331"/>
              <a:gd name="connsiteY1" fmla="*/ 867747 h 951723"/>
              <a:gd name="connsiteX2" fmla="*/ 0 w 9153331"/>
              <a:gd name="connsiteY2" fmla="*/ 951723 h 951723"/>
              <a:gd name="connsiteX3" fmla="*/ 9153331 w 9153331"/>
              <a:gd name="connsiteY3" fmla="*/ 83976 h 951723"/>
              <a:gd name="connsiteX4" fmla="*/ 9153331 w 9153331"/>
              <a:gd name="connsiteY4" fmla="*/ 0 h 951723"/>
              <a:gd name="connsiteX0" fmla="*/ 9153331 w 9153331"/>
              <a:gd name="connsiteY0" fmla="*/ 0 h 951723"/>
              <a:gd name="connsiteX1" fmla="*/ 107265 w 9153331"/>
              <a:gd name="connsiteY1" fmla="*/ 901085 h 951723"/>
              <a:gd name="connsiteX2" fmla="*/ 0 w 9153331"/>
              <a:gd name="connsiteY2" fmla="*/ 951723 h 951723"/>
              <a:gd name="connsiteX3" fmla="*/ 9153331 w 9153331"/>
              <a:gd name="connsiteY3" fmla="*/ 83976 h 951723"/>
              <a:gd name="connsiteX4" fmla="*/ 9153331 w 9153331"/>
              <a:gd name="connsiteY4" fmla="*/ 0 h 951723"/>
              <a:gd name="connsiteX0" fmla="*/ 9155715 w 9155715"/>
              <a:gd name="connsiteY0" fmla="*/ 0 h 951723"/>
              <a:gd name="connsiteX1" fmla="*/ 0 w 9155715"/>
              <a:gd name="connsiteY1" fmla="*/ 865366 h 951723"/>
              <a:gd name="connsiteX2" fmla="*/ 2384 w 9155715"/>
              <a:gd name="connsiteY2" fmla="*/ 951723 h 951723"/>
              <a:gd name="connsiteX3" fmla="*/ 9155715 w 9155715"/>
              <a:gd name="connsiteY3" fmla="*/ 83976 h 951723"/>
              <a:gd name="connsiteX4" fmla="*/ 9155715 w 9155715"/>
              <a:gd name="connsiteY4" fmla="*/ 0 h 951723"/>
              <a:gd name="connsiteX0" fmla="*/ 9155715 w 9155715"/>
              <a:gd name="connsiteY0" fmla="*/ 0 h 894573"/>
              <a:gd name="connsiteX1" fmla="*/ 0 w 9155715"/>
              <a:gd name="connsiteY1" fmla="*/ 865366 h 894573"/>
              <a:gd name="connsiteX2" fmla="*/ 197847 w 9155715"/>
              <a:gd name="connsiteY2" fmla="*/ 894573 h 894573"/>
              <a:gd name="connsiteX3" fmla="*/ 9155715 w 9155715"/>
              <a:gd name="connsiteY3" fmla="*/ 83976 h 894573"/>
              <a:gd name="connsiteX4" fmla="*/ 9155715 w 9155715"/>
              <a:gd name="connsiteY4" fmla="*/ 0 h 894573"/>
              <a:gd name="connsiteX0" fmla="*/ 9155715 w 9155715"/>
              <a:gd name="connsiteY0" fmla="*/ 0 h 946961"/>
              <a:gd name="connsiteX1" fmla="*/ 0 w 9155715"/>
              <a:gd name="connsiteY1" fmla="*/ 865366 h 946961"/>
              <a:gd name="connsiteX2" fmla="*/ 4768 w 9155715"/>
              <a:gd name="connsiteY2" fmla="*/ 946961 h 946961"/>
              <a:gd name="connsiteX3" fmla="*/ 9155715 w 9155715"/>
              <a:gd name="connsiteY3" fmla="*/ 83976 h 946961"/>
              <a:gd name="connsiteX4" fmla="*/ 9155715 w 9155715"/>
              <a:gd name="connsiteY4" fmla="*/ 0 h 946961"/>
              <a:gd name="connsiteX0" fmla="*/ 9155715 w 9155715"/>
              <a:gd name="connsiteY0" fmla="*/ 0 h 894574"/>
              <a:gd name="connsiteX1" fmla="*/ 0 w 9155715"/>
              <a:gd name="connsiteY1" fmla="*/ 865366 h 894574"/>
              <a:gd name="connsiteX2" fmla="*/ 97732 w 9155715"/>
              <a:gd name="connsiteY2" fmla="*/ 894574 h 894574"/>
              <a:gd name="connsiteX3" fmla="*/ 9155715 w 9155715"/>
              <a:gd name="connsiteY3" fmla="*/ 83976 h 894574"/>
              <a:gd name="connsiteX4" fmla="*/ 9155715 w 9155715"/>
              <a:gd name="connsiteY4" fmla="*/ 0 h 894574"/>
              <a:gd name="connsiteX0" fmla="*/ 9155715 w 9155715"/>
              <a:gd name="connsiteY0" fmla="*/ 0 h 939818"/>
              <a:gd name="connsiteX1" fmla="*/ 0 w 9155715"/>
              <a:gd name="connsiteY1" fmla="*/ 865366 h 939818"/>
              <a:gd name="connsiteX2" fmla="*/ 2384 w 9155715"/>
              <a:gd name="connsiteY2" fmla="*/ 939818 h 939818"/>
              <a:gd name="connsiteX3" fmla="*/ 9155715 w 9155715"/>
              <a:gd name="connsiteY3" fmla="*/ 83976 h 939818"/>
              <a:gd name="connsiteX4" fmla="*/ 9155715 w 9155715"/>
              <a:gd name="connsiteY4" fmla="*/ 0 h 939818"/>
              <a:gd name="connsiteX0" fmla="*/ 9015078 w 9155715"/>
              <a:gd name="connsiteY0" fmla="*/ 0 h 873143"/>
              <a:gd name="connsiteX1" fmla="*/ 0 w 9155715"/>
              <a:gd name="connsiteY1" fmla="*/ 798691 h 873143"/>
              <a:gd name="connsiteX2" fmla="*/ 2384 w 9155715"/>
              <a:gd name="connsiteY2" fmla="*/ 873143 h 873143"/>
              <a:gd name="connsiteX3" fmla="*/ 9155715 w 9155715"/>
              <a:gd name="connsiteY3" fmla="*/ 17301 h 873143"/>
              <a:gd name="connsiteX4" fmla="*/ 9015078 w 9155715"/>
              <a:gd name="connsiteY4" fmla="*/ 0 h 873143"/>
              <a:gd name="connsiteX0" fmla="*/ 9160482 w 9160482"/>
              <a:gd name="connsiteY0" fmla="*/ 0 h 930293"/>
              <a:gd name="connsiteX1" fmla="*/ 0 w 9160482"/>
              <a:gd name="connsiteY1" fmla="*/ 855841 h 930293"/>
              <a:gd name="connsiteX2" fmla="*/ 2384 w 9160482"/>
              <a:gd name="connsiteY2" fmla="*/ 930293 h 930293"/>
              <a:gd name="connsiteX3" fmla="*/ 9155715 w 9160482"/>
              <a:gd name="connsiteY3" fmla="*/ 74451 h 930293"/>
              <a:gd name="connsiteX4" fmla="*/ 9160482 w 9160482"/>
              <a:gd name="connsiteY4" fmla="*/ 0 h 930293"/>
              <a:gd name="connsiteX0" fmla="*/ 9072286 w 9155715"/>
              <a:gd name="connsiteY0" fmla="*/ 0 h 885050"/>
              <a:gd name="connsiteX1" fmla="*/ 0 w 9155715"/>
              <a:gd name="connsiteY1" fmla="*/ 810598 h 885050"/>
              <a:gd name="connsiteX2" fmla="*/ 2384 w 9155715"/>
              <a:gd name="connsiteY2" fmla="*/ 885050 h 885050"/>
              <a:gd name="connsiteX3" fmla="*/ 9155715 w 9155715"/>
              <a:gd name="connsiteY3" fmla="*/ 29208 h 885050"/>
              <a:gd name="connsiteX4" fmla="*/ 9072286 w 9155715"/>
              <a:gd name="connsiteY4" fmla="*/ 0 h 885050"/>
              <a:gd name="connsiteX0" fmla="*/ 9155715 w 9155715"/>
              <a:gd name="connsiteY0" fmla="*/ 0 h 930294"/>
              <a:gd name="connsiteX1" fmla="*/ 0 w 9155715"/>
              <a:gd name="connsiteY1" fmla="*/ 855842 h 930294"/>
              <a:gd name="connsiteX2" fmla="*/ 2384 w 9155715"/>
              <a:gd name="connsiteY2" fmla="*/ 930294 h 930294"/>
              <a:gd name="connsiteX3" fmla="*/ 9155715 w 9155715"/>
              <a:gd name="connsiteY3" fmla="*/ 74452 h 930294"/>
              <a:gd name="connsiteX4" fmla="*/ 9155715 w 9155715"/>
              <a:gd name="connsiteY4" fmla="*/ 0 h 9302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5715" h="930294">
                <a:moveTo>
                  <a:pt x="9155715" y="0"/>
                </a:moveTo>
                <a:lnTo>
                  <a:pt x="0" y="855842"/>
                </a:lnTo>
                <a:cubicBezTo>
                  <a:pt x="795" y="884628"/>
                  <a:pt x="1589" y="901508"/>
                  <a:pt x="2384" y="930294"/>
                </a:cubicBezTo>
                <a:lnTo>
                  <a:pt x="9155715" y="74452"/>
                </a:lnTo>
                <a:lnTo>
                  <a:pt x="9155715"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Date Placeholder 2"/>
          <p:cNvSpPr>
            <a:spLocks noGrp="1"/>
          </p:cNvSpPr>
          <p:nvPr>
            <p:ph type="dt" sz="half" idx="10"/>
          </p:nvPr>
        </p:nvSpPr>
        <p:spPr/>
        <p:txBody>
          <a:bodyPr/>
          <a:lstStyle/>
          <a:p>
            <a:fld id="{322C5E7A-9126-D943-8081-C5C9DBBCA84E}" type="datetimeFigureOut">
              <a:rPr lang="en-US" smtClean="0"/>
              <a:t>2/26/2015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DAA7B7C-8B43-C140-9F7B-3FC63A209590}" type="slidenum">
              <a:rPr lang="en-US" smtClean="0"/>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Freeform 4"/>
          <p:cNvSpPr/>
          <p:nvPr/>
        </p:nvSpPr>
        <p:spPr>
          <a:xfrm>
            <a:off x="0" y="5731668"/>
            <a:ext cx="12196237" cy="1126333"/>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818007 h 1075182"/>
              <a:gd name="connsiteX1" fmla="*/ 9124990 w 9144000"/>
              <a:gd name="connsiteY1" fmla="*/ 0 h 1075182"/>
              <a:gd name="connsiteX2" fmla="*/ 9144000 w 9144000"/>
              <a:gd name="connsiteY2" fmla="*/ 1075182 h 1075182"/>
              <a:gd name="connsiteX3" fmla="*/ 0 w 9144000"/>
              <a:gd name="connsiteY3" fmla="*/ 1065657 h 1075182"/>
              <a:gd name="connsiteX4" fmla="*/ 20 w 9144000"/>
              <a:gd name="connsiteY4" fmla="*/ 818007 h 1075182"/>
              <a:gd name="connsiteX0" fmla="*/ 20 w 9124990"/>
              <a:gd name="connsiteY0" fmla="*/ 818007 h 1065657"/>
              <a:gd name="connsiteX1" fmla="*/ 9124990 w 9124990"/>
              <a:gd name="connsiteY1" fmla="*/ 0 h 1065657"/>
              <a:gd name="connsiteX2" fmla="*/ 8854092 w 9124990"/>
              <a:gd name="connsiteY2" fmla="*/ 585026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9122615 w 9124990"/>
              <a:gd name="connsiteY2" fmla="*/ 1063889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8766171 w 9124990"/>
              <a:gd name="connsiteY2" fmla="*/ 508228 h 1065657"/>
              <a:gd name="connsiteX3" fmla="*/ 0 w 9124990"/>
              <a:gd name="connsiteY3" fmla="*/ 1065657 h 1065657"/>
              <a:gd name="connsiteX4" fmla="*/ 20 w 9124990"/>
              <a:gd name="connsiteY4" fmla="*/ 818007 h 1065657"/>
              <a:gd name="connsiteX0" fmla="*/ 20 w 9128161"/>
              <a:gd name="connsiteY0" fmla="*/ 818007 h 1068407"/>
              <a:gd name="connsiteX1" fmla="*/ 9124990 w 9128161"/>
              <a:gd name="connsiteY1" fmla="*/ 0 h 1068407"/>
              <a:gd name="connsiteX2" fmla="*/ 9127369 w 9128161"/>
              <a:gd name="connsiteY2" fmla="*/ 1068407 h 1068407"/>
              <a:gd name="connsiteX3" fmla="*/ 0 w 9128161"/>
              <a:gd name="connsiteY3" fmla="*/ 1065657 h 1068407"/>
              <a:gd name="connsiteX4" fmla="*/ 20 w 9128161"/>
              <a:gd name="connsiteY4" fmla="*/ 818007 h 10684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28161" h="1068407">
                <a:moveTo>
                  <a:pt x="20" y="818007"/>
                </a:moveTo>
                <a:lnTo>
                  <a:pt x="9124990" y="0"/>
                </a:lnTo>
                <a:cubicBezTo>
                  <a:pt x="9124198" y="354630"/>
                  <a:pt x="9128161" y="713777"/>
                  <a:pt x="9127369" y="1068407"/>
                </a:cubicBezTo>
                <a:lnTo>
                  <a:pt x="0" y="1065657"/>
                </a:lnTo>
                <a:cubicBezTo>
                  <a:pt x="7" y="983107"/>
                  <a:pt x="13" y="900557"/>
                  <a:pt x="20" y="818007"/>
                </a:cubicBezTo>
                <a:close/>
              </a:path>
            </a:pathLst>
          </a:custGeom>
          <a:gradFill>
            <a:gsLst>
              <a:gs pos="39000">
                <a:schemeClr val="accent3"/>
              </a:gs>
              <a:gs pos="50000">
                <a:schemeClr val="accent3">
                  <a:lumMod val="40000"/>
                  <a:lumOff val="60000"/>
                </a:schemeClr>
              </a:gs>
              <a:gs pos="5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6" name="Freeform 5"/>
          <p:cNvSpPr/>
          <p:nvPr/>
        </p:nvSpPr>
        <p:spPr>
          <a:xfrm>
            <a:off x="0" y="5381627"/>
            <a:ext cx="4381499" cy="1207294"/>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6996854"/>
              <a:gd name="connsiteY0" fmla="*/ 0 h 1571625"/>
              <a:gd name="connsiteX1" fmla="*/ 6996854 w 6996854"/>
              <a:gd name="connsiteY1" fmla="*/ 1266825 h 1571625"/>
              <a:gd name="connsiteX2" fmla="*/ 0 w 6996854"/>
              <a:gd name="connsiteY2" fmla="*/ 1571625 h 1571625"/>
              <a:gd name="connsiteX3" fmla="*/ 0 w 6996854"/>
              <a:gd name="connsiteY3" fmla="*/ 0 h 1571625"/>
              <a:gd name="connsiteX0" fmla="*/ 0 w 7583417"/>
              <a:gd name="connsiteY0" fmla="*/ 0 h 800100"/>
              <a:gd name="connsiteX1" fmla="*/ 7583417 w 7583417"/>
              <a:gd name="connsiteY1" fmla="*/ 495300 h 800100"/>
              <a:gd name="connsiteX2" fmla="*/ 586563 w 7583417"/>
              <a:gd name="connsiteY2" fmla="*/ 800100 h 800100"/>
              <a:gd name="connsiteX3" fmla="*/ 0 w 7583417"/>
              <a:gd name="connsiteY3" fmla="*/ 0 h 800100"/>
              <a:gd name="connsiteX0" fmla="*/ 0 w 7017803"/>
              <a:gd name="connsiteY0" fmla="*/ 0 h 1200150"/>
              <a:gd name="connsiteX1" fmla="*/ 7017803 w 7017803"/>
              <a:gd name="connsiteY1" fmla="*/ 895350 h 1200150"/>
              <a:gd name="connsiteX2" fmla="*/ 20949 w 7017803"/>
              <a:gd name="connsiteY2" fmla="*/ 1200150 h 1200150"/>
              <a:gd name="connsiteX3" fmla="*/ 0 w 7017803"/>
              <a:gd name="connsiteY3" fmla="*/ 0 h 1200150"/>
              <a:gd name="connsiteX0" fmla="*/ 0 w 6410292"/>
              <a:gd name="connsiteY0" fmla="*/ 0 h 1752600"/>
              <a:gd name="connsiteX1" fmla="*/ 6410292 w 6410292"/>
              <a:gd name="connsiteY1" fmla="*/ 1752600 h 1752600"/>
              <a:gd name="connsiteX2" fmla="*/ 20949 w 6410292"/>
              <a:gd name="connsiteY2" fmla="*/ 1200150 h 1752600"/>
              <a:gd name="connsiteX3" fmla="*/ 0 w 6410292"/>
              <a:gd name="connsiteY3" fmla="*/ 0 h 1752600"/>
              <a:gd name="connsiteX0" fmla="*/ 0 w 7227290"/>
              <a:gd name="connsiteY0" fmla="*/ 0 h 1200150"/>
              <a:gd name="connsiteX1" fmla="*/ 7227290 w 7227290"/>
              <a:gd name="connsiteY1" fmla="*/ 885825 h 1200150"/>
              <a:gd name="connsiteX2" fmla="*/ 20949 w 7227290"/>
              <a:gd name="connsiteY2" fmla="*/ 1200150 h 1200150"/>
              <a:gd name="connsiteX3" fmla="*/ 0 w 7227290"/>
              <a:gd name="connsiteY3" fmla="*/ 0 h 1200150"/>
              <a:gd name="connsiteX0" fmla="*/ 0 w 7227290"/>
              <a:gd name="connsiteY0" fmla="*/ 0 h 885825"/>
              <a:gd name="connsiteX1" fmla="*/ 7227290 w 7227290"/>
              <a:gd name="connsiteY1" fmla="*/ 885825 h 885825"/>
              <a:gd name="connsiteX2" fmla="*/ 555141 w 7227290"/>
              <a:gd name="connsiteY2" fmla="*/ 862013 h 885825"/>
              <a:gd name="connsiteX3" fmla="*/ 0 w 7227290"/>
              <a:gd name="connsiteY3" fmla="*/ 0 h 885825"/>
              <a:gd name="connsiteX0" fmla="*/ 0 w 7227290"/>
              <a:gd name="connsiteY0" fmla="*/ 0 h 1207294"/>
              <a:gd name="connsiteX1" fmla="*/ 7227290 w 7227290"/>
              <a:gd name="connsiteY1" fmla="*/ 885825 h 1207294"/>
              <a:gd name="connsiteX2" fmla="*/ 0 w 7227290"/>
              <a:gd name="connsiteY2" fmla="*/ 1207294 h 1207294"/>
              <a:gd name="connsiteX3" fmla="*/ 0 w 7227290"/>
              <a:gd name="connsiteY3" fmla="*/ 0 h 1207294"/>
            </a:gdLst>
            <a:ahLst/>
            <a:cxnLst>
              <a:cxn ang="0">
                <a:pos x="connsiteX0" y="connsiteY0"/>
              </a:cxn>
              <a:cxn ang="0">
                <a:pos x="connsiteX1" y="connsiteY1"/>
              </a:cxn>
              <a:cxn ang="0">
                <a:pos x="connsiteX2" y="connsiteY2"/>
              </a:cxn>
              <a:cxn ang="0">
                <a:pos x="connsiteX3" y="connsiteY3"/>
              </a:cxn>
            </a:cxnLst>
            <a:rect l="l" t="t" r="r" b="b"/>
            <a:pathLst>
              <a:path w="7227290" h="1207294">
                <a:moveTo>
                  <a:pt x="0" y="0"/>
                </a:moveTo>
                <a:lnTo>
                  <a:pt x="7227290" y="885825"/>
                </a:lnTo>
                <a:lnTo>
                  <a:pt x="0" y="1207294"/>
                </a:lnTo>
                <a:lnTo>
                  <a:pt x="0" y="0"/>
                </a:lnTo>
                <a:close/>
              </a:path>
            </a:pathLst>
          </a:custGeom>
          <a:gradFill>
            <a:gsLst>
              <a:gs pos="0">
                <a:srgbClr val="000000"/>
              </a:gs>
              <a:gs pos="24000">
                <a:srgbClr val="333333"/>
              </a:gs>
              <a:gs pos="90000">
                <a:srgbClr val="00000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Freeform 6"/>
          <p:cNvSpPr/>
          <p:nvPr/>
        </p:nvSpPr>
        <p:spPr>
          <a:xfrm>
            <a:off x="-3176" y="5696242"/>
            <a:ext cx="12195176" cy="930294"/>
          </a:xfrm>
          <a:custGeom>
            <a:avLst/>
            <a:gdLst>
              <a:gd name="connsiteX0" fmla="*/ 9153331 w 9153331"/>
              <a:gd name="connsiteY0" fmla="*/ 0 h 951723"/>
              <a:gd name="connsiteX1" fmla="*/ 0 w 9153331"/>
              <a:gd name="connsiteY1" fmla="*/ 867747 h 951723"/>
              <a:gd name="connsiteX2" fmla="*/ 0 w 9153331"/>
              <a:gd name="connsiteY2" fmla="*/ 951723 h 951723"/>
              <a:gd name="connsiteX3" fmla="*/ 9153331 w 9153331"/>
              <a:gd name="connsiteY3" fmla="*/ 83976 h 951723"/>
              <a:gd name="connsiteX4" fmla="*/ 9153331 w 9153331"/>
              <a:gd name="connsiteY4" fmla="*/ 0 h 951723"/>
              <a:gd name="connsiteX0" fmla="*/ 9153331 w 9153331"/>
              <a:gd name="connsiteY0" fmla="*/ 0 h 951723"/>
              <a:gd name="connsiteX1" fmla="*/ 107265 w 9153331"/>
              <a:gd name="connsiteY1" fmla="*/ 901085 h 951723"/>
              <a:gd name="connsiteX2" fmla="*/ 0 w 9153331"/>
              <a:gd name="connsiteY2" fmla="*/ 951723 h 951723"/>
              <a:gd name="connsiteX3" fmla="*/ 9153331 w 9153331"/>
              <a:gd name="connsiteY3" fmla="*/ 83976 h 951723"/>
              <a:gd name="connsiteX4" fmla="*/ 9153331 w 9153331"/>
              <a:gd name="connsiteY4" fmla="*/ 0 h 951723"/>
              <a:gd name="connsiteX0" fmla="*/ 9155715 w 9155715"/>
              <a:gd name="connsiteY0" fmla="*/ 0 h 951723"/>
              <a:gd name="connsiteX1" fmla="*/ 0 w 9155715"/>
              <a:gd name="connsiteY1" fmla="*/ 865366 h 951723"/>
              <a:gd name="connsiteX2" fmla="*/ 2384 w 9155715"/>
              <a:gd name="connsiteY2" fmla="*/ 951723 h 951723"/>
              <a:gd name="connsiteX3" fmla="*/ 9155715 w 9155715"/>
              <a:gd name="connsiteY3" fmla="*/ 83976 h 951723"/>
              <a:gd name="connsiteX4" fmla="*/ 9155715 w 9155715"/>
              <a:gd name="connsiteY4" fmla="*/ 0 h 951723"/>
              <a:gd name="connsiteX0" fmla="*/ 9155715 w 9155715"/>
              <a:gd name="connsiteY0" fmla="*/ 0 h 894573"/>
              <a:gd name="connsiteX1" fmla="*/ 0 w 9155715"/>
              <a:gd name="connsiteY1" fmla="*/ 865366 h 894573"/>
              <a:gd name="connsiteX2" fmla="*/ 197847 w 9155715"/>
              <a:gd name="connsiteY2" fmla="*/ 894573 h 894573"/>
              <a:gd name="connsiteX3" fmla="*/ 9155715 w 9155715"/>
              <a:gd name="connsiteY3" fmla="*/ 83976 h 894573"/>
              <a:gd name="connsiteX4" fmla="*/ 9155715 w 9155715"/>
              <a:gd name="connsiteY4" fmla="*/ 0 h 894573"/>
              <a:gd name="connsiteX0" fmla="*/ 9155715 w 9155715"/>
              <a:gd name="connsiteY0" fmla="*/ 0 h 946961"/>
              <a:gd name="connsiteX1" fmla="*/ 0 w 9155715"/>
              <a:gd name="connsiteY1" fmla="*/ 865366 h 946961"/>
              <a:gd name="connsiteX2" fmla="*/ 4768 w 9155715"/>
              <a:gd name="connsiteY2" fmla="*/ 946961 h 946961"/>
              <a:gd name="connsiteX3" fmla="*/ 9155715 w 9155715"/>
              <a:gd name="connsiteY3" fmla="*/ 83976 h 946961"/>
              <a:gd name="connsiteX4" fmla="*/ 9155715 w 9155715"/>
              <a:gd name="connsiteY4" fmla="*/ 0 h 946961"/>
              <a:gd name="connsiteX0" fmla="*/ 9155715 w 9155715"/>
              <a:gd name="connsiteY0" fmla="*/ 0 h 894574"/>
              <a:gd name="connsiteX1" fmla="*/ 0 w 9155715"/>
              <a:gd name="connsiteY1" fmla="*/ 865366 h 894574"/>
              <a:gd name="connsiteX2" fmla="*/ 97732 w 9155715"/>
              <a:gd name="connsiteY2" fmla="*/ 894574 h 894574"/>
              <a:gd name="connsiteX3" fmla="*/ 9155715 w 9155715"/>
              <a:gd name="connsiteY3" fmla="*/ 83976 h 894574"/>
              <a:gd name="connsiteX4" fmla="*/ 9155715 w 9155715"/>
              <a:gd name="connsiteY4" fmla="*/ 0 h 894574"/>
              <a:gd name="connsiteX0" fmla="*/ 9155715 w 9155715"/>
              <a:gd name="connsiteY0" fmla="*/ 0 h 939818"/>
              <a:gd name="connsiteX1" fmla="*/ 0 w 9155715"/>
              <a:gd name="connsiteY1" fmla="*/ 865366 h 939818"/>
              <a:gd name="connsiteX2" fmla="*/ 2384 w 9155715"/>
              <a:gd name="connsiteY2" fmla="*/ 939818 h 939818"/>
              <a:gd name="connsiteX3" fmla="*/ 9155715 w 9155715"/>
              <a:gd name="connsiteY3" fmla="*/ 83976 h 939818"/>
              <a:gd name="connsiteX4" fmla="*/ 9155715 w 9155715"/>
              <a:gd name="connsiteY4" fmla="*/ 0 h 939818"/>
              <a:gd name="connsiteX0" fmla="*/ 9015078 w 9155715"/>
              <a:gd name="connsiteY0" fmla="*/ 0 h 873143"/>
              <a:gd name="connsiteX1" fmla="*/ 0 w 9155715"/>
              <a:gd name="connsiteY1" fmla="*/ 798691 h 873143"/>
              <a:gd name="connsiteX2" fmla="*/ 2384 w 9155715"/>
              <a:gd name="connsiteY2" fmla="*/ 873143 h 873143"/>
              <a:gd name="connsiteX3" fmla="*/ 9155715 w 9155715"/>
              <a:gd name="connsiteY3" fmla="*/ 17301 h 873143"/>
              <a:gd name="connsiteX4" fmla="*/ 9015078 w 9155715"/>
              <a:gd name="connsiteY4" fmla="*/ 0 h 873143"/>
              <a:gd name="connsiteX0" fmla="*/ 9160482 w 9160482"/>
              <a:gd name="connsiteY0" fmla="*/ 0 h 930293"/>
              <a:gd name="connsiteX1" fmla="*/ 0 w 9160482"/>
              <a:gd name="connsiteY1" fmla="*/ 855841 h 930293"/>
              <a:gd name="connsiteX2" fmla="*/ 2384 w 9160482"/>
              <a:gd name="connsiteY2" fmla="*/ 930293 h 930293"/>
              <a:gd name="connsiteX3" fmla="*/ 9155715 w 9160482"/>
              <a:gd name="connsiteY3" fmla="*/ 74451 h 930293"/>
              <a:gd name="connsiteX4" fmla="*/ 9160482 w 9160482"/>
              <a:gd name="connsiteY4" fmla="*/ 0 h 930293"/>
              <a:gd name="connsiteX0" fmla="*/ 9072286 w 9155715"/>
              <a:gd name="connsiteY0" fmla="*/ 0 h 885050"/>
              <a:gd name="connsiteX1" fmla="*/ 0 w 9155715"/>
              <a:gd name="connsiteY1" fmla="*/ 810598 h 885050"/>
              <a:gd name="connsiteX2" fmla="*/ 2384 w 9155715"/>
              <a:gd name="connsiteY2" fmla="*/ 885050 h 885050"/>
              <a:gd name="connsiteX3" fmla="*/ 9155715 w 9155715"/>
              <a:gd name="connsiteY3" fmla="*/ 29208 h 885050"/>
              <a:gd name="connsiteX4" fmla="*/ 9072286 w 9155715"/>
              <a:gd name="connsiteY4" fmla="*/ 0 h 885050"/>
              <a:gd name="connsiteX0" fmla="*/ 9155715 w 9155715"/>
              <a:gd name="connsiteY0" fmla="*/ 0 h 930294"/>
              <a:gd name="connsiteX1" fmla="*/ 0 w 9155715"/>
              <a:gd name="connsiteY1" fmla="*/ 855842 h 930294"/>
              <a:gd name="connsiteX2" fmla="*/ 2384 w 9155715"/>
              <a:gd name="connsiteY2" fmla="*/ 930294 h 930294"/>
              <a:gd name="connsiteX3" fmla="*/ 9155715 w 9155715"/>
              <a:gd name="connsiteY3" fmla="*/ 74452 h 930294"/>
              <a:gd name="connsiteX4" fmla="*/ 9155715 w 9155715"/>
              <a:gd name="connsiteY4" fmla="*/ 0 h 9302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5715" h="930294">
                <a:moveTo>
                  <a:pt x="9155715" y="0"/>
                </a:moveTo>
                <a:lnTo>
                  <a:pt x="0" y="855842"/>
                </a:lnTo>
                <a:cubicBezTo>
                  <a:pt x="795" y="884628"/>
                  <a:pt x="1589" y="901508"/>
                  <a:pt x="2384" y="930294"/>
                </a:cubicBezTo>
                <a:lnTo>
                  <a:pt x="9155715" y="74452"/>
                </a:lnTo>
                <a:lnTo>
                  <a:pt x="9155715"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61" y="5347021"/>
            <a:ext cx="4568308" cy="944725"/>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 name="connsiteX0" fmla="*/ 1 w 7605568"/>
              <a:gd name="connsiteY0" fmla="*/ 0 h 897732"/>
              <a:gd name="connsiteX1" fmla="*/ 0 w 7605568"/>
              <a:gd name="connsiteY1" fmla="*/ 75665 h 897732"/>
              <a:gd name="connsiteX2" fmla="*/ 2830674 w 7605568"/>
              <a:gd name="connsiteY2" fmla="*/ 806612 h 897732"/>
              <a:gd name="connsiteX3" fmla="*/ 7605568 w 7605568"/>
              <a:gd name="connsiteY3" fmla="*/ 897732 h 897732"/>
              <a:gd name="connsiteX4" fmla="*/ 1 w 7605568"/>
              <a:gd name="connsiteY4" fmla="*/ 0 h 897732"/>
              <a:gd name="connsiteX0" fmla="*/ 1 w 2930931"/>
              <a:gd name="connsiteY0" fmla="*/ 0 h 806612"/>
              <a:gd name="connsiteX1" fmla="*/ 0 w 2930931"/>
              <a:gd name="connsiteY1" fmla="*/ 75665 h 806612"/>
              <a:gd name="connsiteX2" fmla="*/ 2830674 w 2930931"/>
              <a:gd name="connsiteY2" fmla="*/ 806612 h 806612"/>
              <a:gd name="connsiteX3" fmla="*/ 2930931 w 2930931"/>
              <a:gd name="connsiteY3" fmla="*/ 785765 h 806612"/>
              <a:gd name="connsiteX4" fmla="*/ 1 w 2930931"/>
              <a:gd name="connsiteY4" fmla="*/ 0 h 806612"/>
              <a:gd name="connsiteX0" fmla="*/ 1 w 3204530"/>
              <a:gd name="connsiteY0" fmla="*/ 0 h 944725"/>
              <a:gd name="connsiteX1" fmla="*/ 0 w 3204530"/>
              <a:gd name="connsiteY1" fmla="*/ 75665 h 944725"/>
              <a:gd name="connsiteX2" fmla="*/ 3204530 w 3204530"/>
              <a:gd name="connsiteY2" fmla="*/ 944725 h 944725"/>
              <a:gd name="connsiteX3" fmla="*/ 2930931 w 3204530"/>
              <a:gd name="connsiteY3" fmla="*/ 785765 h 944725"/>
              <a:gd name="connsiteX4" fmla="*/ 1 w 3204530"/>
              <a:gd name="connsiteY4" fmla="*/ 0 h 944725"/>
              <a:gd name="connsiteX0" fmla="*/ 1 w 3426231"/>
              <a:gd name="connsiteY0" fmla="*/ 0 h 944725"/>
              <a:gd name="connsiteX1" fmla="*/ 0 w 3426231"/>
              <a:gd name="connsiteY1" fmla="*/ 75665 h 944725"/>
              <a:gd name="connsiteX2" fmla="*/ 3204530 w 3426231"/>
              <a:gd name="connsiteY2" fmla="*/ 944725 h 944725"/>
              <a:gd name="connsiteX3" fmla="*/ 3426231 w 3426231"/>
              <a:gd name="connsiteY3" fmla="*/ 923877 h 944725"/>
              <a:gd name="connsiteX4" fmla="*/ 1 w 3426231"/>
              <a:gd name="connsiteY4" fmla="*/ 0 h 9447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26231" h="944725">
                <a:moveTo>
                  <a:pt x="1" y="0"/>
                </a:moveTo>
                <a:cubicBezTo>
                  <a:pt x="1" y="25222"/>
                  <a:pt x="0" y="50443"/>
                  <a:pt x="0" y="75665"/>
                </a:cubicBezTo>
                <a:lnTo>
                  <a:pt x="3204530" y="944725"/>
                </a:lnTo>
                <a:lnTo>
                  <a:pt x="3426231" y="923877"/>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322C5E7A-9126-D943-8081-C5C9DBBCA84E}" type="datetimeFigureOut">
              <a:rPr lang="en-US" smtClean="0"/>
              <a:t>2/26/2015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DAA7B7C-8B43-C140-9F7B-3FC63A209590}"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Content Placeholder 2"/>
          <p:cNvSpPr>
            <a:spLocks noGrp="1"/>
          </p:cNvSpPr>
          <p:nvPr>
            <p:ph idx="1"/>
          </p:nvPr>
        </p:nvSpPr>
        <p:spPr/>
        <p:txBody>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Tree>
    <p:extLst>
      <p:ext uri="{BB962C8B-B14F-4D97-AF65-F5344CB8AC3E}">
        <p14:creationId xmlns:p14="http://schemas.microsoft.com/office/powerpoint/2010/main" val="8884494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Content with Caption">
    <p:spTree>
      <p:nvGrpSpPr>
        <p:cNvPr id="1" name=""/>
        <p:cNvGrpSpPr/>
        <p:nvPr/>
      </p:nvGrpSpPr>
      <p:grpSpPr>
        <a:xfrm>
          <a:off x="0" y="0"/>
          <a:ext cx="0" cy="0"/>
          <a:chOff x="0" y="0"/>
          <a:chExt cx="0" cy="0"/>
        </a:xfrm>
      </p:grpSpPr>
      <p:sp>
        <p:nvSpPr>
          <p:cNvPr id="8" name="Freeform 7"/>
          <p:cNvSpPr/>
          <p:nvPr/>
        </p:nvSpPr>
        <p:spPr>
          <a:xfrm>
            <a:off x="2" y="5010152"/>
            <a:ext cx="9918700" cy="157162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Lst>
            <a:ahLst/>
            <a:cxnLst>
              <a:cxn ang="0">
                <a:pos x="connsiteX0" y="connsiteY0"/>
              </a:cxn>
              <a:cxn ang="0">
                <a:pos x="connsiteX1" y="connsiteY1"/>
              </a:cxn>
              <a:cxn ang="0">
                <a:pos x="connsiteX2" y="connsiteY2"/>
              </a:cxn>
              <a:cxn ang="0">
                <a:pos x="connsiteX3" y="connsiteY3"/>
              </a:cxn>
            </a:cxnLst>
            <a:rect l="l" t="t" r="r" b="b"/>
            <a:pathLst>
              <a:path w="7415827" h="1571625">
                <a:moveTo>
                  <a:pt x="0" y="0"/>
                </a:moveTo>
                <a:lnTo>
                  <a:pt x="7415827" y="866775"/>
                </a:lnTo>
                <a:lnTo>
                  <a:pt x="0" y="1571625"/>
                </a:lnTo>
                <a:lnTo>
                  <a:pt x="0" y="0"/>
                </a:lnTo>
                <a:close/>
              </a:path>
            </a:pathLst>
          </a:custGeom>
          <a:gradFill>
            <a:gsLst>
              <a:gs pos="0">
                <a:srgbClr val="000000"/>
              </a:gs>
              <a:gs pos="24000">
                <a:srgbClr val="333333"/>
              </a:gs>
              <a:gs pos="90000">
                <a:srgbClr val="00000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a:off x="0" y="5731668"/>
            <a:ext cx="12196237" cy="1126333"/>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818007 h 1075182"/>
              <a:gd name="connsiteX1" fmla="*/ 9124990 w 9144000"/>
              <a:gd name="connsiteY1" fmla="*/ 0 h 1075182"/>
              <a:gd name="connsiteX2" fmla="*/ 9144000 w 9144000"/>
              <a:gd name="connsiteY2" fmla="*/ 1075182 h 1075182"/>
              <a:gd name="connsiteX3" fmla="*/ 0 w 9144000"/>
              <a:gd name="connsiteY3" fmla="*/ 1065657 h 1075182"/>
              <a:gd name="connsiteX4" fmla="*/ 20 w 9144000"/>
              <a:gd name="connsiteY4" fmla="*/ 818007 h 1075182"/>
              <a:gd name="connsiteX0" fmla="*/ 20 w 9124990"/>
              <a:gd name="connsiteY0" fmla="*/ 818007 h 1065657"/>
              <a:gd name="connsiteX1" fmla="*/ 9124990 w 9124990"/>
              <a:gd name="connsiteY1" fmla="*/ 0 h 1065657"/>
              <a:gd name="connsiteX2" fmla="*/ 8854092 w 9124990"/>
              <a:gd name="connsiteY2" fmla="*/ 585026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9122615 w 9124990"/>
              <a:gd name="connsiteY2" fmla="*/ 1063889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8766171 w 9124990"/>
              <a:gd name="connsiteY2" fmla="*/ 508228 h 1065657"/>
              <a:gd name="connsiteX3" fmla="*/ 0 w 9124990"/>
              <a:gd name="connsiteY3" fmla="*/ 1065657 h 1065657"/>
              <a:gd name="connsiteX4" fmla="*/ 20 w 9124990"/>
              <a:gd name="connsiteY4" fmla="*/ 818007 h 1065657"/>
              <a:gd name="connsiteX0" fmla="*/ 20 w 9128161"/>
              <a:gd name="connsiteY0" fmla="*/ 818007 h 1068407"/>
              <a:gd name="connsiteX1" fmla="*/ 9124990 w 9128161"/>
              <a:gd name="connsiteY1" fmla="*/ 0 h 1068407"/>
              <a:gd name="connsiteX2" fmla="*/ 9127369 w 9128161"/>
              <a:gd name="connsiteY2" fmla="*/ 1068407 h 1068407"/>
              <a:gd name="connsiteX3" fmla="*/ 0 w 9128161"/>
              <a:gd name="connsiteY3" fmla="*/ 1065657 h 1068407"/>
              <a:gd name="connsiteX4" fmla="*/ 20 w 9128161"/>
              <a:gd name="connsiteY4" fmla="*/ 818007 h 10684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28161" h="1068407">
                <a:moveTo>
                  <a:pt x="20" y="818007"/>
                </a:moveTo>
                <a:lnTo>
                  <a:pt x="9124990" y="0"/>
                </a:lnTo>
                <a:cubicBezTo>
                  <a:pt x="9124198" y="354630"/>
                  <a:pt x="9128161" y="713777"/>
                  <a:pt x="9127369" y="1068407"/>
                </a:cubicBezTo>
                <a:lnTo>
                  <a:pt x="0" y="1065657"/>
                </a:lnTo>
                <a:cubicBezTo>
                  <a:pt x="7" y="983107"/>
                  <a:pt x="13" y="900557"/>
                  <a:pt x="20" y="818007"/>
                </a:cubicBezTo>
                <a:close/>
              </a:path>
            </a:pathLst>
          </a:custGeom>
          <a:gradFill>
            <a:gsLst>
              <a:gs pos="39000">
                <a:schemeClr val="accent1"/>
              </a:gs>
              <a:gs pos="50000">
                <a:schemeClr val="accent1">
                  <a:lumMod val="40000"/>
                  <a:lumOff val="60000"/>
                </a:schemeClr>
              </a:gs>
              <a:gs pos="58000">
                <a:schemeClr val="accent1"/>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a:off x="902208" y="609600"/>
            <a:ext cx="4511040" cy="914400"/>
          </a:xfrm>
        </p:spPr>
        <p:txBody>
          <a:bodyPr anchor="b">
            <a:noAutofit/>
          </a:bodyPr>
          <a:lstStyle>
            <a:lvl1pPr algn="l">
              <a:defRPr sz="2200" b="0" i="0" cap="none" baseline="0">
                <a:solidFill>
                  <a:schemeClr val="tx2"/>
                </a:solidFill>
              </a:defRPr>
            </a:lvl1pPr>
          </a:lstStyle>
          <a:p>
            <a:r>
              <a:rPr lang="en-CA" smtClean="0"/>
              <a:t>Click to edit Master title style</a:t>
            </a:r>
            <a:endParaRPr lang="en-US" dirty="0"/>
          </a:p>
        </p:txBody>
      </p:sp>
      <p:sp>
        <p:nvSpPr>
          <p:cNvPr id="10" name="Freeform 9"/>
          <p:cNvSpPr/>
          <p:nvPr/>
        </p:nvSpPr>
        <p:spPr>
          <a:xfrm>
            <a:off x="1" y="4973411"/>
            <a:ext cx="10233156" cy="928299"/>
          </a:xfrm>
          <a:custGeom>
            <a:avLst/>
            <a:gdLst>
              <a:gd name="connsiteX0" fmla="*/ 0 w 7548466"/>
              <a:gd name="connsiteY0" fmla="*/ 0 h 933061"/>
              <a:gd name="connsiteX1" fmla="*/ 9331 w 7548466"/>
              <a:gd name="connsiteY1" fmla="*/ 65314 h 933061"/>
              <a:gd name="connsiteX2" fmla="*/ 7221894 w 7548466"/>
              <a:gd name="connsiteY2" fmla="*/ 933061 h 933061"/>
              <a:gd name="connsiteX3" fmla="*/ 7548466 w 7548466"/>
              <a:gd name="connsiteY3" fmla="*/ 914400 h 933061"/>
              <a:gd name="connsiteX4" fmla="*/ 0 w 7548466"/>
              <a:gd name="connsiteY4" fmla="*/ 0 h 933061"/>
              <a:gd name="connsiteX0" fmla="*/ 131163 w 7539135"/>
              <a:gd name="connsiteY0" fmla="*/ 0 h 1042598"/>
              <a:gd name="connsiteX1" fmla="*/ 0 w 7539135"/>
              <a:gd name="connsiteY1" fmla="*/ 174851 h 1042598"/>
              <a:gd name="connsiteX2" fmla="*/ 7212563 w 7539135"/>
              <a:gd name="connsiteY2" fmla="*/ 1042598 h 1042598"/>
              <a:gd name="connsiteX3" fmla="*/ 7539135 w 7539135"/>
              <a:gd name="connsiteY3" fmla="*/ 1023937 h 1042598"/>
              <a:gd name="connsiteX4" fmla="*/ 131163 w 7539135"/>
              <a:gd name="connsiteY4" fmla="*/ 0 h 1042598"/>
              <a:gd name="connsiteX0" fmla="*/ 0 w 7407972"/>
              <a:gd name="connsiteY0" fmla="*/ 0 h 1042598"/>
              <a:gd name="connsiteX1" fmla="*/ 85531 w 7407972"/>
              <a:gd name="connsiteY1" fmla="*/ 134370 h 1042598"/>
              <a:gd name="connsiteX2" fmla="*/ 7081400 w 7407972"/>
              <a:gd name="connsiteY2" fmla="*/ 1042598 h 1042598"/>
              <a:gd name="connsiteX3" fmla="*/ 7407972 w 7407972"/>
              <a:gd name="connsiteY3" fmla="*/ 1023937 h 1042598"/>
              <a:gd name="connsiteX4" fmla="*/ 0 w 7407972"/>
              <a:gd name="connsiteY4" fmla="*/ 0 h 1042598"/>
              <a:gd name="connsiteX0" fmla="*/ 131163 w 7539135"/>
              <a:gd name="connsiteY0" fmla="*/ 0 h 1042598"/>
              <a:gd name="connsiteX1" fmla="*/ 0 w 7539135"/>
              <a:gd name="connsiteY1" fmla="*/ 193902 h 1042598"/>
              <a:gd name="connsiteX2" fmla="*/ 7212563 w 7539135"/>
              <a:gd name="connsiteY2" fmla="*/ 1042598 h 1042598"/>
              <a:gd name="connsiteX3" fmla="*/ 7539135 w 7539135"/>
              <a:gd name="connsiteY3" fmla="*/ 1023937 h 1042598"/>
              <a:gd name="connsiteX4" fmla="*/ 131163 w 7539135"/>
              <a:gd name="connsiteY4" fmla="*/ 0 h 1042598"/>
              <a:gd name="connsiteX0" fmla="*/ 59725 w 7539135"/>
              <a:gd name="connsiteY0" fmla="*/ 0 h 892580"/>
              <a:gd name="connsiteX1" fmla="*/ 0 w 7539135"/>
              <a:gd name="connsiteY1" fmla="*/ 43884 h 892580"/>
              <a:gd name="connsiteX2" fmla="*/ 7212563 w 7539135"/>
              <a:gd name="connsiteY2" fmla="*/ 892580 h 892580"/>
              <a:gd name="connsiteX3" fmla="*/ 7539135 w 7539135"/>
              <a:gd name="connsiteY3" fmla="*/ 873919 h 892580"/>
              <a:gd name="connsiteX4" fmla="*/ 59725 w 7539135"/>
              <a:gd name="connsiteY4" fmla="*/ 0 h 892580"/>
              <a:gd name="connsiteX0" fmla="*/ 194 w 7539135"/>
              <a:gd name="connsiteY0" fmla="*/ 0 h 923536"/>
              <a:gd name="connsiteX1" fmla="*/ 0 w 7539135"/>
              <a:gd name="connsiteY1" fmla="*/ 74840 h 923536"/>
              <a:gd name="connsiteX2" fmla="*/ 7212563 w 7539135"/>
              <a:gd name="connsiteY2" fmla="*/ 923536 h 923536"/>
              <a:gd name="connsiteX3" fmla="*/ 7539135 w 7539135"/>
              <a:gd name="connsiteY3" fmla="*/ 904875 h 923536"/>
              <a:gd name="connsiteX4" fmla="*/ 194 w 7539135"/>
              <a:gd name="connsiteY4" fmla="*/ 0 h 923536"/>
              <a:gd name="connsiteX0" fmla="*/ 194 w 7539135"/>
              <a:gd name="connsiteY0" fmla="*/ 0 h 904875"/>
              <a:gd name="connsiteX1" fmla="*/ 0 w 7539135"/>
              <a:gd name="connsiteY1" fmla="*/ 74840 h 904875"/>
              <a:gd name="connsiteX2" fmla="*/ 7212563 w 7539135"/>
              <a:gd name="connsiteY2" fmla="*/ 883055 h 904875"/>
              <a:gd name="connsiteX3" fmla="*/ 7539135 w 7539135"/>
              <a:gd name="connsiteY3" fmla="*/ 904875 h 904875"/>
              <a:gd name="connsiteX4" fmla="*/ 194 w 7539135"/>
              <a:gd name="connsiteY4" fmla="*/ 0 h 904875"/>
              <a:gd name="connsiteX0" fmla="*/ 194 w 7703442"/>
              <a:gd name="connsiteY0" fmla="*/ 0 h 1016794"/>
              <a:gd name="connsiteX1" fmla="*/ 0 w 7703442"/>
              <a:gd name="connsiteY1" fmla="*/ 74840 h 1016794"/>
              <a:gd name="connsiteX2" fmla="*/ 7212563 w 7703442"/>
              <a:gd name="connsiteY2" fmla="*/ 883055 h 1016794"/>
              <a:gd name="connsiteX3" fmla="*/ 7703442 w 7703442"/>
              <a:gd name="connsiteY3" fmla="*/ 1016794 h 1016794"/>
              <a:gd name="connsiteX4" fmla="*/ 194 w 7703442"/>
              <a:gd name="connsiteY4" fmla="*/ 0 h 1016794"/>
              <a:gd name="connsiteX0" fmla="*/ 194 w 7674867"/>
              <a:gd name="connsiteY0" fmla="*/ 0 h 897731"/>
              <a:gd name="connsiteX1" fmla="*/ 0 w 7674867"/>
              <a:gd name="connsiteY1" fmla="*/ 74840 h 897731"/>
              <a:gd name="connsiteX2" fmla="*/ 7212563 w 7674867"/>
              <a:gd name="connsiteY2" fmla="*/ 883055 h 897731"/>
              <a:gd name="connsiteX3" fmla="*/ 7674867 w 7674867"/>
              <a:gd name="connsiteY3" fmla="*/ 897731 h 897731"/>
              <a:gd name="connsiteX4" fmla="*/ 194 w 7674867"/>
              <a:gd name="connsiteY4" fmla="*/ 0 h 897731"/>
              <a:gd name="connsiteX0" fmla="*/ 194 w 7674867"/>
              <a:gd name="connsiteY0" fmla="*/ 0 h 930680"/>
              <a:gd name="connsiteX1" fmla="*/ 0 w 7674867"/>
              <a:gd name="connsiteY1" fmla="*/ 74840 h 930680"/>
              <a:gd name="connsiteX2" fmla="*/ 7293526 w 7674867"/>
              <a:gd name="connsiteY2" fmla="*/ 930680 h 930680"/>
              <a:gd name="connsiteX3" fmla="*/ 7674867 w 7674867"/>
              <a:gd name="connsiteY3" fmla="*/ 897731 h 930680"/>
              <a:gd name="connsiteX4" fmla="*/ 194 w 7674867"/>
              <a:gd name="connsiteY4" fmla="*/ 0 h 930680"/>
              <a:gd name="connsiteX0" fmla="*/ 194 w 7674867"/>
              <a:gd name="connsiteY0" fmla="*/ 0 h 897731"/>
              <a:gd name="connsiteX1" fmla="*/ 0 w 7674867"/>
              <a:gd name="connsiteY1" fmla="*/ 74840 h 897731"/>
              <a:gd name="connsiteX2" fmla="*/ 7293526 w 7674867"/>
              <a:gd name="connsiteY2" fmla="*/ 894961 h 897731"/>
              <a:gd name="connsiteX3" fmla="*/ 7674867 w 7674867"/>
              <a:gd name="connsiteY3" fmla="*/ 897731 h 897731"/>
              <a:gd name="connsiteX4" fmla="*/ 194 w 7674867"/>
              <a:gd name="connsiteY4" fmla="*/ 0 h 897731"/>
              <a:gd name="connsiteX0" fmla="*/ 194 w 7674867"/>
              <a:gd name="connsiteY0" fmla="*/ 0 h 897731"/>
              <a:gd name="connsiteX1" fmla="*/ 0 w 7674867"/>
              <a:gd name="connsiteY1" fmla="*/ 74840 h 897731"/>
              <a:gd name="connsiteX2" fmla="*/ 7238758 w 7674867"/>
              <a:gd name="connsiteY2" fmla="*/ 894961 h 897731"/>
              <a:gd name="connsiteX3" fmla="*/ 7674867 w 7674867"/>
              <a:gd name="connsiteY3" fmla="*/ 897731 h 897731"/>
              <a:gd name="connsiteX4" fmla="*/ 194 w 7674867"/>
              <a:gd name="connsiteY4" fmla="*/ 0 h 897731"/>
              <a:gd name="connsiteX0" fmla="*/ 194 w 7674867"/>
              <a:gd name="connsiteY0" fmla="*/ 0 h 897731"/>
              <a:gd name="connsiteX1" fmla="*/ 0 w 7674867"/>
              <a:gd name="connsiteY1" fmla="*/ 74840 h 897731"/>
              <a:gd name="connsiteX2" fmla="*/ 7298289 w 7674867"/>
              <a:gd name="connsiteY2" fmla="*/ 661599 h 897731"/>
              <a:gd name="connsiteX3" fmla="*/ 7674867 w 7674867"/>
              <a:gd name="connsiteY3" fmla="*/ 897731 h 897731"/>
              <a:gd name="connsiteX4" fmla="*/ 194 w 7674867"/>
              <a:gd name="connsiteY4" fmla="*/ 0 h 897731"/>
              <a:gd name="connsiteX0" fmla="*/ 194 w 7674867"/>
              <a:gd name="connsiteY0" fmla="*/ 0 h 928299"/>
              <a:gd name="connsiteX1" fmla="*/ 0 w 7674867"/>
              <a:gd name="connsiteY1" fmla="*/ 74840 h 928299"/>
              <a:gd name="connsiteX2" fmla="*/ 7298289 w 7674867"/>
              <a:gd name="connsiteY2" fmla="*/ 928299 h 928299"/>
              <a:gd name="connsiteX3" fmla="*/ 7674867 w 7674867"/>
              <a:gd name="connsiteY3" fmla="*/ 897731 h 928299"/>
              <a:gd name="connsiteX4" fmla="*/ 194 w 7674867"/>
              <a:gd name="connsiteY4" fmla="*/ 0 h 9282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74867" h="928299">
                <a:moveTo>
                  <a:pt x="194" y="0"/>
                </a:moveTo>
                <a:cubicBezTo>
                  <a:pt x="129" y="24947"/>
                  <a:pt x="65" y="49893"/>
                  <a:pt x="0" y="74840"/>
                </a:cubicBezTo>
                <a:lnTo>
                  <a:pt x="7298289" y="928299"/>
                </a:lnTo>
                <a:lnTo>
                  <a:pt x="7674867" y="897731"/>
                </a:lnTo>
                <a:lnTo>
                  <a:pt x="194"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p:nvPr/>
        </p:nvSpPr>
        <p:spPr>
          <a:xfrm>
            <a:off x="-3176" y="5696242"/>
            <a:ext cx="12195176" cy="930294"/>
          </a:xfrm>
          <a:custGeom>
            <a:avLst/>
            <a:gdLst>
              <a:gd name="connsiteX0" fmla="*/ 9153331 w 9153331"/>
              <a:gd name="connsiteY0" fmla="*/ 0 h 951723"/>
              <a:gd name="connsiteX1" fmla="*/ 0 w 9153331"/>
              <a:gd name="connsiteY1" fmla="*/ 867747 h 951723"/>
              <a:gd name="connsiteX2" fmla="*/ 0 w 9153331"/>
              <a:gd name="connsiteY2" fmla="*/ 951723 h 951723"/>
              <a:gd name="connsiteX3" fmla="*/ 9153331 w 9153331"/>
              <a:gd name="connsiteY3" fmla="*/ 83976 h 951723"/>
              <a:gd name="connsiteX4" fmla="*/ 9153331 w 9153331"/>
              <a:gd name="connsiteY4" fmla="*/ 0 h 951723"/>
              <a:gd name="connsiteX0" fmla="*/ 9153331 w 9153331"/>
              <a:gd name="connsiteY0" fmla="*/ 0 h 951723"/>
              <a:gd name="connsiteX1" fmla="*/ 107265 w 9153331"/>
              <a:gd name="connsiteY1" fmla="*/ 901085 h 951723"/>
              <a:gd name="connsiteX2" fmla="*/ 0 w 9153331"/>
              <a:gd name="connsiteY2" fmla="*/ 951723 h 951723"/>
              <a:gd name="connsiteX3" fmla="*/ 9153331 w 9153331"/>
              <a:gd name="connsiteY3" fmla="*/ 83976 h 951723"/>
              <a:gd name="connsiteX4" fmla="*/ 9153331 w 9153331"/>
              <a:gd name="connsiteY4" fmla="*/ 0 h 951723"/>
              <a:gd name="connsiteX0" fmla="*/ 9155715 w 9155715"/>
              <a:gd name="connsiteY0" fmla="*/ 0 h 951723"/>
              <a:gd name="connsiteX1" fmla="*/ 0 w 9155715"/>
              <a:gd name="connsiteY1" fmla="*/ 865366 h 951723"/>
              <a:gd name="connsiteX2" fmla="*/ 2384 w 9155715"/>
              <a:gd name="connsiteY2" fmla="*/ 951723 h 951723"/>
              <a:gd name="connsiteX3" fmla="*/ 9155715 w 9155715"/>
              <a:gd name="connsiteY3" fmla="*/ 83976 h 951723"/>
              <a:gd name="connsiteX4" fmla="*/ 9155715 w 9155715"/>
              <a:gd name="connsiteY4" fmla="*/ 0 h 951723"/>
              <a:gd name="connsiteX0" fmla="*/ 9155715 w 9155715"/>
              <a:gd name="connsiteY0" fmla="*/ 0 h 894573"/>
              <a:gd name="connsiteX1" fmla="*/ 0 w 9155715"/>
              <a:gd name="connsiteY1" fmla="*/ 865366 h 894573"/>
              <a:gd name="connsiteX2" fmla="*/ 197847 w 9155715"/>
              <a:gd name="connsiteY2" fmla="*/ 894573 h 894573"/>
              <a:gd name="connsiteX3" fmla="*/ 9155715 w 9155715"/>
              <a:gd name="connsiteY3" fmla="*/ 83976 h 894573"/>
              <a:gd name="connsiteX4" fmla="*/ 9155715 w 9155715"/>
              <a:gd name="connsiteY4" fmla="*/ 0 h 894573"/>
              <a:gd name="connsiteX0" fmla="*/ 9155715 w 9155715"/>
              <a:gd name="connsiteY0" fmla="*/ 0 h 946961"/>
              <a:gd name="connsiteX1" fmla="*/ 0 w 9155715"/>
              <a:gd name="connsiteY1" fmla="*/ 865366 h 946961"/>
              <a:gd name="connsiteX2" fmla="*/ 4768 w 9155715"/>
              <a:gd name="connsiteY2" fmla="*/ 946961 h 946961"/>
              <a:gd name="connsiteX3" fmla="*/ 9155715 w 9155715"/>
              <a:gd name="connsiteY3" fmla="*/ 83976 h 946961"/>
              <a:gd name="connsiteX4" fmla="*/ 9155715 w 9155715"/>
              <a:gd name="connsiteY4" fmla="*/ 0 h 946961"/>
              <a:gd name="connsiteX0" fmla="*/ 9155715 w 9155715"/>
              <a:gd name="connsiteY0" fmla="*/ 0 h 894574"/>
              <a:gd name="connsiteX1" fmla="*/ 0 w 9155715"/>
              <a:gd name="connsiteY1" fmla="*/ 865366 h 894574"/>
              <a:gd name="connsiteX2" fmla="*/ 97732 w 9155715"/>
              <a:gd name="connsiteY2" fmla="*/ 894574 h 894574"/>
              <a:gd name="connsiteX3" fmla="*/ 9155715 w 9155715"/>
              <a:gd name="connsiteY3" fmla="*/ 83976 h 894574"/>
              <a:gd name="connsiteX4" fmla="*/ 9155715 w 9155715"/>
              <a:gd name="connsiteY4" fmla="*/ 0 h 894574"/>
              <a:gd name="connsiteX0" fmla="*/ 9155715 w 9155715"/>
              <a:gd name="connsiteY0" fmla="*/ 0 h 939818"/>
              <a:gd name="connsiteX1" fmla="*/ 0 w 9155715"/>
              <a:gd name="connsiteY1" fmla="*/ 865366 h 939818"/>
              <a:gd name="connsiteX2" fmla="*/ 2384 w 9155715"/>
              <a:gd name="connsiteY2" fmla="*/ 939818 h 939818"/>
              <a:gd name="connsiteX3" fmla="*/ 9155715 w 9155715"/>
              <a:gd name="connsiteY3" fmla="*/ 83976 h 939818"/>
              <a:gd name="connsiteX4" fmla="*/ 9155715 w 9155715"/>
              <a:gd name="connsiteY4" fmla="*/ 0 h 939818"/>
              <a:gd name="connsiteX0" fmla="*/ 9015078 w 9155715"/>
              <a:gd name="connsiteY0" fmla="*/ 0 h 873143"/>
              <a:gd name="connsiteX1" fmla="*/ 0 w 9155715"/>
              <a:gd name="connsiteY1" fmla="*/ 798691 h 873143"/>
              <a:gd name="connsiteX2" fmla="*/ 2384 w 9155715"/>
              <a:gd name="connsiteY2" fmla="*/ 873143 h 873143"/>
              <a:gd name="connsiteX3" fmla="*/ 9155715 w 9155715"/>
              <a:gd name="connsiteY3" fmla="*/ 17301 h 873143"/>
              <a:gd name="connsiteX4" fmla="*/ 9015078 w 9155715"/>
              <a:gd name="connsiteY4" fmla="*/ 0 h 873143"/>
              <a:gd name="connsiteX0" fmla="*/ 9160482 w 9160482"/>
              <a:gd name="connsiteY0" fmla="*/ 0 h 930293"/>
              <a:gd name="connsiteX1" fmla="*/ 0 w 9160482"/>
              <a:gd name="connsiteY1" fmla="*/ 855841 h 930293"/>
              <a:gd name="connsiteX2" fmla="*/ 2384 w 9160482"/>
              <a:gd name="connsiteY2" fmla="*/ 930293 h 930293"/>
              <a:gd name="connsiteX3" fmla="*/ 9155715 w 9160482"/>
              <a:gd name="connsiteY3" fmla="*/ 74451 h 930293"/>
              <a:gd name="connsiteX4" fmla="*/ 9160482 w 9160482"/>
              <a:gd name="connsiteY4" fmla="*/ 0 h 930293"/>
              <a:gd name="connsiteX0" fmla="*/ 9072286 w 9155715"/>
              <a:gd name="connsiteY0" fmla="*/ 0 h 885050"/>
              <a:gd name="connsiteX1" fmla="*/ 0 w 9155715"/>
              <a:gd name="connsiteY1" fmla="*/ 810598 h 885050"/>
              <a:gd name="connsiteX2" fmla="*/ 2384 w 9155715"/>
              <a:gd name="connsiteY2" fmla="*/ 885050 h 885050"/>
              <a:gd name="connsiteX3" fmla="*/ 9155715 w 9155715"/>
              <a:gd name="connsiteY3" fmla="*/ 29208 h 885050"/>
              <a:gd name="connsiteX4" fmla="*/ 9072286 w 9155715"/>
              <a:gd name="connsiteY4" fmla="*/ 0 h 885050"/>
              <a:gd name="connsiteX0" fmla="*/ 9155715 w 9155715"/>
              <a:gd name="connsiteY0" fmla="*/ 0 h 930294"/>
              <a:gd name="connsiteX1" fmla="*/ 0 w 9155715"/>
              <a:gd name="connsiteY1" fmla="*/ 855842 h 930294"/>
              <a:gd name="connsiteX2" fmla="*/ 2384 w 9155715"/>
              <a:gd name="connsiteY2" fmla="*/ 930294 h 930294"/>
              <a:gd name="connsiteX3" fmla="*/ 9155715 w 9155715"/>
              <a:gd name="connsiteY3" fmla="*/ 74452 h 930294"/>
              <a:gd name="connsiteX4" fmla="*/ 9155715 w 9155715"/>
              <a:gd name="connsiteY4" fmla="*/ 0 h 9302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5715" h="930294">
                <a:moveTo>
                  <a:pt x="9155715" y="0"/>
                </a:moveTo>
                <a:lnTo>
                  <a:pt x="0" y="855842"/>
                </a:lnTo>
                <a:cubicBezTo>
                  <a:pt x="795" y="884628"/>
                  <a:pt x="1589" y="901508"/>
                  <a:pt x="2384" y="930294"/>
                </a:cubicBezTo>
                <a:lnTo>
                  <a:pt x="9155715" y="74452"/>
                </a:lnTo>
                <a:lnTo>
                  <a:pt x="9155715"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CAB7983A-F392-B747-BB7F-DE3B4FD5CF55}" type="datetimeFigureOut">
              <a:rPr lang="en-US" smtClean="0"/>
              <a:t>2/26/2015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EED34C2-8D5D-114E-BF46-3ADAD6424D75}" type="slidenum">
              <a:rPr lang="en-US" smtClean="0"/>
              <a:t>‹#›</a:t>
            </a:fld>
            <a:endParaRPr lang="en-US"/>
          </a:p>
        </p:txBody>
      </p:sp>
      <p:sp>
        <p:nvSpPr>
          <p:cNvPr id="13" name="Content Placeholder 12"/>
          <p:cNvSpPr>
            <a:spLocks noGrp="1"/>
          </p:cNvSpPr>
          <p:nvPr>
            <p:ph sz="quarter" idx="13"/>
          </p:nvPr>
        </p:nvSpPr>
        <p:spPr>
          <a:xfrm>
            <a:off x="6096000" y="609600"/>
            <a:ext cx="5181600" cy="4191000"/>
          </a:xfrm>
        </p:spPr>
        <p:txBody>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14" name="Text Placeholder 13"/>
          <p:cNvSpPr>
            <a:spLocks noGrp="1"/>
          </p:cNvSpPr>
          <p:nvPr>
            <p:ph type="body" sz="quarter" idx="14"/>
          </p:nvPr>
        </p:nvSpPr>
        <p:spPr>
          <a:xfrm>
            <a:off x="901699" y="1527048"/>
            <a:ext cx="4511040" cy="3291840"/>
          </a:xfrm>
        </p:spPr>
        <p:txBody>
          <a:bodyPr>
            <a:normAutofit/>
          </a:bodyPr>
          <a:lstStyle>
            <a:lvl1pPr marL="0" indent="0">
              <a:buFontTx/>
              <a:buNone/>
              <a:defRPr sz="1600"/>
            </a:lvl1pPr>
            <a:lvl2pPr>
              <a:buFontTx/>
              <a:buNone/>
              <a:defRPr/>
            </a:lvl2pPr>
            <a:lvl3pPr>
              <a:buFontTx/>
              <a:buNone/>
              <a:defRPr/>
            </a:lvl3pPr>
            <a:lvl4pPr>
              <a:buFontTx/>
              <a:buNone/>
              <a:defRPr/>
            </a:lvl4pPr>
            <a:lvl5pPr>
              <a:buFontTx/>
              <a:buNone/>
              <a:defRPr/>
            </a:lvl5pPr>
          </a:lstStyle>
          <a:p>
            <a:pPr lvl="0"/>
            <a:r>
              <a:rPr lang="en-CA" smtClean="0"/>
              <a:t>Click to edit Master text styles</a:t>
            </a: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8" name="Freeform 7"/>
          <p:cNvSpPr/>
          <p:nvPr/>
        </p:nvSpPr>
        <p:spPr>
          <a:xfrm>
            <a:off x="2409853" y="6148043"/>
            <a:ext cx="978532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1"/>
              </a:gs>
              <a:gs pos="40000">
                <a:schemeClr val="accent1">
                  <a:lumMod val="40000"/>
                  <a:lumOff val="60000"/>
                </a:schemeClr>
              </a:gs>
              <a:gs pos="48000">
                <a:schemeClr val="accent1"/>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9" name="Freeform 8"/>
          <p:cNvSpPr/>
          <p:nvPr/>
        </p:nvSpPr>
        <p:spPr>
          <a:xfrm>
            <a:off x="0" y="5457826"/>
            <a:ext cx="9652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3"/>
              </a:gs>
              <a:gs pos="52000">
                <a:schemeClr val="accent3">
                  <a:lumMod val="40000"/>
                  <a:lumOff val="60000"/>
                </a:schemeClr>
              </a:gs>
              <a:gs pos="66000">
                <a:schemeClr val="accent3"/>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3" name="Picture Placeholder 2"/>
          <p:cNvSpPr>
            <a:spLocks noGrp="1"/>
          </p:cNvSpPr>
          <p:nvPr>
            <p:ph type="pic" idx="1"/>
          </p:nvPr>
        </p:nvSpPr>
        <p:spPr>
          <a:xfrm>
            <a:off x="6096000" y="609601"/>
            <a:ext cx="5181600" cy="4190999"/>
          </a:xfrm>
          <a:ln w="79375">
            <a:solidFill>
              <a:schemeClr val="tx1"/>
            </a:solidFill>
            <a:miter lim="800000"/>
          </a:ln>
          <a:effectLst>
            <a:outerShdw blurRad="50800" dist="38100" dir="5400000" algn="ctr" rotWithShape="0">
              <a:srgbClr val="000000">
                <a:alpha val="42000"/>
              </a:srgbClr>
            </a:outerShdw>
          </a:effectLst>
        </p:spPr>
        <p:txBody>
          <a:bodyPr>
            <a:normAutofit/>
          </a:bodyPr>
          <a:lstStyle>
            <a:lvl1pPr marL="0" indent="0" algn="ctr">
              <a:buNone/>
              <a:defRPr sz="25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CA" smtClean="0"/>
              <a:t>Drag picture to placeholder or click icon to add</a:t>
            </a:r>
            <a:endParaRPr lang="en-US" dirty="0"/>
          </a:p>
        </p:txBody>
      </p:sp>
      <p:sp>
        <p:nvSpPr>
          <p:cNvPr id="10" name="Freeform 9"/>
          <p:cNvSpPr/>
          <p:nvPr/>
        </p:nvSpPr>
        <p:spPr>
          <a:xfrm>
            <a:off x="-261" y="5412337"/>
            <a:ext cx="10140757"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p:nvPr/>
        </p:nvSpPr>
        <p:spPr>
          <a:xfrm>
            <a:off x="2240967" y="6116508"/>
            <a:ext cx="9954208"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322C5E7A-9126-D943-8081-C5C9DBBCA84E}" type="datetimeFigureOut">
              <a:rPr lang="en-US" smtClean="0"/>
              <a:t>2/26/2015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DAA7B7C-8B43-C140-9F7B-3FC63A209590}" type="slidenum">
              <a:rPr lang="en-US" smtClean="0"/>
              <a:t>‹#›</a:t>
            </a:fld>
            <a:endParaRPr lang="en-US"/>
          </a:p>
        </p:txBody>
      </p:sp>
      <p:sp>
        <p:nvSpPr>
          <p:cNvPr id="14" name="Title 1"/>
          <p:cNvSpPr>
            <a:spLocks noGrp="1"/>
          </p:cNvSpPr>
          <p:nvPr>
            <p:ph type="title"/>
          </p:nvPr>
        </p:nvSpPr>
        <p:spPr>
          <a:xfrm>
            <a:off x="902208" y="609600"/>
            <a:ext cx="4511040" cy="914400"/>
          </a:xfrm>
        </p:spPr>
        <p:txBody>
          <a:bodyPr anchor="b">
            <a:noAutofit/>
          </a:bodyPr>
          <a:lstStyle>
            <a:lvl1pPr algn="l">
              <a:defRPr sz="2200" b="0" i="0" cap="none" baseline="0">
                <a:solidFill>
                  <a:schemeClr val="tx2"/>
                </a:solidFill>
              </a:defRPr>
            </a:lvl1pPr>
          </a:lstStyle>
          <a:p>
            <a:r>
              <a:rPr lang="en-CA" smtClean="0"/>
              <a:t>Click to edit Master title style</a:t>
            </a:r>
            <a:endParaRPr lang="en-US" dirty="0"/>
          </a:p>
        </p:txBody>
      </p:sp>
      <p:sp>
        <p:nvSpPr>
          <p:cNvPr id="15" name="Text Placeholder 14"/>
          <p:cNvSpPr>
            <a:spLocks noGrp="1"/>
          </p:cNvSpPr>
          <p:nvPr>
            <p:ph type="body" sz="quarter" idx="14"/>
          </p:nvPr>
        </p:nvSpPr>
        <p:spPr>
          <a:xfrm>
            <a:off x="902209" y="1524000"/>
            <a:ext cx="4508500" cy="3295650"/>
          </a:xfrm>
        </p:spPr>
        <p:txBody>
          <a:bodyPr>
            <a:normAutofit/>
          </a:bodyPr>
          <a:lstStyle>
            <a:lvl1pPr marL="0" indent="0">
              <a:buFontTx/>
              <a:buNone/>
              <a:defRPr sz="1600"/>
            </a:lvl1pPr>
            <a:lvl2pPr>
              <a:buFontTx/>
              <a:buNone/>
              <a:defRPr/>
            </a:lvl2pPr>
            <a:lvl3pPr>
              <a:buFontTx/>
              <a:buNone/>
              <a:defRPr/>
            </a:lvl3pPr>
            <a:lvl4pPr>
              <a:buFontTx/>
              <a:buNone/>
              <a:defRPr/>
            </a:lvl4pPr>
            <a:lvl5pPr>
              <a:buFontTx/>
              <a:buNone/>
              <a:defRPr/>
            </a:lvl5pPr>
          </a:lstStyle>
          <a:p>
            <a:pPr lvl="0"/>
            <a:r>
              <a:rPr lang="en-CA" smtClean="0"/>
              <a:t>Click to edit Master text styles</a:t>
            </a: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a:xfrm>
            <a:off x="0" y="5457826"/>
            <a:ext cx="9652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1"/>
              </a:gs>
              <a:gs pos="52000">
                <a:schemeClr val="accent1">
                  <a:lumMod val="40000"/>
                  <a:lumOff val="60000"/>
                </a:schemeClr>
              </a:gs>
              <a:gs pos="66000">
                <a:schemeClr val="accent1"/>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409853" y="6148043"/>
            <a:ext cx="978532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3"/>
              </a:gs>
              <a:gs pos="40000">
                <a:schemeClr val="accent3">
                  <a:lumMod val="40000"/>
                  <a:lumOff val="60000"/>
                </a:schemeClr>
              </a:gs>
              <a:gs pos="4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a:off x="-261" y="5412337"/>
            <a:ext cx="10140757"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2240967" y="6116508"/>
            <a:ext cx="9954208"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CA"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Date Placeholder 3"/>
          <p:cNvSpPr>
            <a:spLocks noGrp="1"/>
          </p:cNvSpPr>
          <p:nvPr>
            <p:ph type="dt" sz="half" idx="10"/>
          </p:nvPr>
        </p:nvSpPr>
        <p:spPr/>
        <p:txBody>
          <a:bodyPr/>
          <a:lstStyle/>
          <a:p>
            <a:fld id="{CAB7983A-F392-B747-BB7F-DE3B4FD5CF55}" type="datetimeFigureOut">
              <a:rPr lang="en-US" smtClean="0"/>
              <a:t>2/26/2015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ED34C2-8D5D-114E-BF46-3ADAD6424D75}" type="slidenum">
              <a:rPr lang="en-US" smtClean="0"/>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Freeform 6"/>
          <p:cNvSpPr/>
          <p:nvPr/>
        </p:nvSpPr>
        <p:spPr>
          <a:xfrm>
            <a:off x="0" y="5457826"/>
            <a:ext cx="9652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1"/>
              </a:gs>
              <a:gs pos="52000">
                <a:schemeClr val="accent1">
                  <a:lumMod val="40000"/>
                  <a:lumOff val="60000"/>
                </a:schemeClr>
              </a:gs>
              <a:gs pos="66000">
                <a:schemeClr val="accent1"/>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409853" y="6148043"/>
            <a:ext cx="978532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3"/>
              </a:gs>
              <a:gs pos="40000">
                <a:schemeClr val="accent3">
                  <a:lumMod val="40000"/>
                  <a:lumOff val="60000"/>
                </a:schemeClr>
              </a:gs>
              <a:gs pos="4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a:off x="-261" y="5412337"/>
            <a:ext cx="10140757"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2240967" y="6116508"/>
            <a:ext cx="9954208"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8839200" y="274639"/>
            <a:ext cx="2743200" cy="5851525"/>
          </a:xfrm>
        </p:spPr>
        <p:txBody>
          <a:bodyPr vert="eaVert"/>
          <a:lstStyle/>
          <a:p>
            <a:r>
              <a:rPr lang="en-CA" smtClean="0"/>
              <a:t>Click to edit Master title style</a:t>
            </a:r>
            <a:endParaRPr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Date Placeholder 3"/>
          <p:cNvSpPr>
            <a:spLocks noGrp="1"/>
          </p:cNvSpPr>
          <p:nvPr>
            <p:ph type="dt" sz="half" idx="10"/>
          </p:nvPr>
        </p:nvSpPr>
        <p:spPr/>
        <p:txBody>
          <a:bodyPr/>
          <a:lstStyle/>
          <a:p>
            <a:fld id="{CAB7983A-F392-B747-BB7F-DE3B4FD5CF55}" type="datetimeFigureOut">
              <a:rPr lang="en-US" smtClean="0"/>
              <a:t>2/26/2015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ED34C2-8D5D-114E-BF46-3ADAD6424D75}"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613" y="4406904"/>
            <a:ext cx="10363200" cy="1362075"/>
          </a:xfrm>
        </p:spPr>
        <p:txBody>
          <a:bodyPr anchor="t"/>
          <a:lstStyle>
            <a:lvl1pPr algn="l">
              <a:defRPr sz="4000" b="1" cap="all"/>
            </a:lvl1pPr>
          </a:lstStyle>
          <a:p>
            <a:r>
              <a:rPr lang="en-CA" smtClean="0"/>
              <a:t>Click to edit Master title style</a:t>
            </a:r>
            <a:endParaRPr lang="en-US"/>
          </a:p>
        </p:txBody>
      </p:sp>
      <p:sp>
        <p:nvSpPr>
          <p:cNvPr id="3" name="Text Placeholder 2"/>
          <p:cNvSpPr>
            <a:spLocks noGrp="1"/>
          </p:cNvSpPr>
          <p:nvPr>
            <p:ph type="body" idx="1"/>
          </p:nvPr>
        </p:nvSpPr>
        <p:spPr>
          <a:xfrm>
            <a:off x="963613"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CA" dirty="0" smtClean="0"/>
              <a:t>Click to edit Master text styles</a:t>
            </a:r>
          </a:p>
        </p:txBody>
      </p:sp>
    </p:spTree>
    <p:extLst>
      <p:ext uri="{BB962C8B-B14F-4D97-AF65-F5344CB8AC3E}">
        <p14:creationId xmlns:p14="http://schemas.microsoft.com/office/powerpoint/2010/main" val="28340387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Content Placeholder 2"/>
          <p:cNvSpPr>
            <a:spLocks noGrp="1"/>
          </p:cNvSpPr>
          <p:nvPr>
            <p:ph sz="half" idx="1"/>
          </p:nvPr>
        </p:nvSpPr>
        <p:spPr>
          <a:xfrm>
            <a:off x="609600" y="1600204"/>
            <a:ext cx="54102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Content Placeholder 3"/>
          <p:cNvSpPr>
            <a:spLocks noGrp="1"/>
          </p:cNvSpPr>
          <p:nvPr>
            <p:ph sz="half" idx="2"/>
          </p:nvPr>
        </p:nvSpPr>
        <p:spPr>
          <a:xfrm>
            <a:off x="6172200" y="1600204"/>
            <a:ext cx="54102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Tree>
    <p:extLst>
      <p:ext uri="{BB962C8B-B14F-4D97-AF65-F5344CB8AC3E}">
        <p14:creationId xmlns:p14="http://schemas.microsoft.com/office/powerpoint/2010/main" val="24056531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CA" smtClean="0"/>
              <a:t>Click to edit Master title style</a:t>
            </a:r>
            <a:endParaRPr lang="en-US"/>
          </a:p>
        </p:txBody>
      </p:sp>
      <p:sp>
        <p:nvSpPr>
          <p:cNvPr id="3" name="Text Placeholder 2"/>
          <p:cNvSpPr>
            <a:spLocks noGrp="1"/>
          </p:cNvSpPr>
          <p:nvPr>
            <p:ph type="body" idx="1"/>
          </p:nvPr>
        </p:nvSpPr>
        <p:spPr>
          <a:xfrm>
            <a:off x="609602" y="1535113"/>
            <a:ext cx="53863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4" name="Content Placeholder 3"/>
          <p:cNvSpPr>
            <a:spLocks noGrp="1"/>
          </p:cNvSpPr>
          <p:nvPr>
            <p:ph sz="half" idx="2"/>
          </p:nvPr>
        </p:nvSpPr>
        <p:spPr>
          <a:xfrm>
            <a:off x="609602" y="2174875"/>
            <a:ext cx="53863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5" name="Text Placeholder 4"/>
          <p:cNvSpPr>
            <a:spLocks noGrp="1"/>
          </p:cNvSpPr>
          <p:nvPr>
            <p:ph type="body" sz="quarter" idx="3"/>
          </p:nvPr>
        </p:nvSpPr>
        <p:spPr>
          <a:xfrm>
            <a:off x="6192837" y="1535113"/>
            <a:ext cx="538956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6" name="Content Placeholder 5"/>
          <p:cNvSpPr>
            <a:spLocks noGrp="1"/>
          </p:cNvSpPr>
          <p:nvPr>
            <p:ph sz="quarter" idx="4"/>
          </p:nvPr>
        </p:nvSpPr>
        <p:spPr>
          <a:xfrm>
            <a:off x="6192837" y="2174875"/>
            <a:ext cx="538956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Tree>
    <p:extLst>
      <p:ext uri="{BB962C8B-B14F-4D97-AF65-F5344CB8AC3E}">
        <p14:creationId xmlns:p14="http://schemas.microsoft.com/office/powerpoint/2010/main" val="40618779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Tree>
    <p:extLst>
      <p:ext uri="{BB962C8B-B14F-4D97-AF65-F5344CB8AC3E}">
        <p14:creationId xmlns:p14="http://schemas.microsoft.com/office/powerpoint/2010/main" val="40614939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5763872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4011613" cy="1162050"/>
          </a:xfrm>
        </p:spPr>
        <p:txBody>
          <a:bodyPr anchor="b"/>
          <a:lstStyle>
            <a:lvl1pPr algn="l">
              <a:defRPr sz="2000" b="1"/>
            </a:lvl1pPr>
          </a:lstStyle>
          <a:p>
            <a:r>
              <a:rPr lang="en-CA" smtClean="0"/>
              <a:t>Click to edit Master title style</a:t>
            </a:r>
            <a:endParaRPr lang="en-US"/>
          </a:p>
        </p:txBody>
      </p:sp>
      <p:sp>
        <p:nvSpPr>
          <p:cNvPr id="3" name="Content Placeholder 2"/>
          <p:cNvSpPr>
            <a:spLocks noGrp="1"/>
          </p:cNvSpPr>
          <p:nvPr>
            <p:ph idx="1"/>
          </p:nvPr>
        </p:nvSpPr>
        <p:spPr>
          <a:xfrm>
            <a:off x="4767266" y="273054"/>
            <a:ext cx="681513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Text Placeholder 3"/>
          <p:cNvSpPr>
            <a:spLocks noGrp="1"/>
          </p:cNvSpPr>
          <p:nvPr>
            <p:ph type="body" sz="half" idx="2"/>
          </p:nvPr>
        </p:nvSpPr>
        <p:spPr>
          <a:xfrm>
            <a:off x="609600" y="1435103"/>
            <a:ext cx="40116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a:xfrm>
            <a:off x="609600" y="6356354"/>
            <a:ext cx="2844800" cy="365125"/>
          </a:xfrm>
          <a:prstGeom prst="rect">
            <a:avLst/>
          </a:prstGeom>
        </p:spPr>
        <p:txBody>
          <a:bodyPr/>
          <a:lstStyle/>
          <a:p>
            <a:fld id="{CAB7983A-F392-B747-BB7F-DE3B4FD5CF55}" type="datetimeFigureOut">
              <a:rPr lang="en-US" smtClean="0"/>
              <a:t>2/26/2015</a:t>
            </a:fld>
            <a:endParaRPr lang="en-US"/>
          </a:p>
        </p:txBody>
      </p:sp>
      <p:sp>
        <p:nvSpPr>
          <p:cNvPr id="6" name="Footer Placeholder 5"/>
          <p:cNvSpPr>
            <a:spLocks noGrp="1"/>
          </p:cNvSpPr>
          <p:nvPr>
            <p:ph type="ftr" sz="quarter" idx="11"/>
          </p:nvPr>
        </p:nvSpPr>
        <p:spPr>
          <a:xfrm>
            <a:off x="4165600" y="6356354"/>
            <a:ext cx="38608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8737600" y="6356354"/>
            <a:ext cx="2844800" cy="365125"/>
          </a:xfrm>
          <a:prstGeom prst="rect">
            <a:avLst/>
          </a:prstGeom>
        </p:spPr>
        <p:txBody>
          <a:bodyPr/>
          <a:lstStyle/>
          <a:p>
            <a:fld id="{0EED34C2-8D5D-114E-BF46-3ADAD6424D75}" type="slidenum">
              <a:rPr lang="en-US" smtClean="0"/>
              <a:t>‹#›</a:t>
            </a:fld>
            <a:endParaRPr lang="en-US"/>
          </a:p>
        </p:txBody>
      </p:sp>
    </p:spTree>
    <p:extLst>
      <p:ext uri="{BB962C8B-B14F-4D97-AF65-F5344CB8AC3E}">
        <p14:creationId xmlns:p14="http://schemas.microsoft.com/office/powerpoint/2010/main" val="23644360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188" y="4800600"/>
            <a:ext cx="7315200" cy="566738"/>
          </a:xfrm>
        </p:spPr>
        <p:txBody>
          <a:bodyPr anchor="b"/>
          <a:lstStyle>
            <a:lvl1pPr algn="l">
              <a:defRPr sz="2000" b="1"/>
            </a:lvl1pPr>
          </a:lstStyle>
          <a:p>
            <a:r>
              <a:rPr lang="en-CA" smtClean="0"/>
              <a:t>Click to edit Master title style</a:t>
            </a:r>
            <a:endParaRPr lang="en-US"/>
          </a:p>
        </p:txBody>
      </p:sp>
      <p:sp>
        <p:nvSpPr>
          <p:cNvPr id="3" name="Picture Placeholder 2"/>
          <p:cNvSpPr>
            <a:spLocks noGrp="1"/>
          </p:cNvSpPr>
          <p:nvPr>
            <p:ph type="pic" idx="1"/>
          </p:nvPr>
        </p:nvSpPr>
        <p:spPr>
          <a:xfrm>
            <a:off x="2389188"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188"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Tree>
    <p:extLst>
      <p:ext uri="{BB962C8B-B14F-4D97-AF65-F5344CB8AC3E}">
        <p14:creationId xmlns:p14="http://schemas.microsoft.com/office/powerpoint/2010/main" val="2010812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image" Target="../media/image1.wmf"/><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CA" dirty="0" smtClean="0"/>
              <a:t>Click to edit Master title style</a:t>
            </a:r>
            <a:endParaRPr lang="en-US" dirty="0"/>
          </a:p>
        </p:txBody>
      </p:sp>
      <p:sp>
        <p:nvSpPr>
          <p:cNvPr id="3" name="Text Placeholder 2"/>
          <p:cNvSpPr>
            <a:spLocks noGrp="1"/>
          </p:cNvSpPr>
          <p:nvPr>
            <p:ph type="body" idx="1"/>
          </p:nvPr>
        </p:nvSpPr>
        <p:spPr>
          <a:xfrm>
            <a:off x="609600" y="1600204"/>
            <a:ext cx="10972800" cy="4525963"/>
          </a:xfrm>
          <a:prstGeom prst="rect">
            <a:avLst/>
          </a:prstGeom>
        </p:spPr>
        <p:txBody>
          <a:bodyPr vert="horz" lIns="91440" tIns="45720" rIns="91440" bIns="45720" rtlCol="0">
            <a:normAutofit/>
          </a:bodyPr>
          <a:lstStyle/>
          <a:p>
            <a:pPr lvl="0"/>
            <a:r>
              <a:rPr lang="en-CA" dirty="0" smtClean="0"/>
              <a:t>Click to edit Master text styles</a:t>
            </a:r>
          </a:p>
          <a:p>
            <a:pPr lvl="1"/>
            <a:r>
              <a:rPr lang="en-CA" dirty="0" smtClean="0"/>
              <a:t>Second level</a:t>
            </a:r>
          </a:p>
          <a:p>
            <a:pPr lvl="2"/>
            <a:r>
              <a:rPr lang="en-CA" dirty="0" smtClean="0"/>
              <a:t>Third level</a:t>
            </a:r>
          </a:p>
          <a:p>
            <a:pPr lvl="3"/>
            <a:r>
              <a:rPr lang="en-CA" dirty="0" smtClean="0"/>
              <a:t>Fourth level</a:t>
            </a:r>
          </a:p>
          <a:p>
            <a:pPr lvl="4"/>
            <a:r>
              <a:rPr lang="en-CA" dirty="0" smtClean="0"/>
              <a:t>Fifth level</a:t>
            </a:r>
            <a:endParaRPr lang="en-US" dirty="0"/>
          </a:p>
        </p:txBody>
      </p:sp>
    </p:spTree>
    <p:extLst>
      <p:ext uri="{BB962C8B-B14F-4D97-AF65-F5344CB8AC3E}">
        <p14:creationId xmlns:p14="http://schemas.microsoft.com/office/powerpoint/2010/main" val="1156892322"/>
      </p:ext>
    </p:extLst>
  </p:cSld>
  <p:clrMap bg1="dk1" tx1="lt1" bg2="dk2" tx2="lt2" accent1="accent1" accent2="accent2" accent3="accent3" accent4="accent4" accent5="accent5" accent6="accent6" hlink="hlink" folHlink="folHlink"/>
  <p:sldLayoutIdLst>
    <p:sldLayoutId id="2147483960" r:id="rId1"/>
    <p:sldLayoutId id="2147483961" r:id="rId2"/>
    <p:sldLayoutId id="2147483962" r:id="rId3"/>
    <p:sldLayoutId id="2147483963" r:id="rId4"/>
    <p:sldLayoutId id="2147483964" r:id="rId5"/>
    <p:sldLayoutId id="2147483965" r:id="rId6"/>
    <p:sldLayoutId id="2147483966" r:id="rId7"/>
    <p:sldLayoutId id="2147483967" r:id="rId8"/>
    <p:sldLayoutId id="2147483968" r:id="rId9"/>
    <p:sldLayoutId id="2147483969" r:id="rId10"/>
    <p:sldLayoutId id="2147483970" r:id="rId11"/>
    <p:sldLayoutId id="2147483971" r:id="rId12"/>
  </p:sldLayoutIdLst>
  <p:txStyles>
    <p:titleStyle>
      <a:lvl1pPr algn="l" defTabSz="457200" rtl="0" eaLnBrk="1" latinLnBrk="0" hangingPunct="1">
        <a:spcBef>
          <a:spcPct val="0"/>
        </a:spcBef>
        <a:buNone/>
        <a:defRPr sz="4800" b="1" kern="1200">
          <a:solidFill>
            <a:srgbClr val="FE37FF"/>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rgbClr val="00FFFF"/>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rgbClr val="00FFFF"/>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rgbClr val="00FFFF"/>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rgbClr val="00FFFF"/>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rgbClr val="00FFFF"/>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0"/>
            <a:ext cx="12192000" cy="6858000"/>
          </a:xfrm>
          <a:prstGeom prst="rect">
            <a:avLst/>
          </a:prstGeom>
          <a:blipFill dpi="0" rotWithShape="1">
            <a:blip r:embed="rId13">
              <a:alphaModFix amt="15000"/>
            </a:blip>
            <a:srcRect/>
            <a:tile tx="0" ty="0" sx="76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914400" y="274638"/>
            <a:ext cx="10363200" cy="1143000"/>
          </a:xfrm>
          <a:prstGeom prst="rect">
            <a:avLst/>
          </a:prstGeom>
        </p:spPr>
        <p:txBody>
          <a:bodyPr vert="horz" lIns="0" tIns="45720" rIns="0" bIns="45720" rtlCol="0" anchor="ctr">
            <a:normAutofit/>
          </a:bodyPr>
          <a:lstStyle/>
          <a:p>
            <a:r>
              <a:rPr lang="en-CA" smtClean="0"/>
              <a:t>Click to edit Master title style</a:t>
            </a:r>
            <a:endParaRPr lang="en-US" dirty="0"/>
          </a:p>
        </p:txBody>
      </p:sp>
      <p:sp>
        <p:nvSpPr>
          <p:cNvPr id="3" name="Text Placeholder 2"/>
          <p:cNvSpPr>
            <a:spLocks noGrp="1"/>
          </p:cNvSpPr>
          <p:nvPr>
            <p:ph type="body" idx="1"/>
          </p:nvPr>
        </p:nvSpPr>
        <p:spPr>
          <a:xfrm>
            <a:off x="914400" y="1600201"/>
            <a:ext cx="10363200" cy="4525963"/>
          </a:xfrm>
          <a:prstGeom prst="rect">
            <a:avLst/>
          </a:prstGeom>
        </p:spPr>
        <p:txBody>
          <a:bodyPr vert="horz" lIns="0" tIns="45720" rIns="0" bIns="45720" rtlCol="0">
            <a:normAutofit/>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dirty="0"/>
          </a:p>
        </p:txBody>
      </p:sp>
      <p:sp>
        <p:nvSpPr>
          <p:cNvPr id="4" name="Date Placeholder 3"/>
          <p:cNvSpPr>
            <a:spLocks noGrp="1"/>
          </p:cNvSpPr>
          <p:nvPr>
            <p:ph type="dt" sz="half" idx="2"/>
          </p:nvPr>
        </p:nvSpPr>
        <p:spPr>
          <a:xfrm>
            <a:off x="8534400" y="6416676"/>
            <a:ext cx="2641600" cy="365125"/>
          </a:xfrm>
          <a:prstGeom prst="rect">
            <a:avLst/>
          </a:prstGeom>
        </p:spPr>
        <p:txBody>
          <a:bodyPr vert="horz" lIns="0" tIns="45720" rIns="0" bIns="0" rtlCol="0" anchor="b" anchorCtr="0"/>
          <a:lstStyle>
            <a:lvl1pPr algn="r">
              <a:defRPr lang="en-US" sz="900" kern="1200" cap="all" spc="110" baseline="0" smtClean="0">
                <a:solidFill>
                  <a:srgbClr val="4D4D4D"/>
                </a:solidFill>
                <a:latin typeface="+mn-lt"/>
                <a:ea typeface="+mn-ea"/>
                <a:cs typeface="+mn-cs"/>
              </a:defRPr>
            </a:lvl1pPr>
          </a:lstStyle>
          <a:p>
            <a:fld id="{942120D2-3948-4F8F-BE5D-E7E7D97880B2}" type="datetime4">
              <a:rPr lang="en-US" smtClean="0"/>
              <a:pPr/>
              <a:t>February 26, 2015</a:t>
            </a:fld>
            <a:endParaRPr lang="en-US" dirty="0" err="1"/>
          </a:p>
        </p:txBody>
      </p:sp>
      <p:sp>
        <p:nvSpPr>
          <p:cNvPr id="5" name="Footer Placeholder 4"/>
          <p:cNvSpPr>
            <a:spLocks noGrp="1"/>
          </p:cNvSpPr>
          <p:nvPr>
            <p:ph type="ftr" sz="quarter" idx="3"/>
          </p:nvPr>
        </p:nvSpPr>
        <p:spPr>
          <a:xfrm>
            <a:off x="304800" y="6416676"/>
            <a:ext cx="3860800" cy="365125"/>
          </a:xfrm>
          <a:prstGeom prst="rect">
            <a:avLst/>
          </a:prstGeom>
        </p:spPr>
        <p:txBody>
          <a:bodyPr vert="horz" lIns="0" tIns="45720" rIns="0" bIns="0" rtlCol="0" anchor="b" anchorCtr="0"/>
          <a:lstStyle>
            <a:lvl1pPr algn="l">
              <a:defRPr sz="900" cap="all" spc="110" baseline="0">
                <a:solidFill>
                  <a:srgbClr val="4D4D4D"/>
                </a:solidFill>
              </a:defRPr>
            </a:lvl1pPr>
          </a:lstStyle>
          <a:p>
            <a:endParaRPr lang="en-US" dirty="0"/>
          </a:p>
        </p:txBody>
      </p:sp>
      <p:sp>
        <p:nvSpPr>
          <p:cNvPr id="6" name="Slide Number Placeholder 5"/>
          <p:cNvSpPr>
            <a:spLocks noGrp="1"/>
          </p:cNvSpPr>
          <p:nvPr>
            <p:ph type="sldNum" sz="quarter" idx="4"/>
          </p:nvPr>
        </p:nvSpPr>
        <p:spPr>
          <a:xfrm>
            <a:off x="11277600" y="6416676"/>
            <a:ext cx="609600" cy="365125"/>
          </a:xfrm>
          <a:prstGeom prst="rect">
            <a:avLst/>
          </a:prstGeom>
        </p:spPr>
        <p:txBody>
          <a:bodyPr vert="horz" lIns="0" tIns="45720" rIns="0" bIns="0" rtlCol="0" anchor="b" anchorCtr="0"/>
          <a:lstStyle>
            <a:lvl1pPr algn="r">
              <a:defRPr sz="1100" b="1" baseline="0">
                <a:solidFill>
                  <a:srgbClr val="4D4D4D"/>
                </a:solidFill>
              </a:defRPr>
            </a:lvl1pPr>
          </a:lstStyle>
          <a:p>
            <a:fld id="{1D72EBF8-7CF5-44B7-B2BF-E22DE4D0703D}" type="slidenum">
              <a:rPr lang="en-US" smtClean="0"/>
              <a:pPr/>
              <a:t>‹#›</a:t>
            </a:fld>
            <a:endParaRPr lang="en-US" dirty="0"/>
          </a:p>
        </p:txBody>
      </p:sp>
    </p:spTree>
  </p:cSld>
  <p:clrMap bg1="dk1" tx1="lt1" bg2="dk2" tx2="lt2" accent1="accent1" accent2="accent2" accent3="accent3" accent4="accent4" accent5="accent5" accent6="accent6" hlink="hlink" folHlink="folHlink"/>
  <p:sldLayoutIdLst>
    <p:sldLayoutId id="2147483997" r:id="rId1"/>
    <p:sldLayoutId id="2147483998" r:id="rId2"/>
    <p:sldLayoutId id="2147483999" r:id="rId3"/>
    <p:sldLayoutId id="2147484000" r:id="rId4"/>
    <p:sldLayoutId id="2147484001" r:id="rId5"/>
    <p:sldLayoutId id="2147484002" r:id="rId6"/>
    <p:sldLayoutId id="2147484003" r:id="rId7"/>
    <p:sldLayoutId id="2147484004" r:id="rId8"/>
    <p:sldLayoutId id="2147484005" r:id="rId9"/>
    <p:sldLayoutId id="2147484006" r:id="rId10"/>
    <p:sldLayoutId id="2147484007" r:id="rId11"/>
  </p:sldLayoutIdLst>
  <p:txStyles>
    <p:titleStyle>
      <a:lvl1pPr algn="l" defTabSz="914400" rtl="0" eaLnBrk="1" latinLnBrk="0" hangingPunct="1">
        <a:spcBef>
          <a:spcPct val="0"/>
        </a:spcBef>
        <a:buNone/>
        <a:defRPr sz="3600" kern="1200" cap="all"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lnSpc>
          <a:spcPct val="100000"/>
        </a:lnSpc>
        <a:spcBef>
          <a:spcPts val="700"/>
        </a:spcBef>
        <a:buClr>
          <a:schemeClr val="accent1"/>
        </a:buClr>
        <a:buSzPct val="85000"/>
        <a:buFont typeface="Wingdings 3" pitchFamily="18" charset="2"/>
        <a:buChar char=""/>
        <a:defRPr sz="2000" kern="1200" baseline="0">
          <a:solidFill>
            <a:schemeClr val="tx1"/>
          </a:solidFill>
          <a:latin typeface="+mn-lt"/>
          <a:ea typeface="+mn-ea"/>
          <a:cs typeface="+mn-cs"/>
        </a:defRPr>
      </a:lvl1pPr>
      <a:lvl2pPr marL="742950" indent="-274320" algn="l" defTabSz="914400" rtl="0" eaLnBrk="1" latinLnBrk="0" hangingPunct="1">
        <a:lnSpc>
          <a:spcPct val="100000"/>
        </a:lnSpc>
        <a:spcBef>
          <a:spcPts val="700"/>
        </a:spcBef>
        <a:buClr>
          <a:schemeClr val="accent1"/>
        </a:buClr>
        <a:buSzPct val="85000"/>
        <a:buFont typeface="Wingdings 3" pitchFamily="18" charset="2"/>
        <a:buChar char=""/>
        <a:defRPr sz="1600" kern="1200" baseline="0">
          <a:solidFill>
            <a:schemeClr val="tx1"/>
          </a:solidFill>
          <a:latin typeface="+mn-lt"/>
          <a:ea typeface="+mn-ea"/>
          <a:cs typeface="+mn-cs"/>
        </a:defRPr>
      </a:lvl2pPr>
      <a:lvl3pPr marL="11430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baseline="0">
          <a:solidFill>
            <a:schemeClr val="tx1"/>
          </a:solidFill>
          <a:latin typeface="+mn-lt"/>
          <a:ea typeface="+mn-ea"/>
          <a:cs typeface="+mn-cs"/>
        </a:defRPr>
      </a:lvl3pPr>
      <a:lvl4pPr marL="16002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baseline="0">
          <a:solidFill>
            <a:schemeClr val="tx1"/>
          </a:solidFill>
          <a:latin typeface="+mn-lt"/>
          <a:ea typeface="+mn-ea"/>
          <a:cs typeface="+mn-cs"/>
        </a:defRPr>
      </a:lvl4pPr>
      <a:lvl5pPr marL="20574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baseline="0">
          <a:solidFill>
            <a:schemeClr val="tx1"/>
          </a:solidFill>
          <a:latin typeface="+mn-lt"/>
          <a:ea typeface="+mn-ea"/>
          <a:cs typeface="+mn-cs"/>
        </a:defRPr>
      </a:lvl5pPr>
      <a:lvl6pPr marL="25146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6pPr>
      <a:lvl7pPr marL="29718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7pPr>
      <a:lvl8pPr marL="34290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8pPr>
      <a:lvl9pPr marL="38862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3" Type="http://schemas.openxmlformats.org/officeDocument/2006/relationships/hyperlink" Target="https://policiesonline.ualberta.ca/PoliciesProcedures/Procedures/Research-Records-Stewardship-Guidance-Procedure.pdf" TargetMode="External"/><Relationship Id="rId2" Type="http://schemas.openxmlformats.org/officeDocument/2006/relationships/notesSlide" Target="../notesSlides/notesSlide9.xml"/><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4.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4.xml"/></Relationships>
</file>

<file path=ppt/slides/_rels/slide22.xml.rels><?xml version="1.0" encoding="UTF-8" standalone="yes"?>
<Relationships xmlns="http://schemas.openxmlformats.org/package/2006/relationships"><Relationship Id="rId3" Type="http://schemas.openxmlformats.org/officeDocument/2006/relationships/hyperlink" Target="http://www.re3data.org/" TargetMode="External"/><Relationship Id="rId2" Type="http://schemas.openxmlformats.org/officeDocument/2006/relationships/notesSlide" Target="../notesSlides/notesSlide15.xml"/><Relationship Id="rId1" Type="http://schemas.openxmlformats.org/officeDocument/2006/relationships/slideLayout" Target="../slideLayouts/slideLayout14.xml"/><Relationship Id="rId5" Type="http://schemas.openxmlformats.org/officeDocument/2006/relationships/hyperlink" Target="http://www.library.ualberta.ca/databases/databaseinfo/index.cfm?ID=4494" TargetMode="External"/><Relationship Id="rId4" Type="http://schemas.openxmlformats.org/officeDocument/2006/relationships/hyperlink" Target="http://databib.org/" TargetMode="Externa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4.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4.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4.xml"/></Relationships>
</file>

<file path=ppt/slides/_rels/slide26.xml.rels><?xml version="1.0" encoding="UTF-8" standalone="yes"?>
<Relationships xmlns="http://schemas.openxmlformats.org/package/2006/relationships"><Relationship Id="rId3" Type="http://schemas.openxmlformats.org/officeDocument/2006/relationships/hyperlink" Target="mailto:erahelp@ualberta.ca" TargetMode="External"/><Relationship Id="rId2" Type="http://schemas.openxmlformats.org/officeDocument/2006/relationships/notesSlide" Target="../notesSlides/notesSlide19.xml"/><Relationship Id="rId1" Type="http://schemas.openxmlformats.org/officeDocument/2006/relationships/slideLayout" Target="../slideLayouts/slideLayout14.xml"/><Relationship Id="rId4" Type="http://schemas.openxmlformats.org/officeDocument/2006/relationships/hyperlink" Target="https://era.library.ualberta.ca/public/home" TargetMode="External"/></Relationships>
</file>

<file path=ppt/slides/_rels/slide27.xml.rels><?xml version="1.0" encoding="UTF-8" standalone="yes"?>
<Relationships xmlns="http://schemas.openxmlformats.org/package/2006/relationships"><Relationship Id="rId3" Type="http://schemas.openxmlformats.org/officeDocument/2006/relationships/hyperlink" Target="https://dataverse.library.ualberta.ca/dvn/" TargetMode="External"/><Relationship Id="rId2" Type="http://schemas.openxmlformats.org/officeDocument/2006/relationships/notesSlide" Target="../notesSlides/notesSlide20.xml"/><Relationship Id="rId1" Type="http://schemas.openxmlformats.org/officeDocument/2006/relationships/slideLayout" Target="../slideLayouts/slideLayout1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3" Type="http://schemas.openxmlformats.org/officeDocument/2006/relationships/hyperlink" Target="http://researchdata.library.ubc.ca/files/2014/10/RDM_DataGuide_V02.7_20150216.pdf" TargetMode="External"/><Relationship Id="rId2" Type="http://schemas.openxmlformats.org/officeDocument/2006/relationships/notesSlide" Target="../notesSlides/notesSlide2.xml"/><Relationship Id="rId1" Type="http://schemas.openxmlformats.org/officeDocument/2006/relationships/slideLayout" Target="../slideLayouts/slideLayout14.xml"/><Relationship Id="rId4" Type="http://schemas.openxmlformats.org/officeDocument/2006/relationships/hyperlink" Target="http://www.library.ualberta.ca/" TargetMode="Externa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4.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914400" y="877301"/>
            <a:ext cx="10363200" cy="2723154"/>
          </a:xfrm>
        </p:spPr>
        <p:txBody>
          <a:bodyPr>
            <a:noAutofit/>
          </a:bodyPr>
          <a:lstStyle/>
          <a:p>
            <a:r>
              <a:rPr lang="en-US" sz="6600" dirty="0" smtClean="0"/>
              <a:t>Introduction to Research Data Management</a:t>
            </a:r>
            <a:endParaRPr lang="en-US" sz="6600" dirty="0"/>
          </a:p>
        </p:txBody>
      </p:sp>
      <p:sp>
        <p:nvSpPr>
          <p:cNvPr id="5" name="Subtitle 4"/>
          <p:cNvSpPr>
            <a:spLocks noGrp="1"/>
          </p:cNvSpPr>
          <p:nvPr>
            <p:ph type="subTitle" idx="1"/>
          </p:nvPr>
        </p:nvSpPr>
        <p:spPr>
          <a:xfrm>
            <a:off x="7906799" y="4085338"/>
            <a:ext cx="4285201" cy="1152275"/>
          </a:xfrm>
        </p:spPr>
        <p:txBody>
          <a:bodyPr>
            <a:normAutofit/>
          </a:bodyPr>
          <a:lstStyle/>
          <a:p>
            <a:pPr algn="l">
              <a:lnSpc>
                <a:spcPct val="60000"/>
              </a:lnSpc>
            </a:pPr>
            <a:r>
              <a:rPr lang="en-US" dirty="0" smtClean="0">
                <a:solidFill>
                  <a:schemeClr val="tx1"/>
                </a:solidFill>
              </a:rPr>
              <a:t>Robin Desmeules</a:t>
            </a:r>
          </a:p>
          <a:p>
            <a:pPr algn="l">
              <a:lnSpc>
                <a:spcPct val="60000"/>
              </a:lnSpc>
            </a:pPr>
            <a:r>
              <a:rPr lang="en-US" dirty="0" smtClean="0">
                <a:solidFill>
                  <a:schemeClr val="tx1"/>
                </a:solidFill>
              </a:rPr>
              <a:t>Janice Kung</a:t>
            </a:r>
          </a:p>
          <a:p>
            <a:pPr algn="l">
              <a:lnSpc>
                <a:spcPct val="60000"/>
              </a:lnSpc>
            </a:pPr>
            <a:r>
              <a:rPr lang="en-US" dirty="0" smtClean="0">
                <a:solidFill>
                  <a:schemeClr val="tx1"/>
                </a:solidFill>
              </a:rPr>
              <a:t>J W Scott Health Sciences Library</a:t>
            </a:r>
          </a:p>
          <a:p>
            <a:pPr algn="l">
              <a:lnSpc>
                <a:spcPct val="60000"/>
              </a:lnSpc>
            </a:pPr>
            <a:r>
              <a:rPr lang="en-US" dirty="0" smtClean="0">
                <a:solidFill>
                  <a:schemeClr val="tx1"/>
                </a:solidFill>
              </a:rPr>
              <a:t>University of Alberta Libraries</a:t>
            </a:r>
            <a:endParaRPr lang="en-US" dirty="0">
              <a:solidFill>
                <a:schemeClr val="tx1"/>
              </a:solidFill>
            </a:endParaRPr>
          </a:p>
        </p:txBody>
      </p:sp>
    </p:spTree>
    <p:extLst>
      <p:ext uri="{BB962C8B-B14F-4D97-AF65-F5344CB8AC3E}">
        <p14:creationId xmlns:p14="http://schemas.microsoft.com/office/powerpoint/2010/main" val="138393669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429"/>
        <p:cNvGrpSpPr/>
        <p:nvPr/>
      </p:nvGrpSpPr>
      <p:grpSpPr>
        <a:xfrm>
          <a:off x="0" y="0"/>
          <a:ext cx="0" cy="0"/>
          <a:chOff x="0" y="0"/>
          <a:chExt cx="0" cy="0"/>
        </a:xfrm>
      </p:grpSpPr>
      <p:sp>
        <p:nvSpPr>
          <p:cNvPr id="431" name="Shape 431"/>
          <p:cNvSpPr txBox="1">
            <a:spLocks noGrp="1"/>
          </p:cNvSpPr>
          <p:nvPr>
            <p:ph type="title"/>
          </p:nvPr>
        </p:nvSpPr>
        <p:spPr>
          <a:xfrm>
            <a:off x="990600" y="434829"/>
            <a:ext cx="10096800" cy="677999"/>
          </a:xfrm>
          <a:prstGeom prst="rect">
            <a:avLst/>
          </a:prstGeom>
          <a:noFill/>
          <a:ln>
            <a:noFill/>
          </a:ln>
        </p:spPr>
        <p:txBody>
          <a:bodyPr lIns="91425" tIns="45700" rIns="91425" bIns="45700" anchor="b" anchorCtr="0">
            <a:noAutofit/>
          </a:bodyPr>
          <a:lstStyle/>
          <a:p>
            <a:pPr>
              <a:lnSpc>
                <a:spcPct val="90000"/>
              </a:lnSpc>
              <a:spcBef>
                <a:spcPts val="0"/>
              </a:spcBef>
              <a:buClr>
                <a:schemeClr val="accent1"/>
              </a:buClr>
              <a:buSzPct val="25000"/>
            </a:pPr>
            <a:r>
              <a:rPr lang="en-US" sz="4000" b="1" cap="none" dirty="0">
                <a:solidFill>
                  <a:schemeClr val="accent1"/>
                </a:solidFill>
                <a:ea typeface="Arial"/>
                <a:cs typeface="Arial"/>
                <a:sym typeface="Arial"/>
              </a:rPr>
              <a:t>Proper data </a:t>
            </a:r>
            <a:r>
              <a:rPr lang="en-US" sz="4000" b="1" cap="none" dirty="0" smtClean="0">
                <a:solidFill>
                  <a:schemeClr val="accent1"/>
                </a:solidFill>
                <a:ea typeface="Arial"/>
                <a:cs typeface="Arial"/>
                <a:sym typeface="Arial"/>
              </a:rPr>
              <a:t>management </a:t>
            </a:r>
            <a:endParaRPr lang="en-US" sz="4000" b="1" i="0" u="none" strike="noStrike" cap="none" baseline="0" dirty="0">
              <a:solidFill>
                <a:schemeClr val="accent1"/>
              </a:solidFill>
              <a:ea typeface="Arial"/>
              <a:cs typeface="Arial"/>
              <a:sym typeface="Arial"/>
            </a:endParaRPr>
          </a:p>
        </p:txBody>
      </p:sp>
      <p:sp>
        <p:nvSpPr>
          <p:cNvPr id="430" name="Shape 430"/>
          <p:cNvSpPr txBox="1">
            <a:spLocks noGrp="1"/>
          </p:cNvSpPr>
          <p:nvPr>
            <p:ph idx="1"/>
          </p:nvPr>
        </p:nvSpPr>
        <p:spPr>
          <a:xfrm>
            <a:off x="1257600" y="1450079"/>
            <a:ext cx="9601200" cy="3809999"/>
          </a:xfrm>
          <a:prstGeom prst="rect">
            <a:avLst/>
          </a:prstGeom>
          <a:noFill/>
          <a:ln>
            <a:noFill/>
          </a:ln>
        </p:spPr>
        <p:txBody>
          <a:bodyPr lIns="91425" tIns="45700" rIns="91425" bIns="45700" anchor="t" anchorCtr="0">
            <a:noAutofit/>
          </a:bodyPr>
          <a:lstStyle/>
          <a:p>
            <a:pPr>
              <a:spcBef>
                <a:spcPts val="0"/>
              </a:spcBef>
              <a:buSzPct val="100000"/>
            </a:pPr>
            <a:r>
              <a:rPr lang="en-US" sz="3200" dirty="0" smtClean="0">
                <a:solidFill>
                  <a:srgbClr val="FFFFFF"/>
                </a:solidFill>
              </a:rPr>
              <a:t>Maximizes </a:t>
            </a:r>
            <a:r>
              <a:rPr lang="en-US" sz="3200" dirty="0">
                <a:solidFill>
                  <a:srgbClr val="FFFFFF"/>
                </a:solidFill>
              </a:rPr>
              <a:t>transparency, accountability, and enable </a:t>
            </a:r>
            <a:r>
              <a:rPr lang="en-US" sz="3200" dirty="0" smtClean="0">
                <a:solidFill>
                  <a:srgbClr val="FFFFFF"/>
                </a:solidFill>
              </a:rPr>
              <a:t>evaluation</a:t>
            </a:r>
          </a:p>
          <a:p>
            <a:pPr marL="68580" indent="0">
              <a:spcBef>
                <a:spcPts val="0"/>
              </a:spcBef>
              <a:buSzPct val="100000"/>
              <a:buNone/>
            </a:pPr>
            <a:endParaRPr lang="en-US" sz="3200" dirty="0">
              <a:solidFill>
                <a:srgbClr val="FFFFFF"/>
              </a:solidFill>
            </a:endParaRPr>
          </a:p>
          <a:p>
            <a:pPr>
              <a:spcBef>
                <a:spcPts val="0"/>
              </a:spcBef>
              <a:buSzPct val="100000"/>
            </a:pPr>
            <a:r>
              <a:rPr lang="en-US" sz="3200" dirty="0" smtClean="0">
                <a:solidFill>
                  <a:srgbClr val="FFFFFF"/>
                </a:solidFill>
              </a:rPr>
              <a:t>ORGANIZATION</a:t>
            </a:r>
            <a:r>
              <a:rPr lang="en-US" sz="3200" dirty="0">
                <a:solidFill>
                  <a:srgbClr val="FFFFFF"/>
                </a:solidFill>
              </a:rPr>
              <a:t>! Plan now, not later</a:t>
            </a:r>
          </a:p>
          <a:p>
            <a:pPr marL="127000" marR="0" lvl="0" indent="0" algn="l" rtl="0">
              <a:lnSpc>
                <a:spcPct val="90000"/>
              </a:lnSpc>
              <a:spcBef>
                <a:spcPts val="1800"/>
              </a:spcBef>
              <a:buClr>
                <a:schemeClr val="accent1"/>
              </a:buClr>
              <a:buFont typeface="Arial"/>
              <a:buNone/>
            </a:pPr>
            <a:endParaRPr sz="3200" dirty="0">
              <a:solidFill>
                <a:srgbClr val="FFFFFF"/>
              </a:solidFill>
            </a:endParaRPr>
          </a:p>
        </p:txBody>
      </p:sp>
      <p:pic>
        <p:nvPicPr>
          <p:cNvPr id="1027" name="Picture 3" descr="C:\Users\jkung\AppData\Local\Microsoft\Windows\Temporary Internet Files\Content.IE5\GYYDIXIT\organize[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823883" y="2786063"/>
            <a:ext cx="2596892" cy="17287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09910120"/>
      </p:ext>
    </p:extLst>
  </p:cSld>
  <p:clrMapOvr>
    <a:masterClrMapping/>
  </p:clrMapOvr>
  <p:transition spd="med">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914400" y="864206"/>
            <a:ext cx="10363200" cy="2975828"/>
          </a:xfrm>
        </p:spPr>
        <p:txBody>
          <a:bodyPr>
            <a:normAutofit fontScale="90000"/>
          </a:bodyPr>
          <a:lstStyle/>
          <a:p>
            <a:pPr algn="ctr"/>
            <a:r>
              <a:rPr lang="en-US" sz="6600" cap="none" dirty="0" smtClean="0">
                <a:solidFill>
                  <a:srgbClr val="FFFFFF"/>
                </a:solidFill>
                <a:ea typeface="Arial"/>
                <a:cs typeface="Arial"/>
                <a:sym typeface="Arial"/>
              </a:rPr>
              <a:t>MANAGING YOUR RESEARCH: DATA MANAGEMENT PLANS</a:t>
            </a:r>
            <a:endParaRPr lang="en-US" sz="6600" cap="none" dirty="0">
              <a:solidFill>
                <a:srgbClr val="FFFFFF"/>
              </a:solidFill>
            </a:endParaRPr>
          </a:p>
        </p:txBody>
      </p:sp>
    </p:spTree>
    <p:extLst>
      <p:ext uri="{BB962C8B-B14F-4D97-AF65-F5344CB8AC3E}">
        <p14:creationId xmlns:p14="http://schemas.microsoft.com/office/powerpoint/2010/main" val="6678233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414"/>
        <p:cNvGrpSpPr/>
        <p:nvPr/>
      </p:nvGrpSpPr>
      <p:grpSpPr>
        <a:xfrm>
          <a:off x="0" y="0"/>
          <a:ext cx="0" cy="0"/>
          <a:chOff x="0" y="0"/>
          <a:chExt cx="0" cy="0"/>
        </a:xfrm>
      </p:grpSpPr>
      <p:sp>
        <p:nvSpPr>
          <p:cNvPr id="416" name="Shape 416"/>
          <p:cNvSpPr txBox="1">
            <a:spLocks noGrp="1"/>
          </p:cNvSpPr>
          <p:nvPr>
            <p:ph type="title"/>
          </p:nvPr>
        </p:nvSpPr>
        <p:spPr>
          <a:xfrm>
            <a:off x="990603" y="387604"/>
            <a:ext cx="10012799" cy="725099"/>
          </a:xfrm>
          <a:prstGeom prst="rect">
            <a:avLst/>
          </a:prstGeom>
          <a:noFill/>
          <a:ln>
            <a:noFill/>
          </a:ln>
        </p:spPr>
        <p:txBody>
          <a:bodyPr lIns="91425" tIns="45700" rIns="91425" bIns="45700" anchor="b" anchorCtr="0">
            <a:noAutofit/>
          </a:bodyPr>
          <a:lstStyle/>
          <a:p>
            <a:pPr marL="0" marR="0" lvl="0" indent="0" algn="l" rtl="0">
              <a:lnSpc>
                <a:spcPct val="90000"/>
              </a:lnSpc>
              <a:spcBef>
                <a:spcPts val="0"/>
              </a:spcBef>
              <a:buClr>
                <a:schemeClr val="accent1"/>
              </a:buClr>
              <a:buSzPct val="25000"/>
              <a:buFont typeface="Arial"/>
              <a:buNone/>
            </a:pPr>
            <a:r>
              <a:rPr lang="en-US" sz="4000" b="1" i="0" u="none" strike="noStrike" cap="none" baseline="0" dirty="0" smtClean="0">
                <a:solidFill>
                  <a:schemeClr val="accent1"/>
                </a:solidFill>
                <a:ea typeface="Arial"/>
                <a:cs typeface="Arial"/>
                <a:sym typeface="Arial"/>
              </a:rPr>
              <a:t>What is </a:t>
            </a:r>
            <a:r>
              <a:rPr lang="en-US" sz="4000" b="1" cap="none" dirty="0" smtClean="0">
                <a:solidFill>
                  <a:schemeClr val="accent1"/>
                </a:solidFill>
                <a:ea typeface="Arial"/>
                <a:cs typeface="Arial"/>
                <a:sym typeface="Arial"/>
              </a:rPr>
              <a:t>a Data Management Plan</a:t>
            </a:r>
            <a:r>
              <a:rPr lang="en-US" sz="4000" b="1" i="0" u="none" strike="noStrike" cap="none" dirty="0" smtClean="0">
                <a:solidFill>
                  <a:schemeClr val="accent1"/>
                </a:solidFill>
                <a:ea typeface="Arial"/>
                <a:cs typeface="Arial"/>
                <a:sym typeface="Arial"/>
              </a:rPr>
              <a:t>?</a:t>
            </a:r>
            <a:endParaRPr lang="en-US" sz="4000" b="1" i="0" u="none" strike="noStrike" cap="none" baseline="0" dirty="0">
              <a:solidFill>
                <a:schemeClr val="accent1"/>
              </a:solidFill>
              <a:ea typeface="Arial"/>
              <a:cs typeface="Arial"/>
              <a:sym typeface="Arial"/>
            </a:endParaRPr>
          </a:p>
        </p:txBody>
      </p:sp>
      <p:sp>
        <p:nvSpPr>
          <p:cNvPr id="415" name="Shape 415"/>
          <p:cNvSpPr txBox="1">
            <a:spLocks noGrp="1"/>
          </p:cNvSpPr>
          <p:nvPr>
            <p:ph idx="1"/>
          </p:nvPr>
        </p:nvSpPr>
        <p:spPr>
          <a:xfrm>
            <a:off x="1066801" y="1573504"/>
            <a:ext cx="10338299" cy="3969299"/>
          </a:xfrm>
          <a:prstGeom prst="rect">
            <a:avLst/>
          </a:prstGeom>
          <a:noFill/>
          <a:ln>
            <a:noFill/>
          </a:ln>
        </p:spPr>
        <p:txBody>
          <a:bodyPr lIns="91425" tIns="45700" rIns="91425" bIns="45700" anchor="t" anchorCtr="0">
            <a:noAutofit/>
          </a:bodyPr>
          <a:lstStyle/>
          <a:p>
            <a:pPr indent="-342900">
              <a:lnSpc>
                <a:spcPct val="90000"/>
              </a:lnSpc>
              <a:spcBef>
                <a:spcPts val="0"/>
              </a:spcBef>
              <a:buSzPct val="100000"/>
            </a:pPr>
            <a:r>
              <a:rPr lang="en-US" sz="3200" dirty="0" smtClean="0">
                <a:solidFill>
                  <a:srgbClr val="FFFFFF"/>
                </a:solidFill>
              </a:rPr>
              <a:t>A document that outlines how and what you will do with your data during and after the completion of a research project.</a:t>
            </a:r>
            <a:endParaRPr lang="en-US" sz="3200" dirty="0">
              <a:solidFill>
                <a:srgbClr val="FFFFFF"/>
              </a:solidFill>
            </a:endParaRPr>
          </a:p>
          <a:p>
            <a:pPr marL="914400" marR="0" indent="0" algn="l" rtl="0">
              <a:lnSpc>
                <a:spcPct val="90000"/>
              </a:lnSpc>
              <a:spcBef>
                <a:spcPts val="0"/>
              </a:spcBef>
              <a:buNone/>
            </a:pPr>
            <a:endParaRPr sz="2800" dirty="0">
              <a:solidFill>
                <a:srgbClr val="FFFFFF"/>
              </a:solidFill>
            </a:endParaRPr>
          </a:p>
          <a:p>
            <a:pPr marL="0" indent="0">
              <a:lnSpc>
                <a:spcPct val="90000"/>
              </a:lnSpc>
              <a:spcBef>
                <a:spcPts val="1800"/>
              </a:spcBef>
              <a:buNone/>
            </a:pPr>
            <a:endParaRPr sz="2800" b="0" i="0" u="none" strike="noStrike" cap="none" baseline="0" dirty="0">
              <a:solidFill>
                <a:srgbClr val="FFFFFF"/>
              </a:solidFill>
              <a:latin typeface="Arial"/>
              <a:ea typeface="Arial"/>
              <a:cs typeface="Arial"/>
              <a:sym typeface="Arial"/>
            </a:endParaRPr>
          </a:p>
        </p:txBody>
      </p:sp>
    </p:spTree>
    <p:extLst>
      <p:ext uri="{BB962C8B-B14F-4D97-AF65-F5344CB8AC3E}">
        <p14:creationId xmlns:p14="http://schemas.microsoft.com/office/powerpoint/2010/main" val="401818337"/>
      </p:ext>
    </p:extLst>
  </p:cSld>
  <p:clrMapOvr>
    <a:masterClrMapping/>
  </p:clrMapOvr>
  <p:transition spd="med">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414"/>
        <p:cNvGrpSpPr/>
        <p:nvPr/>
      </p:nvGrpSpPr>
      <p:grpSpPr>
        <a:xfrm>
          <a:off x="0" y="0"/>
          <a:ext cx="0" cy="0"/>
          <a:chOff x="0" y="0"/>
          <a:chExt cx="0" cy="0"/>
        </a:xfrm>
      </p:grpSpPr>
      <p:sp>
        <p:nvSpPr>
          <p:cNvPr id="416" name="Shape 416"/>
          <p:cNvSpPr txBox="1">
            <a:spLocks noGrp="1"/>
          </p:cNvSpPr>
          <p:nvPr>
            <p:ph type="title"/>
          </p:nvPr>
        </p:nvSpPr>
        <p:spPr>
          <a:xfrm>
            <a:off x="990603" y="387604"/>
            <a:ext cx="10012799" cy="725099"/>
          </a:xfrm>
          <a:prstGeom prst="rect">
            <a:avLst/>
          </a:prstGeom>
          <a:noFill/>
          <a:ln>
            <a:noFill/>
          </a:ln>
        </p:spPr>
        <p:txBody>
          <a:bodyPr lIns="91425" tIns="45700" rIns="91425" bIns="45700" anchor="b" anchorCtr="0">
            <a:noAutofit/>
          </a:bodyPr>
          <a:lstStyle/>
          <a:p>
            <a:pPr marL="0" marR="0" lvl="0" indent="0" algn="l" rtl="0">
              <a:lnSpc>
                <a:spcPct val="90000"/>
              </a:lnSpc>
              <a:spcBef>
                <a:spcPts val="0"/>
              </a:spcBef>
              <a:buClr>
                <a:schemeClr val="accent1"/>
              </a:buClr>
              <a:buSzPct val="25000"/>
              <a:buFont typeface="Arial"/>
              <a:buNone/>
            </a:pPr>
            <a:r>
              <a:rPr lang="en-US" sz="4000" b="1" i="0" u="none" strike="noStrike" cap="none" spc="-150" baseline="0" dirty="0" smtClean="0">
                <a:solidFill>
                  <a:schemeClr val="accent1"/>
                </a:solidFill>
                <a:ea typeface="Arial"/>
                <a:cs typeface="Arial"/>
                <a:sym typeface="Arial"/>
              </a:rPr>
              <a:t>Why</a:t>
            </a:r>
            <a:r>
              <a:rPr lang="en-US" sz="4000" b="1" i="0" u="none" strike="noStrike" cap="none" spc="-150" dirty="0" smtClean="0">
                <a:solidFill>
                  <a:schemeClr val="accent1"/>
                </a:solidFill>
                <a:ea typeface="Arial"/>
                <a:cs typeface="Arial"/>
                <a:sym typeface="Arial"/>
              </a:rPr>
              <a:t> </a:t>
            </a:r>
            <a:r>
              <a:rPr lang="en-US" sz="4000" b="1" cap="none" spc="-150" dirty="0" smtClean="0">
                <a:solidFill>
                  <a:schemeClr val="accent1"/>
                </a:solidFill>
                <a:ea typeface="Arial"/>
                <a:cs typeface="Arial"/>
                <a:sym typeface="Arial"/>
              </a:rPr>
              <a:t>do you need a Data Management Plan</a:t>
            </a:r>
            <a:r>
              <a:rPr lang="en-US" sz="4000" b="1" i="0" u="none" strike="noStrike" cap="none" spc="-150" dirty="0" smtClean="0">
                <a:solidFill>
                  <a:schemeClr val="accent1"/>
                </a:solidFill>
                <a:ea typeface="Arial"/>
                <a:cs typeface="Arial"/>
                <a:sym typeface="Arial"/>
              </a:rPr>
              <a:t>?</a:t>
            </a:r>
            <a:endParaRPr lang="en-US" sz="4000" b="1" i="0" u="none" strike="noStrike" cap="none" spc="-150" baseline="0" dirty="0">
              <a:solidFill>
                <a:schemeClr val="accent1"/>
              </a:solidFill>
              <a:ea typeface="Arial"/>
              <a:cs typeface="Arial"/>
              <a:sym typeface="Arial"/>
            </a:endParaRPr>
          </a:p>
        </p:txBody>
      </p:sp>
      <p:sp>
        <p:nvSpPr>
          <p:cNvPr id="415" name="Shape 415"/>
          <p:cNvSpPr txBox="1">
            <a:spLocks noGrp="1"/>
          </p:cNvSpPr>
          <p:nvPr>
            <p:ph idx="1"/>
          </p:nvPr>
        </p:nvSpPr>
        <p:spPr>
          <a:xfrm>
            <a:off x="1066801" y="1573504"/>
            <a:ext cx="10338299" cy="3969299"/>
          </a:xfrm>
          <a:prstGeom prst="rect">
            <a:avLst/>
          </a:prstGeom>
          <a:noFill/>
          <a:ln>
            <a:noFill/>
          </a:ln>
        </p:spPr>
        <p:txBody>
          <a:bodyPr lIns="91425" tIns="45700" rIns="91425" bIns="45700" anchor="t" anchorCtr="0">
            <a:noAutofit/>
          </a:bodyPr>
          <a:lstStyle/>
          <a:p>
            <a:pPr indent="-342900">
              <a:lnSpc>
                <a:spcPct val="90000"/>
              </a:lnSpc>
              <a:spcBef>
                <a:spcPts val="0"/>
              </a:spcBef>
              <a:buSzPct val="100000"/>
            </a:pPr>
            <a:r>
              <a:rPr lang="en-US" sz="3200" dirty="0">
                <a:solidFill>
                  <a:srgbClr val="FFFFFF"/>
                </a:solidFill>
              </a:rPr>
              <a:t>Satisfy grant/research ethics board </a:t>
            </a:r>
            <a:r>
              <a:rPr lang="en-US" sz="3200" dirty="0" smtClean="0">
                <a:solidFill>
                  <a:srgbClr val="FFFFFF"/>
                </a:solidFill>
              </a:rPr>
              <a:t>requirements</a:t>
            </a:r>
          </a:p>
          <a:p>
            <a:pPr lvl="1" indent="-342900">
              <a:lnSpc>
                <a:spcPct val="90000"/>
              </a:lnSpc>
              <a:spcBef>
                <a:spcPts val="0"/>
              </a:spcBef>
              <a:buSzPct val="100000"/>
            </a:pPr>
            <a:r>
              <a:rPr lang="en-US" sz="2800" b="1" dirty="0" smtClean="0">
                <a:solidFill>
                  <a:srgbClr val="FFFFFF"/>
                </a:solidFill>
              </a:rPr>
              <a:t>Tri</a:t>
            </a:r>
            <a:r>
              <a:rPr lang="en-US" sz="2800" b="1" dirty="0">
                <a:solidFill>
                  <a:srgbClr val="FFFFFF"/>
                </a:solidFill>
              </a:rPr>
              <a:t>-council</a:t>
            </a:r>
            <a:r>
              <a:rPr lang="en-US" sz="2800" dirty="0">
                <a:solidFill>
                  <a:srgbClr val="FFFFFF"/>
                </a:solidFill>
              </a:rPr>
              <a:t>: Upcoming policy that requires data management plans for funded research </a:t>
            </a:r>
            <a:r>
              <a:rPr lang="en-US" sz="2800" dirty="0" smtClean="0">
                <a:solidFill>
                  <a:srgbClr val="FFFFFF"/>
                </a:solidFill>
              </a:rPr>
              <a:t>projects</a:t>
            </a:r>
          </a:p>
          <a:p>
            <a:pPr marL="400050" lvl="1" indent="0">
              <a:lnSpc>
                <a:spcPct val="90000"/>
              </a:lnSpc>
              <a:spcBef>
                <a:spcPts val="0"/>
              </a:spcBef>
              <a:buSzPct val="100000"/>
              <a:buNone/>
            </a:pPr>
            <a:endParaRPr lang="en-US" sz="2800" dirty="0" smtClean="0">
              <a:solidFill>
                <a:srgbClr val="FFFFFF"/>
              </a:solidFill>
            </a:endParaRPr>
          </a:p>
          <a:p>
            <a:pPr indent="-342900">
              <a:lnSpc>
                <a:spcPct val="90000"/>
              </a:lnSpc>
              <a:spcBef>
                <a:spcPts val="0"/>
              </a:spcBef>
              <a:buSzPct val="100000"/>
            </a:pPr>
            <a:r>
              <a:rPr lang="en-US" sz="3200" dirty="0" smtClean="0">
                <a:solidFill>
                  <a:srgbClr val="FFFFFF"/>
                </a:solidFill>
              </a:rPr>
              <a:t>Satisfy </a:t>
            </a:r>
            <a:r>
              <a:rPr lang="en-US" sz="3200" dirty="0">
                <a:solidFill>
                  <a:srgbClr val="FFFFFF"/>
                </a:solidFill>
              </a:rPr>
              <a:t>journal </a:t>
            </a:r>
            <a:r>
              <a:rPr lang="en-US" sz="3200" dirty="0" smtClean="0">
                <a:solidFill>
                  <a:srgbClr val="FFFFFF"/>
                </a:solidFill>
              </a:rPr>
              <a:t>requirements</a:t>
            </a:r>
          </a:p>
          <a:p>
            <a:pPr lvl="1" indent="-342900">
              <a:lnSpc>
                <a:spcPct val="90000"/>
              </a:lnSpc>
              <a:spcBef>
                <a:spcPts val="0"/>
              </a:spcBef>
              <a:buSzPct val="100000"/>
            </a:pPr>
            <a:r>
              <a:rPr lang="en-US" sz="2800" dirty="0" smtClean="0">
                <a:solidFill>
                  <a:srgbClr val="FFFFFF"/>
                </a:solidFill>
              </a:rPr>
              <a:t>Mandates for data to be made openly accessible (e.g. PLOS One, Science)</a:t>
            </a:r>
          </a:p>
          <a:p>
            <a:pPr marL="914400" marR="0" indent="0" algn="l" rtl="0">
              <a:lnSpc>
                <a:spcPct val="90000"/>
              </a:lnSpc>
              <a:spcBef>
                <a:spcPts val="0"/>
              </a:spcBef>
              <a:buNone/>
            </a:pPr>
            <a:endParaRPr sz="2800" dirty="0">
              <a:solidFill>
                <a:srgbClr val="FFFFFF"/>
              </a:solidFill>
            </a:endParaRPr>
          </a:p>
          <a:p>
            <a:pPr marL="0" indent="0">
              <a:lnSpc>
                <a:spcPct val="90000"/>
              </a:lnSpc>
              <a:spcBef>
                <a:spcPts val="1800"/>
              </a:spcBef>
              <a:buNone/>
            </a:pPr>
            <a:endParaRPr sz="2800" b="0" i="0" u="none" strike="noStrike" cap="none" baseline="0" dirty="0">
              <a:solidFill>
                <a:srgbClr val="FFFFFF"/>
              </a:solidFill>
              <a:latin typeface="Arial"/>
              <a:ea typeface="Arial"/>
              <a:cs typeface="Arial"/>
              <a:sym typeface="Arial"/>
            </a:endParaRPr>
          </a:p>
        </p:txBody>
      </p:sp>
    </p:spTree>
    <p:extLst>
      <p:ext uri="{BB962C8B-B14F-4D97-AF65-F5344CB8AC3E}">
        <p14:creationId xmlns:p14="http://schemas.microsoft.com/office/powerpoint/2010/main" val="529333492"/>
      </p:ext>
    </p:extLst>
  </p:cSld>
  <p:clrMapOvr>
    <a:masterClrMapping/>
  </p:clrMapOvr>
  <p:transition spd="med">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422"/>
        <p:cNvGrpSpPr/>
        <p:nvPr/>
      </p:nvGrpSpPr>
      <p:grpSpPr>
        <a:xfrm>
          <a:off x="0" y="0"/>
          <a:ext cx="0" cy="0"/>
          <a:chOff x="0" y="0"/>
          <a:chExt cx="0" cy="0"/>
        </a:xfrm>
      </p:grpSpPr>
      <p:sp>
        <p:nvSpPr>
          <p:cNvPr id="424" name="Shape 424"/>
          <p:cNvSpPr txBox="1">
            <a:spLocks noGrp="1"/>
          </p:cNvSpPr>
          <p:nvPr>
            <p:ph type="title"/>
          </p:nvPr>
        </p:nvSpPr>
        <p:spPr>
          <a:xfrm>
            <a:off x="990603" y="387604"/>
            <a:ext cx="10012799" cy="725099"/>
          </a:xfrm>
          <a:prstGeom prst="rect">
            <a:avLst/>
          </a:prstGeom>
          <a:noFill/>
          <a:ln>
            <a:noFill/>
          </a:ln>
        </p:spPr>
        <p:txBody>
          <a:bodyPr lIns="91425" tIns="45700" rIns="91425" bIns="45700" anchor="b" anchorCtr="0">
            <a:noAutofit/>
          </a:bodyPr>
          <a:lstStyle/>
          <a:p>
            <a:pPr lvl="0">
              <a:lnSpc>
                <a:spcPct val="90000"/>
              </a:lnSpc>
              <a:spcBef>
                <a:spcPts val="0"/>
              </a:spcBef>
              <a:buClr>
                <a:schemeClr val="accent1"/>
              </a:buClr>
              <a:buSzPct val="25000"/>
            </a:pPr>
            <a:r>
              <a:rPr lang="en-US" sz="4000" b="1" cap="none" spc="-150" dirty="0">
                <a:solidFill>
                  <a:schemeClr val="accent1"/>
                </a:solidFill>
                <a:ea typeface="Arial"/>
                <a:cs typeface="Arial"/>
                <a:sym typeface="Arial"/>
              </a:rPr>
              <a:t>Why do you need a Data Management Plan?</a:t>
            </a:r>
            <a:endParaRPr lang="en-US" sz="4000" b="1" i="0" u="none" strike="noStrike" cap="none" spc="-150" baseline="0" dirty="0">
              <a:solidFill>
                <a:schemeClr val="accent1"/>
              </a:solidFill>
              <a:latin typeface="Arial"/>
              <a:ea typeface="Arial"/>
              <a:cs typeface="Arial"/>
              <a:sym typeface="Arial"/>
            </a:endParaRPr>
          </a:p>
        </p:txBody>
      </p:sp>
      <p:sp>
        <p:nvSpPr>
          <p:cNvPr id="423" name="Shape 423"/>
          <p:cNvSpPr txBox="1">
            <a:spLocks noGrp="1"/>
          </p:cNvSpPr>
          <p:nvPr>
            <p:ph idx="1"/>
          </p:nvPr>
        </p:nvSpPr>
        <p:spPr>
          <a:xfrm>
            <a:off x="1066801" y="1268700"/>
            <a:ext cx="10338299" cy="4600499"/>
          </a:xfrm>
          <a:prstGeom prst="rect">
            <a:avLst/>
          </a:prstGeom>
          <a:noFill/>
          <a:ln>
            <a:noFill/>
          </a:ln>
        </p:spPr>
        <p:txBody>
          <a:bodyPr lIns="91425" tIns="45700" rIns="91425" bIns="45700" anchor="t" anchorCtr="0">
            <a:noAutofit/>
          </a:bodyPr>
          <a:lstStyle/>
          <a:p>
            <a:pPr marL="68580" indent="0">
              <a:spcBef>
                <a:spcPts val="0"/>
              </a:spcBef>
              <a:buClr>
                <a:schemeClr val="dk1"/>
              </a:buClr>
              <a:buSzPct val="100000"/>
              <a:buNone/>
            </a:pPr>
            <a:r>
              <a:rPr lang="en-US" sz="2800" dirty="0" smtClean="0">
                <a:solidFill>
                  <a:srgbClr val="FFFFFF"/>
                </a:solidFill>
              </a:rPr>
              <a:t>Adhere </a:t>
            </a:r>
            <a:r>
              <a:rPr lang="en-US" sz="2800" dirty="0">
                <a:solidFill>
                  <a:srgbClr val="FFFFFF"/>
                </a:solidFill>
              </a:rPr>
              <a:t>to University policies and procedures </a:t>
            </a:r>
          </a:p>
          <a:p>
            <a:pPr lvl="2" algn="just" rtl="0">
              <a:spcBef>
                <a:spcPts val="1800"/>
              </a:spcBef>
              <a:buClr>
                <a:schemeClr val="dk1"/>
              </a:buClr>
              <a:buSzPct val="111111"/>
              <a:buNone/>
            </a:pPr>
            <a:r>
              <a:rPr lang="en-US" sz="2400" dirty="0">
                <a:solidFill>
                  <a:srgbClr val="FFFFFF"/>
                </a:solidFill>
              </a:rPr>
              <a:t>“The University and its members are responsible for the stewardship of the research records created, acquired, managed or preserved. Good stewardship procedures will ensure that research records are managed and preserved for future scholarship, that research records can be verified and that confidential, personally identifying, identifiable and/or sensitive information is appropriately safeguarded.”</a:t>
            </a:r>
          </a:p>
          <a:p>
            <a:pPr lvl="2" algn="r" rtl="0">
              <a:spcBef>
                <a:spcPts val="1800"/>
              </a:spcBef>
              <a:buClr>
                <a:schemeClr val="dk1"/>
              </a:buClr>
              <a:buSzPct val="100000"/>
              <a:buNone/>
            </a:pPr>
            <a:r>
              <a:rPr lang="en-US" sz="2800" dirty="0">
                <a:solidFill>
                  <a:srgbClr val="FFFFFF"/>
                </a:solidFill>
              </a:rPr>
              <a:t>                       </a:t>
            </a:r>
            <a:r>
              <a:rPr lang="en-US" sz="2400" dirty="0">
                <a:solidFill>
                  <a:srgbClr val="FFFFFF"/>
                </a:solidFill>
              </a:rPr>
              <a:t>- </a:t>
            </a:r>
            <a:r>
              <a:rPr lang="en-US" sz="2400" u="sng" dirty="0">
                <a:solidFill>
                  <a:srgbClr val="FFFFFF"/>
                </a:solidFill>
                <a:hlinkClick r:id="rId3"/>
              </a:rPr>
              <a:t>UAPPOL</a:t>
            </a:r>
            <a:r>
              <a:rPr lang="en-US" sz="2400" dirty="0">
                <a:solidFill>
                  <a:srgbClr val="FFFFFF"/>
                </a:solidFill>
              </a:rPr>
              <a:t> </a:t>
            </a:r>
            <a:r>
              <a:rPr lang="en-US" sz="2400" i="1" dirty="0">
                <a:solidFill>
                  <a:srgbClr val="FFFFFF"/>
                </a:solidFill>
              </a:rPr>
              <a:t>Research Records Stewardship Guidance Procedure </a:t>
            </a:r>
            <a:r>
              <a:rPr lang="en-US" sz="2400" dirty="0">
                <a:solidFill>
                  <a:srgbClr val="FFFFFF"/>
                </a:solidFill>
              </a:rPr>
              <a:t>(Oct. 2013)</a:t>
            </a:r>
          </a:p>
          <a:p>
            <a:pPr marL="127000" marR="0" lvl="0" indent="0" algn="l" rtl="0">
              <a:lnSpc>
                <a:spcPct val="90000"/>
              </a:lnSpc>
              <a:spcBef>
                <a:spcPts val="1800"/>
              </a:spcBef>
              <a:buClr>
                <a:schemeClr val="accent1"/>
              </a:buClr>
              <a:buFont typeface="Arial"/>
              <a:buNone/>
            </a:pPr>
            <a:endParaRPr sz="2800" b="0" i="0" u="none" strike="noStrike" cap="none" baseline="0" dirty="0">
              <a:solidFill>
                <a:srgbClr val="FFFFFF"/>
              </a:solidFill>
              <a:latin typeface="Arial"/>
              <a:ea typeface="Arial"/>
              <a:cs typeface="Arial"/>
              <a:sym typeface="Arial"/>
            </a:endParaRPr>
          </a:p>
        </p:txBody>
      </p:sp>
    </p:spTree>
  </p:cSld>
  <p:clrMapOvr>
    <a:masterClrMapping/>
  </p:clrMapOvr>
  <p:transition spd="med">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914400" y="864206"/>
            <a:ext cx="10363200" cy="2975828"/>
          </a:xfrm>
        </p:spPr>
        <p:txBody>
          <a:bodyPr>
            <a:normAutofit/>
          </a:bodyPr>
          <a:lstStyle/>
          <a:p>
            <a:pPr algn="ctr"/>
            <a:r>
              <a:rPr lang="en-US" sz="6600" cap="none" dirty="0" smtClean="0">
                <a:solidFill>
                  <a:srgbClr val="FFFFFF"/>
                </a:solidFill>
                <a:ea typeface="Arial"/>
                <a:cs typeface="Arial"/>
                <a:sym typeface="Arial"/>
              </a:rPr>
              <a:t>DATA MANAGEMENT PLANS</a:t>
            </a:r>
            <a:endParaRPr lang="en-US" sz="6600" cap="none" dirty="0">
              <a:solidFill>
                <a:srgbClr val="FFFFFF"/>
              </a:solidFill>
            </a:endParaRPr>
          </a:p>
        </p:txBody>
      </p:sp>
    </p:spTree>
    <p:extLst>
      <p:ext uri="{BB962C8B-B14F-4D97-AF65-F5344CB8AC3E}">
        <p14:creationId xmlns:p14="http://schemas.microsoft.com/office/powerpoint/2010/main" val="32185796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446"/>
        <p:cNvGrpSpPr/>
        <p:nvPr/>
      </p:nvGrpSpPr>
      <p:grpSpPr>
        <a:xfrm>
          <a:off x="0" y="0"/>
          <a:ext cx="0" cy="0"/>
          <a:chOff x="0" y="0"/>
          <a:chExt cx="0" cy="0"/>
        </a:xfrm>
      </p:grpSpPr>
      <p:sp>
        <p:nvSpPr>
          <p:cNvPr id="447" name="Shape 447"/>
          <p:cNvSpPr txBox="1">
            <a:spLocks noGrp="1"/>
          </p:cNvSpPr>
          <p:nvPr>
            <p:ph type="title"/>
          </p:nvPr>
        </p:nvSpPr>
        <p:spPr>
          <a:xfrm>
            <a:off x="914400" y="169886"/>
            <a:ext cx="10363200" cy="1143000"/>
          </a:xfrm>
          <a:prstGeom prst="rect">
            <a:avLst/>
          </a:prstGeom>
          <a:noFill/>
          <a:ln>
            <a:noFill/>
          </a:ln>
        </p:spPr>
        <p:txBody>
          <a:bodyPr lIns="91425" tIns="45700" rIns="91425" bIns="45700" anchor="b" anchorCtr="0">
            <a:noAutofit/>
          </a:bodyPr>
          <a:lstStyle/>
          <a:p>
            <a:pPr marL="0" marR="0" lvl="0" indent="0" algn="l" rtl="0">
              <a:lnSpc>
                <a:spcPct val="90000"/>
              </a:lnSpc>
              <a:spcBef>
                <a:spcPts val="0"/>
              </a:spcBef>
              <a:buClr>
                <a:schemeClr val="accent1"/>
              </a:buClr>
              <a:buSzPct val="25000"/>
              <a:buFont typeface="Arial"/>
              <a:buNone/>
            </a:pPr>
            <a:r>
              <a:rPr lang="en-US" sz="4000" b="1" cap="none" dirty="0" smtClean="0">
                <a:solidFill>
                  <a:schemeClr val="accent1"/>
                </a:solidFill>
              </a:rPr>
              <a:t>How we can help you</a:t>
            </a:r>
            <a:endParaRPr lang="en-US" sz="4000" b="1" cap="none" dirty="0">
              <a:solidFill>
                <a:schemeClr val="accent1"/>
              </a:solidFill>
            </a:endParaRPr>
          </a:p>
        </p:txBody>
      </p:sp>
      <p:sp>
        <p:nvSpPr>
          <p:cNvPr id="448" name="Shape 448"/>
          <p:cNvSpPr txBox="1">
            <a:spLocks noGrp="1"/>
          </p:cNvSpPr>
          <p:nvPr>
            <p:ph idx="1"/>
          </p:nvPr>
        </p:nvSpPr>
        <p:spPr>
          <a:xfrm>
            <a:off x="1295400" y="1828799"/>
            <a:ext cx="9601200" cy="4356000"/>
          </a:xfrm>
          <a:prstGeom prst="rect">
            <a:avLst/>
          </a:prstGeom>
          <a:noFill/>
          <a:ln>
            <a:noFill/>
          </a:ln>
        </p:spPr>
        <p:txBody>
          <a:bodyPr lIns="91425" tIns="45700" rIns="91425" bIns="45700" anchor="t" anchorCtr="0">
            <a:noAutofit/>
          </a:bodyPr>
          <a:lstStyle/>
          <a:p>
            <a:pPr marL="457200" indent="-457200">
              <a:lnSpc>
                <a:spcPct val="80000"/>
              </a:lnSpc>
              <a:spcBef>
                <a:spcPts val="0"/>
              </a:spcBef>
              <a:buSzPct val="100000"/>
            </a:pPr>
            <a:r>
              <a:rPr lang="en-US" sz="2800" dirty="0"/>
              <a:t>Tool available for creating a Data Management Plan (DMP</a:t>
            </a:r>
            <a:r>
              <a:rPr lang="en-US" sz="2800" dirty="0" smtClean="0"/>
              <a:t>)</a:t>
            </a:r>
          </a:p>
          <a:p>
            <a:pPr marL="0" indent="0">
              <a:lnSpc>
                <a:spcPct val="80000"/>
              </a:lnSpc>
              <a:spcBef>
                <a:spcPts val="0"/>
              </a:spcBef>
              <a:buSzPct val="100000"/>
              <a:buNone/>
            </a:pPr>
            <a:endParaRPr lang="en-US" sz="2800" dirty="0" smtClean="0"/>
          </a:p>
          <a:p>
            <a:pPr marL="457200" indent="-457200">
              <a:lnSpc>
                <a:spcPct val="80000"/>
              </a:lnSpc>
              <a:spcBef>
                <a:spcPts val="0"/>
              </a:spcBef>
              <a:buSzPct val="100000"/>
            </a:pPr>
            <a:r>
              <a:rPr lang="en-US" sz="2800" dirty="0" smtClean="0"/>
              <a:t>DMP </a:t>
            </a:r>
            <a:r>
              <a:rPr lang="en-US" sz="2800" dirty="0"/>
              <a:t>Builder: </a:t>
            </a:r>
            <a:endParaRPr lang="en-US" sz="2800" dirty="0" smtClean="0"/>
          </a:p>
          <a:p>
            <a:pPr marL="857250" lvl="1" indent="-457200">
              <a:lnSpc>
                <a:spcPct val="80000"/>
              </a:lnSpc>
              <a:spcBef>
                <a:spcPts val="0"/>
              </a:spcBef>
              <a:buSzPct val="100000"/>
              <a:buFont typeface="Wingdings" panose="05000000000000000000" pitchFamily="2" charset="2"/>
              <a:buChar char="Ø"/>
            </a:pPr>
            <a:r>
              <a:rPr lang="en-US" sz="2800" dirty="0"/>
              <a:t>Free </a:t>
            </a:r>
            <a:r>
              <a:rPr lang="en-US" sz="2800" dirty="0"/>
              <a:t>and locally </a:t>
            </a:r>
            <a:r>
              <a:rPr lang="en-US" sz="2800" dirty="0"/>
              <a:t>hosted</a:t>
            </a:r>
          </a:p>
          <a:p>
            <a:pPr marL="857250" lvl="1" indent="-457200">
              <a:lnSpc>
                <a:spcPct val="80000"/>
              </a:lnSpc>
              <a:spcBef>
                <a:spcPts val="0"/>
              </a:spcBef>
              <a:buSzPct val="100000"/>
              <a:buFont typeface="Wingdings" panose="05000000000000000000" pitchFamily="2" charset="2"/>
              <a:buChar char="Ø"/>
            </a:pPr>
            <a:r>
              <a:rPr lang="en-US" sz="2800" dirty="0" smtClean="0"/>
              <a:t>Perpetual </a:t>
            </a:r>
            <a:r>
              <a:rPr lang="en-US" sz="2800" dirty="0"/>
              <a:t>access even when you leave the U of </a:t>
            </a:r>
            <a:r>
              <a:rPr lang="en-US" sz="2800" dirty="0" smtClean="0"/>
              <a:t>A</a:t>
            </a:r>
          </a:p>
          <a:p>
            <a:pPr marL="857250" lvl="1" indent="-457200">
              <a:lnSpc>
                <a:spcPct val="80000"/>
              </a:lnSpc>
              <a:spcBef>
                <a:spcPts val="0"/>
              </a:spcBef>
              <a:buSzPct val="100000"/>
              <a:buFont typeface="Wingdings" panose="05000000000000000000" pitchFamily="2" charset="2"/>
              <a:buChar char="Ø"/>
            </a:pPr>
            <a:r>
              <a:rPr lang="en-US" sz="2800" dirty="0" smtClean="0"/>
              <a:t>Ability </a:t>
            </a:r>
            <a:r>
              <a:rPr lang="en-US" sz="2800" dirty="0"/>
              <a:t>to customize templates to major funding agency requirements </a:t>
            </a:r>
            <a:endParaRPr lang="en-US" sz="2800" dirty="0" smtClean="0"/>
          </a:p>
          <a:p>
            <a:pPr marL="857250" lvl="1" indent="-457200">
              <a:lnSpc>
                <a:spcPct val="80000"/>
              </a:lnSpc>
              <a:spcBef>
                <a:spcPts val="0"/>
              </a:spcBef>
              <a:buSzPct val="100000"/>
              <a:buFont typeface="Wingdings" panose="05000000000000000000" pitchFamily="2" charset="2"/>
              <a:buChar char="Ø"/>
            </a:pPr>
            <a:r>
              <a:rPr lang="en-US" sz="2800" dirty="0" smtClean="0"/>
              <a:t>Contact </a:t>
            </a:r>
            <a:r>
              <a:rPr lang="en-US" sz="2800" dirty="0"/>
              <a:t>the Data Library: </a:t>
            </a:r>
            <a:r>
              <a:rPr lang="en-US" sz="2800" dirty="0" err="1"/>
              <a:t>data@ualberta.ca</a:t>
            </a:r>
            <a:endParaRPr lang="en-US" sz="2800" dirty="0"/>
          </a:p>
          <a:p>
            <a:pPr marL="0" lvl="0" indent="0">
              <a:lnSpc>
                <a:spcPct val="80000"/>
              </a:lnSpc>
              <a:spcBef>
                <a:spcPts val="0"/>
              </a:spcBef>
              <a:buSzPct val="100000"/>
              <a:buNone/>
            </a:pPr>
            <a:endParaRPr lang="en-US" sz="2800" dirty="0"/>
          </a:p>
          <a:p>
            <a:pPr marL="228600" lvl="0" indent="-228600">
              <a:lnSpc>
                <a:spcPct val="80000"/>
              </a:lnSpc>
              <a:spcBef>
                <a:spcPts val="0"/>
              </a:spcBef>
              <a:buSzPct val="100000"/>
              <a:buFont typeface="Arial"/>
              <a:buChar char="▪"/>
            </a:pPr>
            <a:endParaRPr lang="en-US" sz="2800" dirty="0"/>
          </a:p>
        </p:txBody>
      </p:sp>
    </p:spTree>
    <p:extLst>
      <p:ext uri="{BB962C8B-B14F-4D97-AF65-F5344CB8AC3E}">
        <p14:creationId xmlns:p14="http://schemas.microsoft.com/office/powerpoint/2010/main" val="4193359553"/>
      </p:ext>
    </p:extLst>
  </p:cSld>
  <p:clrMapOvr>
    <a:masterClrMapping/>
  </p:clrMapOvr>
  <p:transition spd="med">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914400" y="864206"/>
            <a:ext cx="10363200" cy="2975828"/>
          </a:xfrm>
        </p:spPr>
        <p:txBody>
          <a:bodyPr>
            <a:normAutofit/>
          </a:bodyPr>
          <a:lstStyle/>
          <a:p>
            <a:pPr algn="ctr"/>
            <a:r>
              <a:rPr lang="en-US" sz="6600" cap="none" dirty="0" smtClean="0">
                <a:solidFill>
                  <a:srgbClr val="FFFFFF"/>
                </a:solidFill>
                <a:ea typeface="Arial"/>
                <a:cs typeface="Arial"/>
                <a:sym typeface="Arial"/>
              </a:rPr>
              <a:t>SHARING YOUR DATA</a:t>
            </a:r>
            <a:endParaRPr lang="en-US" sz="6600" cap="none" dirty="0">
              <a:solidFill>
                <a:srgbClr val="FFFFFF"/>
              </a:solidFill>
            </a:endParaRPr>
          </a:p>
        </p:txBody>
      </p:sp>
    </p:spTree>
    <p:extLst>
      <p:ext uri="{BB962C8B-B14F-4D97-AF65-F5344CB8AC3E}">
        <p14:creationId xmlns:p14="http://schemas.microsoft.com/office/powerpoint/2010/main" val="338327613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446"/>
        <p:cNvGrpSpPr/>
        <p:nvPr/>
      </p:nvGrpSpPr>
      <p:grpSpPr>
        <a:xfrm>
          <a:off x="0" y="0"/>
          <a:ext cx="0" cy="0"/>
          <a:chOff x="0" y="0"/>
          <a:chExt cx="0" cy="0"/>
        </a:xfrm>
      </p:grpSpPr>
      <p:sp>
        <p:nvSpPr>
          <p:cNvPr id="447" name="Shape 447"/>
          <p:cNvSpPr txBox="1">
            <a:spLocks noGrp="1"/>
          </p:cNvSpPr>
          <p:nvPr>
            <p:ph type="title"/>
          </p:nvPr>
        </p:nvSpPr>
        <p:spPr>
          <a:xfrm>
            <a:off x="914400" y="169886"/>
            <a:ext cx="10363200" cy="1143000"/>
          </a:xfrm>
          <a:prstGeom prst="rect">
            <a:avLst/>
          </a:prstGeom>
          <a:noFill/>
          <a:ln>
            <a:noFill/>
          </a:ln>
        </p:spPr>
        <p:txBody>
          <a:bodyPr lIns="91425" tIns="45700" rIns="91425" bIns="45700" anchor="b" anchorCtr="0">
            <a:noAutofit/>
          </a:bodyPr>
          <a:lstStyle/>
          <a:p>
            <a:pPr marL="0" marR="0" lvl="0" indent="0" algn="l" rtl="0">
              <a:lnSpc>
                <a:spcPct val="90000"/>
              </a:lnSpc>
              <a:spcBef>
                <a:spcPts val="0"/>
              </a:spcBef>
              <a:buClr>
                <a:schemeClr val="accent1"/>
              </a:buClr>
              <a:buSzPct val="25000"/>
              <a:buFont typeface="Arial"/>
              <a:buNone/>
            </a:pPr>
            <a:r>
              <a:rPr lang="en-US" sz="4000" b="1" cap="none" dirty="0" smtClean="0">
                <a:solidFill>
                  <a:schemeClr val="accent1"/>
                </a:solidFill>
              </a:rPr>
              <a:t>Why share your research data?</a:t>
            </a:r>
            <a:endParaRPr lang="en-US" sz="4000" b="1" cap="none" dirty="0">
              <a:solidFill>
                <a:schemeClr val="accent1"/>
              </a:solidFill>
            </a:endParaRPr>
          </a:p>
        </p:txBody>
      </p:sp>
      <p:sp>
        <p:nvSpPr>
          <p:cNvPr id="448" name="Shape 448"/>
          <p:cNvSpPr txBox="1">
            <a:spLocks noGrp="1"/>
          </p:cNvSpPr>
          <p:nvPr>
            <p:ph idx="1"/>
          </p:nvPr>
        </p:nvSpPr>
        <p:spPr>
          <a:xfrm>
            <a:off x="1295400" y="1828799"/>
            <a:ext cx="9601200" cy="4356000"/>
          </a:xfrm>
          <a:prstGeom prst="rect">
            <a:avLst/>
          </a:prstGeom>
          <a:noFill/>
          <a:ln>
            <a:noFill/>
          </a:ln>
        </p:spPr>
        <p:txBody>
          <a:bodyPr lIns="91425" tIns="45700" rIns="91425" bIns="45700" anchor="t" anchorCtr="0">
            <a:noAutofit/>
          </a:bodyPr>
          <a:lstStyle/>
          <a:p>
            <a:pPr marL="457200" indent="-457200">
              <a:lnSpc>
                <a:spcPct val="80000"/>
              </a:lnSpc>
              <a:spcBef>
                <a:spcPts val="0"/>
              </a:spcBef>
              <a:buSzPct val="100000"/>
            </a:pPr>
            <a:r>
              <a:rPr lang="en-US" sz="3600" dirty="0" smtClean="0"/>
              <a:t>Facilitates better access between collaborators during the research process</a:t>
            </a:r>
          </a:p>
          <a:p>
            <a:pPr marL="457200" indent="-457200">
              <a:lnSpc>
                <a:spcPct val="80000"/>
              </a:lnSpc>
              <a:spcBef>
                <a:spcPts val="0"/>
              </a:spcBef>
              <a:buSzPct val="100000"/>
            </a:pPr>
            <a:r>
              <a:rPr lang="en-US" sz="3600" dirty="0" smtClean="0"/>
              <a:t>Allows other people to have access to your data and use it in their research after publication</a:t>
            </a:r>
          </a:p>
          <a:p>
            <a:pPr marL="457200" indent="-457200">
              <a:lnSpc>
                <a:spcPct val="80000"/>
              </a:lnSpc>
              <a:spcBef>
                <a:spcPts val="0"/>
              </a:spcBef>
              <a:buSzPct val="100000"/>
            </a:pPr>
            <a:r>
              <a:rPr lang="en-US" sz="3600" dirty="0" smtClean="0"/>
              <a:t>Mandated by some journals and funding agencies</a:t>
            </a:r>
            <a:endParaRPr lang="en-US" sz="3600" dirty="0"/>
          </a:p>
        </p:txBody>
      </p:sp>
    </p:spTree>
    <p:extLst>
      <p:ext uri="{BB962C8B-B14F-4D97-AF65-F5344CB8AC3E}">
        <p14:creationId xmlns:p14="http://schemas.microsoft.com/office/powerpoint/2010/main" val="1364776906"/>
      </p:ext>
    </p:extLst>
  </p:cSld>
  <p:clrMapOvr>
    <a:masterClrMapping/>
  </p:clrMapOvr>
  <p:transition spd="med">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446"/>
        <p:cNvGrpSpPr/>
        <p:nvPr/>
      </p:nvGrpSpPr>
      <p:grpSpPr>
        <a:xfrm>
          <a:off x="0" y="0"/>
          <a:ext cx="0" cy="0"/>
          <a:chOff x="0" y="0"/>
          <a:chExt cx="0" cy="0"/>
        </a:xfrm>
      </p:grpSpPr>
      <p:sp>
        <p:nvSpPr>
          <p:cNvPr id="447" name="Shape 447"/>
          <p:cNvSpPr txBox="1">
            <a:spLocks noGrp="1"/>
          </p:cNvSpPr>
          <p:nvPr>
            <p:ph type="title"/>
          </p:nvPr>
        </p:nvSpPr>
        <p:spPr>
          <a:xfrm>
            <a:off x="914400" y="169886"/>
            <a:ext cx="10363200" cy="1143000"/>
          </a:xfrm>
          <a:prstGeom prst="rect">
            <a:avLst/>
          </a:prstGeom>
          <a:noFill/>
          <a:ln>
            <a:noFill/>
          </a:ln>
        </p:spPr>
        <p:txBody>
          <a:bodyPr lIns="91425" tIns="45700" rIns="91425" bIns="45700" anchor="b" anchorCtr="0">
            <a:noAutofit/>
          </a:bodyPr>
          <a:lstStyle/>
          <a:p>
            <a:pPr marL="0" marR="0" lvl="0" indent="0" algn="l" rtl="0">
              <a:lnSpc>
                <a:spcPct val="90000"/>
              </a:lnSpc>
              <a:spcBef>
                <a:spcPts val="0"/>
              </a:spcBef>
              <a:buClr>
                <a:schemeClr val="accent1"/>
              </a:buClr>
              <a:buSzPct val="25000"/>
              <a:buFont typeface="Arial"/>
              <a:buNone/>
            </a:pPr>
            <a:r>
              <a:rPr lang="en-US" sz="4000" b="1" cap="none" dirty="0" smtClean="0">
                <a:solidFill>
                  <a:schemeClr val="accent1"/>
                </a:solidFill>
              </a:rPr>
              <a:t>What’s involved in sharing your data?</a:t>
            </a:r>
            <a:endParaRPr lang="en-US" sz="4000" b="1" cap="none" dirty="0">
              <a:solidFill>
                <a:schemeClr val="accent1"/>
              </a:solidFill>
            </a:endParaRPr>
          </a:p>
        </p:txBody>
      </p:sp>
      <p:sp>
        <p:nvSpPr>
          <p:cNvPr id="448" name="Shape 448"/>
          <p:cNvSpPr txBox="1">
            <a:spLocks noGrp="1"/>
          </p:cNvSpPr>
          <p:nvPr>
            <p:ph idx="1"/>
          </p:nvPr>
        </p:nvSpPr>
        <p:spPr>
          <a:xfrm>
            <a:off x="1295400" y="1828799"/>
            <a:ext cx="9601200" cy="4356000"/>
          </a:xfrm>
          <a:prstGeom prst="rect">
            <a:avLst/>
          </a:prstGeom>
          <a:noFill/>
          <a:ln>
            <a:noFill/>
          </a:ln>
        </p:spPr>
        <p:txBody>
          <a:bodyPr lIns="91425" tIns="45700" rIns="91425" bIns="45700" anchor="t" anchorCtr="0">
            <a:noAutofit/>
          </a:bodyPr>
          <a:lstStyle/>
          <a:p>
            <a:pPr marL="457200" indent="-457200">
              <a:lnSpc>
                <a:spcPct val="80000"/>
              </a:lnSpc>
              <a:spcBef>
                <a:spcPts val="1200"/>
              </a:spcBef>
              <a:buSzPct val="90000"/>
            </a:pPr>
            <a:r>
              <a:rPr lang="en-US" sz="3600" dirty="0" smtClean="0"/>
              <a:t>Making sure you save your data somewhere that is secure</a:t>
            </a:r>
            <a:r>
              <a:rPr lang="en-US" sz="3600" dirty="0"/>
              <a:t> </a:t>
            </a:r>
            <a:r>
              <a:rPr lang="en-US" sz="3600" dirty="0" smtClean="0"/>
              <a:t>and findable</a:t>
            </a:r>
          </a:p>
          <a:p>
            <a:pPr marL="857250" lvl="1" indent="-457200">
              <a:lnSpc>
                <a:spcPct val="80000"/>
              </a:lnSpc>
              <a:spcBef>
                <a:spcPts val="1200"/>
              </a:spcBef>
              <a:buSzPct val="90000"/>
            </a:pPr>
            <a:r>
              <a:rPr lang="en-US" sz="3200" dirty="0" smtClean="0"/>
              <a:t>Choosing the right repository/platform</a:t>
            </a:r>
          </a:p>
          <a:p>
            <a:pPr marL="857250" lvl="1" indent="-457200">
              <a:lnSpc>
                <a:spcPct val="80000"/>
              </a:lnSpc>
              <a:spcBef>
                <a:spcPts val="1200"/>
              </a:spcBef>
              <a:buSzPct val="90000"/>
            </a:pPr>
            <a:r>
              <a:rPr lang="en-US" sz="3200" dirty="0" smtClean="0"/>
              <a:t>Creating quality descriptions of the data (metadata)</a:t>
            </a:r>
          </a:p>
        </p:txBody>
      </p:sp>
    </p:spTree>
    <p:extLst>
      <p:ext uri="{BB962C8B-B14F-4D97-AF65-F5344CB8AC3E}">
        <p14:creationId xmlns:p14="http://schemas.microsoft.com/office/powerpoint/2010/main" val="3502683180"/>
      </p:ext>
    </p:extLst>
  </p:cSld>
  <p:clrMapOvr>
    <a:masterClrMapping/>
  </p:clrMapOvr>
  <p:transition spd="med">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400"/>
        <p:cNvGrpSpPr/>
        <p:nvPr/>
      </p:nvGrpSpPr>
      <p:grpSpPr>
        <a:xfrm>
          <a:off x="0" y="0"/>
          <a:ext cx="0" cy="0"/>
          <a:chOff x="0" y="0"/>
          <a:chExt cx="0" cy="0"/>
        </a:xfrm>
      </p:grpSpPr>
      <p:sp>
        <p:nvSpPr>
          <p:cNvPr id="402" name="Shape 402"/>
          <p:cNvSpPr txBox="1">
            <a:spLocks noGrp="1"/>
          </p:cNvSpPr>
          <p:nvPr>
            <p:ph type="title"/>
          </p:nvPr>
        </p:nvSpPr>
        <p:spPr>
          <a:prstGeom prst="rect">
            <a:avLst/>
          </a:prstGeom>
          <a:noFill/>
          <a:ln>
            <a:noFill/>
          </a:ln>
        </p:spPr>
        <p:txBody>
          <a:bodyPr lIns="91425" tIns="45700" rIns="91425" bIns="45700" anchor="b" anchorCtr="0">
            <a:noAutofit/>
          </a:bodyPr>
          <a:lstStyle/>
          <a:p>
            <a:pPr marL="0" marR="0" lvl="0" indent="0" algn="l" rtl="0">
              <a:lnSpc>
                <a:spcPct val="90000"/>
              </a:lnSpc>
              <a:spcBef>
                <a:spcPts val="0"/>
              </a:spcBef>
              <a:buClr>
                <a:schemeClr val="accent1"/>
              </a:buClr>
              <a:buSzPct val="25000"/>
              <a:buFont typeface="Arial"/>
              <a:buNone/>
            </a:pPr>
            <a:r>
              <a:rPr lang="en-US" sz="4000" b="1" i="0" u="none" strike="noStrike" cap="none" baseline="0" dirty="0" smtClean="0">
                <a:solidFill>
                  <a:schemeClr val="accent1"/>
                </a:solidFill>
                <a:ea typeface="Arial"/>
                <a:cs typeface="Arial"/>
                <a:sym typeface="Arial"/>
              </a:rPr>
              <a:t>By the end of this session you will:</a:t>
            </a:r>
            <a:endParaRPr lang="en-US" sz="4000" b="1" i="0" u="none" strike="noStrike" cap="none" baseline="0" dirty="0">
              <a:solidFill>
                <a:schemeClr val="accent1"/>
              </a:solidFill>
              <a:ea typeface="Arial"/>
              <a:cs typeface="Arial"/>
              <a:sym typeface="Arial"/>
            </a:endParaRPr>
          </a:p>
        </p:txBody>
      </p:sp>
      <p:sp>
        <p:nvSpPr>
          <p:cNvPr id="401" name="Shape 401"/>
          <p:cNvSpPr txBox="1">
            <a:spLocks noGrp="1"/>
          </p:cNvSpPr>
          <p:nvPr>
            <p:ph idx="1"/>
          </p:nvPr>
        </p:nvSpPr>
        <p:spPr>
          <a:prstGeom prst="rect">
            <a:avLst/>
          </a:prstGeom>
          <a:noFill/>
          <a:ln>
            <a:noFill/>
          </a:ln>
        </p:spPr>
        <p:txBody>
          <a:bodyPr lIns="91425" tIns="45700" rIns="91425" bIns="45700" anchor="t" anchorCtr="0">
            <a:noAutofit/>
          </a:bodyPr>
          <a:lstStyle/>
          <a:p>
            <a:r>
              <a:rPr lang="en-US" sz="2800" dirty="0" smtClean="0"/>
              <a:t>Be aware of the library's services that help you organize your data</a:t>
            </a:r>
          </a:p>
          <a:p>
            <a:r>
              <a:rPr lang="en-US" sz="2800" dirty="0" smtClean="0"/>
              <a:t>Have begun your own data management plan</a:t>
            </a:r>
          </a:p>
          <a:p>
            <a:r>
              <a:rPr lang="en-US" sz="2800" dirty="0" smtClean="0"/>
              <a:t>Have been introduced to use </a:t>
            </a:r>
            <a:r>
              <a:rPr lang="en-US" sz="2800" dirty="0" err="1" smtClean="0"/>
              <a:t>Dataverse</a:t>
            </a:r>
            <a:r>
              <a:rPr lang="en-US" sz="2800" dirty="0" smtClean="0"/>
              <a:t>, a tool to store and share your data</a:t>
            </a:r>
          </a:p>
          <a:p>
            <a:r>
              <a:rPr lang="en-US" sz="2800" dirty="0" smtClean="0"/>
              <a:t>Know where to get help at any stage in your research project</a:t>
            </a:r>
          </a:p>
          <a:p>
            <a:pPr lvl="0">
              <a:spcBef>
                <a:spcPts val="0"/>
              </a:spcBef>
              <a:buClr>
                <a:schemeClr val="dk2"/>
              </a:buClr>
              <a:buSzPct val="78571"/>
              <a:buNone/>
            </a:pPr>
            <a:endParaRPr lang="en-US" sz="2800" dirty="0"/>
          </a:p>
        </p:txBody>
      </p:sp>
    </p:spTree>
    <p:extLst>
      <p:ext uri="{BB962C8B-B14F-4D97-AF65-F5344CB8AC3E}">
        <p14:creationId xmlns:p14="http://schemas.microsoft.com/office/powerpoint/2010/main" val="670686872"/>
      </p:ext>
    </p:extLst>
  </p:cSld>
  <p:clrMapOvr>
    <a:masterClrMapping/>
  </p:clrMapOvr>
  <p:transition spd="med">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452"/>
        <p:cNvGrpSpPr/>
        <p:nvPr/>
      </p:nvGrpSpPr>
      <p:grpSpPr>
        <a:xfrm>
          <a:off x="0" y="0"/>
          <a:ext cx="0" cy="0"/>
          <a:chOff x="0" y="0"/>
          <a:chExt cx="0" cy="0"/>
        </a:xfrm>
      </p:grpSpPr>
      <p:sp>
        <p:nvSpPr>
          <p:cNvPr id="453" name="Shape 453"/>
          <p:cNvSpPr txBox="1">
            <a:spLocks noGrp="1"/>
          </p:cNvSpPr>
          <p:nvPr>
            <p:ph type="title"/>
          </p:nvPr>
        </p:nvSpPr>
        <p:spPr>
          <a:prstGeom prst="rect">
            <a:avLst/>
          </a:prstGeom>
          <a:noFill/>
          <a:ln>
            <a:noFill/>
          </a:ln>
        </p:spPr>
        <p:txBody>
          <a:bodyPr lIns="91425" tIns="45700" rIns="91425" bIns="45700" anchor="b" anchorCtr="0">
            <a:noAutofit/>
          </a:bodyPr>
          <a:lstStyle/>
          <a:p>
            <a:pPr marL="0" marR="0" lvl="0" indent="0" algn="l" rtl="0">
              <a:lnSpc>
                <a:spcPct val="90000"/>
              </a:lnSpc>
              <a:spcBef>
                <a:spcPts val="0"/>
              </a:spcBef>
              <a:buClr>
                <a:schemeClr val="accent1"/>
              </a:buClr>
              <a:buSzPct val="25000"/>
              <a:buFont typeface="Arial"/>
              <a:buNone/>
            </a:pPr>
            <a:r>
              <a:rPr lang="en-US" sz="4000" b="1" cap="none" dirty="0" smtClean="0">
                <a:solidFill>
                  <a:schemeClr val="accent1"/>
                </a:solidFill>
              </a:rPr>
              <a:t>Choosing a place to share your data</a:t>
            </a:r>
            <a:endParaRPr lang="en-US" sz="4000" b="1" cap="none" dirty="0">
              <a:solidFill>
                <a:schemeClr val="accent1"/>
              </a:solidFill>
            </a:endParaRPr>
          </a:p>
        </p:txBody>
      </p:sp>
      <p:sp>
        <p:nvSpPr>
          <p:cNvPr id="454" name="Shape 454"/>
          <p:cNvSpPr txBox="1">
            <a:spLocks noGrp="1"/>
          </p:cNvSpPr>
          <p:nvPr>
            <p:ph idx="1"/>
          </p:nvPr>
        </p:nvSpPr>
        <p:spPr>
          <a:xfrm>
            <a:off x="1295400" y="1815705"/>
            <a:ext cx="9601200" cy="4356000"/>
          </a:xfrm>
          <a:prstGeom prst="rect">
            <a:avLst/>
          </a:prstGeom>
          <a:noFill/>
          <a:ln>
            <a:noFill/>
          </a:ln>
        </p:spPr>
        <p:txBody>
          <a:bodyPr lIns="91425" tIns="45700" rIns="91425" bIns="45700" anchor="t" anchorCtr="0">
            <a:noAutofit/>
          </a:bodyPr>
          <a:lstStyle/>
          <a:p>
            <a:pPr marL="609600" lvl="1" indent="-342900">
              <a:lnSpc>
                <a:spcPct val="80000"/>
              </a:lnSpc>
              <a:spcBef>
                <a:spcPts val="1200"/>
              </a:spcBef>
              <a:buSzPct val="90000"/>
            </a:pPr>
            <a:r>
              <a:rPr lang="en-US" sz="2800" dirty="0" smtClean="0">
                <a:solidFill>
                  <a:srgbClr val="FFFFFF"/>
                </a:solidFill>
              </a:rPr>
              <a:t>Who might want access to your data and where will they look?</a:t>
            </a:r>
          </a:p>
          <a:p>
            <a:pPr marL="609600" lvl="1" indent="-342900">
              <a:lnSpc>
                <a:spcPct val="80000"/>
              </a:lnSpc>
              <a:spcBef>
                <a:spcPts val="1200"/>
              </a:spcBef>
              <a:buSzPct val="90000"/>
            </a:pPr>
            <a:r>
              <a:rPr lang="en-US" sz="2800" dirty="0" smtClean="0">
                <a:solidFill>
                  <a:srgbClr val="FFFFFF"/>
                </a:solidFill>
              </a:rPr>
              <a:t>Is there an appropriate discipline specific repository? </a:t>
            </a:r>
          </a:p>
          <a:p>
            <a:pPr marL="609600" lvl="1" indent="-342900">
              <a:lnSpc>
                <a:spcPct val="80000"/>
              </a:lnSpc>
              <a:spcBef>
                <a:spcPts val="1200"/>
              </a:spcBef>
              <a:buSzPct val="90000"/>
            </a:pPr>
            <a:r>
              <a:rPr lang="en-US" sz="2800" dirty="0" smtClean="0">
                <a:solidFill>
                  <a:srgbClr val="FFFFFF"/>
                </a:solidFill>
              </a:rPr>
              <a:t>What are the access policies?</a:t>
            </a:r>
          </a:p>
          <a:p>
            <a:pPr marL="609600" lvl="1" indent="-342900">
              <a:lnSpc>
                <a:spcPct val="80000"/>
              </a:lnSpc>
              <a:spcBef>
                <a:spcPts val="1200"/>
              </a:spcBef>
              <a:buSzPct val="90000"/>
            </a:pPr>
            <a:r>
              <a:rPr lang="en-US" sz="2800" dirty="0" smtClean="0">
                <a:solidFill>
                  <a:srgbClr val="FFFFFF"/>
                </a:solidFill>
              </a:rPr>
              <a:t>What is the storage and preservation plan?</a:t>
            </a:r>
          </a:p>
          <a:p>
            <a:pPr marL="609600" lvl="1" indent="-342900">
              <a:lnSpc>
                <a:spcPct val="80000"/>
              </a:lnSpc>
              <a:spcBef>
                <a:spcPts val="1200"/>
              </a:spcBef>
              <a:buSzPct val="90000"/>
            </a:pPr>
            <a:r>
              <a:rPr lang="en-US" sz="2800" dirty="0" smtClean="0">
                <a:solidFill>
                  <a:srgbClr val="FFFFFF"/>
                </a:solidFill>
              </a:rPr>
              <a:t>What kind of data do they accept?</a:t>
            </a:r>
          </a:p>
          <a:p>
            <a:pPr marL="609600" lvl="1" indent="-342900">
              <a:lnSpc>
                <a:spcPct val="80000"/>
              </a:lnSpc>
              <a:spcBef>
                <a:spcPts val="1200"/>
              </a:spcBef>
              <a:buSzPct val="90000"/>
            </a:pPr>
            <a:r>
              <a:rPr lang="en-US" sz="2800" dirty="0" smtClean="0">
                <a:solidFill>
                  <a:srgbClr val="FFFFFF"/>
                </a:solidFill>
              </a:rPr>
              <a:t>What metadata standards are required?</a:t>
            </a:r>
          </a:p>
          <a:p>
            <a:pPr marL="609600" lvl="1" indent="-342900">
              <a:lnSpc>
                <a:spcPct val="80000"/>
              </a:lnSpc>
              <a:spcBef>
                <a:spcPts val="1200"/>
              </a:spcBef>
              <a:buSzPct val="90000"/>
            </a:pPr>
            <a:r>
              <a:rPr lang="en-US" sz="2800" dirty="0" smtClean="0">
                <a:solidFill>
                  <a:srgbClr val="FFFFFF"/>
                </a:solidFill>
              </a:rPr>
              <a:t>Do they charge any fees?</a:t>
            </a:r>
          </a:p>
          <a:p>
            <a:pPr marL="0" marR="0" lvl="0" indent="0" algn="l" rtl="0">
              <a:lnSpc>
                <a:spcPct val="80000"/>
              </a:lnSpc>
              <a:spcBef>
                <a:spcPts val="1800"/>
              </a:spcBef>
              <a:spcAft>
                <a:spcPts val="0"/>
              </a:spcAft>
              <a:buNone/>
            </a:pPr>
            <a:endParaRPr sz="2400" dirty="0">
              <a:solidFill>
                <a:schemeClr val="dk1"/>
              </a:solidFill>
            </a:endParaRPr>
          </a:p>
        </p:txBody>
      </p:sp>
    </p:spTree>
  </p:cSld>
  <p:clrMapOvr>
    <a:masterClrMapping/>
  </p:clrMapOvr>
  <p:transition spd="med">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452"/>
        <p:cNvGrpSpPr/>
        <p:nvPr/>
      </p:nvGrpSpPr>
      <p:grpSpPr>
        <a:xfrm>
          <a:off x="0" y="0"/>
          <a:ext cx="0" cy="0"/>
          <a:chOff x="0" y="0"/>
          <a:chExt cx="0" cy="0"/>
        </a:xfrm>
      </p:grpSpPr>
      <p:sp>
        <p:nvSpPr>
          <p:cNvPr id="453" name="Shape 453"/>
          <p:cNvSpPr txBox="1">
            <a:spLocks noGrp="1"/>
          </p:cNvSpPr>
          <p:nvPr>
            <p:ph type="title"/>
          </p:nvPr>
        </p:nvSpPr>
        <p:spPr>
          <a:prstGeom prst="rect">
            <a:avLst/>
          </a:prstGeom>
          <a:noFill/>
          <a:ln>
            <a:noFill/>
          </a:ln>
        </p:spPr>
        <p:txBody>
          <a:bodyPr lIns="91425" tIns="45700" rIns="91425" bIns="45700" anchor="b" anchorCtr="0">
            <a:noAutofit/>
          </a:bodyPr>
          <a:lstStyle/>
          <a:p>
            <a:pPr marL="0" marR="0" lvl="0" indent="0" algn="l" rtl="0">
              <a:lnSpc>
                <a:spcPct val="90000"/>
              </a:lnSpc>
              <a:spcBef>
                <a:spcPts val="0"/>
              </a:spcBef>
              <a:buClr>
                <a:schemeClr val="accent1"/>
              </a:buClr>
              <a:buSzPct val="25000"/>
              <a:buFont typeface="Arial"/>
              <a:buNone/>
            </a:pPr>
            <a:r>
              <a:rPr lang="en-US" sz="4000" b="1" cap="none" dirty="0" smtClean="0">
                <a:solidFill>
                  <a:schemeClr val="accent1"/>
                </a:solidFill>
              </a:rPr>
              <a:t>Choosing a place to share your data</a:t>
            </a:r>
            <a:endParaRPr lang="en-US" sz="4000" b="1" cap="none" dirty="0">
              <a:solidFill>
                <a:schemeClr val="accent1"/>
              </a:solidFill>
            </a:endParaRPr>
          </a:p>
        </p:txBody>
      </p:sp>
      <p:sp>
        <p:nvSpPr>
          <p:cNvPr id="454" name="Shape 454"/>
          <p:cNvSpPr txBox="1">
            <a:spLocks noGrp="1"/>
          </p:cNvSpPr>
          <p:nvPr>
            <p:ph idx="1"/>
          </p:nvPr>
        </p:nvSpPr>
        <p:spPr>
          <a:xfrm>
            <a:off x="1295400" y="1815705"/>
            <a:ext cx="9601200" cy="4356000"/>
          </a:xfrm>
          <a:prstGeom prst="rect">
            <a:avLst/>
          </a:prstGeom>
          <a:noFill/>
          <a:ln>
            <a:noFill/>
          </a:ln>
        </p:spPr>
        <p:txBody>
          <a:bodyPr lIns="91425" tIns="45700" rIns="91425" bIns="45700" anchor="t" anchorCtr="0">
            <a:noAutofit/>
          </a:bodyPr>
          <a:lstStyle/>
          <a:p>
            <a:pPr marL="609600" lvl="1" indent="-342900">
              <a:lnSpc>
                <a:spcPct val="80000"/>
              </a:lnSpc>
              <a:spcBef>
                <a:spcPts val="1200"/>
              </a:spcBef>
              <a:buSzPct val="90000"/>
            </a:pPr>
            <a:r>
              <a:rPr lang="en-US" sz="3600" dirty="0" smtClean="0">
                <a:solidFill>
                  <a:srgbClr val="FFFFFF"/>
                </a:solidFill>
              </a:rPr>
              <a:t>Consider the types of information you are sharing</a:t>
            </a:r>
          </a:p>
          <a:p>
            <a:pPr marL="1009650" lvl="2" indent="-342900">
              <a:lnSpc>
                <a:spcPct val="80000"/>
              </a:lnSpc>
              <a:spcBef>
                <a:spcPts val="1200"/>
              </a:spcBef>
              <a:buSzPct val="90000"/>
            </a:pPr>
            <a:r>
              <a:rPr lang="en-US" sz="3200" dirty="0" smtClean="0">
                <a:solidFill>
                  <a:srgbClr val="FFFFFF"/>
                </a:solidFill>
              </a:rPr>
              <a:t>Why is it being shared?</a:t>
            </a:r>
          </a:p>
          <a:p>
            <a:pPr marL="1009650" lvl="2" indent="-342900">
              <a:lnSpc>
                <a:spcPct val="80000"/>
              </a:lnSpc>
              <a:spcBef>
                <a:spcPts val="1200"/>
              </a:spcBef>
              <a:buSzPct val="90000"/>
            </a:pPr>
            <a:r>
              <a:rPr lang="en-US" sz="3200" dirty="0" smtClean="0">
                <a:solidFill>
                  <a:srgbClr val="FFFFFF"/>
                </a:solidFill>
              </a:rPr>
              <a:t>How long and for what purpose is it being stored? </a:t>
            </a:r>
          </a:p>
          <a:p>
            <a:pPr marL="609600" lvl="1" indent="-342900">
              <a:lnSpc>
                <a:spcPct val="80000"/>
              </a:lnSpc>
              <a:spcBef>
                <a:spcPts val="1200"/>
              </a:spcBef>
              <a:buSzPct val="90000"/>
            </a:pPr>
            <a:r>
              <a:rPr lang="en-US" sz="3600" dirty="0" smtClean="0">
                <a:solidFill>
                  <a:srgbClr val="FFFFFF"/>
                </a:solidFill>
              </a:rPr>
              <a:t>Some journals may also require your data be put into a specific repository</a:t>
            </a:r>
          </a:p>
          <a:p>
            <a:pPr marL="0" marR="0" lvl="0" indent="0" algn="l" rtl="0">
              <a:lnSpc>
                <a:spcPct val="80000"/>
              </a:lnSpc>
              <a:spcBef>
                <a:spcPts val="1800"/>
              </a:spcBef>
              <a:spcAft>
                <a:spcPts val="0"/>
              </a:spcAft>
              <a:buNone/>
            </a:pPr>
            <a:endParaRPr sz="2000" dirty="0">
              <a:solidFill>
                <a:schemeClr val="dk1"/>
              </a:solidFill>
            </a:endParaRPr>
          </a:p>
        </p:txBody>
      </p:sp>
    </p:spTree>
    <p:extLst>
      <p:ext uri="{BB962C8B-B14F-4D97-AF65-F5344CB8AC3E}">
        <p14:creationId xmlns:p14="http://schemas.microsoft.com/office/powerpoint/2010/main" val="1059410885"/>
      </p:ext>
    </p:extLst>
  </p:cSld>
  <p:clrMapOvr>
    <a:masterClrMapping/>
  </p:clrMapOvr>
  <p:transition spd="med">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452"/>
        <p:cNvGrpSpPr/>
        <p:nvPr/>
      </p:nvGrpSpPr>
      <p:grpSpPr>
        <a:xfrm>
          <a:off x="0" y="0"/>
          <a:ext cx="0" cy="0"/>
          <a:chOff x="0" y="0"/>
          <a:chExt cx="0" cy="0"/>
        </a:xfrm>
      </p:grpSpPr>
      <p:sp>
        <p:nvSpPr>
          <p:cNvPr id="453" name="Shape 453"/>
          <p:cNvSpPr txBox="1">
            <a:spLocks noGrp="1"/>
          </p:cNvSpPr>
          <p:nvPr>
            <p:ph type="title"/>
          </p:nvPr>
        </p:nvSpPr>
        <p:spPr>
          <a:prstGeom prst="rect">
            <a:avLst/>
          </a:prstGeom>
          <a:noFill/>
          <a:ln>
            <a:noFill/>
          </a:ln>
        </p:spPr>
        <p:txBody>
          <a:bodyPr lIns="91425" tIns="45700" rIns="91425" bIns="45700" anchor="b" anchorCtr="0">
            <a:noAutofit/>
          </a:bodyPr>
          <a:lstStyle/>
          <a:p>
            <a:pPr marL="0" marR="0" lvl="0" indent="0" algn="l" rtl="0">
              <a:lnSpc>
                <a:spcPct val="90000"/>
              </a:lnSpc>
              <a:spcBef>
                <a:spcPts val="0"/>
              </a:spcBef>
              <a:buClr>
                <a:schemeClr val="accent1"/>
              </a:buClr>
              <a:buSzPct val="25000"/>
              <a:buFont typeface="Arial"/>
              <a:buNone/>
            </a:pPr>
            <a:r>
              <a:rPr lang="en-US" sz="4000" b="1" cap="none" dirty="0" smtClean="0">
                <a:solidFill>
                  <a:schemeClr val="accent1"/>
                </a:solidFill>
              </a:rPr>
              <a:t>Choosing a place to share your data</a:t>
            </a:r>
            <a:endParaRPr lang="en-US" sz="4000" b="1" cap="none" dirty="0">
              <a:solidFill>
                <a:schemeClr val="accent1"/>
              </a:solidFill>
            </a:endParaRPr>
          </a:p>
        </p:txBody>
      </p:sp>
      <p:sp>
        <p:nvSpPr>
          <p:cNvPr id="454" name="Shape 454"/>
          <p:cNvSpPr txBox="1">
            <a:spLocks noGrp="1"/>
          </p:cNvSpPr>
          <p:nvPr>
            <p:ph idx="1"/>
          </p:nvPr>
        </p:nvSpPr>
        <p:spPr>
          <a:xfrm>
            <a:off x="1295400" y="1815705"/>
            <a:ext cx="9601200" cy="4356000"/>
          </a:xfrm>
          <a:prstGeom prst="rect">
            <a:avLst/>
          </a:prstGeom>
          <a:noFill/>
          <a:ln>
            <a:noFill/>
          </a:ln>
        </p:spPr>
        <p:txBody>
          <a:bodyPr lIns="91425" tIns="45700" rIns="91425" bIns="45700" anchor="t" anchorCtr="0">
            <a:noAutofit/>
          </a:bodyPr>
          <a:lstStyle/>
          <a:p>
            <a:pPr marL="266700" lvl="1" indent="0">
              <a:lnSpc>
                <a:spcPct val="80000"/>
              </a:lnSpc>
              <a:spcBef>
                <a:spcPts val="1200"/>
              </a:spcBef>
              <a:buSzPct val="90000"/>
              <a:buNone/>
            </a:pPr>
            <a:r>
              <a:rPr lang="en-US" sz="3600" dirty="0" smtClean="0">
                <a:solidFill>
                  <a:srgbClr val="FFFFFF"/>
                </a:solidFill>
              </a:rPr>
              <a:t>Registries of Research Data Repositories</a:t>
            </a:r>
          </a:p>
          <a:p>
            <a:pPr marL="838200" lvl="1" indent="-571500">
              <a:lnSpc>
                <a:spcPct val="80000"/>
              </a:lnSpc>
              <a:spcBef>
                <a:spcPts val="1200"/>
              </a:spcBef>
              <a:buSzPct val="90000"/>
            </a:pPr>
            <a:r>
              <a:rPr lang="en-US" sz="3600" dirty="0">
                <a:solidFill>
                  <a:srgbClr val="FFFFFF"/>
                </a:solidFill>
                <a:hlinkClick r:id="rId3"/>
              </a:rPr>
              <a:t>http://www.re3data.org</a:t>
            </a:r>
            <a:r>
              <a:rPr lang="en-US" sz="3600" dirty="0" smtClean="0">
                <a:solidFill>
                  <a:srgbClr val="FFFFFF"/>
                </a:solidFill>
                <a:hlinkClick r:id="rId3"/>
              </a:rPr>
              <a:t>/</a:t>
            </a:r>
            <a:endParaRPr lang="en-US" sz="3600" dirty="0" smtClean="0">
              <a:solidFill>
                <a:srgbClr val="FFFFFF"/>
              </a:solidFill>
            </a:endParaRPr>
          </a:p>
          <a:p>
            <a:pPr marL="838200" lvl="1" indent="-571500">
              <a:lnSpc>
                <a:spcPct val="80000"/>
              </a:lnSpc>
              <a:spcBef>
                <a:spcPts val="1200"/>
              </a:spcBef>
              <a:buSzPct val="90000"/>
            </a:pPr>
            <a:r>
              <a:rPr lang="en-US" sz="3600" dirty="0" err="1" smtClean="0">
                <a:solidFill>
                  <a:srgbClr val="FFFFFF"/>
                </a:solidFill>
              </a:rPr>
              <a:t>DataBib</a:t>
            </a:r>
            <a:r>
              <a:rPr lang="en-US" sz="3600" dirty="0" smtClean="0">
                <a:solidFill>
                  <a:srgbClr val="FFFFFF"/>
                </a:solidFill>
              </a:rPr>
              <a:t> </a:t>
            </a:r>
            <a:r>
              <a:rPr lang="en-US" sz="3600" dirty="0">
                <a:solidFill>
                  <a:srgbClr val="FFFFFF"/>
                </a:solidFill>
                <a:hlinkClick r:id="rId4"/>
              </a:rPr>
              <a:t>http://databib.org</a:t>
            </a:r>
            <a:r>
              <a:rPr lang="en-US" sz="3600" dirty="0" smtClean="0">
                <a:solidFill>
                  <a:srgbClr val="FFFFFF"/>
                </a:solidFill>
                <a:hlinkClick r:id="rId4"/>
              </a:rPr>
              <a:t>/</a:t>
            </a:r>
            <a:r>
              <a:rPr lang="en-US" sz="3600" dirty="0" smtClean="0">
                <a:solidFill>
                  <a:srgbClr val="FFFFFF"/>
                </a:solidFill>
              </a:rPr>
              <a:t> </a:t>
            </a:r>
            <a:endParaRPr lang="en-US" sz="3600" dirty="0">
              <a:solidFill>
                <a:srgbClr val="FFFFFF"/>
              </a:solidFill>
            </a:endParaRPr>
          </a:p>
          <a:p>
            <a:pPr marL="838200" lvl="1" indent="-571500">
              <a:lnSpc>
                <a:spcPct val="80000"/>
              </a:lnSpc>
              <a:spcBef>
                <a:spcPts val="1200"/>
              </a:spcBef>
              <a:buSzPct val="90000"/>
            </a:pPr>
            <a:r>
              <a:rPr lang="en-US" sz="3600" dirty="0" smtClean="0">
                <a:solidFill>
                  <a:srgbClr val="FFFFFF"/>
                </a:solidFill>
              </a:rPr>
              <a:t>Data </a:t>
            </a:r>
            <a:r>
              <a:rPr lang="en-US" sz="3600" dirty="0">
                <a:solidFill>
                  <a:srgbClr val="FFFFFF"/>
                </a:solidFill>
              </a:rPr>
              <a:t>Citation Index </a:t>
            </a:r>
            <a:r>
              <a:rPr lang="en-US" sz="3600" dirty="0">
                <a:solidFill>
                  <a:srgbClr val="FFFFFF"/>
                </a:solidFill>
                <a:hlinkClick r:id="rId5"/>
              </a:rPr>
              <a:t>http://www.library.ualberta.ca/databases/databaseinfo/index.cfm?ID=</a:t>
            </a:r>
            <a:r>
              <a:rPr lang="en-US" sz="3600" dirty="0" smtClean="0">
                <a:solidFill>
                  <a:srgbClr val="FFFFFF"/>
                </a:solidFill>
                <a:hlinkClick r:id="rId5"/>
              </a:rPr>
              <a:t>4494</a:t>
            </a:r>
            <a:r>
              <a:rPr lang="en-US" sz="3600" dirty="0" smtClean="0">
                <a:solidFill>
                  <a:srgbClr val="FFFFFF"/>
                </a:solidFill>
              </a:rPr>
              <a:t> </a:t>
            </a:r>
          </a:p>
          <a:p>
            <a:pPr marL="266700" lvl="1" indent="0">
              <a:lnSpc>
                <a:spcPct val="80000"/>
              </a:lnSpc>
              <a:spcBef>
                <a:spcPts val="1200"/>
              </a:spcBef>
              <a:buSzPct val="90000"/>
              <a:buNone/>
            </a:pPr>
            <a:endParaRPr lang="en-US" sz="2000" dirty="0">
              <a:solidFill>
                <a:schemeClr val="dk1"/>
              </a:solidFill>
            </a:endParaRPr>
          </a:p>
          <a:p>
            <a:pPr marL="0" marR="0" lvl="0" indent="0" algn="l" rtl="0">
              <a:lnSpc>
                <a:spcPct val="80000"/>
              </a:lnSpc>
              <a:spcBef>
                <a:spcPts val="1800"/>
              </a:spcBef>
              <a:spcAft>
                <a:spcPts val="0"/>
              </a:spcAft>
              <a:buNone/>
            </a:pPr>
            <a:endParaRPr sz="2000" dirty="0">
              <a:solidFill>
                <a:schemeClr val="dk1"/>
              </a:solidFill>
            </a:endParaRPr>
          </a:p>
        </p:txBody>
      </p:sp>
    </p:spTree>
    <p:extLst>
      <p:ext uri="{BB962C8B-B14F-4D97-AF65-F5344CB8AC3E}">
        <p14:creationId xmlns:p14="http://schemas.microsoft.com/office/powerpoint/2010/main" val="4139860523"/>
      </p:ext>
    </p:extLst>
  </p:cSld>
  <p:clrMapOvr>
    <a:masterClrMapping/>
  </p:clrMapOvr>
  <p:transition spd="med">
    <p:fad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452"/>
        <p:cNvGrpSpPr/>
        <p:nvPr/>
      </p:nvGrpSpPr>
      <p:grpSpPr>
        <a:xfrm>
          <a:off x="0" y="0"/>
          <a:ext cx="0" cy="0"/>
          <a:chOff x="0" y="0"/>
          <a:chExt cx="0" cy="0"/>
        </a:xfrm>
      </p:grpSpPr>
      <p:sp>
        <p:nvSpPr>
          <p:cNvPr id="453" name="Shape 453"/>
          <p:cNvSpPr txBox="1">
            <a:spLocks noGrp="1"/>
          </p:cNvSpPr>
          <p:nvPr>
            <p:ph type="title"/>
          </p:nvPr>
        </p:nvSpPr>
        <p:spPr>
          <a:prstGeom prst="rect">
            <a:avLst/>
          </a:prstGeom>
          <a:noFill/>
          <a:ln>
            <a:noFill/>
          </a:ln>
        </p:spPr>
        <p:txBody>
          <a:bodyPr lIns="91425" tIns="45700" rIns="91425" bIns="45700" anchor="b" anchorCtr="0">
            <a:noAutofit/>
          </a:bodyPr>
          <a:lstStyle/>
          <a:p>
            <a:pPr marL="0" marR="0" lvl="0" indent="0" algn="l" rtl="0">
              <a:lnSpc>
                <a:spcPct val="90000"/>
              </a:lnSpc>
              <a:spcBef>
                <a:spcPts val="0"/>
              </a:spcBef>
              <a:buClr>
                <a:schemeClr val="accent1"/>
              </a:buClr>
              <a:buSzPct val="25000"/>
              <a:buFont typeface="Arial"/>
              <a:buNone/>
            </a:pPr>
            <a:r>
              <a:rPr lang="en-US" sz="4000" b="1" cap="none" dirty="0" smtClean="0">
                <a:solidFill>
                  <a:schemeClr val="accent1"/>
                </a:solidFill>
              </a:rPr>
              <a:t>Choosing a place to share your data</a:t>
            </a:r>
            <a:endParaRPr lang="en-US" sz="4000" b="1" cap="none" dirty="0">
              <a:solidFill>
                <a:schemeClr val="accent1"/>
              </a:solidFill>
            </a:endParaRPr>
          </a:p>
        </p:txBody>
      </p:sp>
      <p:sp>
        <p:nvSpPr>
          <p:cNvPr id="454" name="Shape 454"/>
          <p:cNvSpPr txBox="1">
            <a:spLocks noGrp="1"/>
          </p:cNvSpPr>
          <p:nvPr>
            <p:ph idx="1"/>
          </p:nvPr>
        </p:nvSpPr>
        <p:spPr>
          <a:xfrm>
            <a:off x="1295400" y="1815705"/>
            <a:ext cx="9601200" cy="4356000"/>
          </a:xfrm>
          <a:prstGeom prst="rect">
            <a:avLst/>
          </a:prstGeom>
          <a:noFill/>
          <a:ln>
            <a:noFill/>
          </a:ln>
        </p:spPr>
        <p:txBody>
          <a:bodyPr lIns="91425" tIns="45700" rIns="91425" bIns="45700" anchor="t" anchorCtr="0">
            <a:noAutofit/>
          </a:bodyPr>
          <a:lstStyle/>
          <a:p>
            <a:pPr marL="838200" lvl="1" indent="-571500">
              <a:lnSpc>
                <a:spcPct val="80000"/>
              </a:lnSpc>
              <a:spcBef>
                <a:spcPts val="1200"/>
              </a:spcBef>
              <a:buSzPct val="90000"/>
            </a:pPr>
            <a:r>
              <a:rPr lang="en-US" sz="3600" dirty="0" smtClean="0">
                <a:solidFill>
                  <a:srgbClr val="FFFFFF"/>
                </a:solidFill>
              </a:rPr>
              <a:t>Some in house options</a:t>
            </a:r>
          </a:p>
          <a:p>
            <a:pPr marL="1238250" lvl="2" indent="-571500">
              <a:lnSpc>
                <a:spcPct val="80000"/>
              </a:lnSpc>
              <a:spcBef>
                <a:spcPts val="1200"/>
              </a:spcBef>
              <a:buSzPct val="90000"/>
            </a:pPr>
            <a:r>
              <a:rPr lang="en-US" sz="3200" dirty="0" err="1" smtClean="0">
                <a:solidFill>
                  <a:srgbClr val="FFFFFF"/>
                </a:solidFill>
              </a:rPr>
              <a:t>REDCap</a:t>
            </a:r>
            <a:endParaRPr lang="en-US" sz="3200" dirty="0" smtClean="0">
              <a:solidFill>
                <a:srgbClr val="FFFFFF"/>
              </a:solidFill>
            </a:endParaRPr>
          </a:p>
          <a:p>
            <a:pPr marL="1238250" lvl="2" indent="-571500">
              <a:lnSpc>
                <a:spcPct val="80000"/>
              </a:lnSpc>
              <a:spcBef>
                <a:spcPts val="1200"/>
              </a:spcBef>
              <a:buSzPct val="90000"/>
            </a:pPr>
            <a:r>
              <a:rPr lang="en-US" sz="3200" dirty="0" smtClean="0">
                <a:solidFill>
                  <a:srgbClr val="FFFFFF"/>
                </a:solidFill>
              </a:rPr>
              <a:t>Health Research Data Repository</a:t>
            </a:r>
          </a:p>
          <a:p>
            <a:pPr marL="1238250" lvl="2" indent="-571500">
              <a:lnSpc>
                <a:spcPct val="80000"/>
              </a:lnSpc>
              <a:spcBef>
                <a:spcPts val="1200"/>
              </a:spcBef>
              <a:buSzPct val="90000"/>
            </a:pPr>
            <a:r>
              <a:rPr lang="en-US" sz="3200" dirty="0" smtClean="0">
                <a:solidFill>
                  <a:srgbClr val="FFFFFF"/>
                </a:solidFill>
              </a:rPr>
              <a:t>ERA</a:t>
            </a:r>
          </a:p>
          <a:p>
            <a:pPr marL="1238250" lvl="2" indent="-571500">
              <a:lnSpc>
                <a:spcPct val="80000"/>
              </a:lnSpc>
              <a:spcBef>
                <a:spcPts val="1200"/>
              </a:spcBef>
              <a:buSzPct val="90000"/>
            </a:pPr>
            <a:r>
              <a:rPr lang="en-US" sz="3200" dirty="0" err="1">
                <a:solidFill>
                  <a:srgbClr val="FFFFFF"/>
                </a:solidFill>
              </a:rPr>
              <a:t>Dataverse</a:t>
            </a:r>
            <a:endParaRPr lang="en-US" sz="3200" dirty="0">
              <a:solidFill>
                <a:srgbClr val="FFFFFF"/>
              </a:solidFill>
            </a:endParaRPr>
          </a:p>
          <a:p>
            <a:pPr marL="1238250" lvl="2" indent="-571500">
              <a:lnSpc>
                <a:spcPct val="80000"/>
              </a:lnSpc>
              <a:spcBef>
                <a:spcPts val="1200"/>
              </a:spcBef>
              <a:buSzPct val="90000"/>
            </a:pPr>
            <a:endParaRPr lang="en-US" sz="3200" dirty="0" smtClean="0">
              <a:solidFill>
                <a:srgbClr val="FFFFFF"/>
              </a:solidFill>
            </a:endParaRPr>
          </a:p>
          <a:p>
            <a:pPr marL="266700" lvl="1" indent="0">
              <a:lnSpc>
                <a:spcPct val="80000"/>
              </a:lnSpc>
              <a:spcBef>
                <a:spcPts val="1200"/>
              </a:spcBef>
              <a:buSzPct val="90000"/>
              <a:buNone/>
            </a:pPr>
            <a:endParaRPr lang="en-US" sz="2000" dirty="0">
              <a:solidFill>
                <a:schemeClr val="dk1"/>
              </a:solidFill>
            </a:endParaRPr>
          </a:p>
          <a:p>
            <a:pPr marL="0" marR="0" lvl="0" indent="0" algn="l" rtl="0">
              <a:lnSpc>
                <a:spcPct val="80000"/>
              </a:lnSpc>
              <a:spcBef>
                <a:spcPts val="1800"/>
              </a:spcBef>
              <a:spcAft>
                <a:spcPts val="0"/>
              </a:spcAft>
              <a:buNone/>
            </a:pPr>
            <a:endParaRPr sz="2000" dirty="0">
              <a:solidFill>
                <a:schemeClr val="dk1"/>
              </a:solidFill>
            </a:endParaRPr>
          </a:p>
        </p:txBody>
      </p:sp>
    </p:spTree>
    <p:extLst>
      <p:ext uri="{BB962C8B-B14F-4D97-AF65-F5344CB8AC3E}">
        <p14:creationId xmlns:p14="http://schemas.microsoft.com/office/powerpoint/2010/main" val="153996790"/>
      </p:ext>
    </p:extLst>
  </p:cSld>
  <p:clrMapOvr>
    <a:masterClrMapping/>
  </p:clrMapOvr>
  <p:transition spd="med">
    <p:fad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452"/>
        <p:cNvGrpSpPr/>
        <p:nvPr/>
      </p:nvGrpSpPr>
      <p:grpSpPr>
        <a:xfrm>
          <a:off x="0" y="0"/>
          <a:ext cx="0" cy="0"/>
          <a:chOff x="0" y="0"/>
          <a:chExt cx="0" cy="0"/>
        </a:xfrm>
      </p:grpSpPr>
      <p:sp>
        <p:nvSpPr>
          <p:cNvPr id="453" name="Shape 453"/>
          <p:cNvSpPr txBox="1">
            <a:spLocks noGrp="1"/>
          </p:cNvSpPr>
          <p:nvPr>
            <p:ph type="title"/>
          </p:nvPr>
        </p:nvSpPr>
        <p:spPr>
          <a:prstGeom prst="rect">
            <a:avLst/>
          </a:prstGeom>
          <a:noFill/>
          <a:ln>
            <a:noFill/>
          </a:ln>
        </p:spPr>
        <p:txBody>
          <a:bodyPr lIns="91425" tIns="45700" rIns="91425" bIns="45700" anchor="b" anchorCtr="0">
            <a:noAutofit/>
          </a:bodyPr>
          <a:lstStyle/>
          <a:p>
            <a:pPr marL="0" marR="0" lvl="0" indent="0" algn="l" rtl="0">
              <a:lnSpc>
                <a:spcPct val="90000"/>
              </a:lnSpc>
              <a:spcBef>
                <a:spcPts val="0"/>
              </a:spcBef>
              <a:buClr>
                <a:schemeClr val="accent1"/>
              </a:buClr>
              <a:buSzPct val="25000"/>
              <a:buFont typeface="Arial"/>
              <a:buNone/>
            </a:pPr>
            <a:r>
              <a:rPr lang="en-US" sz="4000" b="1" cap="none" dirty="0" err="1" smtClean="0">
                <a:solidFill>
                  <a:schemeClr val="accent1"/>
                </a:solidFill>
              </a:rPr>
              <a:t>REDCap</a:t>
            </a:r>
            <a:endParaRPr lang="en-US" sz="4000" b="1" cap="none" dirty="0">
              <a:solidFill>
                <a:schemeClr val="accent1"/>
              </a:solidFill>
            </a:endParaRPr>
          </a:p>
        </p:txBody>
      </p:sp>
      <p:sp>
        <p:nvSpPr>
          <p:cNvPr id="454" name="Shape 454"/>
          <p:cNvSpPr txBox="1">
            <a:spLocks noGrp="1"/>
          </p:cNvSpPr>
          <p:nvPr>
            <p:ph idx="1"/>
          </p:nvPr>
        </p:nvSpPr>
        <p:spPr>
          <a:xfrm>
            <a:off x="1295400" y="1815705"/>
            <a:ext cx="9601200" cy="4356000"/>
          </a:xfrm>
          <a:prstGeom prst="rect">
            <a:avLst/>
          </a:prstGeom>
          <a:noFill/>
          <a:ln>
            <a:noFill/>
          </a:ln>
        </p:spPr>
        <p:txBody>
          <a:bodyPr lIns="91425" tIns="45700" rIns="91425" bIns="45700" anchor="t" anchorCtr="0">
            <a:noAutofit/>
          </a:bodyPr>
          <a:lstStyle/>
          <a:p>
            <a:pPr marL="838200" lvl="1" indent="-571500">
              <a:lnSpc>
                <a:spcPct val="80000"/>
              </a:lnSpc>
              <a:spcBef>
                <a:spcPts val="1200"/>
              </a:spcBef>
              <a:buSzPct val="90000"/>
            </a:pPr>
            <a:r>
              <a:rPr lang="en-US" sz="2800" dirty="0">
                <a:solidFill>
                  <a:srgbClr val="FFFFFF"/>
                </a:solidFill>
              </a:rPr>
              <a:t>Locally hosted web based data collection and management </a:t>
            </a:r>
            <a:r>
              <a:rPr lang="en-US" sz="2800" dirty="0" smtClean="0">
                <a:solidFill>
                  <a:srgbClr val="FFFFFF"/>
                </a:solidFill>
              </a:rPr>
              <a:t>tool</a:t>
            </a:r>
          </a:p>
          <a:p>
            <a:pPr marL="838200" lvl="1" indent="-571500">
              <a:lnSpc>
                <a:spcPct val="80000"/>
              </a:lnSpc>
              <a:spcBef>
                <a:spcPts val="1200"/>
              </a:spcBef>
              <a:buSzPct val="90000"/>
            </a:pPr>
            <a:r>
              <a:rPr lang="en-US" sz="2800" dirty="0" smtClean="0">
                <a:solidFill>
                  <a:srgbClr val="FFFFFF"/>
                </a:solidFill>
              </a:rPr>
              <a:t>Supports </a:t>
            </a:r>
            <a:r>
              <a:rPr lang="en-US" sz="2800" dirty="0">
                <a:solidFill>
                  <a:srgbClr val="FFFFFF"/>
                </a:solidFill>
              </a:rPr>
              <a:t>complex longitudinal studies and also does </a:t>
            </a:r>
            <a:r>
              <a:rPr lang="en-US" sz="2800" dirty="0" smtClean="0">
                <a:solidFill>
                  <a:srgbClr val="FFFFFF"/>
                </a:solidFill>
              </a:rPr>
              <a:t>surveys</a:t>
            </a:r>
          </a:p>
          <a:p>
            <a:pPr marL="838200" lvl="1" indent="-571500">
              <a:lnSpc>
                <a:spcPct val="80000"/>
              </a:lnSpc>
              <a:spcBef>
                <a:spcPts val="1200"/>
              </a:spcBef>
              <a:buSzPct val="90000"/>
            </a:pPr>
            <a:r>
              <a:rPr lang="en-US" sz="2800" dirty="0">
                <a:solidFill>
                  <a:srgbClr val="FFFFFF"/>
                </a:solidFill>
              </a:rPr>
              <a:t> Secure, designed for health sciences </a:t>
            </a:r>
            <a:r>
              <a:rPr lang="en-US" sz="2800" dirty="0" smtClean="0">
                <a:solidFill>
                  <a:srgbClr val="FFFFFF"/>
                </a:solidFill>
              </a:rPr>
              <a:t>research</a:t>
            </a:r>
          </a:p>
          <a:p>
            <a:pPr marL="838200" lvl="1" indent="-571500">
              <a:lnSpc>
                <a:spcPct val="80000"/>
              </a:lnSpc>
              <a:spcBef>
                <a:spcPts val="1200"/>
              </a:spcBef>
              <a:buSzPct val="90000"/>
            </a:pPr>
            <a:r>
              <a:rPr lang="en-US" sz="2800" dirty="0" err="1" smtClean="0">
                <a:solidFill>
                  <a:srgbClr val="FFFFFF"/>
                </a:solidFill>
              </a:rPr>
              <a:t>REDCap</a:t>
            </a:r>
            <a:r>
              <a:rPr lang="en-US" sz="2800" dirty="0" smtClean="0">
                <a:solidFill>
                  <a:srgbClr val="FFFFFF"/>
                </a:solidFill>
              </a:rPr>
              <a:t> </a:t>
            </a:r>
            <a:r>
              <a:rPr lang="en-US" sz="2800" dirty="0">
                <a:solidFill>
                  <a:srgbClr val="FFFFFF"/>
                </a:solidFill>
              </a:rPr>
              <a:t>training available on site through </a:t>
            </a:r>
            <a:r>
              <a:rPr lang="en-US" sz="2800" dirty="0" smtClean="0">
                <a:solidFill>
                  <a:srgbClr val="FFFFFF"/>
                </a:solidFill>
              </a:rPr>
              <a:t>WCHRI</a:t>
            </a:r>
          </a:p>
          <a:p>
            <a:pPr marL="1238250" lvl="2" indent="-571500">
              <a:lnSpc>
                <a:spcPct val="80000"/>
              </a:lnSpc>
              <a:spcBef>
                <a:spcPts val="1200"/>
              </a:spcBef>
              <a:buSzPct val="90000"/>
            </a:pPr>
            <a:r>
              <a:rPr lang="en-US" sz="2800" dirty="0">
                <a:solidFill>
                  <a:srgbClr val="FFFFFF"/>
                </a:solidFill>
              </a:rPr>
              <a:t> Online tutorials: http://project-</a:t>
            </a:r>
            <a:r>
              <a:rPr lang="en-US" sz="2800" dirty="0" err="1">
                <a:solidFill>
                  <a:srgbClr val="FFFFFF"/>
                </a:solidFill>
              </a:rPr>
              <a:t>redcap.org</a:t>
            </a:r>
            <a:r>
              <a:rPr lang="en-US" sz="2800" dirty="0">
                <a:solidFill>
                  <a:srgbClr val="FFFFFF"/>
                </a:solidFill>
              </a:rPr>
              <a:t>/ </a:t>
            </a:r>
            <a:endParaRPr lang="en-US" sz="2800" dirty="0" smtClean="0">
              <a:solidFill>
                <a:srgbClr val="FFFFFF"/>
              </a:solidFill>
            </a:endParaRPr>
          </a:p>
          <a:p>
            <a:pPr marL="838200" lvl="1" indent="-571500">
              <a:lnSpc>
                <a:spcPct val="80000"/>
              </a:lnSpc>
              <a:spcBef>
                <a:spcPts val="1200"/>
              </a:spcBef>
              <a:buSzPct val="90000"/>
            </a:pPr>
            <a:r>
              <a:rPr lang="en-US" sz="2800" dirty="0" smtClean="0">
                <a:solidFill>
                  <a:srgbClr val="FFFFFF"/>
                </a:solidFill>
              </a:rPr>
              <a:t>Contact</a:t>
            </a:r>
            <a:r>
              <a:rPr lang="en-US" sz="2800" dirty="0">
                <a:solidFill>
                  <a:srgbClr val="FFFFFF"/>
                </a:solidFill>
              </a:rPr>
              <a:t>: </a:t>
            </a:r>
            <a:r>
              <a:rPr lang="en-US" sz="2800" dirty="0" err="1">
                <a:solidFill>
                  <a:srgbClr val="FFFFFF"/>
                </a:solidFill>
              </a:rPr>
              <a:t>recap@ualberta.ca</a:t>
            </a:r>
            <a:endParaRPr lang="en-US" sz="1400" dirty="0">
              <a:solidFill>
                <a:schemeClr val="dk1"/>
              </a:solidFill>
            </a:endParaRPr>
          </a:p>
          <a:p>
            <a:pPr marL="0" marR="0" lvl="0" indent="0" algn="l" rtl="0">
              <a:lnSpc>
                <a:spcPct val="80000"/>
              </a:lnSpc>
              <a:spcBef>
                <a:spcPts val="1800"/>
              </a:spcBef>
              <a:spcAft>
                <a:spcPts val="0"/>
              </a:spcAft>
              <a:buNone/>
            </a:pPr>
            <a:endParaRPr sz="1600" dirty="0">
              <a:solidFill>
                <a:schemeClr val="dk1"/>
              </a:solidFill>
            </a:endParaRPr>
          </a:p>
        </p:txBody>
      </p:sp>
    </p:spTree>
    <p:extLst>
      <p:ext uri="{BB962C8B-B14F-4D97-AF65-F5344CB8AC3E}">
        <p14:creationId xmlns:p14="http://schemas.microsoft.com/office/powerpoint/2010/main" val="2774574786"/>
      </p:ext>
    </p:extLst>
  </p:cSld>
  <p:clrMapOvr>
    <a:masterClrMapping/>
  </p:clrMapOvr>
  <p:transition spd="med">
    <p:fad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452"/>
        <p:cNvGrpSpPr/>
        <p:nvPr/>
      </p:nvGrpSpPr>
      <p:grpSpPr>
        <a:xfrm>
          <a:off x="0" y="0"/>
          <a:ext cx="0" cy="0"/>
          <a:chOff x="0" y="0"/>
          <a:chExt cx="0" cy="0"/>
        </a:xfrm>
      </p:grpSpPr>
      <p:sp>
        <p:nvSpPr>
          <p:cNvPr id="453" name="Shape 453"/>
          <p:cNvSpPr txBox="1">
            <a:spLocks noGrp="1"/>
          </p:cNvSpPr>
          <p:nvPr>
            <p:ph type="title"/>
          </p:nvPr>
        </p:nvSpPr>
        <p:spPr>
          <a:prstGeom prst="rect">
            <a:avLst/>
          </a:prstGeom>
          <a:noFill/>
          <a:ln>
            <a:noFill/>
          </a:ln>
        </p:spPr>
        <p:txBody>
          <a:bodyPr lIns="91425" tIns="45700" rIns="91425" bIns="45700" anchor="b" anchorCtr="0">
            <a:noAutofit/>
          </a:bodyPr>
          <a:lstStyle/>
          <a:p>
            <a:pPr>
              <a:lnSpc>
                <a:spcPct val="90000"/>
              </a:lnSpc>
              <a:spcBef>
                <a:spcPts val="0"/>
              </a:spcBef>
              <a:buClr>
                <a:schemeClr val="accent1"/>
              </a:buClr>
              <a:buSzPct val="25000"/>
            </a:pPr>
            <a:r>
              <a:rPr lang="en-US" sz="4000" b="1" cap="none" dirty="0" smtClean="0">
                <a:solidFill>
                  <a:schemeClr val="accent1"/>
                </a:solidFill>
              </a:rPr>
              <a:t>Health </a:t>
            </a:r>
            <a:r>
              <a:rPr lang="en-US" sz="4000" b="1" cap="none" dirty="0">
                <a:solidFill>
                  <a:schemeClr val="accent1"/>
                </a:solidFill>
              </a:rPr>
              <a:t>Research Data Repository (</a:t>
            </a:r>
            <a:r>
              <a:rPr lang="en-US" sz="4000" b="1" cap="none" dirty="0" smtClean="0">
                <a:solidFill>
                  <a:schemeClr val="accent1"/>
                </a:solidFill>
              </a:rPr>
              <a:t>HRDR)</a:t>
            </a:r>
            <a:endParaRPr lang="en-US" sz="4000" b="1" cap="none" dirty="0">
              <a:solidFill>
                <a:schemeClr val="accent1"/>
              </a:solidFill>
            </a:endParaRPr>
          </a:p>
        </p:txBody>
      </p:sp>
      <p:sp>
        <p:nvSpPr>
          <p:cNvPr id="454" name="Shape 454"/>
          <p:cNvSpPr txBox="1">
            <a:spLocks noGrp="1"/>
          </p:cNvSpPr>
          <p:nvPr>
            <p:ph idx="1"/>
          </p:nvPr>
        </p:nvSpPr>
        <p:spPr>
          <a:xfrm>
            <a:off x="1295400" y="1815705"/>
            <a:ext cx="9601200" cy="4356000"/>
          </a:xfrm>
          <a:prstGeom prst="rect">
            <a:avLst/>
          </a:prstGeom>
          <a:noFill/>
          <a:ln>
            <a:noFill/>
          </a:ln>
        </p:spPr>
        <p:txBody>
          <a:bodyPr lIns="91425" tIns="45700" rIns="91425" bIns="45700" anchor="t" anchorCtr="0">
            <a:noAutofit/>
          </a:bodyPr>
          <a:lstStyle/>
          <a:p>
            <a:pPr marL="723900" lvl="1" indent="-457200">
              <a:lnSpc>
                <a:spcPct val="80000"/>
              </a:lnSpc>
              <a:spcBef>
                <a:spcPts val="1200"/>
              </a:spcBef>
              <a:buSzPct val="90000"/>
            </a:pPr>
            <a:r>
              <a:rPr lang="en-US" sz="3200" dirty="0" smtClean="0">
                <a:solidFill>
                  <a:srgbClr val="FFFFFF"/>
                </a:solidFill>
              </a:rPr>
              <a:t> </a:t>
            </a:r>
            <a:r>
              <a:rPr lang="en-US" sz="3200" dirty="0">
                <a:solidFill>
                  <a:srgbClr val="FFFFFF"/>
                </a:solidFill>
              </a:rPr>
              <a:t>Virtual research environment </a:t>
            </a:r>
            <a:r>
              <a:rPr lang="en-US" sz="3200" dirty="0" smtClean="0">
                <a:solidFill>
                  <a:srgbClr val="FFFFFF"/>
                </a:solidFill>
              </a:rPr>
              <a:t>housed in the Faculty of Nursing and Research</a:t>
            </a:r>
          </a:p>
          <a:p>
            <a:pPr marL="838200" lvl="1" indent="-571500">
              <a:lnSpc>
                <a:spcPct val="80000"/>
              </a:lnSpc>
              <a:spcBef>
                <a:spcPts val="1200"/>
              </a:spcBef>
              <a:buSzPct val="90000"/>
            </a:pPr>
            <a:r>
              <a:rPr lang="en-US" sz="3200" dirty="0"/>
              <a:t>Regular suite of both quantitative and qualitative analytic software provided</a:t>
            </a:r>
            <a:endParaRPr lang="en-US" sz="3200" dirty="0">
              <a:solidFill>
                <a:srgbClr val="FFFFFF"/>
              </a:solidFill>
            </a:endParaRPr>
          </a:p>
          <a:p>
            <a:pPr marL="838200" lvl="1" indent="-571500">
              <a:lnSpc>
                <a:spcPct val="80000"/>
              </a:lnSpc>
              <a:spcBef>
                <a:spcPts val="1200"/>
              </a:spcBef>
              <a:buSzPct val="90000"/>
            </a:pPr>
            <a:r>
              <a:rPr lang="en-US" sz="3200" dirty="0" smtClean="0">
                <a:solidFill>
                  <a:srgbClr val="FFFFFF"/>
                </a:solidFill>
              </a:rPr>
              <a:t>Secure</a:t>
            </a:r>
            <a:r>
              <a:rPr lang="en-US" sz="3200" dirty="0">
                <a:solidFill>
                  <a:srgbClr val="FFFFFF"/>
                </a:solidFill>
              </a:rPr>
              <a:t>, designed for health sciences </a:t>
            </a:r>
            <a:r>
              <a:rPr lang="en-US" sz="3200" dirty="0" smtClean="0">
                <a:solidFill>
                  <a:srgbClr val="FFFFFF"/>
                </a:solidFill>
              </a:rPr>
              <a:t>research</a:t>
            </a:r>
          </a:p>
          <a:p>
            <a:pPr marL="838200" lvl="1" indent="-571500">
              <a:lnSpc>
                <a:spcPct val="80000"/>
              </a:lnSpc>
              <a:spcBef>
                <a:spcPts val="1200"/>
              </a:spcBef>
              <a:buSzPct val="90000"/>
            </a:pPr>
            <a:r>
              <a:rPr lang="en-US" sz="3200" dirty="0" smtClean="0">
                <a:solidFill>
                  <a:srgbClr val="FFFFFF"/>
                </a:solidFill>
              </a:rPr>
              <a:t>Training and support also available on site</a:t>
            </a:r>
          </a:p>
          <a:p>
            <a:pPr marL="1238250" lvl="2" indent="-571500">
              <a:lnSpc>
                <a:spcPct val="80000"/>
              </a:lnSpc>
              <a:spcBef>
                <a:spcPts val="1200"/>
              </a:spcBef>
              <a:buSzPct val="90000"/>
            </a:pPr>
            <a:r>
              <a:rPr lang="en-US" sz="3000" dirty="0" smtClean="0">
                <a:solidFill>
                  <a:srgbClr val="FFFFFF"/>
                </a:solidFill>
              </a:rPr>
              <a:t>Contact James </a:t>
            </a:r>
            <a:r>
              <a:rPr lang="en-US" sz="3000" dirty="0" err="1" smtClean="0">
                <a:solidFill>
                  <a:srgbClr val="FFFFFF"/>
                </a:solidFill>
              </a:rPr>
              <a:t>Doiron</a:t>
            </a:r>
            <a:r>
              <a:rPr lang="en-US" sz="3000" dirty="0" smtClean="0">
                <a:solidFill>
                  <a:srgbClr val="FFFFFF"/>
                </a:solidFill>
              </a:rPr>
              <a:t>: </a:t>
            </a:r>
            <a:r>
              <a:rPr lang="en-US" sz="3000" dirty="0" err="1" smtClean="0">
                <a:solidFill>
                  <a:srgbClr val="FFFFFF"/>
                </a:solidFill>
              </a:rPr>
              <a:t>james.doiron@ualberta.ca</a:t>
            </a:r>
            <a:r>
              <a:rPr lang="en-US" sz="3000" dirty="0" smtClean="0">
                <a:solidFill>
                  <a:srgbClr val="FFFFFF"/>
                </a:solidFill>
              </a:rPr>
              <a:t> </a:t>
            </a:r>
            <a:endParaRPr lang="en-US" sz="3000" dirty="0">
              <a:solidFill>
                <a:srgbClr val="FFFFFF"/>
              </a:solidFill>
            </a:endParaRPr>
          </a:p>
          <a:p>
            <a:pPr marL="838200" lvl="1" indent="-571500">
              <a:lnSpc>
                <a:spcPct val="80000"/>
              </a:lnSpc>
              <a:spcBef>
                <a:spcPts val="1200"/>
              </a:spcBef>
              <a:buSzPct val="90000"/>
            </a:pPr>
            <a:endParaRPr lang="en-US" sz="3200" dirty="0" smtClean="0">
              <a:solidFill>
                <a:srgbClr val="FFFFFF"/>
              </a:solidFill>
            </a:endParaRPr>
          </a:p>
          <a:p>
            <a:pPr marL="1238250" lvl="2" indent="-571500">
              <a:lnSpc>
                <a:spcPct val="80000"/>
              </a:lnSpc>
              <a:spcBef>
                <a:spcPts val="1200"/>
              </a:spcBef>
              <a:buSzPct val="90000"/>
            </a:pPr>
            <a:endParaRPr lang="en-US" sz="3200" dirty="0" smtClean="0">
              <a:solidFill>
                <a:srgbClr val="FFFFFF"/>
              </a:solidFill>
            </a:endParaRPr>
          </a:p>
          <a:p>
            <a:pPr marL="266700" lvl="1" indent="0">
              <a:lnSpc>
                <a:spcPct val="80000"/>
              </a:lnSpc>
              <a:spcBef>
                <a:spcPts val="1200"/>
              </a:spcBef>
              <a:buSzPct val="90000"/>
              <a:buNone/>
            </a:pPr>
            <a:endParaRPr lang="en-US" sz="2000" dirty="0">
              <a:solidFill>
                <a:schemeClr val="dk1"/>
              </a:solidFill>
            </a:endParaRPr>
          </a:p>
          <a:p>
            <a:pPr marL="0" marR="0" lvl="0" indent="0" algn="l" rtl="0">
              <a:lnSpc>
                <a:spcPct val="80000"/>
              </a:lnSpc>
              <a:spcBef>
                <a:spcPts val="1800"/>
              </a:spcBef>
              <a:spcAft>
                <a:spcPts val="0"/>
              </a:spcAft>
              <a:buNone/>
            </a:pPr>
            <a:endParaRPr sz="2000" dirty="0">
              <a:solidFill>
                <a:schemeClr val="dk1"/>
              </a:solidFill>
            </a:endParaRPr>
          </a:p>
        </p:txBody>
      </p:sp>
    </p:spTree>
    <p:extLst>
      <p:ext uri="{BB962C8B-B14F-4D97-AF65-F5344CB8AC3E}">
        <p14:creationId xmlns:p14="http://schemas.microsoft.com/office/powerpoint/2010/main" val="2048870371"/>
      </p:ext>
    </p:extLst>
  </p:cSld>
  <p:clrMapOvr>
    <a:masterClrMapping/>
  </p:clrMapOvr>
  <p:transition spd="med">
    <p:fad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452"/>
        <p:cNvGrpSpPr/>
        <p:nvPr/>
      </p:nvGrpSpPr>
      <p:grpSpPr>
        <a:xfrm>
          <a:off x="0" y="0"/>
          <a:ext cx="0" cy="0"/>
          <a:chOff x="0" y="0"/>
          <a:chExt cx="0" cy="0"/>
        </a:xfrm>
      </p:grpSpPr>
      <p:sp>
        <p:nvSpPr>
          <p:cNvPr id="453" name="Shape 453"/>
          <p:cNvSpPr txBox="1">
            <a:spLocks noGrp="1"/>
          </p:cNvSpPr>
          <p:nvPr>
            <p:ph type="title"/>
          </p:nvPr>
        </p:nvSpPr>
        <p:spPr>
          <a:prstGeom prst="rect">
            <a:avLst/>
          </a:prstGeom>
          <a:noFill/>
          <a:ln>
            <a:noFill/>
          </a:ln>
        </p:spPr>
        <p:txBody>
          <a:bodyPr lIns="91425" tIns="45700" rIns="91425" bIns="45700" anchor="b" anchorCtr="0">
            <a:noAutofit/>
          </a:bodyPr>
          <a:lstStyle/>
          <a:p>
            <a:pPr>
              <a:lnSpc>
                <a:spcPct val="90000"/>
              </a:lnSpc>
              <a:spcBef>
                <a:spcPts val="0"/>
              </a:spcBef>
              <a:buClr>
                <a:schemeClr val="accent1"/>
              </a:buClr>
              <a:buSzPct val="25000"/>
            </a:pPr>
            <a:r>
              <a:rPr lang="en-US" sz="4000" b="1" cap="none" dirty="0" smtClean="0">
                <a:solidFill>
                  <a:schemeClr val="accent1"/>
                </a:solidFill>
              </a:rPr>
              <a:t>Education and Research Archive (ERA)</a:t>
            </a:r>
            <a:endParaRPr lang="en-US" sz="4000" b="1" cap="none" dirty="0">
              <a:solidFill>
                <a:schemeClr val="accent1"/>
              </a:solidFill>
            </a:endParaRPr>
          </a:p>
        </p:txBody>
      </p:sp>
      <p:sp>
        <p:nvSpPr>
          <p:cNvPr id="454" name="Shape 454"/>
          <p:cNvSpPr txBox="1">
            <a:spLocks noGrp="1"/>
          </p:cNvSpPr>
          <p:nvPr>
            <p:ph idx="1"/>
          </p:nvPr>
        </p:nvSpPr>
        <p:spPr>
          <a:xfrm>
            <a:off x="1295400" y="1815705"/>
            <a:ext cx="9601200" cy="4356000"/>
          </a:xfrm>
          <a:prstGeom prst="rect">
            <a:avLst/>
          </a:prstGeom>
          <a:noFill/>
          <a:ln>
            <a:noFill/>
          </a:ln>
        </p:spPr>
        <p:txBody>
          <a:bodyPr lIns="91425" tIns="45700" rIns="91425" bIns="45700" anchor="t" anchorCtr="0">
            <a:noAutofit/>
          </a:bodyPr>
          <a:lstStyle/>
          <a:p>
            <a:pPr marL="723900" lvl="1" indent="-457200">
              <a:lnSpc>
                <a:spcPct val="80000"/>
              </a:lnSpc>
              <a:spcBef>
                <a:spcPts val="1200"/>
              </a:spcBef>
              <a:buSzPct val="90000"/>
            </a:pPr>
            <a:r>
              <a:rPr lang="en-US" sz="3200" dirty="0" smtClean="0"/>
              <a:t>Open access digital </a:t>
            </a:r>
            <a:r>
              <a:rPr lang="en-US" sz="3200" dirty="0"/>
              <a:t>repository to collect, disseminate, and preserve the intellectual output of the University of </a:t>
            </a:r>
            <a:r>
              <a:rPr lang="en-US" sz="3200" dirty="0" smtClean="0"/>
              <a:t>Alberta</a:t>
            </a:r>
            <a:endParaRPr lang="en-US" sz="3200" dirty="0" smtClean="0">
              <a:solidFill>
                <a:srgbClr val="FFFFFF"/>
              </a:solidFill>
            </a:endParaRPr>
          </a:p>
          <a:p>
            <a:pPr marL="723900" lvl="1" indent="-457200">
              <a:lnSpc>
                <a:spcPct val="80000"/>
              </a:lnSpc>
              <a:spcBef>
                <a:spcPts val="1200"/>
              </a:spcBef>
              <a:buSzPct val="90000"/>
            </a:pPr>
            <a:r>
              <a:rPr lang="en-US" sz="3200" dirty="0" smtClean="0">
                <a:solidFill>
                  <a:srgbClr val="FFFFFF"/>
                </a:solidFill>
              </a:rPr>
              <a:t>Some datasets may also be archived</a:t>
            </a:r>
          </a:p>
          <a:p>
            <a:pPr marL="723900" lvl="1" indent="-457200">
              <a:lnSpc>
                <a:spcPct val="80000"/>
              </a:lnSpc>
              <a:spcBef>
                <a:spcPts val="1200"/>
              </a:spcBef>
              <a:buSzPct val="90000"/>
            </a:pPr>
            <a:r>
              <a:rPr lang="en-US" sz="3200" dirty="0" smtClean="0">
                <a:solidFill>
                  <a:srgbClr val="FFFFFF"/>
                </a:solidFill>
              </a:rPr>
              <a:t>Contact </a:t>
            </a:r>
            <a:r>
              <a:rPr lang="en-US" sz="3200" dirty="0" smtClean="0">
                <a:solidFill>
                  <a:srgbClr val="FFFFFF"/>
                </a:solidFill>
                <a:hlinkClick r:id="rId3"/>
              </a:rPr>
              <a:t>erahelp@ualberta.ca</a:t>
            </a:r>
            <a:r>
              <a:rPr lang="en-US" sz="3200" dirty="0" smtClean="0">
                <a:solidFill>
                  <a:srgbClr val="FFFFFF"/>
                </a:solidFill>
              </a:rPr>
              <a:t> </a:t>
            </a:r>
          </a:p>
          <a:p>
            <a:pPr marL="723900" lvl="1" indent="-457200">
              <a:lnSpc>
                <a:spcPct val="80000"/>
              </a:lnSpc>
              <a:spcBef>
                <a:spcPts val="1200"/>
              </a:spcBef>
              <a:buSzPct val="90000"/>
            </a:pPr>
            <a:r>
              <a:rPr lang="en-US" sz="3200" dirty="0">
                <a:solidFill>
                  <a:srgbClr val="FFFFFF"/>
                </a:solidFill>
                <a:hlinkClick r:id="rId4"/>
              </a:rPr>
              <a:t>https://era.library.ualberta.ca/public/</a:t>
            </a:r>
            <a:r>
              <a:rPr lang="en-US" sz="3200" dirty="0" smtClean="0">
                <a:solidFill>
                  <a:srgbClr val="FFFFFF"/>
                </a:solidFill>
                <a:hlinkClick r:id="rId4"/>
              </a:rPr>
              <a:t>home</a:t>
            </a:r>
            <a:r>
              <a:rPr lang="en-US" sz="3200" dirty="0" smtClean="0">
                <a:solidFill>
                  <a:srgbClr val="FFFFFF"/>
                </a:solidFill>
              </a:rPr>
              <a:t> </a:t>
            </a:r>
          </a:p>
          <a:p>
            <a:pPr marL="1238250" lvl="2" indent="-571500">
              <a:lnSpc>
                <a:spcPct val="80000"/>
              </a:lnSpc>
              <a:spcBef>
                <a:spcPts val="1200"/>
              </a:spcBef>
              <a:buSzPct val="90000"/>
            </a:pPr>
            <a:endParaRPr lang="en-US" sz="3200" dirty="0" smtClean="0">
              <a:solidFill>
                <a:srgbClr val="FFFFFF"/>
              </a:solidFill>
            </a:endParaRPr>
          </a:p>
          <a:p>
            <a:pPr marL="266700" lvl="1" indent="0">
              <a:lnSpc>
                <a:spcPct val="80000"/>
              </a:lnSpc>
              <a:spcBef>
                <a:spcPts val="1200"/>
              </a:spcBef>
              <a:buSzPct val="90000"/>
              <a:buNone/>
            </a:pPr>
            <a:endParaRPr lang="en-US" sz="2000" dirty="0">
              <a:solidFill>
                <a:schemeClr val="dk1"/>
              </a:solidFill>
            </a:endParaRPr>
          </a:p>
          <a:p>
            <a:pPr marL="0" marR="0" lvl="0" indent="0" algn="l" rtl="0">
              <a:lnSpc>
                <a:spcPct val="80000"/>
              </a:lnSpc>
              <a:spcBef>
                <a:spcPts val="1800"/>
              </a:spcBef>
              <a:spcAft>
                <a:spcPts val="0"/>
              </a:spcAft>
              <a:buNone/>
            </a:pPr>
            <a:endParaRPr sz="2000" dirty="0">
              <a:solidFill>
                <a:schemeClr val="dk1"/>
              </a:solidFill>
            </a:endParaRPr>
          </a:p>
        </p:txBody>
      </p:sp>
    </p:spTree>
    <p:extLst>
      <p:ext uri="{BB962C8B-B14F-4D97-AF65-F5344CB8AC3E}">
        <p14:creationId xmlns:p14="http://schemas.microsoft.com/office/powerpoint/2010/main" val="516817480"/>
      </p:ext>
    </p:extLst>
  </p:cSld>
  <p:clrMapOvr>
    <a:masterClrMapping/>
  </p:clrMapOvr>
  <p:transition spd="med">
    <p:fad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452"/>
        <p:cNvGrpSpPr/>
        <p:nvPr/>
      </p:nvGrpSpPr>
      <p:grpSpPr>
        <a:xfrm>
          <a:off x="0" y="0"/>
          <a:ext cx="0" cy="0"/>
          <a:chOff x="0" y="0"/>
          <a:chExt cx="0" cy="0"/>
        </a:xfrm>
      </p:grpSpPr>
      <p:sp>
        <p:nvSpPr>
          <p:cNvPr id="453" name="Shape 453"/>
          <p:cNvSpPr txBox="1">
            <a:spLocks noGrp="1"/>
          </p:cNvSpPr>
          <p:nvPr>
            <p:ph type="title"/>
          </p:nvPr>
        </p:nvSpPr>
        <p:spPr>
          <a:prstGeom prst="rect">
            <a:avLst/>
          </a:prstGeom>
          <a:noFill/>
          <a:ln>
            <a:noFill/>
          </a:ln>
        </p:spPr>
        <p:txBody>
          <a:bodyPr lIns="91425" tIns="45700" rIns="91425" bIns="45700" anchor="b" anchorCtr="0">
            <a:noAutofit/>
          </a:bodyPr>
          <a:lstStyle/>
          <a:p>
            <a:pPr>
              <a:lnSpc>
                <a:spcPct val="90000"/>
              </a:lnSpc>
              <a:spcBef>
                <a:spcPts val="0"/>
              </a:spcBef>
              <a:buClr>
                <a:schemeClr val="accent1"/>
              </a:buClr>
              <a:buSzPct val="25000"/>
            </a:pPr>
            <a:r>
              <a:rPr lang="en-US" sz="4000" b="1" cap="none" dirty="0" err="1" smtClean="0">
                <a:solidFill>
                  <a:schemeClr val="accent1"/>
                </a:solidFill>
              </a:rPr>
              <a:t>Dataverse</a:t>
            </a:r>
            <a:endParaRPr lang="en-US" sz="4000" b="1" cap="none" dirty="0">
              <a:solidFill>
                <a:schemeClr val="accent1"/>
              </a:solidFill>
            </a:endParaRPr>
          </a:p>
        </p:txBody>
      </p:sp>
      <p:sp>
        <p:nvSpPr>
          <p:cNvPr id="454" name="Shape 454"/>
          <p:cNvSpPr txBox="1">
            <a:spLocks noGrp="1"/>
          </p:cNvSpPr>
          <p:nvPr>
            <p:ph idx="1"/>
          </p:nvPr>
        </p:nvSpPr>
        <p:spPr>
          <a:xfrm>
            <a:off x="1295400" y="1815705"/>
            <a:ext cx="9601200" cy="4356000"/>
          </a:xfrm>
          <a:prstGeom prst="rect">
            <a:avLst/>
          </a:prstGeom>
          <a:noFill/>
          <a:ln>
            <a:noFill/>
          </a:ln>
        </p:spPr>
        <p:txBody>
          <a:bodyPr lIns="91425" tIns="45700" rIns="91425" bIns="45700" anchor="t" anchorCtr="0">
            <a:noAutofit/>
          </a:bodyPr>
          <a:lstStyle/>
          <a:p>
            <a:pPr marL="723900" lvl="1" indent="-457200">
              <a:lnSpc>
                <a:spcPct val="80000"/>
              </a:lnSpc>
              <a:spcBef>
                <a:spcPts val="1200"/>
              </a:spcBef>
              <a:buSzPct val="90000"/>
            </a:pPr>
            <a:r>
              <a:rPr lang="en-US" sz="3200" dirty="0" smtClean="0"/>
              <a:t>Open access platform designed for use during the research process</a:t>
            </a:r>
          </a:p>
          <a:p>
            <a:pPr marL="723900" lvl="1" indent="-457200">
              <a:lnSpc>
                <a:spcPct val="80000"/>
              </a:lnSpc>
              <a:spcBef>
                <a:spcPts val="1200"/>
              </a:spcBef>
              <a:buSzPct val="90000"/>
            </a:pPr>
            <a:r>
              <a:rPr lang="en-US" sz="3200" dirty="0" smtClean="0">
                <a:solidFill>
                  <a:srgbClr val="FFFFFF"/>
                </a:solidFill>
              </a:rPr>
              <a:t>Preservation in process: negotiations with </a:t>
            </a:r>
            <a:r>
              <a:rPr lang="en-US" sz="3200" dirty="0" err="1" smtClean="0">
                <a:solidFill>
                  <a:srgbClr val="FFFFFF"/>
                </a:solidFill>
              </a:rPr>
              <a:t>Archivematica</a:t>
            </a:r>
            <a:endParaRPr lang="en-US" sz="3200" dirty="0" smtClean="0">
              <a:solidFill>
                <a:srgbClr val="FFFFFF"/>
              </a:solidFill>
            </a:endParaRPr>
          </a:p>
          <a:p>
            <a:pPr marL="723900" lvl="1" indent="-457200">
              <a:lnSpc>
                <a:spcPct val="80000"/>
              </a:lnSpc>
              <a:spcBef>
                <a:spcPts val="1200"/>
              </a:spcBef>
              <a:buSzPct val="90000"/>
            </a:pPr>
            <a:r>
              <a:rPr lang="en-US" sz="3200" dirty="0">
                <a:solidFill>
                  <a:srgbClr val="FFFFFF"/>
                </a:solidFill>
              </a:rPr>
              <a:t>Hosted by </a:t>
            </a:r>
            <a:r>
              <a:rPr lang="en-US" sz="3200" dirty="0" err="1" smtClean="0">
                <a:solidFill>
                  <a:srgbClr val="FFFFFF"/>
                </a:solidFill>
              </a:rPr>
              <a:t>UofA</a:t>
            </a:r>
            <a:endParaRPr lang="en-US" sz="3200" dirty="0" smtClean="0">
              <a:solidFill>
                <a:srgbClr val="FFFFFF"/>
              </a:solidFill>
            </a:endParaRPr>
          </a:p>
          <a:p>
            <a:pPr marL="723900" lvl="1" indent="-457200">
              <a:lnSpc>
                <a:spcPct val="80000"/>
              </a:lnSpc>
              <a:spcBef>
                <a:spcPts val="1200"/>
              </a:spcBef>
              <a:buSzPct val="90000"/>
            </a:pPr>
            <a:r>
              <a:rPr lang="en-US" sz="3200" dirty="0" smtClean="0">
                <a:solidFill>
                  <a:srgbClr val="FFFFFF"/>
                </a:solidFill>
              </a:rPr>
              <a:t>Contact: </a:t>
            </a:r>
            <a:r>
              <a:rPr lang="en-US" sz="3200" dirty="0" err="1" smtClean="0">
                <a:solidFill>
                  <a:srgbClr val="FFFFFF"/>
                </a:solidFill>
              </a:rPr>
              <a:t>data@ualberta.ca</a:t>
            </a:r>
            <a:endParaRPr lang="en-US" sz="3200" dirty="0" smtClean="0">
              <a:solidFill>
                <a:srgbClr val="FFFFFF"/>
              </a:solidFill>
            </a:endParaRPr>
          </a:p>
          <a:p>
            <a:pPr marL="723900" lvl="1" indent="-457200">
              <a:lnSpc>
                <a:spcPct val="80000"/>
              </a:lnSpc>
              <a:spcBef>
                <a:spcPts val="1200"/>
              </a:spcBef>
              <a:buSzPct val="90000"/>
            </a:pPr>
            <a:r>
              <a:rPr lang="en-US" sz="3200" dirty="0">
                <a:solidFill>
                  <a:srgbClr val="FFFFFF"/>
                </a:solidFill>
                <a:hlinkClick r:id="rId3"/>
              </a:rPr>
              <a:t>https://dataverse.library.ualberta.ca/dvn</a:t>
            </a:r>
            <a:r>
              <a:rPr lang="en-US" sz="3200" dirty="0" smtClean="0">
                <a:solidFill>
                  <a:srgbClr val="FFFFFF"/>
                </a:solidFill>
                <a:hlinkClick r:id="rId3"/>
              </a:rPr>
              <a:t>/</a:t>
            </a:r>
            <a:r>
              <a:rPr lang="en-US" sz="3200" dirty="0" smtClean="0">
                <a:solidFill>
                  <a:srgbClr val="FFFFFF"/>
                </a:solidFill>
              </a:rPr>
              <a:t> </a:t>
            </a:r>
          </a:p>
          <a:p>
            <a:pPr marL="266700" lvl="1" indent="0">
              <a:lnSpc>
                <a:spcPct val="80000"/>
              </a:lnSpc>
              <a:spcBef>
                <a:spcPts val="1200"/>
              </a:spcBef>
              <a:buSzPct val="90000"/>
              <a:buNone/>
            </a:pPr>
            <a:endParaRPr lang="en-US" sz="2000" dirty="0">
              <a:solidFill>
                <a:schemeClr val="dk1"/>
              </a:solidFill>
            </a:endParaRPr>
          </a:p>
          <a:p>
            <a:pPr marL="0" marR="0" lvl="0" indent="0" algn="l" rtl="0">
              <a:lnSpc>
                <a:spcPct val="80000"/>
              </a:lnSpc>
              <a:spcBef>
                <a:spcPts val="1800"/>
              </a:spcBef>
              <a:spcAft>
                <a:spcPts val="0"/>
              </a:spcAft>
              <a:buNone/>
            </a:pPr>
            <a:endParaRPr sz="2000" dirty="0">
              <a:solidFill>
                <a:schemeClr val="dk1"/>
              </a:solidFill>
            </a:endParaRPr>
          </a:p>
        </p:txBody>
      </p:sp>
    </p:spTree>
    <p:extLst>
      <p:ext uri="{BB962C8B-B14F-4D97-AF65-F5344CB8AC3E}">
        <p14:creationId xmlns:p14="http://schemas.microsoft.com/office/powerpoint/2010/main" val="2058182788"/>
      </p:ext>
    </p:extLst>
  </p:cSld>
  <p:clrMapOvr>
    <a:masterClrMapping/>
  </p:clrMapOvr>
  <p:transition spd="med">
    <p:fad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914400" y="864206"/>
            <a:ext cx="10363200" cy="2975828"/>
          </a:xfrm>
        </p:spPr>
        <p:txBody>
          <a:bodyPr>
            <a:normAutofit/>
          </a:bodyPr>
          <a:lstStyle/>
          <a:p>
            <a:pPr algn="ctr"/>
            <a:r>
              <a:rPr lang="en-US" sz="6600" cap="none" dirty="0" smtClean="0">
                <a:solidFill>
                  <a:srgbClr val="FFFFFF"/>
                </a:solidFill>
                <a:ea typeface="Arial"/>
                <a:cs typeface="Arial"/>
                <a:sym typeface="Arial"/>
              </a:rPr>
              <a:t>METADATA</a:t>
            </a:r>
            <a:endParaRPr lang="en-US" sz="6600" cap="none" dirty="0">
              <a:solidFill>
                <a:srgbClr val="FFFFFF"/>
              </a:solidFill>
            </a:endParaRPr>
          </a:p>
        </p:txBody>
      </p:sp>
    </p:spTree>
    <p:extLst>
      <p:ext uri="{BB962C8B-B14F-4D97-AF65-F5344CB8AC3E}">
        <p14:creationId xmlns:p14="http://schemas.microsoft.com/office/powerpoint/2010/main" val="222124001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464"/>
        <p:cNvGrpSpPr/>
        <p:nvPr/>
      </p:nvGrpSpPr>
      <p:grpSpPr>
        <a:xfrm>
          <a:off x="0" y="0"/>
          <a:ext cx="0" cy="0"/>
          <a:chOff x="0" y="0"/>
          <a:chExt cx="0" cy="0"/>
        </a:xfrm>
      </p:grpSpPr>
      <p:sp>
        <p:nvSpPr>
          <p:cNvPr id="465" name="Shape 465"/>
          <p:cNvSpPr txBox="1">
            <a:spLocks noGrp="1"/>
          </p:cNvSpPr>
          <p:nvPr>
            <p:ph type="title"/>
          </p:nvPr>
        </p:nvSpPr>
        <p:spPr>
          <a:prstGeom prst="rect">
            <a:avLst/>
          </a:prstGeom>
          <a:noFill/>
          <a:ln>
            <a:noFill/>
          </a:ln>
        </p:spPr>
        <p:txBody>
          <a:bodyPr lIns="91425" tIns="45700" rIns="91425" bIns="45700" anchor="b" anchorCtr="0">
            <a:noAutofit/>
          </a:bodyPr>
          <a:lstStyle/>
          <a:p>
            <a:pPr>
              <a:lnSpc>
                <a:spcPct val="90000"/>
              </a:lnSpc>
              <a:spcBef>
                <a:spcPts val="0"/>
              </a:spcBef>
              <a:buClr>
                <a:schemeClr val="accent1"/>
              </a:buClr>
              <a:buSzPct val="25000"/>
            </a:pPr>
            <a:r>
              <a:rPr lang="en-US" sz="4000" b="1" cap="none" spc="-150" dirty="0" smtClean="0">
                <a:solidFill>
                  <a:schemeClr val="accent1"/>
                </a:solidFill>
              </a:rPr>
              <a:t>The </a:t>
            </a:r>
            <a:r>
              <a:rPr lang="en-US" sz="4000" b="1" cap="none" spc="-150" dirty="0">
                <a:solidFill>
                  <a:schemeClr val="accent1"/>
                </a:solidFill>
              </a:rPr>
              <a:t>key to making your research data </a:t>
            </a:r>
            <a:r>
              <a:rPr lang="en-US" sz="4000" b="1" cap="none" spc="-150" dirty="0" smtClean="0">
                <a:solidFill>
                  <a:schemeClr val="accent1"/>
                </a:solidFill>
              </a:rPr>
              <a:t>findable</a:t>
            </a:r>
            <a:endParaRPr lang="en-US" sz="4000" b="1" cap="none" spc="-150" dirty="0">
              <a:solidFill>
                <a:schemeClr val="accent1"/>
              </a:solidFill>
            </a:endParaRPr>
          </a:p>
        </p:txBody>
      </p:sp>
      <p:sp>
        <p:nvSpPr>
          <p:cNvPr id="466" name="Shape 466"/>
          <p:cNvSpPr txBox="1">
            <a:spLocks noGrp="1"/>
          </p:cNvSpPr>
          <p:nvPr>
            <p:ph idx="1"/>
          </p:nvPr>
        </p:nvSpPr>
        <p:spPr>
          <a:xfrm>
            <a:off x="1295400" y="1828799"/>
            <a:ext cx="9601200" cy="4356000"/>
          </a:xfrm>
          <a:prstGeom prst="rect">
            <a:avLst/>
          </a:prstGeom>
          <a:noFill/>
          <a:ln>
            <a:noFill/>
          </a:ln>
        </p:spPr>
        <p:txBody>
          <a:bodyPr lIns="91425" tIns="45700" rIns="91425" bIns="45700" anchor="t" anchorCtr="0">
            <a:noAutofit/>
          </a:bodyPr>
          <a:lstStyle/>
          <a:p>
            <a:pPr marL="857250" lvl="1" indent="-457200">
              <a:lnSpc>
                <a:spcPct val="80000"/>
              </a:lnSpc>
              <a:spcBef>
                <a:spcPts val="1800"/>
              </a:spcBef>
              <a:buSzPct val="100000"/>
            </a:pPr>
            <a:r>
              <a:rPr lang="en-US" sz="3200" dirty="0" smtClean="0">
                <a:solidFill>
                  <a:srgbClr val="FFFFFF"/>
                </a:solidFill>
              </a:rPr>
              <a:t>Common/controlled vocabulary</a:t>
            </a:r>
          </a:p>
          <a:p>
            <a:pPr marL="1257300" lvl="2" indent="-457200">
              <a:lnSpc>
                <a:spcPct val="80000"/>
              </a:lnSpc>
              <a:spcBef>
                <a:spcPts val="1800"/>
              </a:spcBef>
              <a:buSzPct val="100000"/>
            </a:pPr>
            <a:r>
              <a:rPr lang="en-US" sz="2800" dirty="0" smtClean="0">
                <a:solidFill>
                  <a:srgbClr val="FFFFFF"/>
                </a:solidFill>
              </a:rPr>
              <a:t>Dedicated set of terms to describe something thematically (subject oriented)</a:t>
            </a:r>
          </a:p>
          <a:p>
            <a:pPr marL="1257300" lvl="2" indent="-457200">
              <a:lnSpc>
                <a:spcPct val="80000"/>
              </a:lnSpc>
              <a:spcBef>
                <a:spcPts val="1800"/>
              </a:spcBef>
              <a:buSzPct val="100000"/>
            </a:pPr>
            <a:r>
              <a:rPr lang="en-US" sz="2800" dirty="0" smtClean="0">
                <a:solidFill>
                  <a:srgbClr val="FFFFFF"/>
                </a:solidFill>
              </a:rPr>
              <a:t>Think of it like a preselected set of keywords</a:t>
            </a:r>
          </a:p>
          <a:p>
            <a:pPr marL="1714500" lvl="3" indent="-457200">
              <a:lnSpc>
                <a:spcPct val="80000"/>
              </a:lnSpc>
              <a:spcBef>
                <a:spcPts val="1800"/>
              </a:spcBef>
              <a:buSzPct val="100000"/>
            </a:pPr>
            <a:r>
              <a:rPr lang="en-US" sz="2800" dirty="0" smtClean="0">
                <a:solidFill>
                  <a:srgbClr val="FFFFFF"/>
                </a:solidFill>
              </a:rPr>
              <a:t>Could be: major paradigm, popular terms in discourse, historical period, part of the body</a:t>
            </a:r>
          </a:p>
          <a:p>
            <a:pPr marL="1257300" lvl="2" indent="-457200">
              <a:lnSpc>
                <a:spcPct val="80000"/>
              </a:lnSpc>
              <a:spcBef>
                <a:spcPts val="1800"/>
              </a:spcBef>
              <a:buSzPct val="100000"/>
            </a:pPr>
            <a:r>
              <a:rPr lang="en-US" sz="2800" dirty="0" err="1" smtClean="0">
                <a:solidFill>
                  <a:srgbClr val="FFFFFF"/>
                </a:solidFill>
              </a:rPr>
              <a:t>Eg</a:t>
            </a:r>
            <a:r>
              <a:rPr lang="en-US" sz="2800" dirty="0" smtClean="0">
                <a:solidFill>
                  <a:srgbClr val="FFFFFF"/>
                </a:solidFill>
              </a:rPr>
              <a:t> Medical Subject Headings (</a:t>
            </a:r>
            <a:r>
              <a:rPr lang="en-US" sz="2800" dirty="0" err="1" smtClean="0">
                <a:solidFill>
                  <a:srgbClr val="FFFFFF"/>
                </a:solidFill>
              </a:rPr>
              <a:t>MeSH</a:t>
            </a:r>
            <a:r>
              <a:rPr lang="en-US" sz="2800" dirty="0" smtClean="0">
                <a:solidFill>
                  <a:srgbClr val="FFFFFF"/>
                </a:solidFill>
              </a:rPr>
              <a:t>)</a:t>
            </a:r>
          </a:p>
        </p:txBody>
      </p:sp>
    </p:spTree>
    <p:extLst>
      <p:ext uri="{BB962C8B-B14F-4D97-AF65-F5344CB8AC3E}">
        <p14:creationId xmlns:p14="http://schemas.microsoft.com/office/powerpoint/2010/main" val="1690770626"/>
      </p:ext>
    </p:extLst>
  </p:cSld>
  <p:clrMapOvr>
    <a:masterClrMapping/>
  </p:clrMapOvr>
  <p:transition spd="med">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400"/>
        <p:cNvGrpSpPr/>
        <p:nvPr/>
      </p:nvGrpSpPr>
      <p:grpSpPr>
        <a:xfrm>
          <a:off x="0" y="0"/>
          <a:ext cx="0" cy="0"/>
          <a:chOff x="0" y="0"/>
          <a:chExt cx="0" cy="0"/>
        </a:xfrm>
      </p:grpSpPr>
      <p:sp>
        <p:nvSpPr>
          <p:cNvPr id="402" name="Shape 402"/>
          <p:cNvSpPr txBox="1">
            <a:spLocks noGrp="1"/>
          </p:cNvSpPr>
          <p:nvPr>
            <p:ph type="title"/>
          </p:nvPr>
        </p:nvSpPr>
        <p:spPr>
          <a:xfrm>
            <a:off x="914400" y="350838"/>
            <a:ext cx="10363200" cy="1143000"/>
          </a:xfrm>
          <a:prstGeom prst="rect">
            <a:avLst/>
          </a:prstGeom>
          <a:noFill/>
          <a:ln>
            <a:noFill/>
          </a:ln>
        </p:spPr>
        <p:txBody>
          <a:bodyPr lIns="91425" tIns="45700" rIns="91425" bIns="45700" anchor="b" anchorCtr="0">
            <a:noAutofit/>
          </a:bodyPr>
          <a:lstStyle/>
          <a:p>
            <a:pPr marL="0" marR="0" lvl="0" indent="0" algn="l" rtl="0">
              <a:lnSpc>
                <a:spcPct val="90000"/>
              </a:lnSpc>
              <a:spcBef>
                <a:spcPts val="0"/>
              </a:spcBef>
              <a:buClr>
                <a:schemeClr val="accent1"/>
              </a:buClr>
              <a:buSzPct val="25000"/>
              <a:buFont typeface="Arial"/>
              <a:buNone/>
            </a:pPr>
            <a:r>
              <a:rPr lang="en-US" b="1" i="0" u="none" strike="noStrike" cap="none" baseline="0" dirty="0" smtClean="0">
                <a:solidFill>
                  <a:schemeClr val="accent1"/>
                </a:solidFill>
                <a:ea typeface="Arial"/>
                <a:cs typeface="Arial"/>
                <a:sym typeface="Arial"/>
              </a:rPr>
              <a:t>Additional Resources on</a:t>
            </a:r>
            <a:r>
              <a:rPr lang="en-US" b="1" cap="none" dirty="0" smtClean="0">
                <a:solidFill>
                  <a:schemeClr val="accent1"/>
                </a:solidFill>
                <a:ea typeface="Arial"/>
                <a:cs typeface="Arial"/>
                <a:sym typeface="Arial"/>
              </a:rPr>
              <a:t> Research Data Management</a:t>
            </a:r>
            <a:endParaRPr lang="en-US" b="1" i="0" u="none" strike="noStrike" cap="none" baseline="0" dirty="0">
              <a:solidFill>
                <a:schemeClr val="accent1"/>
              </a:solidFill>
              <a:ea typeface="Arial"/>
              <a:cs typeface="Arial"/>
              <a:sym typeface="Arial"/>
            </a:endParaRPr>
          </a:p>
        </p:txBody>
      </p:sp>
      <p:sp>
        <p:nvSpPr>
          <p:cNvPr id="401" name="Shape 401"/>
          <p:cNvSpPr txBox="1">
            <a:spLocks noGrp="1"/>
          </p:cNvSpPr>
          <p:nvPr>
            <p:ph idx="1"/>
          </p:nvPr>
        </p:nvSpPr>
        <p:spPr>
          <a:xfrm>
            <a:off x="914400" y="1743076"/>
            <a:ext cx="10363200" cy="3733800"/>
          </a:xfrm>
          <a:prstGeom prst="rect">
            <a:avLst/>
          </a:prstGeom>
          <a:noFill/>
          <a:ln>
            <a:noFill/>
          </a:ln>
        </p:spPr>
        <p:txBody>
          <a:bodyPr lIns="91425" tIns="45700" rIns="91425" bIns="45700" anchor="t" anchorCtr="0">
            <a:noAutofit/>
          </a:bodyPr>
          <a:lstStyle/>
          <a:p>
            <a:pPr lvl="0"/>
            <a:r>
              <a:rPr lang="en-US" sz="2800" dirty="0" err="1"/>
              <a:t>Barsky</a:t>
            </a:r>
            <a:r>
              <a:rPr lang="en-US" sz="2800" dirty="0"/>
              <a:t>, E., Abel, J., </a:t>
            </a:r>
            <a:r>
              <a:rPr lang="en-US" sz="2800" dirty="0" err="1"/>
              <a:t>Deardorff</a:t>
            </a:r>
            <a:r>
              <a:rPr lang="en-US" sz="2800" dirty="0"/>
              <a:t>, A., Henderson, L., Mitchell, M., </a:t>
            </a:r>
            <a:r>
              <a:rPr lang="en-US" sz="2800" dirty="0" err="1"/>
              <a:t>Soper</a:t>
            </a:r>
            <a:r>
              <a:rPr lang="en-US" sz="2800" dirty="0"/>
              <a:t>, D., &amp; Taylor, S., University of British Columbia. (6 February 2015). </a:t>
            </a:r>
            <a:r>
              <a:rPr lang="en-US" sz="2800" i="1" dirty="0"/>
              <a:t>Research Data Management </a:t>
            </a:r>
            <a:r>
              <a:rPr lang="en-US" sz="2800" i="1" dirty="0" err="1"/>
              <a:t>DataGuide</a:t>
            </a:r>
            <a:r>
              <a:rPr lang="en-US" sz="2800" i="1" dirty="0"/>
              <a:t>, Version 2.5.</a:t>
            </a:r>
            <a:r>
              <a:rPr lang="en-US" sz="2800" dirty="0">
                <a:solidFill>
                  <a:schemeClr val="dk2"/>
                </a:solidFill>
              </a:rPr>
              <a:t> </a:t>
            </a:r>
            <a:r>
              <a:rPr lang="en-US" sz="2800" dirty="0"/>
              <a:t>Retrieved from  </a:t>
            </a:r>
            <a:r>
              <a:rPr lang="en-US" sz="2800" dirty="0">
                <a:hlinkClick r:id="rId3"/>
              </a:rPr>
              <a:t>http://</a:t>
            </a:r>
            <a:r>
              <a:rPr lang="en-US" sz="2800" dirty="0" smtClean="0">
                <a:hlinkClick r:id="rId3"/>
              </a:rPr>
              <a:t>researchdata.library.ubc.ca/files/2014/10/RDM_DataGuide_V02.7_20150216.pdf</a:t>
            </a:r>
            <a:endParaRPr lang="en-US" sz="2800" dirty="0" smtClean="0"/>
          </a:p>
          <a:p>
            <a:pPr lvl="0"/>
            <a:endParaRPr lang="en-US" sz="2800" dirty="0"/>
          </a:p>
          <a:p>
            <a:pPr lvl="0"/>
            <a:r>
              <a:rPr lang="en-US" sz="2800" dirty="0" smtClean="0">
                <a:hlinkClick r:id="rId4"/>
              </a:rPr>
              <a:t>University of Alberta’s </a:t>
            </a:r>
            <a:r>
              <a:rPr lang="en-US" sz="2800" i="1" dirty="0" smtClean="0">
                <a:hlinkClick r:id="rId4"/>
              </a:rPr>
              <a:t>Research Data Management</a:t>
            </a:r>
            <a:r>
              <a:rPr lang="en-US" sz="2800" dirty="0" smtClean="0">
                <a:hlinkClick r:id="rId4"/>
              </a:rPr>
              <a:t> guide.</a:t>
            </a:r>
            <a:endParaRPr lang="en-US" sz="2800" dirty="0"/>
          </a:p>
        </p:txBody>
      </p:sp>
    </p:spTree>
    <p:extLst>
      <p:ext uri="{BB962C8B-B14F-4D97-AF65-F5344CB8AC3E}">
        <p14:creationId xmlns:p14="http://schemas.microsoft.com/office/powerpoint/2010/main" val="300653821"/>
      </p:ext>
    </p:extLst>
  </p:cSld>
  <p:clrMapOvr>
    <a:masterClrMapping/>
  </p:clrMapOvr>
  <p:transition spd="med">
    <p:fad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464"/>
        <p:cNvGrpSpPr/>
        <p:nvPr/>
      </p:nvGrpSpPr>
      <p:grpSpPr>
        <a:xfrm>
          <a:off x="0" y="0"/>
          <a:ext cx="0" cy="0"/>
          <a:chOff x="0" y="0"/>
          <a:chExt cx="0" cy="0"/>
        </a:xfrm>
      </p:grpSpPr>
      <p:sp>
        <p:nvSpPr>
          <p:cNvPr id="465" name="Shape 465"/>
          <p:cNvSpPr txBox="1">
            <a:spLocks noGrp="1"/>
          </p:cNvSpPr>
          <p:nvPr>
            <p:ph type="title"/>
          </p:nvPr>
        </p:nvSpPr>
        <p:spPr>
          <a:prstGeom prst="rect">
            <a:avLst/>
          </a:prstGeom>
          <a:noFill/>
          <a:ln>
            <a:noFill/>
          </a:ln>
        </p:spPr>
        <p:txBody>
          <a:bodyPr lIns="91425" tIns="45700" rIns="91425" bIns="45700" anchor="b" anchorCtr="0">
            <a:noAutofit/>
          </a:bodyPr>
          <a:lstStyle/>
          <a:p>
            <a:pPr lvl="0">
              <a:lnSpc>
                <a:spcPct val="90000"/>
              </a:lnSpc>
              <a:spcBef>
                <a:spcPts val="0"/>
              </a:spcBef>
              <a:buClr>
                <a:schemeClr val="accent1"/>
              </a:buClr>
              <a:buSzPct val="25000"/>
            </a:pPr>
            <a:r>
              <a:rPr lang="en-US" sz="4000" b="1" cap="none" spc="-150" dirty="0">
                <a:solidFill>
                  <a:schemeClr val="accent1"/>
                </a:solidFill>
              </a:rPr>
              <a:t>The key to making your research data findable</a:t>
            </a:r>
            <a:endParaRPr lang="en-US" sz="4000" b="1" cap="none" dirty="0">
              <a:solidFill>
                <a:schemeClr val="accent1"/>
              </a:solidFill>
            </a:endParaRPr>
          </a:p>
        </p:txBody>
      </p:sp>
      <p:sp>
        <p:nvSpPr>
          <p:cNvPr id="466" name="Shape 466"/>
          <p:cNvSpPr txBox="1">
            <a:spLocks noGrp="1"/>
          </p:cNvSpPr>
          <p:nvPr>
            <p:ph idx="1"/>
          </p:nvPr>
        </p:nvSpPr>
        <p:spPr>
          <a:xfrm>
            <a:off x="1295400" y="1828799"/>
            <a:ext cx="9601200" cy="4356000"/>
          </a:xfrm>
          <a:prstGeom prst="rect">
            <a:avLst/>
          </a:prstGeom>
          <a:noFill/>
          <a:ln>
            <a:noFill/>
          </a:ln>
        </p:spPr>
        <p:txBody>
          <a:bodyPr lIns="91425" tIns="45700" rIns="91425" bIns="45700" anchor="t" anchorCtr="0">
            <a:noAutofit/>
          </a:bodyPr>
          <a:lstStyle/>
          <a:p>
            <a:pPr marL="857250" lvl="1" indent="-457200">
              <a:lnSpc>
                <a:spcPct val="80000"/>
              </a:lnSpc>
              <a:spcBef>
                <a:spcPts val="1800"/>
              </a:spcBef>
              <a:buSzPct val="100000"/>
            </a:pPr>
            <a:r>
              <a:rPr lang="en-US" sz="3200" dirty="0">
                <a:solidFill>
                  <a:srgbClr val="FFFFFF"/>
                </a:solidFill>
              </a:rPr>
              <a:t>Set of defined data elements</a:t>
            </a:r>
          </a:p>
          <a:p>
            <a:pPr marL="1257300" lvl="2" indent="-457200">
              <a:lnSpc>
                <a:spcPct val="80000"/>
              </a:lnSpc>
              <a:spcBef>
                <a:spcPts val="1800"/>
              </a:spcBef>
              <a:buSzPct val="100000"/>
            </a:pPr>
            <a:r>
              <a:rPr lang="en-US" sz="2800" dirty="0">
                <a:solidFill>
                  <a:srgbClr val="FFFFFF"/>
                </a:solidFill>
              </a:rPr>
              <a:t>These frameworks (schemas) are organized ways to describe something in terms of its characteristics/elements </a:t>
            </a:r>
            <a:endParaRPr lang="en-US" sz="2800" dirty="0" smtClean="0">
              <a:solidFill>
                <a:srgbClr val="FFFFFF"/>
              </a:solidFill>
            </a:endParaRPr>
          </a:p>
          <a:p>
            <a:pPr marL="1257300" lvl="2" indent="-457200">
              <a:lnSpc>
                <a:spcPct val="80000"/>
              </a:lnSpc>
              <a:spcBef>
                <a:spcPts val="1800"/>
              </a:spcBef>
              <a:buSzPct val="100000"/>
            </a:pPr>
            <a:r>
              <a:rPr lang="en-US" sz="2800" dirty="0" smtClean="0">
                <a:solidFill>
                  <a:srgbClr val="FFFFFF"/>
                </a:solidFill>
              </a:rPr>
              <a:t>Could be: physical dimensions, location, author, publisher, file type, file size</a:t>
            </a:r>
            <a:endParaRPr lang="en-US" sz="2800" dirty="0">
              <a:solidFill>
                <a:srgbClr val="FFFFFF"/>
              </a:solidFill>
            </a:endParaRPr>
          </a:p>
          <a:p>
            <a:pPr marL="1257300" lvl="2" indent="-457200">
              <a:lnSpc>
                <a:spcPct val="80000"/>
              </a:lnSpc>
              <a:spcBef>
                <a:spcPts val="1800"/>
              </a:spcBef>
              <a:buSzPct val="100000"/>
            </a:pPr>
            <a:r>
              <a:rPr lang="en-US" sz="2800" dirty="0">
                <a:solidFill>
                  <a:srgbClr val="FFFFFF"/>
                </a:solidFill>
              </a:rPr>
              <a:t>Dublin Core, DDI, Darwin Core</a:t>
            </a:r>
          </a:p>
        </p:txBody>
      </p:sp>
    </p:spTree>
    <p:extLst>
      <p:ext uri="{BB962C8B-B14F-4D97-AF65-F5344CB8AC3E}">
        <p14:creationId xmlns:p14="http://schemas.microsoft.com/office/powerpoint/2010/main" val="285287944"/>
      </p:ext>
    </p:extLst>
  </p:cSld>
  <p:clrMapOvr>
    <a:masterClrMapping/>
  </p:clrMapOvr>
  <p:transition spd="med">
    <p:fade/>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464"/>
        <p:cNvGrpSpPr/>
        <p:nvPr/>
      </p:nvGrpSpPr>
      <p:grpSpPr>
        <a:xfrm>
          <a:off x="0" y="0"/>
          <a:ext cx="0" cy="0"/>
          <a:chOff x="0" y="0"/>
          <a:chExt cx="0" cy="0"/>
        </a:xfrm>
      </p:grpSpPr>
      <p:sp>
        <p:nvSpPr>
          <p:cNvPr id="465" name="Shape 465"/>
          <p:cNvSpPr txBox="1">
            <a:spLocks noGrp="1"/>
          </p:cNvSpPr>
          <p:nvPr>
            <p:ph type="title"/>
          </p:nvPr>
        </p:nvSpPr>
        <p:spPr>
          <a:prstGeom prst="rect">
            <a:avLst/>
          </a:prstGeom>
          <a:noFill/>
          <a:ln>
            <a:noFill/>
          </a:ln>
        </p:spPr>
        <p:txBody>
          <a:bodyPr lIns="91425" tIns="45700" rIns="91425" bIns="45700" anchor="b" anchorCtr="0">
            <a:noAutofit/>
          </a:bodyPr>
          <a:lstStyle/>
          <a:p>
            <a:pPr marL="0" marR="0" lvl="0" indent="0" algn="l" rtl="0">
              <a:lnSpc>
                <a:spcPct val="90000"/>
              </a:lnSpc>
              <a:spcBef>
                <a:spcPts val="0"/>
              </a:spcBef>
              <a:buClr>
                <a:schemeClr val="accent1"/>
              </a:buClr>
              <a:buSzPct val="25000"/>
              <a:buFont typeface="Arial"/>
              <a:buNone/>
            </a:pPr>
            <a:r>
              <a:rPr lang="en-US" sz="3200" b="1" cap="none" dirty="0" smtClean="0">
                <a:solidFill>
                  <a:schemeClr val="accent1"/>
                </a:solidFill>
              </a:rPr>
              <a:t>How do you choose a Metadata Standard?</a:t>
            </a:r>
            <a:endParaRPr lang="en-US" sz="3200" b="1" cap="none" dirty="0">
              <a:solidFill>
                <a:schemeClr val="accent1"/>
              </a:solidFill>
            </a:endParaRPr>
          </a:p>
        </p:txBody>
      </p:sp>
      <p:sp>
        <p:nvSpPr>
          <p:cNvPr id="466" name="Shape 466"/>
          <p:cNvSpPr txBox="1">
            <a:spLocks noGrp="1"/>
          </p:cNvSpPr>
          <p:nvPr>
            <p:ph idx="1"/>
          </p:nvPr>
        </p:nvSpPr>
        <p:spPr>
          <a:xfrm>
            <a:off x="1295400" y="1828799"/>
            <a:ext cx="9601200" cy="4356000"/>
          </a:xfrm>
          <a:prstGeom prst="rect">
            <a:avLst/>
          </a:prstGeom>
          <a:noFill/>
          <a:ln>
            <a:noFill/>
          </a:ln>
        </p:spPr>
        <p:txBody>
          <a:bodyPr lIns="91425" tIns="45700" rIns="91425" bIns="45700" anchor="t" anchorCtr="0">
            <a:noAutofit/>
          </a:bodyPr>
          <a:lstStyle/>
          <a:p>
            <a:pPr marL="571500" indent="-571500">
              <a:lnSpc>
                <a:spcPct val="80000"/>
              </a:lnSpc>
              <a:spcBef>
                <a:spcPts val="1800"/>
              </a:spcBef>
              <a:buSzPct val="100000"/>
            </a:pPr>
            <a:r>
              <a:rPr lang="en-US" sz="3600" dirty="0" smtClean="0">
                <a:solidFill>
                  <a:srgbClr val="FFFFFF"/>
                </a:solidFill>
              </a:rPr>
              <a:t>Many </a:t>
            </a:r>
            <a:r>
              <a:rPr lang="en-US" sz="3600" dirty="0">
                <a:solidFill>
                  <a:srgbClr val="FFFFFF"/>
                </a:solidFill>
              </a:rPr>
              <a:t>different standards available</a:t>
            </a:r>
          </a:p>
          <a:p>
            <a:pPr marL="857250" lvl="1" indent="-457200">
              <a:lnSpc>
                <a:spcPct val="80000"/>
              </a:lnSpc>
              <a:spcBef>
                <a:spcPts val="1800"/>
              </a:spcBef>
              <a:buSzPct val="100000"/>
            </a:pPr>
            <a:r>
              <a:rPr lang="en-US" sz="2800" dirty="0">
                <a:solidFill>
                  <a:srgbClr val="FFFFFF"/>
                </a:solidFill>
              </a:rPr>
              <a:t>Depends on discipline and </a:t>
            </a:r>
            <a:r>
              <a:rPr lang="en-US" sz="2800" dirty="0" smtClean="0">
                <a:solidFill>
                  <a:srgbClr val="FFFFFF"/>
                </a:solidFill>
              </a:rPr>
              <a:t>platform</a:t>
            </a:r>
          </a:p>
          <a:p>
            <a:pPr marL="1257300" lvl="2" indent="-457200">
              <a:lnSpc>
                <a:spcPct val="80000"/>
              </a:lnSpc>
              <a:spcBef>
                <a:spcPts val="1800"/>
              </a:spcBef>
              <a:buSzPct val="100000"/>
            </a:pPr>
            <a:r>
              <a:rPr lang="en-US" sz="2600" dirty="0" smtClean="0">
                <a:solidFill>
                  <a:srgbClr val="FFFFFF"/>
                </a:solidFill>
              </a:rPr>
              <a:t>There will be trends in your field</a:t>
            </a:r>
          </a:p>
          <a:p>
            <a:pPr marL="1257300" lvl="2" indent="-457200">
              <a:lnSpc>
                <a:spcPct val="80000"/>
              </a:lnSpc>
              <a:spcBef>
                <a:spcPts val="1800"/>
              </a:spcBef>
              <a:buSzPct val="100000"/>
            </a:pPr>
            <a:r>
              <a:rPr lang="en-US" sz="2600" dirty="0" smtClean="0">
                <a:solidFill>
                  <a:srgbClr val="FFFFFF"/>
                </a:solidFill>
              </a:rPr>
              <a:t>The platform may already call for certain formats</a:t>
            </a:r>
            <a:endParaRPr lang="en-US" sz="2600" dirty="0">
              <a:solidFill>
                <a:srgbClr val="FFFFFF"/>
              </a:solidFill>
            </a:endParaRPr>
          </a:p>
          <a:p>
            <a:pPr marL="857250" lvl="1" indent="-457200">
              <a:lnSpc>
                <a:spcPct val="80000"/>
              </a:lnSpc>
              <a:spcBef>
                <a:spcPts val="1800"/>
              </a:spcBef>
              <a:buSzPct val="100000"/>
            </a:pPr>
            <a:r>
              <a:rPr lang="en-US" sz="2800" dirty="0" smtClean="0">
                <a:solidFill>
                  <a:srgbClr val="FFFFFF"/>
                </a:solidFill>
              </a:rPr>
              <a:t>Still unsure? Contact </a:t>
            </a:r>
            <a:r>
              <a:rPr lang="en-US" sz="2800" dirty="0">
                <a:solidFill>
                  <a:srgbClr val="FFFFFF"/>
                </a:solidFill>
              </a:rPr>
              <a:t>us for help</a:t>
            </a:r>
            <a:r>
              <a:rPr lang="en-US" sz="2800" dirty="0" smtClean="0">
                <a:solidFill>
                  <a:srgbClr val="FFFFFF"/>
                </a:solidFill>
              </a:rPr>
              <a:t>! </a:t>
            </a:r>
            <a:r>
              <a:rPr lang="en-US" sz="2800" dirty="0" err="1" smtClean="0">
                <a:solidFill>
                  <a:srgbClr val="FFFFFF"/>
                </a:solidFill>
              </a:rPr>
              <a:t>data@ualberta.ca</a:t>
            </a:r>
            <a:endParaRPr lang="en-US" sz="2800" dirty="0">
              <a:solidFill>
                <a:srgbClr val="FFFFFF"/>
              </a:solidFill>
            </a:endParaRPr>
          </a:p>
          <a:p>
            <a:pPr marL="457200" indent="-457200">
              <a:lnSpc>
                <a:spcPct val="80000"/>
              </a:lnSpc>
              <a:spcBef>
                <a:spcPts val="1800"/>
              </a:spcBef>
              <a:buSzPct val="100000"/>
            </a:pPr>
            <a:endParaRPr lang="en-US" sz="2800" dirty="0" smtClean="0">
              <a:solidFill>
                <a:srgbClr val="FFFFFF"/>
              </a:solidFill>
            </a:endParaRPr>
          </a:p>
        </p:txBody>
      </p:sp>
    </p:spTree>
  </p:cSld>
  <p:clrMapOvr>
    <a:masterClrMapping/>
  </p:clrMapOvr>
  <p:transition spd="med">
    <p:fade/>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914400" y="864206"/>
            <a:ext cx="10363200" cy="2975828"/>
          </a:xfrm>
        </p:spPr>
        <p:txBody>
          <a:bodyPr>
            <a:normAutofit/>
          </a:bodyPr>
          <a:lstStyle/>
          <a:p>
            <a:pPr algn="ctr"/>
            <a:r>
              <a:rPr lang="en-US" sz="6600" cap="none" dirty="0" smtClean="0">
                <a:solidFill>
                  <a:srgbClr val="FFFFFF"/>
                </a:solidFill>
                <a:ea typeface="Arial"/>
                <a:cs typeface="Arial"/>
                <a:sym typeface="Arial"/>
              </a:rPr>
              <a:t>QUESTIONS?</a:t>
            </a:r>
            <a:endParaRPr lang="en-US" sz="6600" cap="none" dirty="0">
              <a:solidFill>
                <a:srgbClr val="FFFFFF"/>
              </a:solidFill>
            </a:endParaRPr>
          </a:p>
        </p:txBody>
      </p:sp>
    </p:spTree>
    <p:extLst>
      <p:ext uri="{BB962C8B-B14F-4D97-AF65-F5344CB8AC3E}">
        <p14:creationId xmlns:p14="http://schemas.microsoft.com/office/powerpoint/2010/main" val="414422427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464"/>
        <p:cNvGrpSpPr/>
        <p:nvPr/>
      </p:nvGrpSpPr>
      <p:grpSpPr>
        <a:xfrm>
          <a:off x="0" y="0"/>
          <a:ext cx="0" cy="0"/>
          <a:chOff x="0" y="0"/>
          <a:chExt cx="0" cy="0"/>
        </a:xfrm>
      </p:grpSpPr>
      <p:sp>
        <p:nvSpPr>
          <p:cNvPr id="465" name="Shape 465"/>
          <p:cNvSpPr txBox="1">
            <a:spLocks noGrp="1"/>
          </p:cNvSpPr>
          <p:nvPr>
            <p:ph type="title"/>
          </p:nvPr>
        </p:nvSpPr>
        <p:spPr>
          <a:prstGeom prst="rect">
            <a:avLst/>
          </a:prstGeom>
          <a:noFill/>
          <a:ln>
            <a:noFill/>
          </a:ln>
        </p:spPr>
        <p:txBody>
          <a:bodyPr lIns="91425" tIns="45700" rIns="91425" bIns="45700" anchor="b" anchorCtr="0">
            <a:noAutofit/>
          </a:bodyPr>
          <a:lstStyle/>
          <a:p>
            <a:pPr>
              <a:lnSpc>
                <a:spcPct val="90000"/>
              </a:lnSpc>
              <a:spcBef>
                <a:spcPts val="0"/>
              </a:spcBef>
              <a:buClr>
                <a:schemeClr val="accent1"/>
              </a:buClr>
              <a:buSzPct val="25000"/>
            </a:pPr>
            <a:r>
              <a:rPr lang="en-US" sz="4000" b="1" cap="none" dirty="0" smtClean="0">
                <a:solidFill>
                  <a:schemeClr val="accent1"/>
                </a:solidFill>
              </a:rPr>
              <a:t>Contact Us</a:t>
            </a:r>
            <a:endParaRPr lang="en-US" sz="4000" b="1" cap="none" dirty="0">
              <a:solidFill>
                <a:schemeClr val="accent1"/>
              </a:solidFill>
            </a:endParaRPr>
          </a:p>
        </p:txBody>
      </p:sp>
      <p:sp>
        <p:nvSpPr>
          <p:cNvPr id="466" name="Shape 466"/>
          <p:cNvSpPr txBox="1">
            <a:spLocks noGrp="1"/>
          </p:cNvSpPr>
          <p:nvPr>
            <p:ph idx="1"/>
          </p:nvPr>
        </p:nvSpPr>
        <p:spPr>
          <a:xfrm>
            <a:off x="1295400" y="1828799"/>
            <a:ext cx="9601200" cy="4356000"/>
          </a:xfrm>
          <a:prstGeom prst="rect">
            <a:avLst/>
          </a:prstGeom>
          <a:noFill/>
          <a:ln>
            <a:noFill/>
          </a:ln>
        </p:spPr>
        <p:txBody>
          <a:bodyPr lIns="91425" tIns="45700" rIns="91425" bIns="45700" anchor="t" anchorCtr="0">
            <a:noAutofit/>
          </a:bodyPr>
          <a:lstStyle/>
          <a:p>
            <a:r>
              <a:rPr lang="en-US" sz="3600" dirty="0" smtClean="0"/>
              <a:t>John </a:t>
            </a:r>
            <a:r>
              <a:rPr lang="en-US" sz="3600" dirty="0"/>
              <a:t>W. Scott Health Sciences Library </a:t>
            </a:r>
            <a:endParaRPr lang="en-US" sz="3600" dirty="0" smtClean="0"/>
          </a:p>
          <a:p>
            <a:pPr lvl="1"/>
            <a:r>
              <a:rPr lang="en-US" sz="3200" dirty="0" smtClean="0"/>
              <a:t>Email</a:t>
            </a:r>
            <a:r>
              <a:rPr lang="en-US" sz="3200" dirty="0"/>
              <a:t>: </a:t>
            </a:r>
            <a:r>
              <a:rPr lang="en-US" sz="3200" dirty="0" err="1"/>
              <a:t>jwsinfo@ualberta.ca</a:t>
            </a:r>
            <a:r>
              <a:rPr lang="en-US" sz="3200" dirty="0"/>
              <a:t> </a:t>
            </a:r>
            <a:endParaRPr lang="en-US" sz="3200" dirty="0" smtClean="0"/>
          </a:p>
          <a:p>
            <a:pPr lvl="1"/>
            <a:r>
              <a:rPr lang="en-US" sz="3200" dirty="0" err="1" smtClean="0"/>
              <a:t>Ph</a:t>
            </a:r>
            <a:r>
              <a:rPr lang="en-US" sz="3200" dirty="0"/>
              <a:t>: 780-492-7947 OR 780-492-</a:t>
            </a:r>
            <a:r>
              <a:rPr lang="en-US" sz="3200" dirty="0" smtClean="0"/>
              <a:t>5154</a:t>
            </a:r>
          </a:p>
          <a:p>
            <a:pPr lvl="1"/>
            <a:endParaRPr lang="en-CA" sz="3200" dirty="0"/>
          </a:p>
          <a:p>
            <a:pPr marL="571500" indent="-571500">
              <a:lnSpc>
                <a:spcPct val="80000"/>
              </a:lnSpc>
              <a:spcBef>
                <a:spcPts val="1800"/>
              </a:spcBef>
              <a:buSzPct val="100000"/>
            </a:pPr>
            <a:r>
              <a:rPr lang="en-US" sz="3600" dirty="0"/>
              <a:t>Data </a:t>
            </a:r>
            <a:r>
              <a:rPr lang="en-US" sz="3600" dirty="0" smtClean="0"/>
              <a:t>Library</a:t>
            </a:r>
          </a:p>
          <a:p>
            <a:pPr marL="971550" lvl="1" indent="-571500">
              <a:lnSpc>
                <a:spcPct val="80000"/>
              </a:lnSpc>
              <a:spcBef>
                <a:spcPts val="1800"/>
              </a:spcBef>
              <a:buSzPct val="100000"/>
            </a:pPr>
            <a:r>
              <a:rPr lang="en-US" sz="3200" dirty="0"/>
              <a:t>Email: </a:t>
            </a:r>
            <a:r>
              <a:rPr lang="en-US" sz="3200" dirty="0" err="1"/>
              <a:t>data@ualberta.ca</a:t>
            </a:r>
            <a:r>
              <a:rPr lang="en-US" sz="3200" dirty="0"/>
              <a:t> </a:t>
            </a:r>
            <a:endParaRPr lang="en-CA" sz="3200" dirty="0"/>
          </a:p>
          <a:p>
            <a:pPr marL="571500" indent="-571500">
              <a:lnSpc>
                <a:spcPct val="80000"/>
              </a:lnSpc>
              <a:spcBef>
                <a:spcPts val="1800"/>
              </a:spcBef>
              <a:buSzPct val="100000"/>
            </a:pPr>
            <a:endParaRPr lang="en-US" sz="3600" dirty="0" smtClean="0">
              <a:solidFill>
                <a:srgbClr val="FFFFFF"/>
              </a:solidFill>
            </a:endParaRPr>
          </a:p>
          <a:p>
            <a:pPr marL="971550" lvl="1" indent="-571500">
              <a:lnSpc>
                <a:spcPct val="80000"/>
              </a:lnSpc>
              <a:spcBef>
                <a:spcPts val="1800"/>
              </a:spcBef>
              <a:buSzPct val="100000"/>
            </a:pPr>
            <a:endParaRPr lang="en-US" sz="2400" dirty="0">
              <a:solidFill>
                <a:srgbClr val="FFFFFF"/>
              </a:solidFill>
            </a:endParaRPr>
          </a:p>
          <a:p>
            <a:pPr marL="457200" indent="-457200">
              <a:lnSpc>
                <a:spcPct val="80000"/>
              </a:lnSpc>
              <a:spcBef>
                <a:spcPts val="1800"/>
              </a:spcBef>
              <a:buSzPct val="100000"/>
            </a:pPr>
            <a:endParaRPr lang="en-US" sz="2800" dirty="0" smtClean="0">
              <a:solidFill>
                <a:srgbClr val="FFFFFF"/>
              </a:solidFill>
            </a:endParaRPr>
          </a:p>
        </p:txBody>
      </p:sp>
    </p:spTree>
    <p:extLst>
      <p:ext uri="{BB962C8B-B14F-4D97-AF65-F5344CB8AC3E}">
        <p14:creationId xmlns:p14="http://schemas.microsoft.com/office/powerpoint/2010/main" val="2750378569"/>
      </p:ext>
    </p:extLst>
  </p:cSld>
  <p:clrMapOvr>
    <a:masterClrMapping/>
  </p:clrMapOvr>
  <p:transition spd="med">
    <p:fade/>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914400" y="864206"/>
            <a:ext cx="10363200" cy="2975828"/>
          </a:xfrm>
        </p:spPr>
        <p:txBody>
          <a:bodyPr>
            <a:normAutofit/>
          </a:bodyPr>
          <a:lstStyle/>
          <a:p>
            <a:pPr algn="ctr"/>
            <a:r>
              <a:rPr lang="en-US" sz="6600" cap="none" dirty="0" smtClean="0">
                <a:solidFill>
                  <a:srgbClr val="FFFFFF"/>
                </a:solidFill>
                <a:ea typeface="Arial"/>
                <a:cs typeface="Arial"/>
                <a:sym typeface="Arial"/>
              </a:rPr>
              <a:t>Thank you!</a:t>
            </a:r>
            <a:endParaRPr lang="en-US" sz="6600" cap="none" dirty="0">
              <a:solidFill>
                <a:srgbClr val="FFFFFF"/>
              </a:solidFill>
            </a:endParaRPr>
          </a:p>
        </p:txBody>
      </p:sp>
    </p:spTree>
    <p:extLst>
      <p:ext uri="{BB962C8B-B14F-4D97-AF65-F5344CB8AC3E}">
        <p14:creationId xmlns:p14="http://schemas.microsoft.com/office/powerpoint/2010/main" val="173283016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914400" y="864206"/>
            <a:ext cx="10363200" cy="2975828"/>
          </a:xfrm>
        </p:spPr>
        <p:txBody>
          <a:bodyPr>
            <a:normAutofit/>
          </a:bodyPr>
          <a:lstStyle/>
          <a:p>
            <a:pPr algn="ctr"/>
            <a:r>
              <a:rPr lang="en-US" sz="6600" cap="none" dirty="0" smtClean="0">
                <a:solidFill>
                  <a:srgbClr val="FFFFFF"/>
                </a:solidFill>
                <a:ea typeface="Arial"/>
                <a:cs typeface="Arial"/>
                <a:sym typeface="Arial"/>
              </a:rPr>
              <a:t>WHAT IS RESEARCH DATA?</a:t>
            </a:r>
            <a:endParaRPr lang="en-US" sz="6600" cap="none" dirty="0">
              <a:solidFill>
                <a:srgbClr val="FFFFFF"/>
              </a:solidFill>
            </a:endParaRPr>
          </a:p>
        </p:txBody>
      </p:sp>
    </p:spTree>
    <p:extLst>
      <p:ext uri="{BB962C8B-B14F-4D97-AF65-F5344CB8AC3E}">
        <p14:creationId xmlns:p14="http://schemas.microsoft.com/office/powerpoint/2010/main" val="179795923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400"/>
        <p:cNvGrpSpPr/>
        <p:nvPr/>
      </p:nvGrpSpPr>
      <p:grpSpPr>
        <a:xfrm>
          <a:off x="0" y="0"/>
          <a:ext cx="0" cy="0"/>
          <a:chOff x="0" y="0"/>
          <a:chExt cx="0" cy="0"/>
        </a:xfrm>
      </p:grpSpPr>
      <p:sp>
        <p:nvSpPr>
          <p:cNvPr id="402" name="Shape 402"/>
          <p:cNvSpPr txBox="1">
            <a:spLocks noGrp="1"/>
          </p:cNvSpPr>
          <p:nvPr>
            <p:ph type="title"/>
          </p:nvPr>
        </p:nvSpPr>
        <p:spPr>
          <a:prstGeom prst="rect">
            <a:avLst/>
          </a:prstGeom>
          <a:noFill/>
          <a:ln>
            <a:noFill/>
          </a:ln>
        </p:spPr>
        <p:txBody>
          <a:bodyPr lIns="91425" tIns="45700" rIns="91425" bIns="45700" anchor="b" anchorCtr="0">
            <a:noAutofit/>
          </a:bodyPr>
          <a:lstStyle/>
          <a:p>
            <a:pPr>
              <a:lnSpc>
                <a:spcPct val="90000"/>
              </a:lnSpc>
              <a:spcBef>
                <a:spcPts val="0"/>
              </a:spcBef>
              <a:buClr>
                <a:schemeClr val="accent1"/>
              </a:buClr>
              <a:buSzPct val="25000"/>
            </a:pPr>
            <a:r>
              <a:rPr lang="en-US" b="1" cap="none" dirty="0" smtClean="0">
                <a:solidFill>
                  <a:schemeClr val="accent1"/>
                </a:solidFill>
                <a:ea typeface="Arial"/>
                <a:cs typeface="Arial"/>
                <a:sym typeface="Arial"/>
              </a:rPr>
              <a:t>Research data is any </a:t>
            </a:r>
            <a:r>
              <a:rPr lang="en-US" b="1" cap="none" dirty="0">
                <a:solidFill>
                  <a:schemeClr val="accent1"/>
                </a:solidFill>
                <a:ea typeface="Arial"/>
                <a:cs typeface="Arial"/>
                <a:sym typeface="Arial"/>
              </a:rPr>
              <a:t>information you use in your research</a:t>
            </a:r>
            <a:r>
              <a:rPr lang="en-US" b="1" cap="none" dirty="0" smtClean="0">
                <a:solidFill>
                  <a:schemeClr val="accent1"/>
                </a:solidFill>
                <a:ea typeface="Arial"/>
                <a:cs typeface="Arial"/>
                <a:sym typeface="Arial"/>
              </a:rPr>
              <a:t>:</a:t>
            </a:r>
            <a:endParaRPr lang="en-US" b="1" i="0" u="none" strike="noStrike" cap="none" baseline="0" dirty="0">
              <a:solidFill>
                <a:schemeClr val="accent1"/>
              </a:solidFill>
              <a:ea typeface="Arial"/>
              <a:cs typeface="Arial"/>
              <a:sym typeface="Arial"/>
            </a:endParaRPr>
          </a:p>
        </p:txBody>
      </p:sp>
      <p:sp>
        <p:nvSpPr>
          <p:cNvPr id="401" name="Shape 401"/>
          <p:cNvSpPr txBox="1">
            <a:spLocks noGrp="1"/>
          </p:cNvSpPr>
          <p:nvPr>
            <p:ph idx="1"/>
          </p:nvPr>
        </p:nvSpPr>
        <p:spPr>
          <a:prstGeom prst="rect">
            <a:avLst/>
          </a:prstGeom>
          <a:noFill/>
          <a:ln>
            <a:noFill/>
          </a:ln>
        </p:spPr>
        <p:txBody>
          <a:bodyPr lIns="91425" tIns="45700" rIns="91425" bIns="45700" anchor="t" anchorCtr="0">
            <a:noAutofit/>
          </a:bodyPr>
          <a:lstStyle/>
          <a:p>
            <a:pPr marL="0" marR="0" indent="0" algn="l" rtl="0">
              <a:lnSpc>
                <a:spcPct val="90000"/>
              </a:lnSpc>
              <a:spcBef>
                <a:spcPts val="0"/>
              </a:spcBef>
              <a:buNone/>
            </a:pPr>
            <a:endParaRPr lang="en-US" sz="3600" b="0" i="0" u="none" strike="noStrike" cap="none" baseline="0" dirty="0" smtClean="0">
              <a:ea typeface="Arial"/>
              <a:cs typeface="Arial"/>
              <a:sym typeface="Arial"/>
            </a:endParaRPr>
          </a:p>
          <a:p>
            <a:pPr marL="1257300" lvl="2" indent="-457200">
              <a:lnSpc>
                <a:spcPct val="90000"/>
              </a:lnSpc>
              <a:spcBef>
                <a:spcPts val="0"/>
              </a:spcBef>
            </a:pPr>
            <a:r>
              <a:rPr lang="en-US" sz="2800" dirty="0" smtClean="0"/>
              <a:t>Textual sources</a:t>
            </a:r>
          </a:p>
          <a:p>
            <a:pPr marL="1257300" lvl="2" indent="-457200">
              <a:lnSpc>
                <a:spcPct val="90000"/>
              </a:lnSpc>
              <a:spcBef>
                <a:spcPts val="0"/>
              </a:spcBef>
            </a:pPr>
            <a:r>
              <a:rPr lang="en-US" sz="2800" dirty="0" smtClean="0"/>
              <a:t>Websites</a:t>
            </a:r>
            <a:endParaRPr lang="en-US" sz="2800" dirty="0"/>
          </a:p>
          <a:p>
            <a:pPr marL="1257300" lvl="2" indent="-457200">
              <a:lnSpc>
                <a:spcPct val="90000"/>
              </a:lnSpc>
              <a:spcBef>
                <a:spcPts val="0"/>
              </a:spcBef>
            </a:pPr>
            <a:r>
              <a:rPr lang="en-US" sz="2800" dirty="0" smtClean="0"/>
              <a:t>Images</a:t>
            </a:r>
            <a:endParaRPr lang="en-US" sz="2800" dirty="0"/>
          </a:p>
          <a:p>
            <a:pPr marL="1257300" lvl="2" indent="-457200">
              <a:lnSpc>
                <a:spcPct val="90000"/>
              </a:lnSpc>
              <a:spcBef>
                <a:spcPts val="0"/>
              </a:spcBef>
            </a:pPr>
            <a:r>
              <a:rPr lang="en-US" sz="2800" dirty="0" smtClean="0"/>
              <a:t>Audio files</a:t>
            </a:r>
          </a:p>
          <a:p>
            <a:pPr marL="1257300" lvl="2" indent="-457200">
              <a:lnSpc>
                <a:spcPct val="90000"/>
              </a:lnSpc>
              <a:spcBef>
                <a:spcPts val="0"/>
              </a:spcBef>
            </a:pPr>
            <a:r>
              <a:rPr lang="en-US" sz="2800" dirty="0" smtClean="0"/>
              <a:t>Videos</a:t>
            </a:r>
            <a:endParaRPr lang="en-US" sz="2800" dirty="0"/>
          </a:p>
          <a:p>
            <a:pPr marL="1257300" lvl="2" indent="-457200">
              <a:lnSpc>
                <a:spcPct val="90000"/>
              </a:lnSpc>
              <a:spcBef>
                <a:spcPts val="0"/>
              </a:spcBef>
            </a:pPr>
            <a:r>
              <a:rPr lang="en-US" sz="2800" dirty="0" smtClean="0"/>
              <a:t>Computer </a:t>
            </a:r>
            <a:r>
              <a:rPr lang="en-US" sz="2800" dirty="0"/>
              <a:t>source </a:t>
            </a:r>
            <a:r>
              <a:rPr lang="en-US" sz="2800" dirty="0" smtClean="0"/>
              <a:t>code</a:t>
            </a:r>
          </a:p>
          <a:p>
            <a:pPr marL="1257300" lvl="2" indent="-457200">
              <a:lnSpc>
                <a:spcPct val="90000"/>
              </a:lnSpc>
              <a:spcBef>
                <a:spcPts val="0"/>
              </a:spcBef>
            </a:pPr>
            <a:r>
              <a:rPr lang="en-US" sz="2800" dirty="0" smtClean="0"/>
              <a:t>Papers </a:t>
            </a:r>
            <a:r>
              <a:rPr lang="en-US" sz="2800" dirty="0"/>
              <a:t>etc…</a:t>
            </a:r>
          </a:p>
        </p:txBody>
      </p:sp>
    </p:spTree>
  </p:cSld>
  <p:clrMapOvr>
    <a:masterClrMapping/>
  </p:clrMapOvr>
  <p:transition spd="med">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914400" y="864206"/>
            <a:ext cx="10363200" cy="2975828"/>
          </a:xfrm>
        </p:spPr>
        <p:txBody>
          <a:bodyPr>
            <a:normAutofit/>
          </a:bodyPr>
          <a:lstStyle/>
          <a:p>
            <a:pPr algn="ctr"/>
            <a:r>
              <a:rPr lang="en-US" sz="6600" cap="none" dirty="0" smtClean="0">
                <a:solidFill>
                  <a:srgbClr val="FFFFFF"/>
                </a:solidFill>
                <a:ea typeface="Arial"/>
                <a:cs typeface="Arial"/>
                <a:sym typeface="Arial"/>
              </a:rPr>
              <a:t>WHAT IS RESEARCH DATA MANAGEMENT?</a:t>
            </a:r>
            <a:endParaRPr lang="en-US" sz="6600" cap="none" dirty="0">
              <a:solidFill>
                <a:srgbClr val="FFFFFF"/>
              </a:solidFill>
            </a:endParaRPr>
          </a:p>
        </p:txBody>
      </p:sp>
    </p:spTree>
    <p:extLst>
      <p:ext uri="{BB962C8B-B14F-4D97-AF65-F5344CB8AC3E}">
        <p14:creationId xmlns:p14="http://schemas.microsoft.com/office/powerpoint/2010/main" val="35874202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407"/>
        <p:cNvGrpSpPr/>
        <p:nvPr/>
      </p:nvGrpSpPr>
      <p:grpSpPr>
        <a:xfrm>
          <a:off x="0" y="0"/>
          <a:ext cx="0" cy="0"/>
          <a:chOff x="0" y="0"/>
          <a:chExt cx="0" cy="0"/>
        </a:xfrm>
      </p:grpSpPr>
      <p:sp>
        <p:nvSpPr>
          <p:cNvPr id="408" name="Shape 408"/>
          <p:cNvSpPr txBox="1">
            <a:spLocks noGrp="1"/>
          </p:cNvSpPr>
          <p:nvPr>
            <p:ph type="title"/>
          </p:nvPr>
        </p:nvSpPr>
        <p:spPr>
          <a:prstGeom prst="rect">
            <a:avLst/>
          </a:prstGeom>
          <a:noFill/>
          <a:ln>
            <a:noFill/>
          </a:ln>
        </p:spPr>
        <p:txBody>
          <a:bodyPr lIns="91425" tIns="45700" rIns="91425" bIns="45700" anchor="b" anchorCtr="0">
            <a:noAutofit/>
          </a:bodyPr>
          <a:lstStyle/>
          <a:p>
            <a:pPr>
              <a:lnSpc>
                <a:spcPct val="90000"/>
              </a:lnSpc>
              <a:spcBef>
                <a:spcPts val="0"/>
              </a:spcBef>
              <a:buClr>
                <a:schemeClr val="accent1"/>
              </a:buClr>
              <a:buSzPct val="25000"/>
            </a:pPr>
            <a:r>
              <a:rPr lang="en-US" sz="4000" b="1" cap="none" dirty="0" smtClean="0">
                <a:solidFill>
                  <a:schemeClr val="accent1"/>
                </a:solidFill>
                <a:ea typeface="Arial"/>
                <a:cs typeface="Arial"/>
                <a:sym typeface="Arial"/>
              </a:rPr>
              <a:t>Research Data Management is everything </a:t>
            </a:r>
            <a:r>
              <a:rPr lang="en-US" sz="4000" b="1" cap="none" dirty="0">
                <a:solidFill>
                  <a:schemeClr val="accent1"/>
                </a:solidFill>
                <a:ea typeface="Arial"/>
                <a:cs typeface="Arial"/>
                <a:sym typeface="Arial"/>
              </a:rPr>
              <a:t>to do </a:t>
            </a:r>
            <a:r>
              <a:rPr lang="en-US" sz="4000" b="1" cap="none" dirty="0" smtClean="0">
                <a:solidFill>
                  <a:schemeClr val="accent1"/>
                </a:solidFill>
                <a:ea typeface="Arial"/>
                <a:cs typeface="Arial"/>
                <a:sym typeface="Arial"/>
              </a:rPr>
              <a:t>with:</a:t>
            </a:r>
            <a:endParaRPr lang="en-US" sz="4000" b="1" i="0" u="none" strike="noStrike" cap="none" baseline="0" dirty="0">
              <a:solidFill>
                <a:schemeClr val="accent1"/>
              </a:solidFill>
              <a:ea typeface="Arial"/>
              <a:cs typeface="Arial"/>
              <a:sym typeface="Arial"/>
            </a:endParaRPr>
          </a:p>
        </p:txBody>
      </p:sp>
      <p:sp>
        <p:nvSpPr>
          <p:cNvPr id="409" name="Shape 409"/>
          <p:cNvSpPr txBox="1">
            <a:spLocks noGrp="1"/>
          </p:cNvSpPr>
          <p:nvPr>
            <p:ph idx="1"/>
          </p:nvPr>
        </p:nvSpPr>
        <p:spPr>
          <a:xfrm>
            <a:off x="1408100" y="1905004"/>
            <a:ext cx="9601200" cy="3809999"/>
          </a:xfrm>
          <a:prstGeom prst="rect">
            <a:avLst/>
          </a:prstGeom>
          <a:noFill/>
          <a:ln>
            <a:noFill/>
          </a:ln>
        </p:spPr>
        <p:txBody>
          <a:bodyPr lIns="91425" tIns="45700" rIns="91425" bIns="45700" anchor="t" anchorCtr="0">
            <a:noAutofit/>
          </a:bodyPr>
          <a:lstStyle/>
          <a:p>
            <a:pPr marL="1257300" lvl="2" indent="-457200">
              <a:lnSpc>
                <a:spcPct val="90000"/>
              </a:lnSpc>
              <a:spcBef>
                <a:spcPts val="0"/>
              </a:spcBef>
            </a:pPr>
            <a:r>
              <a:rPr lang="en-US" sz="3200" dirty="0" smtClean="0"/>
              <a:t>Handling</a:t>
            </a:r>
            <a:endParaRPr lang="en-US" sz="3200" dirty="0"/>
          </a:p>
          <a:p>
            <a:pPr marL="1257300" lvl="2" indent="-457200">
              <a:lnSpc>
                <a:spcPct val="90000"/>
              </a:lnSpc>
              <a:spcBef>
                <a:spcPts val="0"/>
              </a:spcBef>
            </a:pPr>
            <a:r>
              <a:rPr lang="en-US" sz="3200" dirty="0" smtClean="0"/>
              <a:t>Organizing</a:t>
            </a:r>
            <a:endParaRPr lang="en-US" sz="3200" dirty="0"/>
          </a:p>
          <a:p>
            <a:pPr marL="1257300" lvl="2" indent="-457200">
              <a:lnSpc>
                <a:spcPct val="90000"/>
              </a:lnSpc>
              <a:spcBef>
                <a:spcPts val="0"/>
              </a:spcBef>
            </a:pPr>
            <a:r>
              <a:rPr lang="en-US" sz="3200" dirty="0" smtClean="0"/>
              <a:t>Documenting</a:t>
            </a:r>
            <a:endParaRPr lang="en-US" sz="3200" dirty="0"/>
          </a:p>
          <a:p>
            <a:pPr marL="1257300" lvl="2" indent="-457200">
              <a:lnSpc>
                <a:spcPct val="90000"/>
              </a:lnSpc>
              <a:spcBef>
                <a:spcPts val="0"/>
              </a:spcBef>
            </a:pPr>
            <a:r>
              <a:rPr lang="en-US" sz="3200" dirty="0" smtClean="0"/>
              <a:t>Enhancing</a:t>
            </a:r>
            <a:endParaRPr lang="en-US" sz="3200" dirty="0"/>
          </a:p>
          <a:p>
            <a:pPr marL="1257300" lvl="2" indent="-457200">
              <a:lnSpc>
                <a:spcPct val="90000"/>
              </a:lnSpc>
              <a:spcBef>
                <a:spcPts val="0"/>
              </a:spcBef>
            </a:pPr>
            <a:r>
              <a:rPr lang="en-US" sz="3200" dirty="0" smtClean="0"/>
              <a:t>Enabling </a:t>
            </a:r>
            <a:r>
              <a:rPr lang="en-US" sz="3200" dirty="0"/>
              <a:t>access to </a:t>
            </a:r>
          </a:p>
          <a:p>
            <a:pPr marR="0" lvl="0" indent="457200" algn="l" rtl="0">
              <a:lnSpc>
                <a:spcPct val="90000"/>
              </a:lnSpc>
              <a:spcBef>
                <a:spcPts val="0"/>
              </a:spcBef>
              <a:buNone/>
            </a:pPr>
            <a:endParaRPr sz="4000" dirty="0"/>
          </a:p>
          <a:p>
            <a:pPr marL="0" marR="0" lvl="0" indent="0" algn="l" rtl="0">
              <a:lnSpc>
                <a:spcPct val="90000"/>
              </a:lnSpc>
              <a:spcBef>
                <a:spcPts val="0"/>
              </a:spcBef>
              <a:buNone/>
            </a:pPr>
            <a:r>
              <a:rPr lang="en-US" sz="4000" dirty="0"/>
              <a:t>		</a:t>
            </a:r>
            <a:r>
              <a:rPr lang="en-US" sz="4000" dirty="0" smtClean="0"/>
              <a:t>YOUR RESEARCH DATA</a:t>
            </a:r>
            <a:endParaRPr lang="en-US" sz="4000" dirty="0"/>
          </a:p>
          <a:p>
            <a:pPr marL="127000" marR="0" lvl="0" indent="0" algn="l" rtl="0">
              <a:lnSpc>
                <a:spcPct val="90000"/>
              </a:lnSpc>
              <a:spcBef>
                <a:spcPts val="1800"/>
              </a:spcBef>
              <a:buClr>
                <a:schemeClr val="accent1"/>
              </a:buClr>
              <a:buFont typeface="Arial"/>
              <a:buNone/>
            </a:pPr>
            <a:endParaRPr sz="3200" b="0" i="0" u="none" strike="noStrike" cap="none" baseline="0" dirty="0">
              <a:solidFill>
                <a:schemeClr val="dk1"/>
              </a:solidFill>
              <a:latin typeface="Arial"/>
              <a:ea typeface="Arial"/>
              <a:cs typeface="Arial"/>
              <a:sym typeface="Arial"/>
            </a:endParaRPr>
          </a:p>
        </p:txBody>
      </p:sp>
    </p:spTree>
  </p:cSld>
  <p:clrMapOvr>
    <a:masterClrMapping/>
  </p:clrMapOvr>
  <p:transition spd="med">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914400" y="864206"/>
            <a:ext cx="10363200" cy="2975828"/>
          </a:xfrm>
        </p:spPr>
        <p:txBody>
          <a:bodyPr>
            <a:normAutofit fontScale="90000"/>
          </a:bodyPr>
          <a:lstStyle/>
          <a:p>
            <a:pPr algn="ctr"/>
            <a:r>
              <a:rPr lang="en-US" sz="6600" cap="none" dirty="0" smtClean="0">
                <a:solidFill>
                  <a:srgbClr val="FFFFFF"/>
                </a:solidFill>
                <a:ea typeface="Arial"/>
                <a:cs typeface="Arial"/>
                <a:sym typeface="Arial"/>
              </a:rPr>
              <a:t>WHY IS RESEARCH DATA MANAGEMENT IMPORTANT?</a:t>
            </a:r>
            <a:endParaRPr lang="en-US" sz="6600" cap="none" dirty="0">
              <a:solidFill>
                <a:srgbClr val="FFFFFF"/>
              </a:solidFill>
            </a:endParaRPr>
          </a:p>
        </p:txBody>
      </p:sp>
    </p:spTree>
    <p:extLst>
      <p:ext uri="{BB962C8B-B14F-4D97-AF65-F5344CB8AC3E}">
        <p14:creationId xmlns:p14="http://schemas.microsoft.com/office/powerpoint/2010/main" val="129383271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429"/>
        <p:cNvGrpSpPr/>
        <p:nvPr/>
      </p:nvGrpSpPr>
      <p:grpSpPr>
        <a:xfrm>
          <a:off x="0" y="0"/>
          <a:ext cx="0" cy="0"/>
          <a:chOff x="0" y="0"/>
          <a:chExt cx="0" cy="0"/>
        </a:xfrm>
      </p:grpSpPr>
      <p:sp>
        <p:nvSpPr>
          <p:cNvPr id="431" name="Shape 431"/>
          <p:cNvSpPr txBox="1">
            <a:spLocks noGrp="1"/>
          </p:cNvSpPr>
          <p:nvPr>
            <p:ph type="title"/>
          </p:nvPr>
        </p:nvSpPr>
        <p:spPr>
          <a:xfrm>
            <a:off x="837893" y="434829"/>
            <a:ext cx="10249507" cy="677999"/>
          </a:xfrm>
          <a:prstGeom prst="rect">
            <a:avLst/>
          </a:prstGeom>
          <a:noFill/>
          <a:ln>
            <a:noFill/>
          </a:ln>
        </p:spPr>
        <p:txBody>
          <a:bodyPr lIns="91425" tIns="45700" rIns="91425" bIns="45700" anchor="b" anchorCtr="0">
            <a:noAutofit/>
          </a:bodyPr>
          <a:lstStyle/>
          <a:p>
            <a:pPr>
              <a:lnSpc>
                <a:spcPct val="90000"/>
              </a:lnSpc>
              <a:spcBef>
                <a:spcPts val="0"/>
              </a:spcBef>
              <a:buClr>
                <a:schemeClr val="accent1"/>
              </a:buClr>
              <a:buSzPct val="25000"/>
            </a:pPr>
            <a:r>
              <a:rPr lang="en-US" sz="4000" b="1" cap="none" spc="-150" dirty="0">
                <a:solidFill>
                  <a:schemeClr val="accent1"/>
                </a:solidFill>
                <a:ea typeface="Arial"/>
                <a:cs typeface="Arial"/>
                <a:sym typeface="Arial"/>
              </a:rPr>
              <a:t>Proper data management </a:t>
            </a:r>
            <a:r>
              <a:rPr lang="en-US" sz="4000" b="1" cap="none" spc="-150" dirty="0" smtClean="0">
                <a:solidFill>
                  <a:schemeClr val="accent1"/>
                </a:solidFill>
                <a:ea typeface="Arial"/>
                <a:cs typeface="Arial"/>
                <a:sym typeface="Arial"/>
              </a:rPr>
              <a:t>helps you</a:t>
            </a:r>
            <a:endParaRPr lang="en-US" sz="4000" b="1" i="0" u="none" strike="noStrike" cap="none" spc="-150" baseline="0" dirty="0">
              <a:solidFill>
                <a:schemeClr val="accent1"/>
              </a:solidFill>
              <a:ea typeface="Arial"/>
              <a:cs typeface="Arial"/>
              <a:sym typeface="Arial"/>
            </a:endParaRPr>
          </a:p>
        </p:txBody>
      </p:sp>
      <p:sp>
        <p:nvSpPr>
          <p:cNvPr id="430" name="Shape 430"/>
          <p:cNvSpPr txBox="1">
            <a:spLocks noGrp="1"/>
          </p:cNvSpPr>
          <p:nvPr>
            <p:ph idx="1"/>
          </p:nvPr>
        </p:nvSpPr>
        <p:spPr>
          <a:xfrm>
            <a:off x="1257600" y="1450079"/>
            <a:ext cx="9601200" cy="3809999"/>
          </a:xfrm>
          <a:prstGeom prst="rect">
            <a:avLst/>
          </a:prstGeom>
          <a:noFill/>
          <a:ln>
            <a:noFill/>
          </a:ln>
        </p:spPr>
        <p:txBody>
          <a:bodyPr lIns="91425" tIns="45700" rIns="91425" bIns="45700" anchor="t" anchorCtr="0">
            <a:noAutofit/>
          </a:bodyPr>
          <a:lstStyle/>
          <a:p>
            <a:pPr>
              <a:lnSpc>
                <a:spcPct val="90000"/>
              </a:lnSpc>
              <a:spcBef>
                <a:spcPts val="0"/>
              </a:spcBef>
              <a:buSzPct val="100000"/>
            </a:pPr>
            <a:r>
              <a:rPr lang="en-US" sz="3000" dirty="0" smtClean="0">
                <a:solidFill>
                  <a:srgbClr val="FFFFFF"/>
                </a:solidFill>
              </a:rPr>
              <a:t>Find </a:t>
            </a:r>
            <a:r>
              <a:rPr lang="en-US" sz="3000" dirty="0">
                <a:solidFill>
                  <a:srgbClr val="FFFFFF"/>
                </a:solidFill>
              </a:rPr>
              <a:t>your </a:t>
            </a:r>
            <a:r>
              <a:rPr lang="en-US" sz="3000" dirty="0" smtClean="0">
                <a:solidFill>
                  <a:srgbClr val="FFFFFF"/>
                </a:solidFill>
              </a:rPr>
              <a:t>files</a:t>
            </a:r>
          </a:p>
          <a:p>
            <a:pPr>
              <a:lnSpc>
                <a:spcPct val="90000"/>
              </a:lnSpc>
              <a:spcBef>
                <a:spcPts val="0"/>
              </a:spcBef>
              <a:buSzPct val="100000"/>
            </a:pPr>
            <a:r>
              <a:rPr lang="en-US" sz="3000" dirty="0" smtClean="0">
                <a:solidFill>
                  <a:srgbClr val="FFFFFF"/>
                </a:solidFill>
              </a:rPr>
              <a:t>Keep </a:t>
            </a:r>
            <a:r>
              <a:rPr lang="en-US" sz="3000" dirty="0">
                <a:solidFill>
                  <a:srgbClr val="FFFFFF"/>
                </a:solidFill>
              </a:rPr>
              <a:t>track of different versions of your </a:t>
            </a:r>
            <a:r>
              <a:rPr lang="en-US" sz="3000" dirty="0" smtClean="0">
                <a:solidFill>
                  <a:srgbClr val="FFFFFF"/>
                </a:solidFill>
              </a:rPr>
              <a:t>data</a:t>
            </a:r>
          </a:p>
          <a:p>
            <a:pPr>
              <a:lnSpc>
                <a:spcPct val="90000"/>
              </a:lnSpc>
              <a:spcBef>
                <a:spcPts val="0"/>
              </a:spcBef>
              <a:buSzPct val="100000"/>
            </a:pPr>
            <a:r>
              <a:rPr lang="en-US" sz="3000" dirty="0" smtClean="0">
                <a:solidFill>
                  <a:srgbClr val="FFFFFF"/>
                </a:solidFill>
              </a:rPr>
              <a:t>Organize </a:t>
            </a:r>
            <a:r>
              <a:rPr lang="en-US" sz="3000" dirty="0">
                <a:solidFill>
                  <a:srgbClr val="FFFFFF"/>
                </a:solidFill>
              </a:rPr>
              <a:t>and compile information at the end of a </a:t>
            </a:r>
            <a:r>
              <a:rPr lang="en-US" sz="3000" dirty="0" smtClean="0">
                <a:solidFill>
                  <a:srgbClr val="FFFFFF"/>
                </a:solidFill>
              </a:rPr>
              <a:t>project</a:t>
            </a:r>
          </a:p>
          <a:p>
            <a:pPr>
              <a:lnSpc>
                <a:spcPct val="90000"/>
              </a:lnSpc>
              <a:spcBef>
                <a:spcPts val="0"/>
              </a:spcBef>
              <a:buSzPct val="100000"/>
            </a:pPr>
            <a:r>
              <a:rPr lang="en-US" sz="3000" dirty="0" smtClean="0">
                <a:solidFill>
                  <a:srgbClr val="FFFFFF"/>
                </a:solidFill>
              </a:rPr>
              <a:t>Reproduce </a:t>
            </a:r>
            <a:r>
              <a:rPr lang="en-US" sz="3000" dirty="0">
                <a:solidFill>
                  <a:srgbClr val="FFFFFF"/>
                </a:solidFill>
              </a:rPr>
              <a:t>your work (if required for a journal or patent</a:t>
            </a:r>
            <a:r>
              <a:rPr lang="en-US" sz="3000" dirty="0" smtClean="0">
                <a:solidFill>
                  <a:srgbClr val="FFFFFF"/>
                </a:solidFill>
              </a:rPr>
              <a:t>)</a:t>
            </a:r>
          </a:p>
          <a:p>
            <a:pPr>
              <a:lnSpc>
                <a:spcPct val="90000"/>
              </a:lnSpc>
              <a:spcBef>
                <a:spcPts val="0"/>
              </a:spcBef>
              <a:buSzPct val="100000"/>
            </a:pPr>
            <a:r>
              <a:rPr lang="en-US" sz="3000" dirty="0" smtClean="0">
                <a:solidFill>
                  <a:srgbClr val="FFFFFF"/>
                </a:solidFill>
              </a:rPr>
              <a:t>Share </a:t>
            </a:r>
            <a:r>
              <a:rPr lang="en-US" sz="3000" dirty="0">
                <a:solidFill>
                  <a:srgbClr val="FFFFFF"/>
                </a:solidFill>
              </a:rPr>
              <a:t>your </a:t>
            </a:r>
            <a:r>
              <a:rPr lang="en-US" sz="3000" dirty="0" smtClean="0">
                <a:solidFill>
                  <a:srgbClr val="FFFFFF"/>
                </a:solidFill>
              </a:rPr>
              <a:t>work</a:t>
            </a:r>
            <a:endParaRPr lang="en-US" sz="3000" dirty="0">
              <a:solidFill>
                <a:srgbClr val="FFFFFF"/>
              </a:solidFill>
            </a:endParaRPr>
          </a:p>
        </p:txBody>
      </p:sp>
      <p:sp>
        <p:nvSpPr>
          <p:cNvPr id="432" name="Shape 432"/>
          <p:cNvSpPr txBox="1"/>
          <p:nvPr/>
        </p:nvSpPr>
        <p:spPr>
          <a:xfrm>
            <a:off x="1067802" y="6169229"/>
            <a:ext cx="10240500" cy="643199"/>
          </a:xfrm>
          <a:prstGeom prst="rect">
            <a:avLst/>
          </a:prstGeom>
          <a:noFill/>
          <a:ln>
            <a:noFill/>
          </a:ln>
        </p:spPr>
        <p:txBody>
          <a:bodyPr lIns="91425" tIns="91425" rIns="91425" bIns="91425" anchor="ctr" anchorCtr="0">
            <a:noAutofit/>
          </a:bodyPr>
          <a:lstStyle/>
          <a:p>
            <a:pPr lvl="0"/>
            <a:endParaRPr lang="en-US" dirty="0"/>
          </a:p>
        </p:txBody>
      </p:sp>
    </p:spTree>
  </p:cSld>
  <p:clrMapOvr>
    <a:masterClrMapping/>
  </p:clrMapOvr>
  <p:transition spd="med">
    <p:fade/>
  </p:transition>
  <p:timing>
    <p:tnLst>
      <p:par>
        <p:cTn id="1" dur="indefinite" restart="never" nodeType="tmRoot"/>
      </p:par>
    </p:tnLst>
  </p:timing>
</p:sld>
</file>

<file path=ppt/theme/theme1.xml><?xml version="1.0" encoding="utf-8"?>
<a:theme xmlns:a="http://schemas.openxmlformats.org/drawingml/2006/main" name="Custom Design">
  <a:themeElements>
    <a:clrScheme name="Formal">
      <a:dk1>
        <a:srgbClr val="534239"/>
      </a:dk1>
      <a:lt1>
        <a:srgbClr val="FFFFFF"/>
      </a:lt1>
      <a:dk2>
        <a:srgbClr val="3D3A48"/>
      </a:dk2>
      <a:lt2>
        <a:srgbClr val="E1DFD1"/>
      </a:lt2>
      <a:accent1>
        <a:srgbClr val="907F76"/>
      </a:accent1>
      <a:accent2>
        <a:srgbClr val="A46645"/>
      </a:accent2>
      <a:accent3>
        <a:srgbClr val="CD9C47"/>
      </a:accent3>
      <a:accent4>
        <a:srgbClr val="9A92CD"/>
      </a:accent4>
      <a:accent5>
        <a:srgbClr val="7D639B"/>
      </a:accent5>
      <a:accent6>
        <a:srgbClr val="733678"/>
      </a:accent6>
      <a:hlink>
        <a:srgbClr val="A84914"/>
      </a:hlink>
      <a:folHlink>
        <a:srgbClr val="B2567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Urban Pop">
  <a:themeElements>
    <a:clrScheme name="Urban Pop">
      <a:dk1>
        <a:srgbClr val="000000"/>
      </a:dk1>
      <a:lt1>
        <a:srgbClr val="FFFFFF"/>
      </a:lt1>
      <a:dk2>
        <a:srgbClr val="282828"/>
      </a:dk2>
      <a:lt2>
        <a:srgbClr val="D4D4D4"/>
      </a:lt2>
      <a:accent1>
        <a:srgbClr val="86CE24"/>
      </a:accent1>
      <a:accent2>
        <a:srgbClr val="00A2E6"/>
      </a:accent2>
      <a:accent3>
        <a:srgbClr val="FAC810"/>
      </a:accent3>
      <a:accent4>
        <a:srgbClr val="7D8F8C"/>
      </a:accent4>
      <a:accent5>
        <a:srgbClr val="D06B20"/>
      </a:accent5>
      <a:accent6>
        <a:srgbClr val="958B8B"/>
      </a:accent6>
      <a:hlink>
        <a:srgbClr val="FF9900"/>
      </a:hlink>
      <a:folHlink>
        <a:srgbClr val="969696"/>
      </a:folHlink>
    </a:clrScheme>
    <a:fontScheme name="Urban Pop">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Urban Pop">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2700" cap="flat" cmpd="sng" algn="ctr">
          <a:solidFill>
            <a:schemeClr val="phClr"/>
          </a:solidFill>
          <a:prstDash val="solid"/>
        </a:ln>
        <a:ln w="15875"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1909" dir="5400000" rotWithShape="0">
              <a:srgbClr val="000000">
                <a:alpha val="40000"/>
              </a:srgbClr>
            </a:outerShdw>
          </a:effectLst>
        </a:effectStyle>
        <a:effectStyle>
          <a:effectLst>
            <a:outerShdw blurRad="50800" dist="38100" dir="5400000" rotWithShape="0">
              <a:srgbClr val="000000">
                <a:alpha val="58000"/>
              </a:srgbClr>
            </a:outerShdw>
          </a:effectLst>
          <a:scene3d>
            <a:camera prst="orthographicFront">
              <a:rot lat="0" lon="0" rev="0"/>
            </a:camera>
            <a:lightRig rig="flat" dir="t"/>
          </a:scene3d>
          <a:sp3d contourW="15875">
            <a:bevelT w="95250" h="127000"/>
            <a:contourClr>
              <a:schemeClr val="phClr">
                <a:shade val="30000"/>
              </a:schemeClr>
            </a:contourClr>
          </a:sp3d>
        </a:effectStyle>
      </a:effectStyleLst>
      <a:bgFillStyleLst>
        <a:solidFill>
          <a:schemeClr val="phClr"/>
        </a:solidFill>
        <a:gradFill rotWithShape="1">
          <a:gsLst>
            <a:gs pos="0">
              <a:schemeClr val="phClr">
                <a:tint val="95000"/>
                <a:shade val="100000"/>
                <a:alpha val="100000"/>
                <a:satMod val="100000"/>
                <a:lumMod val="100000"/>
              </a:schemeClr>
            </a:gs>
            <a:gs pos="9000">
              <a:schemeClr val="phClr">
                <a:tint val="90000"/>
                <a:shade val="100000"/>
                <a:alpha val="100000"/>
                <a:satMod val="100000"/>
                <a:lumMod val="100000"/>
              </a:schemeClr>
            </a:gs>
            <a:gs pos="34000">
              <a:schemeClr val="phClr">
                <a:tint val="83000"/>
                <a:shade val="100000"/>
                <a:alpha val="100000"/>
                <a:satMod val="100000"/>
                <a:lumMod val="100000"/>
              </a:schemeClr>
            </a:gs>
            <a:gs pos="62000">
              <a:schemeClr val="phClr">
                <a:tint val="85000"/>
                <a:shade val="100000"/>
                <a:alpha val="100000"/>
                <a:satMod val="100000"/>
                <a:lumMod val="100000"/>
              </a:schemeClr>
            </a:gs>
            <a:gs pos="90000">
              <a:schemeClr val="phClr">
                <a:tint val="92000"/>
                <a:shade val="100000"/>
                <a:alpha val="100000"/>
                <a:satMod val="100000"/>
                <a:lumMod val="90000"/>
              </a:schemeClr>
            </a:gs>
            <a:gs pos="100000">
              <a:schemeClr val="phClr">
                <a:tint val="85000"/>
                <a:shade val="100000"/>
                <a:alpha val="100000"/>
                <a:satMod val="100000"/>
                <a:lumMod val="100000"/>
              </a:schemeClr>
            </a:gs>
          </a:gsLst>
          <a:lin ang="5400000" scaled="1"/>
        </a:gradFill>
        <a:gradFill rotWithShape="1">
          <a:gsLst>
            <a:gs pos="0">
              <a:schemeClr val="phClr">
                <a:tint val="78000"/>
              </a:schemeClr>
            </a:gs>
            <a:gs pos="100000">
              <a:schemeClr val="phClr">
                <a:tint val="95000"/>
                <a:shade val="98000"/>
                <a:lumMod val="80000"/>
              </a:schemeClr>
            </a:gs>
          </a:gsLst>
          <a:path path="circle">
            <a:fillToRect l="50000" t="100000" r="100000" b="50000"/>
          </a:path>
        </a:gradFill>
      </a:bgFillStyleLst>
    </a:fmtScheme>
  </a:themeElements>
  <a:objectDefaults/>
  <a:extraClrSchemeLst/>
</a:theme>
</file>

<file path=ppt/theme/theme3.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1049</TotalTime>
  <Words>1027</Words>
  <Application>Microsoft Office PowerPoint</Application>
  <PresentationFormat>Custom</PresentationFormat>
  <Paragraphs>165</Paragraphs>
  <Slides>34</Slides>
  <Notes>24</Notes>
  <HiddenSlides>0</HiddenSlides>
  <MMClips>0</MMClips>
  <ScaleCrop>false</ScaleCrop>
  <HeadingPairs>
    <vt:vector size="4" baseType="variant">
      <vt:variant>
        <vt:lpstr>Theme</vt:lpstr>
      </vt:variant>
      <vt:variant>
        <vt:i4>2</vt:i4>
      </vt:variant>
      <vt:variant>
        <vt:lpstr>Slide Titles</vt:lpstr>
      </vt:variant>
      <vt:variant>
        <vt:i4>34</vt:i4>
      </vt:variant>
    </vt:vector>
  </HeadingPairs>
  <TitlesOfParts>
    <vt:vector size="36" baseType="lpstr">
      <vt:lpstr>Custom Design</vt:lpstr>
      <vt:lpstr>Urban Pop</vt:lpstr>
      <vt:lpstr>Introduction to Research Data Management</vt:lpstr>
      <vt:lpstr>By the end of this session you will:</vt:lpstr>
      <vt:lpstr>Additional Resources on Research Data Management</vt:lpstr>
      <vt:lpstr>WHAT IS RESEARCH DATA?</vt:lpstr>
      <vt:lpstr>Research data is any information you use in your research:</vt:lpstr>
      <vt:lpstr>WHAT IS RESEARCH DATA MANAGEMENT?</vt:lpstr>
      <vt:lpstr>Research Data Management is everything to do with:</vt:lpstr>
      <vt:lpstr>WHY IS RESEARCH DATA MANAGEMENT IMPORTANT?</vt:lpstr>
      <vt:lpstr>Proper data management helps you</vt:lpstr>
      <vt:lpstr>Proper data management </vt:lpstr>
      <vt:lpstr>MANAGING YOUR RESEARCH: DATA MANAGEMENT PLANS</vt:lpstr>
      <vt:lpstr>What is a Data Management Plan?</vt:lpstr>
      <vt:lpstr>Why do you need a Data Management Plan?</vt:lpstr>
      <vt:lpstr>Why do you need a Data Management Plan?</vt:lpstr>
      <vt:lpstr>DATA MANAGEMENT PLANS</vt:lpstr>
      <vt:lpstr>How we can help you</vt:lpstr>
      <vt:lpstr>SHARING YOUR DATA</vt:lpstr>
      <vt:lpstr>Why share your research data?</vt:lpstr>
      <vt:lpstr>What’s involved in sharing your data?</vt:lpstr>
      <vt:lpstr>Choosing a place to share your data</vt:lpstr>
      <vt:lpstr>Choosing a place to share your data</vt:lpstr>
      <vt:lpstr>Choosing a place to share your data</vt:lpstr>
      <vt:lpstr>Choosing a place to share your data</vt:lpstr>
      <vt:lpstr>REDCap</vt:lpstr>
      <vt:lpstr>Health Research Data Repository (HRDR)</vt:lpstr>
      <vt:lpstr>Education and Research Archive (ERA)</vt:lpstr>
      <vt:lpstr>Dataverse</vt:lpstr>
      <vt:lpstr>METADATA</vt:lpstr>
      <vt:lpstr>The key to making your research data findable</vt:lpstr>
      <vt:lpstr>The key to making your research data findable</vt:lpstr>
      <vt:lpstr>How do you choose a Metadata Standard?</vt:lpstr>
      <vt:lpstr>QUESTIONS?</vt:lpstr>
      <vt:lpstr>Contact Us</vt:lpstr>
      <vt:lpstr>Thank you!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Research Data Management</dc:title>
  <dc:creator>Desmeules, Robin</dc:creator>
  <cp:lastModifiedBy>Kung, Janice</cp:lastModifiedBy>
  <cp:revision>60</cp:revision>
  <cp:lastPrinted>2015-02-23T15:29:14Z</cp:lastPrinted>
  <dcterms:modified xsi:type="dcterms:W3CDTF">2015-02-26T15:05:55Z</dcterms:modified>
</cp:coreProperties>
</file>