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44" r:id="rId2"/>
    <p:sldId id="318" r:id="rId3"/>
    <p:sldId id="400" r:id="rId4"/>
    <p:sldId id="389" r:id="rId5"/>
    <p:sldId id="408" r:id="rId6"/>
    <p:sldId id="409" r:id="rId7"/>
    <p:sldId id="406" r:id="rId8"/>
    <p:sldId id="404" r:id="rId9"/>
    <p:sldId id="402" r:id="rId10"/>
    <p:sldId id="425" r:id="rId11"/>
    <p:sldId id="411" r:id="rId12"/>
    <p:sldId id="424" r:id="rId13"/>
    <p:sldId id="412" r:id="rId14"/>
    <p:sldId id="414" r:id="rId15"/>
    <p:sldId id="427" r:id="rId16"/>
    <p:sldId id="418" r:id="rId17"/>
    <p:sldId id="416" r:id="rId18"/>
    <p:sldId id="419" r:id="rId19"/>
    <p:sldId id="420" r:id="rId20"/>
    <p:sldId id="421" r:id="rId21"/>
    <p:sldId id="422" r:id="rId22"/>
    <p:sldId id="423" r:id="rId23"/>
    <p:sldId id="428" r:id="rId24"/>
    <p:sldId id="34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C92"/>
    <a:srgbClr val="173D5F"/>
    <a:srgbClr val="F2F7FC"/>
    <a:srgbClr val="FAFFFF"/>
    <a:srgbClr val="0A4D93"/>
    <a:srgbClr val="0A4E94"/>
    <a:srgbClr val="056AAF"/>
    <a:srgbClr val="006699"/>
    <a:srgbClr val="04609E"/>
    <a:srgbClr val="006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762BD-DF84-41D4-B1F4-0A3A91940A77}" v="41" dt="2022-02-23T00:23:08.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8" d="100"/>
          <a:sy n="68" d="100"/>
        </p:scale>
        <p:origin x="402"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ra Nair" userId="916202d4-625f-442c-82cb-4a7960ec319f" providerId="ADAL" clId="{6A9762BD-DF84-41D4-B1F4-0A3A91940A77}"/>
    <pc:docChg chg="undo custSel addSld delSld modSld sldOrd">
      <pc:chgData name="Meera Nair" userId="916202d4-625f-442c-82cb-4a7960ec319f" providerId="ADAL" clId="{6A9762BD-DF84-41D4-B1F4-0A3A91940A77}" dt="2022-02-23T17:29:57.191" v="2771" actId="20577"/>
      <pc:docMkLst>
        <pc:docMk/>
      </pc:docMkLst>
      <pc:sldChg chg="modSp mod">
        <pc:chgData name="Meera Nair" userId="916202d4-625f-442c-82cb-4a7960ec319f" providerId="ADAL" clId="{6A9762BD-DF84-41D4-B1F4-0A3A91940A77}" dt="2022-02-20T17:43:21.507" v="557" actId="20577"/>
        <pc:sldMkLst>
          <pc:docMk/>
          <pc:sldMk cId="2133599051" sldId="345"/>
        </pc:sldMkLst>
        <pc:spChg chg="mod">
          <ac:chgData name="Meera Nair" userId="916202d4-625f-442c-82cb-4a7960ec319f" providerId="ADAL" clId="{6A9762BD-DF84-41D4-B1F4-0A3A91940A77}" dt="2022-02-20T17:43:21.507" v="557" actId="20577"/>
          <ac:spMkLst>
            <pc:docMk/>
            <pc:sldMk cId="2133599051" sldId="345"/>
            <ac:spMk id="2" creationId="{AAAD0053-8966-2647-86CC-EEE2E46B5E2A}"/>
          </ac:spMkLst>
        </pc:spChg>
        <pc:spChg chg="mod">
          <ac:chgData name="Meera Nair" userId="916202d4-625f-442c-82cb-4a7960ec319f" providerId="ADAL" clId="{6A9762BD-DF84-41D4-B1F4-0A3A91940A77}" dt="2022-02-20T00:29:04.479" v="9" actId="20577"/>
          <ac:spMkLst>
            <pc:docMk/>
            <pc:sldMk cId="2133599051" sldId="345"/>
            <ac:spMk id="3" creationId="{F4481075-FE89-FD46-A299-C39C9A64CCA8}"/>
          </ac:spMkLst>
        </pc:spChg>
      </pc:sldChg>
      <pc:sldChg chg="del">
        <pc:chgData name="Meera Nair" userId="916202d4-625f-442c-82cb-4a7960ec319f" providerId="ADAL" clId="{6A9762BD-DF84-41D4-B1F4-0A3A91940A77}" dt="2022-02-20T00:27:56.579" v="1" actId="47"/>
        <pc:sldMkLst>
          <pc:docMk/>
          <pc:sldMk cId="3292294420" sldId="365"/>
        </pc:sldMkLst>
      </pc:sldChg>
      <pc:sldChg chg="modSp mod">
        <pc:chgData name="Meera Nair" userId="916202d4-625f-442c-82cb-4a7960ec319f" providerId="ADAL" clId="{6A9762BD-DF84-41D4-B1F4-0A3A91940A77}" dt="2022-02-23T03:21:59.473" v="2745" actId="20577"/>
        <pc:sldMkLst>
          <pc:docMk/>
          <pc:sldMk cId="3395642702" sldId="389"/>
        </pc:sldMkLst>
        <pc:spChg chg="mod">
          <ac:chgData name="Meera Nair" userId="916202d4-625f-442c-82cb-4a7960ec319f" providerId="ADAL" clId="{6A9762BD-DF84-41D4-B1F4-0A3A91940A77}" dt="2022-02-23T00:08:28.937" v="2571" actId="14100"/>
          <ac:spMkLst>
            <pc:docMk/>
            <pc:sldMk cId="3395642702" sldId="389"/>
            <ac:spMk id="3" creationId="{00000000-0000-0000-0000-000000000000}"/>
          </ac:spMkLst>
        </pc:spChg>
        <pc:spChg chg="mod">
          <ac:chgData name="Meera Nair" userId="916202d4-625f-442c-82cb-4a7960ec319f" providerId="ADAL" clId="{6A9762BD-DF84-41D4-B1F4-0A3A91940A77}" dt="2022-02-23T03:21:59.473" v="2745" actId="20577"/>
          <ac:spMkLst>
            <pc:docMk/>
            <pc:sldMk cId="3395642702" sldId="389"/>
            <ac:spMk id="6" creationId="{00000000-0000-0000-0000-000000000000}"/>
          </ac:spMkLst>
        </pc:spChg>
      </pc:sldChg>
      <pc:sldChg chg="modSp mod">
        <pc:chgData name="Meera Nair" userId="916202d4-625f-442c-82cb-4a7960ec319f" providerId="ADAL" clId="{6A9762BD-DF84-41D4-B1F4-0A3A91940A77}" dt="2022-02-20T00:31:03.304" v="17" actId="1076"/>
        <pc:sldMkLst>
          <pc:docMk/>
          <pc:sldMk cId="3239569968" sldId="400"/>
        </pc:sldMkLst>
        <pc:spChg chg="mod">
          <ac:chgData name="Meera Nair" userId="916202d4-625f-442c-82cb-4a7960ec319f" providerId="ADAL" clId="{6A9762BD-DF84-41D4-B1F4-0A3A91940A77}" dt="2022-02-20T00:31:03.304" v="17" actId="1076"/>
          <ac:spMkLst>
            <pc:docMk/>
            <pc:sldMk cId="3239569968" sldId="400"/>
            <ac:spMk id="7" creationId="{A3D4E46B-C6EC-4C81-9E28-AC6339726D57}"/>
          </ac:spMkLst>
        </pc:spChg>
        <pc:picChg chg="mod">
          <ac:chgData name="Meera Nair" userId="916202d4-625f-442c-82cb-4a7960ec319f" providerId="ADAL" clId="{6A9762BD-DF84-41D4-B1F4-0A3A91940A77}" dt="2022-02-20T00:30:45.094" v="14" actId="14100"/>
          <ac:picMkLst>
            <pc:docMk/>
            <pc:sldMk cId="3239569968" sldId="400"/>
            <ac:picMk id="3" creationId="{E39C23D7-B113-426C-86AF-D9211F09EE68}"/>
          </ac:picMkLst>
        </pc:picChg>
      </pc:sldChg>
      <pc:sldChg chg="modSp mod">
        <pc:chgData name="Meera Nair" userId="916202d4-625f-442c-82cb-4a7960ec319f" providerId="ADAL" clId="{6A9762BD-DF84-41D4-B1F4-0A3A91940A77}" dt="2022-02-23T00:11:33.234" v="2635" actId="115"/>
        <pc:sldMkLst>
          <pc:docMk/>
          <pc:sldMk cId="2895273721" sldId="402"/>
        </pc:sldMkLst>
        <pc:spChg chg="mod">
          <ac:chgData name="Meera Nair" userId="916202d4-625f-442c-82cb-4a7960ec319f" providerId="ADAL" clId="{6A9762BD-DF84-41D4-B1F4-0A3A91940A77}" dt="2022-02-23T00:11:33.234" v="2635" actId="115"/>
          <ac:spMkLst>
            <pc:docMk/>
            <pc:sldMk cId="2895273721" sldId="402"/>
            <ac:spMk id="3" creationId="{00000000-0000-0000-0000-000000000000}"/>
          </ac:spMkLst>
        </pc:spChg>
      </pc:sldChg>
      <pc:sldChg chg="del">
        <pc:chgData name="Meera Nair" userId="916202d4-625f-442c-82cb-4a7960ec319f" providerId="ADAL" clId="{6A9762BD-DF84-41D4-B1F4-0A3A91940A77}" dt="2022-02-20T00:27:55.091" v="0" actId="47"/>
        <pc:sldMkLst>
          <pc:docMk/>
          <pc:sldMk cId="3866637482" sldId="403"/>
        </pc:sldMkLst>
      </pc:sldChg>
      <pc:sldChg chg="modSp mod">
        <pc:chgData name="Meera Nair" userId="916202d4-625f-442c-82cb-4a7960ec319f" providerId="ADAL" clId="{6A9762BD-DF84-41D4-B1F4-0A3A91940A77}" dt="2022-02-23T00:10:42.235" v="2611" actId="114"/>
        <pc:sldMkLst>
          <pc:docMk/>
          <pc:sldMk cId="4086736693" sldId="404"/>
        </pc:sldMkLst>
        <pc:spChg chg="mod">
          <ac:chgData name="Meera Nair" userId="916202d4-625f-442c-82cb-4a7960ec319f" providerId="ADAL" clId="{6A9762BD-DF84-41D4-B1F4-0A3A91940A77}" dt="2022-02-20T16:28:06.534" v="326" actId="313"/>
          <ac:spMkLst>
            <pc:docMk/>
            <pc:sldMk cId="4086736693" sldId="404"/>
            <ac:spMk id="2" creationId="{E92E2C88-641F-4051-8967-F8CEB49C9597}"/>
          </ac:spMkLst>
        </pc:spChg>
        <pc:spChg chg="mod">
          <ac:chgData name="Meera Nair" userId="916202d4-625f-442c-82cb-4a7960ec319f" providerId="ADAL" clId="{6A9762BD-DF84-41D4-B1F4-0A3A91940A77}" dt="2022-02-20T16:27:00.013" v="312" actId="1076"/>
          <ac:spMkLst>
            <pc:docMk/>
            <pc:sldMk cId="4086736693" sldId="404"/>
            <ac:spMk id="3" creationId="{018F6C77-4F36-46C4-ABBA-0A6EA372A43D}"/>
          </ac:spMkLst>
        </pc:spChg>
        <pc:spChg chg="mod">
          <ac:chgData name="Meera Nair" userId="916202d4-625f-442c-82cb-4a7960ec319f" providerId="ADAL" clId="{6A9762BD-DF84-41D4-B1F4-0A3A91940A77}" dt="2022-02-23T00:10:42.235" v="2611" actId="114"/>
          <ac:spMkLst>
            <pc:docMk/>
            <pc:sldMk cId="4086736693" sldId="404"/>
            <ac:spMk id="9" creationId="{00000000-0000-0000-0000-000000000000}"/>
          </ac:spMkLst>
        </pc:spChg>
        <pc:picChg chg="mod">
          <ac:chgData name="Meera Nair" userId="916202d4-625f-442c-82cb-4a7960ec319f" providerId="ADAL" clId="{6A9762BD-DF84-41D4-B1F4-0A3A91940A77}" dt="2022-02-20T16:26:42.492" v="310" actId="1076"/>
          <ac:picMkLst>
            <pc:docMk/>
            <pc:sldMk cId="4086736693" sldId="404"/>
            <ac:picMk id="7" creationId="{A72C460A-065B-4541-9AA8-DF299CF1F87F}"/>
          </ac:picMkLst>
        </pc:picChg>
      </pc:sldChg>
      <pc:sldChg chg="modSp mod">
        <pc:chgData name="Meera Nair" userId="916202d4-625f-442c-82cb-4a7960ec319f" providerId="ADAL" clId="{6A9762BD-DF84-41D4-B1F4-0A3A91940A77}" dt="2022-02-23T17:29:57.191" v="2771" actId="20577"/>
        <pc:sldMkLst>
          <pc:docMk/>
          <pc:sldMk cId="2112210251" sldId="406"/>
        </pc:sldMkLst>
        <pc:spChg chg="mod">
          <ac:chgData name="Meera Nair" userId="916202d4-625f-442c-82cb-4a7960ec319f" providerId="ADAL" clId="{6A9762BD-DF84-41D4-B1F4-0A3A91940A77}" dt="2022-02-23T17:29:57.191" v="2771" actId="20577"/>
          <ac:spMkLst>
            <pc:docMk/>
            <pc:sldMk cId="2112210251" sldId="406"/>
            <ac:spMk id="4" creationId="{00000000-0000-0000-0000-000000000000}"/>
          </ac:spMkLst>
        </pc:spChg>
        <pc:spChg chg="mod">
          <ac:chgData name="Meera Nair" userId="916202d4-625f-442c-82cb-4a7960ec319f" providerId="ADAL" clId="{6A9762BD-DF84-41D4-B1F4-0A3A91940A77}" dt="2022-02-23T00:10:02.554" v="2588" actId="20577"/>
          <ac:spMkLst>
            <pc:docMk/>
            <pc:sldMk cId="2112210251" sldId="406"/>
            <ac:spMk id="7" creationId="{00000000-0000-0000-0000-000000000000}"/>
          </ac:spMkLst>
        </pc:spChg>
      </pc:sldChg>
      <pc:sldChg chg="modSp mod">
        <pc:chgData name="Meera Nair" userId="916202d4-625f-442c-82cb-4a7960ec319f" providerId="ADAL" clId="{6A9762BD-DF84-41D4-B1F4-0A3A91940A77}" dt="2022-02-23T03:23:30.639" v="2758" actId="313"/>
        <pc:sldMkLst>
          <pc:docMk/>
          <pc:sldMk cId="3557747375" sldId="408"/>
        </pc:sldMkLst>
        <pc:spChg chg="mod">
          <ac:chgData name="Meera Nair" userId="916202d4-625f-442c-82cb-4a7960ec319f" providerId="ADAL" clId="{6A9762BD-DF84-41D4-B1F4-0A3A91940A77}" dt="2022-02-23T03:23:30.639" v="2758" actId="313"/>
          <ac:spMkLst>
            <pc:docMk/>
            <pc:sldMk cId="3557747375" sldId="408"/>
            <ac:spMk id="6" creationId="{00000000-0000-0000-0000-000000000000}"/>
          </ac:spMkLst>
        </pc:spChg>
      </pc:sldChg>
      <pc:sldChg chg="modSp mod">
        <pc:chgData name="Meera Nair" userId="916202d4-625f-442c-82cb-4a7960ec319f" providerId="ADAL" clId="{6A9762BD-DF84-41D4-B1F4-0A3A91940A77}" dt="2022-02-23T00:09:41.352" v="2585" actId="20577"/>
        <pc:sldMkLst>
          <pc:docMk/>
          <pc:sldMk cId="3961973129" sldId="409"/>
        </pc:sldMkLst>
        <pc:spChg chg="mod">
          <ac:chgData name="Meera Nair" userId="916202d4-625f-442c-82cb-4a7960ec319f" providerId="ADAL" clId="{6A9762BD-DF84-41D4-B1F4-0A3A91940A77}" dt="2022-02-23T00:09:41.352" v="2585" actId="20577"/>
          <ac:spMkLst>
            <pc:docMk/>
            <pc:sldMk cId="3961973129" sldId="409"/>
            <ac:spMk id="3" creationId="{00000000-0000-0000-0000-000000000000}"/>
          </ac:spMkLst>
        </pc:spChg>
      </pc:sldChg>
      <pc:sldChg chg="del ord">
        <pc:chgData name="Meera Nair" userId="916202d4-625f-442c-82cb-4a7960ec319f" providerId="ADAL" clId="{6A9762BD-DF84-41D4-B1F4-0A3A91940A77}" dt="2022-02-22T17:04:20.516" v="1544" actId="47"/>
        <pc:sldMkLst>
          <pc:docMk/>
          <pc:sldMk cId="1876745236" sldId="410"/>
        </pc:sldMkLst>
      </pc:sldChg>
      <pc:sldChg chg="modSp mod">
        <pc:chgData name="Meera Nair" userId="916202d4-625f-442c-82cb-4a7960ec319f" providerId="ADAL" clId="{6A9762BD-DF84-41D4-B1F4-0A3A91940A77}" dt="2022-02-23T17:03:28.684" v="2761" actId="313"/>
        <pc:sldMkLst>
          <pc:docMk/>
          <pc:sldMk cId="3571209963" sldId="411"/>
        </pc:sldMkLst>
        <pc:spChg chg="mod">
          <ac:chgData name="Meera Nair" userId="916202d4-625f-442c-82cb-4a7960ec319f" providerId="ADAL" clId="{6A9762BD-DF84-41D4-B1F4-0A3A91940A77}" dt="2022-02-23T00:11:56.190" v="2644" actId="114"/>
          <ac:spMkLst>
            <pc:docMk/>
            <pc:sldMk cId="3571209963" sldId="411"/>
            <ac:spMk id="3" creationId="{00000000-0000-0000-0000-000000000000}"/>
          </ac:spMkLst>
        </pc:spChg>
        <pc:spChg chg="mod">
          <ac:chgData name="Meera Nair" userId="916202d4-625f-442c-82cb-4a7960ec319f" providerId="ADAL" clId="{6A9762BD-DF84-41D4-B1F4-0A3A91940A77}" dt="2022-02-23T17:03:28.684" v="2761" actId="313"/>
          <ac:spMkLst>
            <pc:docMk/>
            <pc:sldMk cId="3571209963" sldId="411"/>
            <ac:spMk id="7" creationId="{6EB12108-22FB-42A1-A258-C2DC51FC55C5}"/>
          </ac:spMkLst>
        </pc:spChg>
      </pc:sldChg>
      <pc:sldChg chg="addSp delSp modSp mod">
        <pc:chgData name="Meera Nair" userId="916202d4-625f-442c-82cb-4a7960ec319f" providerId="ADAL" clId="{6A9762BD-DF84-41D4-B1F4-0A3A91940A77}" dt="2022-02-20T17:44:41.764" v="596" actId="6549"/>
        <pc:sldMkLst>
          <pc:docMk/>
          <pc:sldMk cId="2988826434" sldId="412"/>
        </pc:sldMkLst>
        <pc:spChg chg="add mod">
          <ac:chgData name="Meera Nair" userId="916202d4-625f-442c-82cb-4a7960ec319f" providerId="ADAL" clId="{6A9762BD-DF84-41D4-B1F4-0A3A91940A77}" dt="2022-02-20T17:44:41.764" v="596" actId="6549"/>
          <ac:spMkLst>
            <pc:docMk/>
            <pc:sldMk cId="2988826434" sldId="412"/>
            <ac:spMk id="6" creationId="{704B2D5D-AB96-4659-A94B-0EDC6376F89B}"/>
          </ac:spMkLst>
        </pc:spChg>
        <pc:spChg chg="del">
          <ac:chgData name="Meera Nair" userId="916202d4-625f-442c-82cb-4a7960ec319f" providerId="ADAL" clId="{6A9762BD-DF84-41D4-B1F4-0A3A91940A77}" dt="2022-02-20T16:22:12.420" v="27" actId="478"/>
          <ac:spMkLst>
            <pc:docMk/>
            <pc:sldMk cId="2988826434" sldId="412"/>
            <ac:spMk id="9" creationId="{F60EABE2-9415-4D97-BBA7-BF34F031BEAA}"/>
          </ac:spMkLst>
        </pc:spChg>
        <pc:spChg chg="add mod">
          <ac:chgData name="Meera Nair" userId="916202d4-625f-442c-82cb-4a7960ec319f" providerId="ADAL" clId="{6A9762BD-DF84-41D4-B1F4-0A3A91940A77}" dt="2022-02-20T16:31:21.462" v="420" actId="20577"/>
          <ac:spMkLst>
            <pc:docMk/>
            <pc:sldMk cId="2988826434" sldId="412"/>
            <ac:spMk id="10" creationId="{13D3B370-00C7-448E-B073-AB6FBF1C5261}"/>
          </ac:spMkLst>
        </pc:spChg>
        <pc:picChg chg="add mod">
          <ac:chgData name="Meera Nair" userId="916202d4-625f-442c-82cb-4a7960ec319f" providerId="ADAL" clId="{6A9762BD-DF84-41D4-B1F4-0A3A91940A77}" dt="2022-02-20T16:23:44.826" v="33" actId="1076"/>
          <ac:picMkLst>
            <pc:docMk/>
            <pc:sldMk cId="2988826434" sldId="412"/>
            <ac:picMk id="3" creationId="{783DABA6-A8AC-4B21-9243-4BCAA6C9E32F}"/>
          </ac:picMkLst>
        </pc:picChg>
        <pc:picChg chg="del">
          <ac:chgData name="Meera Nair" userId="916202d4-625f-442c-82cb-4a7960ec319f" providerId="ADAL" clId="{6A9762BD-DF84-41D4-B1F4-0A3A91940A77}" dt="2022-02-20T16:22:04.985" v="24" actId="478"/>
          <ac:picMkLst>
            <pc:docMk/>
            <pc:sldMk cId="2988826434" sldId="412"/>
            <ac:picMk id="4" creationId="{29EED195-83E9-4DDE-9309-8A534C308C80}"/>
          </ac:picMkLst>
        </pc:picChg>
        <pc:picChg chg="del">
          <ac:chgData name="Meera Nair" userId="916202d4-625f-442c-82cb-4a7960ec319f" providerId="ADAL" clId="{6A9762BD-DF84-41D4-B1F4-0A3A91940A77}" dt="2022-02-20T16:22:07.558" v="26" actId="478"/>
          <ac:picMkLst>
            <pc:docMk/>
            <pc:sldMk cId="2988826434" sldId="412"/>
            <ac:picMk id="8" creationId="{00A92512-0F76-4A3B-84A9-B5E766657096}"/>
          </ac:picMkLst>
        </pc:picChg>
      </pc:sldChg>
      <pc:sldChg chg="delSp add del mod">
        <pc:chgData name="Meera Nair" userId="916202d4-625f-442c-82cb-4a7960ec319f" providerId="ADAL" clId="{6A9762BD-DF84-41D4-B1F4-0A3A91940A77}" dt="2022-02-22T17:54:00.125" v="1548" actId="47"/>
        <pc:sldMkLst>
          <pc:docMk/>
          <pc:sldMk cId="51958178" sldId="413"/>
        </pc:sldMkLst>
        <pc:spChg chg="del">
          <ac:chgData name="Meera Nair" userId="916202d4-625f-442c-82cb-4a7960ec319f" providerId="ADAL" clId="{6A9762BD-DF84-41D4-B1F4-0A3A91940A77}" dt="2022-02-20T16:10:22.773" v="20" actId="478"/>
          <ac:spMkLst>
            <pc:docMk/>
            <pc:sldMk cId="51958178" sldId="413"/>
            <ac:spMk id="8" creationId="{9488DFE4-56DB-4027-8873-9987554C5026}"/>
          </ac:spMkLst>
        </pc:spChg>
      </pc:sldChg>
      <pc:sldChg chg="modSp add mod">
        <pc:chgData name="Meera Nair" userId="916202d4-625f-442c-82cb-4a7960ec319f" providerId="ADAL" clId="{6A9762BD-DF84-41D4-B1F4-0A3A91940A77}" dt="2022-02-20T18:21:18.637" v="724" actId="6549"/>
        <pc:sldMkLst>
          <pc:docMk/>
          <pc:sldMk cId="3478684720" sldId="414"/>
        </pc:sldMkLst>
        <pc:spChg chg="mod">
          <ac:chgData name="Meera Nair" userId="916202d4-625f-442c-82cb-4a7960ec319f" providerId="ADAL" clId="{6A9762BD-DF84-41D4-B1F4-0A3A91940A77}" dt="2022-02-20T17:42:07.067" v="533" actId="207"/>
          <ac:spMkLst>
            <pc:docMk/>
            <pc:sldMk cId="3478684720" sldId="414"/>
            <ac:spMk id="3" creationId="{00000000-0000-0000-0000-000000000000}"/>
          </ac:spMkLst>
        </pc:spChg>
        <pc:spChg chg="mod">
          <ac:chgData name="Meera Nair" userId="916202d4-625f-442c-82cb-4a7960ec319f" providerId="ADAL" clId="{6A9762BD-DF84-41D4-B1F4-0A3A91940A77}" dt="2022-02-20T18:21:18.637" v="724" actId="6549"/>
          <ac:spMkLst>
            <pc:docMk/>
            <pc:sldMk cId="3478684720" sldId="414"/>
            <ac:spMk id="7" creationId="{6EB12108-22FB-42A1-A258-C2DC51FC55C5}"/>
          </ac:spMkLst>
        </pc:spChg>
      </pc:sldChg>
      <pc:sldChg chg="modSp add del mod">
        <pc:chgData name="Meera Nair" userId="916202d4-625f-442c-82cb-4a7960ec319f" providerId="ADAL" clId="{6A9762BD-DF84-41D4-B1F4-0A3A91940A77}" dt="2022-02-22T17:04:10.174" v="1543" actId="47"/>
        <pc:sldMkLst>
          <pc:docMk/>
          <pc:sldMk cId="3618973285" sldId="415"/>
        </pc:sldMkLst>
        <pc:spChg chg="mod">
          <ac:chgData name="Meera Nair" userId="916202d4-625f-442c-82cb-4a7960ec319f" providerId="ADAL" clId="{6A9762BD-DF84-41D4-B1F4-0A3A91940A77}" dt="2022-02-20T20:36:50.446" v="779" actId="20577"/>
          <ac:spMkLst>
            <pc:docMk/>
            <pc:sldMk cId="3618973285" sldId="415"/>
            <ac:spMk id="3" creationId="{00000000-0000-0000-0000-000000000000}"/>
          </ac:spMkLst>
        </pc:spChg>
        <pc:spChg chg="mod">
          <ac:chgData name="Meera Nair" userId="916202d4-625f-442c-82cb-4a7960ec319f" providerId="ADAL" clId="{6A9762BD-DF84-41D4-B1F4-0A3A91940A77}" dt="2022-02-20T20:36:54.442" v="784" actId="20577"/>
          <ac:spMkLst>
            <pc:docMk/>
            <pc:sldMk cId="3618973285" sldId="415"/>
            <ac:spMk id="7" creationId="{6EB12108-22FB-42A1-A258-C2DC51FC55C5}"/>
          </ac:spMkLst>
        </pc:spChg>
      </pc:sldChg>
      <pc:sldChg chg="modSp add mod">
        <pc:chgData name="Meera Nair" userId="916202d4-625f-442c-82cb-4a7960ec319f" providerId="ADAL" clId="{6A9762BD-DF84-41D4-B1F4-0A3A91940A77}" dt="2022-02-23T01:29:11.911" v="2733" actId="20577"/>
        <pc:sldMkLst>
          <pc:docMk/>
          <pc:sldMk cId="2600608461" sldId="416"/>
        </pc:sldMkLst>
        <pc:spChg chg="mod">
          <ac:chgData name="Meera Nair" userId="916202d4-625f-442c-82cb-4a7960ec319f" providerId="ADAL" clId="{6A9762BD-DF84-41D4-B1F4-0A3A91940A77}" dt="2022-02-23T00:02:30.618" v="2393" actId="6549"/>
          <ac:spMkLst>
            <pc:docMk/>
            <pc:sldMk cId="2600608461" sldId="416"/>
            <ac:spMk id="3" creationId="{00000000-0000-0000-0000-000000000000}"/>
          </ac:spMkLst>
        </pc:spChg>
        <pc:spChg chg="mod">
          <ac:chgData name="Meera Nair" userId="916202d4-625f-442c-82cb-4a7960ec319f" providerId="ADAL" clId="{6A9762BD-DF84-41D4-B1F4-0A3A91940A77}" dt="2022-02-23T01:29:11.911" v="2733" actId="20577"/>
          <ac:spMkLst>
            <pc:docMk/>
            <pc:sldMk cId="2600608461" sldId="416"/>
            <ac:spMk id="7" creationId="{6EB12108-22FB-42A1-A258-C2DC51FC55C5}"/>
          </ac:spMkLst>
        </pc:spChg>
      </pc:sldChg>
      <pc:sldChg chg="modSp add del mod">
        <pc:chgData name="Meera Nair" userId="916202d4-625f-442c-82cb-4a7960ec319f" providerId="ADAL" clId="{6A9762BD-DF84-41D4-B1F4-0A3A91940A77}" dt="2022-02-22T16:55:33.780" v="1542" actId="47"/>
        <pc:sldMkLst>
          <pc:docMk/>
          <pc:sldMk cId="2226911101" sldId="417"/>
        </pc:sldMkLst>
        <pc:spChg chg="mod">
          <ac:chgData name="Meera Nair" userId="916202d4-625f-442c-82cb-4a7960ec319f" providerId="ADAL" clId="{6A9762BD-DF84-41D4-B1F4-0A3A91940A77}" dt="2022-02-20T20:36:34.549" v="770" actId="20577"/>
          <ac:spMkLst>
            <pc:docMk/>
            <pc:sldMk cId="2226911101" sldId="417"/>
            <ac:spMk id="7" creationId="{6EB12108-22FB-42A1-A258-C2DC51FC55C5}"/>
          </ac:spMkLst>
        </pc:spChg>
      </pc:sldChg>
      <pc:sldChg chg="new del">
        <pc:chgData name="Meera Nair" userId="916202d4-625f-442c-82cb-4a7960ec319f" providerId="ADAL" clId="{6A9762BD-DF84-41D4-B1F4-0A3A91940A77}" dt="2022-02-20T20:36:07.846" v="764" actId="47"/>
        <pc:sldMkLst>
          <pc:docMk/>
          <pc:sldMk cId="3860704689" sldId="417"/>
        </pc:sldMkLst>
      </pc:sldChg>
      <pc:sldChg chg="addSp delSp modSp add mod ord">
        <pc:chgData name="Meera Nair" userId="916202d4-625f-442c-82cb-4a7960ec319f" providerId="ADAL" clId="{6A9762BD-DF84-41D4-B1F4-0A3A91940A77}" dt="2022-02-23T17:23:46.120" v="2763"/>
        <pc:sldMkLst>
          <pc:docMk/>
          <pc:sldMk cId="443323779" sldId="418"/>
        </pc:sldMkLst>
        <pc:spChg chg="del">
          <ac:chgData name="Meera Nair" userId="916202d4-625f-442c-82cb-4a7960ec319f" providerId="ADAL" clId="{6A9762BD-DF84-41D4-B1F4-0A3A91940A77}" dt="2022-02-23T00:02:51.259" v="2394" actId="478"/>
          <ac:spMkLst>
            <pc:docMk/>
            <pc:sldMk cId="443323779" sldId="418"/>
            <ac:spMk id="3" creationId="{00000000-0000-0000-0000-000000000000}"/>
          </ac:spMkLst>
        </pc:spChg>
        <pc:spChg chg="add mod">
          <ac:chgData name="Meera Nair" userId="916202d4-625f-442c-82cb-4a7960ec319f" providerId="ADAL" clId="{6A9762BD-DF84-41D4-B1F4-0A3A91940A77}" dt="2022-02-23T00:02:52.079" v="2395"/>
          <ac:spMkLst>
            <pc:docMk/>
            <pc:sldMk cId="443323779" sldId="418"/>
            <ac:spMk id="6" creationId="{69F08ACC-99F2-47B1-8DA5-92B4F71F5B1C}"/>
          </ac:spMkLst>
        </pc:spChg>
        <pc:spChg chg="mod">
          <ac:chgData name="Meera Nair" userId="916202d4-625f-442c-82cb-4a7960ec319f" providerId="ADAL" clId="{6A9762BD-DF84-41D4-B1F4-0A3A91940A77}" dt="2022-02-23T01:29:01.703" v="2732" actId="20577"/>
          <ac:spMkLst>
            <pc:docMk/>
            <pc:sldMk cId="443323779" sldId="418"/>
            <ac:spMk id="7" creationId="{6EB12108-22FB-42A1-A258-C2DC51FC55C5}"/>
          </ac:spMkLst>
        </pc:spChg>
      </pc:sldChg>
      <pc:sldChg chg="add del">
        <pc:chgData name="Meera Nair" userId="916202d4-625f-442c-82cb-4a7960ec319f" providerId="ADAL" clId="{6A9762BD-DF84-41D4-B1F4-0A3A91940A77}" dt="2022-02-20T20:36:10.134" v="765" actId="47"/>
        <pc:sldMkLst>
          <pc:docMk/>
          <pc:sldMk cId="3236710498" sldId="418"/>
        </pc:sldMkLst>
      </pc:sldChg>
      <pc:sldChg chg="addSp delSp modSp add mod">
        <pc:chgData name="Meera Nair" userId="916202d4-625f-442c-82cb-4a7960ec319f" providerId="ADAL" clId="{6A9762BD-DF84-41D4-B1F4-0A3A91940A77}" dt="2022-02-20T21:21:29.103" v="1133" actId="1076"/>
        <pc:sldMkLst>
          <pc:docMk/>
          <pc:sldMk cId="3715602073" sldId="419"/>
        </pc:sldMkLst>
        <pc:spChg chg="mod">
          <ac:chgData name="Meera Nair" userId="916202d4-625f-442c-82cb-4a7960ec319f" providerId="ADAL" clId="{6A9762BD-DF84-41D4-B1F4-0A3A91940A77}" dt="2022-02-20T21:04:38.936" v="1051" actId="20577"/>
          <ac:spMkLst>
            <pc:docMk/>
            <pc:sldMk cId="3715602073" sldId="419"/>
            <ac:spMk id="3" creationId="{00000000-0000-0000-0000-000000000000}"/>
          </ac:spMkLst>
        </pc:spChg>
        <pc:spChg chg="del">
          <ac:chgData name="Meera Nair" userId="916202d4-625f-442c-82cb-4a7960ec319f" providerId="ADAL" clId="{6A9762BD-DF84-41D4-B1F4-0A3A91940A77}" dt="2022-02-20T20:58:25.711" v="802" actId="478"/>
          <ac:spMkLst>
            <pc:docMk/>
            <pc:sldMk cId="3715602073" sldId="419"/>
            <ac:spMk id="7" creationId="{6EB12108-22FB-42A1-A258-C2DC51FC55C5}"/>
          </ac:spMkLst>
        </pc:spChg>
        <pc:picChg chg="add mod">
          <ac:chgData name="Meera Nair" userId="916202d4-625f-442c-82cb-4a7960ec319f" providerId="ADAL" clId="{6A9762BD-DF84-41D4-B1F4-0A3A91940A77}" dt="2022-02-20T21:21:29.103" v="1133" actId="1076"/>
          <ac:picMkLst>
            <pc:docMk/>
            <pc:sldMk cId="3715602073" sldId="419"/>
            <ac:picMk id="4" creationId="{2D97A8B9-47D5-48A3-A388-11BB01ABC5DE}"/>
          </ac:picMkLst>
        </pc:picChg>
      </pc:sldChg>
      <pc:sldChg chg="addSp delSp modSp add mod">
        <pc:chgData name="Meera Nair" userId="916202d4-625f-442c-82cb-4a7960ec319f" providerId="ADAL" clId="{6A9762BD-DF84-41D4-B1F4-0A3A91940A77}" dt="2022-02-20T21:20:41.969" v="1132" actId="1076"/>
        <pc:sldMkLst>
          <pc:docMk/>
          <pc:sldMk cId="4262592019" sldId="420"/>
        </pc:sldMkLst>
        <pc:spChg chg="mod">
          <ac:chgData name="Meera Nair" userId="916202d4-625f-442c-82cb-4a7960ec319f" providerId="ADAL" clId="{6A9762BD-DF84-41D4-B1F4-0A3A91940A77}" dt="2022-02-20T21:20:41.969" v="1132" actId="1076"/>
          <ac:spMkLst>
            <pc:docMk/>
            <pc:sldMk cId="4262592019" sldId="420"/>
            <ac:spMk id="3" creationId="{00000000-0000-0000-0000-000000000000}"/>
          </ac:spMkLst>
        </pc:spChg>
        <pc:picChg chg="del">
          <ac:chgData name="Meera Nair" userId="916202d4-625f-442c-82cb-4a7960ec319f" providerId="ADAL" clId="{6A9762BD-DF84-41D4-B1F4-0A3A91940A77}" dt="2022-02-20T21:13:40.095" v="1053" actId="478"/>
          <ac:picMkLst>
            <pc:docMk/>
            <pc:sldMk cId="4262592019" sldId="420"/>
            <ac:picMk id="4" creationId="{2D97A8B9-47D5-48A3-A388-11BB01ABC5DE}"/>
          </ac:picMkLst>
        </pc:picChg>
        <pc:picChg chg="add mod modCrop">
          <ac:chgData name="Meera Nair" userId="916202d4-625f-442c-82cb-4a7960ec319f" providerId="ADAL" clId="{6A9762BD-DF84-41D4-B1F4-0A3A91940A77}" dt="2022-02-20T21:20:27.747" v="1131" actId="1076"/>
          <ac:picMkLst>
            <pc:docMk/>
            <pc:sldMk cId="4262592019" sldId="420"/>
            <ac:picMk id="6" creationId="{C26165DF-C400-4C5A-BD25-DBCA5ACF8D36}"/>
          </ac:picMkLst>
        </pc:picChg>
      </pc:sldChg>
      <pc:sldChg chg="addSp delSp modSp add mod">
        <pc:chgData name="Meera Nair" userId="916202d4-625f-442c-82cb-4a7960ec319f" providerId="ADAL" clId="{6A9762BD-DF84-41D4-B1F4-0A3A91940A77}" dt="2022-02-20T21:29:36.169" v="1353" actId="114"/>
        <pc:sldMkLst>
          <pc:docMk/>
          <pc:sldMk cId="336685057" sldId="421"/>
        </pc:sldMkLst>
        <pc:spChg chg="mod">
          <ac:chgData name="Meera Nair" userId="916202d4-625f-442c-82cb-4a7960ec319f" providerId="ADAL" clId="{6A9762BD-DF84-41D4-B1F4-0A3A91940A77}" dt="2022-02-20T21:29:36.169" v="1353" actId="114"/>
          <ac:spMkLst>
            <pc:docMk/>
            <pc:sldMk cId="336685057" sldId="421"/>
            <ac:spMk id="3" creationId="{00000000-0000-0000-0000-000000000000}"/>
          </ac:spMkLst>
        </pc:spChg>
        <pc:picChg chg="add del mod modCrop">
          <ac:chgData name="Meera Nair" userId="916202d4-625f-442c-82cb-4a7960ec319f" providerId="ADAL" clId="{6A9762BD-DF84-41D4-B1F4-0A3A91940A77}" dt="2022-02-20T21:27:39.479" v="1153" actId="478"/>
          <ac:picMkLst>
            <pc:docMk/>
            <pc:sldMk cId="336685057" sldId="421"/>
            <ac:picMk id="4" creationId="{D3E13764-1923-4059-B041-16B4F62E74C6}"/>
          </ac:picMkLst>
        </pc:picChg>
        <pc:picChg chg="mod">
          <ac:chgData name="Meera Nair" userId="916202d4-625f-442c-82cb-4a7960ec319f" providerId="ADAL" clId="{6A9762BD-DF84-41D4-B1F4-0A3A91940A77}" dt="2022-02-20T21:22:32.226" v="1142" actId="1076"/>
          <ac:picMkLst>
            <pc:docMk/>
            <pc:sldMk cId="336685057" sldId="421"/>
            <ac:picMk id="5" creationId="{00000000-0000-0000-0000-000000000000}"/>
          </ac:picMkLst>
        </pc:picChg>
        <pc:picChg chg="del">
          <ac:chgData name="Meera Nair" userId="916202d4-625f-442c-82cb-4a7960ec319f" providerId="ADAL" clId="{6A9762BD-DF84-41D4-B1F4-0A3A91940A77}" dt="2022-02-20T21:21:47.542" v="1135" actId="478"/>
          <ac:picMkLst>
            <pc:docMk/>
            <pc:sldMk cId="336685057" sldId="421"/>
            <ac:picMk id="6" creationId="{C26165DF-C400-4C5A-BD25-DBCA5ACF8D36}"/>
          </ac:picMkLst>
        </pc:picChg>
        <pc:picChg chg="add mod">
          <ac:chgData name="Meera Nair" userId="916202d4-625f-442c-82cb-4a7960ec319f" providerId="ADAL" clId="{6A9762BD-DF84-41D4-B1F4-0A3A91940A77}" dt="2022-02-20T21:28:26.162" v="1161" actId="14100"/>
          <ac:picMkLst>
            <pc:docMk/>
            <pc:sldMk cId="336685057" sldId="421"/>
            <ac:picMk id="8" creationId="{2B435169-CCD5-4CBD-92CD-C124D97DB518}"/>
          </ac:picMkLst>
        </pc:picChg>
      </pc:sldChg>
      <pc:sldChg chg="modSp add mod">
        <pc:chgData name="Meera Nair" userId="916202d4-625f-442c-82cb-4a7960ec319f" providerId="ADAL" clId="{6A9762BD-DF84-41D4-B1F4-0A3A91940A77}" dt="2022-02-23T00:23:13.922" v="2730" actId="207"/>
        <pc:sldMkLst>
          <pc:docMk/>
          <pc:sldMk cId="1997693535" sldId="422"/>
        </pc:sldMkLst>
        <pc:spChg chg="mod">
          <ac:chgData name="Meera Nair" userId="916202d4-625f-442c-82cb-4a7960ec319f" providerId="ADAL" clId="{6A9762BD-DF84-41D4-B1F4-0A3A91940A77}" dt="2022-02-23T00:23:13.922" v="2730" actId="207"/>
          <ac:spMkLst>
            <pc:docMk/>
            <pc:sldMk cId="1997693535" sldId="422"/>
            <ac:spMk id="3" creationId="{00000000-0000-0000-0000-000000000000}"/>
          </ac:spMkLst>
        </pc:spChg>
        <pc:spChg chg="mod">
          <ac:chgData name="Meera Nair" userId="916202d4-625f-442c-82cb-4a7960ec319f" providerId="ADAL" clId="{6A9762BD-DF84-41D4-B1F4-0A3A91940A77}" dt="2022-02-20T21:33:51.465" v="1421" actId="313"/>
          <ac:spMkLst>
            <pc:docMk/>
            <pc:sldMk cId="1997693535" sldId="422"/>
            <ac:spMk id="7" creationId="{6EB12108-22FB-42A1-A258-C2DC51FC55C5}"/>
          </ac:spMkLst>
        </pc:spChg>
      </pc:sldChg>
      <pc:sldChg chg="modSp add mod">
        <pc:chgData name="Meera Nair" userId="916202d4-625f-442c-82cb-4a7960ec319f" providerId="ADAL" clId="{6A9762BD-DF84-41D4-B1F4-0A3A91940A77}" dt="2022-02-23T00:22:10.450" v="2728" actId="207"/>
        <pc:sldMkLst>
          <pc:docMk/>
          <pc:sldMk cId="388094849" sldId="423"/>
        </pc:sldMkLst>
        <pc:spChg chg="mod">
          <ac:chgData name="Meera Nair" userId="916202d4-625f-442c-82cb-4a7960ec319f" providerId="ADAL" clId="{6A9762BD-DF84-41D4-B1F4-0A3A91940A77}" dt="2022-02-23T00:22:10.450" v="2728" actId="207"/>
          <ac:spMkLst>
            <pc:docMk/>
            <pc:sldMk cId="388094849" sldId="423"/>
            <ac:spMk id="3" creationId="{00000000-0000-0000-0000-000000000000}"/>
          </ac:spMkLst>
        </pc:spChg>
        <pc:spChg chg="mod">
          <ac:chgData name="Meera Nair" userId="916202d4-625f-442c-82cb-4a7960ec319f" providerId="ADAL" clId="{6A9762BD-DF84-41D4-B1F4-0A3A91940A77}" dt="2022-02-23T00:05:44.606" v="2471" actId="20577"/>
          <ac:spMkLst>
            <pc:docMk/>
            <pc:sldMk cId="388094849" sldId="423"/>
            <ac:spMk id="7" creationId="{6EB12108-22FB-42A1-A258-C2DC51FC55C5}"/>
          </ac:spMkLst>
        </pc:spChg>
      </pc:sldChg>
      <pc:sldChg chg="add">
        <pc:chgData name="Meera Nair" userId="916202d4-625f-442c-82cb-4a7960ec319f" providerId="ADAL" clId="{6A9762BD-DF84-41D4-B1F4-0A3A91940A77}" dt="2022-02-22T16:43:22.245" v="1540"/>
        <pc:sldMkLst>
          <pc:docMk/>
          <pc:sldMk cId="2628018938" sldId="424"/>
        </pc:sldMkLst>
      </pc:sldChg>
      <pc:sldChg chg="add del">
        <pc:chgData name="Meera Nair" userId="916202d4-625f-442c-82cb-4a7960ec319f" providerId="ADAL" clId="{6A9762BD-DF84-41D4-B1F4-0A3A91940A77}" dt="2022-02-20T21:35:50.047" v="1448" actId="47"/>
        <pc:sldMkLst>
          <pc:docMk/>
          <pc:sldMk cId="4084891271" sldId="424"/>
        </pc:sldMkLst>
      </pc:sldChg>
      <pc:sldChg chg="modSp add mod">
        <pc:chgData name="Meera Nair" userId="916202d4-625f-442c-82cb-4a7960ec319f" providerId="ADAL" clId="{6A9762BD-DF84-41D4-B1F4-0A3A91940A77}" dt="2022-02-23T00:21:10.889" v="2712" actId="207"/>
        <pc:sldMkLst>
          <pc:docMk/>
          <pc:sldMk cId="726281491" sldId="425"/>
        </pc:sldMkLst>
        <pc:spChg chg="mod">
          <ac:chgData name="Meera Nair" userId="916202d4-625f-442c-82cb-4a7960ec319f" providerId="ADAL" clId="{6A9762BD-DF84-41D4-B1F4-0A3A91940A77}" dt="2022-02-23T00:21:10.889" v="2712" actId="207"/>
          <ac:spMkLst>
            <pc:docMk/>
            <pc:sldMk cId="726281491" sldId="425"/>
            <ac:spMk id="6" creationId="{72D48593-5993-400E-8116-582331B46C97}"/>
          </ac:spMkLst>
        </pc:spChg>
      </pc:sldChg>
      <pc:sldChg chg="modSp add del mod">
        <pc:chgData name="Meera Nair" userId="916202d4-625f-442c-82cb-4a7960ec319f" providerId="ADAL" clId="{6A9762BD-DF84-41D4-B1F4-0A3A91940A77}" dt="2022-02-22T19:25:37.750" v="1981" actId="47"/>
        <pc:sldMkLst>
          <pc:docMk/>
          <pc:sldMk cId="987135260" sldId="426"/>
        </pc:sldMkLst>
        <pc:spChg chg="mod">
          <ac:chgData name="Meera Nair" userId="916202d4-625f-442c-82cb-4a7960ec319f" providerId="ADAL" clId="{6A9762BD-DF84-41D4-B1F4-0A3A91940A77}" dt="2022-02-22T18:17:48.366" v="1550" actId="20577"/>
          <ac:spMkLst>
            <pc:docMk/>
            <pc:sldMk cId="987135260" sldId="426"/>
            <ac:spMk id="7" creationId="{6EB12108-22FB-42A1-A258-C2DC51FC55C5}"/>
          </ac:spMkLst>
        </pc:spChg>
      </pc:sldChg>
      <pc:sldChg chg="addSp delSp modSp add mod">
        <pc:chgData name="Meera Nair" userId="916202d4-625f-442c-82cb-4a7960ec319f" providerId="ADAL" clId="{6A9762BD-DF84-41D4-B1F4-0A3A91940A77}" dt="2022-02-23T00:13:08.339" v="2648" actId="115"/>
        <pc:sldMkLst>
          <pc:docMk/>
          <pc:sldMk cId="3109455270" sldId="427"/>
        </pc:sldMkLst>
        <pc:spChg chg="del mod">
          <ac:chgData name="Meera Nair" userId="916202d4-625f-442c-82cb-4a7960ec319f" providerId="ADAL" clId="{6A9762BD-DF84-41D4-B1F4-0A3A91940A77}" dt="2022-02-22T19:08:57.619" v="1724"/>
          <ac:spMkLst>
            <pc:docMk/>
            <pc:sldMk cId="3109455270" sldId="427"/>
            <ac:spMk id="3" creationId="{00000000-0000-0000-0000-000000000000}"/>
          </ac:spMkLst>
        </pc:spChg>
        <pc:spChg chg="del">
          <ac:chgData name="Meera Nair" userId="916202d4-625f-442c-82cb-4a7960ec319f" providerId="ADAL" clId="{6A9762BD-DF84-41D4-B1F4-0A3A91940A77}" dt="2022-02-22T19:08:14.066" v="1720" actId="478"/>
          <ac:spMkLst>
            <pc:docMk/>
            <pc:sldMk cId="3109455270" sldId="427"/>
            <ac:spMk id="7" creationId="{6EB12108-22FB-42A1-A258-C2DC51FC55C5}"/>
          </ac:spMkLst>
        </pc:spChg>
        <pc:spChg chg="add mod">
          <ac:chgData name="Meera Nair" userId="916202d4-625f-442c-82cb-4a7960ec319f" providerId="ADAL" clId="{6A9762BD-DF84-41D4-B1F4-0A3A91940A77}" dt="2022-02-22T19:25:26.819" v="1980" actId="20577"/>
          <ac:spMkLst>
            <pc:docMk/>
            <pc:sldMk cId="3109455270" sldId="427"/>
            <ac:spMk id="9" creationId="{1195E346-EF6B-47DF-8F0D-A8D7D04C538E}"/>
          </ac:spMkLst>
        </pc:spChg>
        <pc:spChg chg="add del mod">
          <ac:chgData name="Meera Nair" userId="916202d4-625f-442c-82cb-4a7960ec319f" providerId="ADAL" clId="{6A9762BD-DF84-41D4-B1F4-0A3A91940A77}" dt="2022-02-22T19:12:01.635" v="1735"/>
          <ac:spMkLst>
            <pc:docMk/>
            <pc:sldMk cId="3109455270" sldId="427"/>
            <ac:spMk id="10" creationId="{3FC80059-CD7B-4A29-9DD4-E442D8004A3A}"/>
          </ac:spMkLst>
        </pc:spChg>
        <pc:spChg chg="add mod">
          <ac:chgData name="Meera Nair" userId="916202d4-625f-442c-82cb-4a7960ec319f" providerId="ADAL" clId="{6A9762BD-DF84-41D4-B1F4-0A3A91940A77}" dt="2022-02-23T00:13:08.339" v="2648" actId="115"/>
          <ac:spMkLst>
            <pc:docMk/>
            <pc:sldMk cId="3109455270" sldId="427"/>
            <ac:spMk id="11" creationId="{4DD8208D-00C9-4E31-B37A-B0A0FE0B3EB0}"/>
          </ac:spMkLst>
        </pc:spChg>
        <pc:picChg chg="add del">
          <ac:chgData name="Meera Nair" userId="916202d4-625f-442c-82cb-4a7960ec319f" providerId="ADAL" clId="{6A9762BD-DF84-41D4-B1F4-0A3A91940A77}" dt="2022-02-22T19:09:04.538" v="1727" actId="478"/>
          <ac:picMkLst>
            <pc:docMk/>
            <pc:sldMk cId="3109455270" sldId="427"/>
            <ac:picMk id="4" creationId="{F6AFB64C-2CF2-4B56-9797-4D37CA298D7A}"/>
          </ac:picMkLst>
        </pc:picChg>
        <pc:picChg chg="add mod modCrop">
          <ac:chgData name="Meera Nair" userId="916202d4-625f-442c-82cb-4a7960ec319f" providerId="ADAL" clId="{6A9762BD-DF84-41D4-B1F4-0A3A91940A77}" dt="2022-02-22T19:25:22.691" v="1979"/>
          <ac:picMkLst>
            <pc:docMk/>
            <pc:sldMk cId="3109455270" sldId="427"/>
            <ac:picMk id="8" creationId="{2D6599DF-0A0D-46D3-B74C-DE037F8C6865}"/>
          </ac:picMkLst>
        </pc:picChg>
      </pc:sldChg>
      <pc:sldChg chg="addSp delSp modSp add mod">
        <pc:chgData name="Meera Nair" userId="916202d4-625f-442c-82cb-4a7960ec319f" providerId="ADAL" clId="{6A9762BD-DF84-41D4-B1F4-0A3A91940A77}" dt="2022-02-23T00:21:27.890" v="2727" actId="114"/>
        <pc:sldMkLst>
          <pc:docMk/>
          <pc:sldMk cId="3857791412" sldId="428"/>
        </pc:sldMkLst>
        <pc:spChg chg="mod">
          <ac:chgData name="Meera Nair" userId="916202d4-625f-442c-82cb-4a7960ec319f" providerId="ADAL" clId="{6A9762BD-DF84-41D4-B1F4-0A3A91940A77}" dt="2022-02-23T00:21:27.890" v="2727" actId="114"/>
          <ac:spMkLst>
            <pc:docMk/>
            <pc:sldMk cId="3857791412" sldId="428"/>
            <ac:spMk id="9" creationId="{F60EABE2-9415-4D97-BBA7-BF34F031BEAA}"/>
          </ac:spMkLst>
        </pc:spChg>
        <pc:picChg chg="add mod">
          <ac:chgData name="Meera Nair" userId="916202d4-625f-442c-82cb-4a7960ec319f" providerId="ADAL" clId="{6A9762BD-DF84-41D4-B1F4-0A3A91940A77}" dt="2022-02-22T23:40:56.992" v="2012" actId="1076"/>
          <ac:picMkLst>
            <pc:docMk/>
            <pc:sldMk cId="3857791412" sldId="428"/>
            <ac:picMk id="3" creationId="{2F09EE4D-300A-4328-8197-F82E43755994}"/>
          </ac:picMkLst>
        </pc:picChg>
        <pc:picChg chg="del">
          <ac:chgData name="Meera Nair" userId="916202d4-625f-442c-82cb-4a7960ec319f" providerId="ADAL" clId="{6A9762BD-DF84-41D4-B1F4-0A3A91940A77}" dt="2022-02-22T23:36:43.545" v="1994" actId="478"/>
          <ac:picMkLst>
            <pc:docMk/>
            <pc:sldMk cId="3857791412" sldId="428"/>
            <ac:picMk id="4" creationId="{29EED195-83E9-4DDE-9309-8A534C308C80}"/>
          </ac:picMkLst>
        </pc:picChg>
        <pc:picChg chg="add del mod">
          <ac:chgData name="Meera Nair" userId="916202d4-625f-442c-82cb-4a7960ec319f" providerId="ADAL" clId="{6A9762BD-DF84-41D4-B1F4-0A3A91940A77}" dt="2022-02-22T23:38:56.774" v="1999" actId="478"/>
          <ac:picMkLst>
            <pc:docMk/>
            <pc:sldMk cId="3857791412" sldId="428"/>
            <ac:picMk id="7" creationId="{858978CC-FDAC-4952-88AE-60007775A110}"/>
          </ac:picMkLst>
        </pc:picChg>
        <pc:picChg chg="del">
          <ac:chgData name="Meera Nair" userId="916202d4-625f-442c-82cb-4a7960ec319f" providerId="ADAL" clId="{6A9762BD-DF84-41D4-B1F4-0A3A91940A77}" dt="2022-02-22T23:39:29.312" v="2005" actId="478"/>
          <ac:picMkLst>
            <pc:docMk/>
            <pc:sldMk cId="3857791412" sldId="428"/>
            <ac:picMk id="8" creationId="{00A92512-0F76-4A3B-84A9-B5E766657096}"/>
          </ac:picMkLst>
        </pc:picChg>
        <pc:picChg chg="add mod">
          <ac:chgData name="Meera Nair" userId="916202d4-625f-442c-82cb-4a7960ec319f" providerId="ADAL" clId="{6A9762BD-DF84-41D4-B1F4-0A3A91940A77}" dt="2022-02-22T23:41:23.585" v="2013" actId="1076"/>
          <ac:picMkLst>
            <pc:docMk/>
            <pc:sldMk cId="3857791412" sldId="428"/>
            <ac:picMk id="11" creationId="{70F747C3-FC86-45FE-868F-E4CBF5E7A6AF}"/>
          </ac:picMkLst>
        </pc:picChg>
      </pc:sldChg>
      <pc:sldChg chg="add del">
        <pc:chgData name="Meera Nair" userId="916202d4-625f-442c-82cb-4a7960ec319f" providerId="ADAL" clId="{6A9762BD-DF84-41D4-B1F4-0A3A91940A77}" dt="2022-02-22T23:35:46.136" v="1988" actId="47"/>
        <pc:sldMkLst>
          <pc:docMk/>
          <pc:sldMk cId="4008992640" sldId="4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14A818-D5B3-4B38-A56C-B6D404B6E031}" type="datetimeFigureOut">
              <a:rPr lang="en-US" smtClean="0"/>
              <a:t>2/23/2022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464879-6669-46A0-9D16-845B83D431EA}" type="slidenum">
              <a:rPr lang="en-US" smtClean="0"/>
              <a:t>‹#›</a:t>
            </a:fld>
            <a:endParaRPr lang="en-US"/>
          </a:p>
        </p:txBody>
      </p:sp>
    </p:spTree>
    <p:extLst>
      <p:ext uri="{BB962C8B-B14F-4D97-AF65-F5344CB8AC3E}">
        <p14:creationId xmlns:p14="http://schemas.microsoft.com/office/powerpoint/2010/main" val="222968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150C18-86B3-4C8A-9946-202E734E4A39}"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291035904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50C18-86B3-4C8A-9946-202E734E4A39}"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275733321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50C18-86B3-4C8A-9946-202E734E4A39}"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91103489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830438" y="2624442"/>
            <a:ext cx="8531123" cy="1471612"/>
          </a:xfrm>
        </p:spPr>
        <p:txBody>
          <a:bodyPr>
            <a:normAutofit/>
          </a:bodyPr>
          <a:lstStyle>
            <a:lvl1pPr marL="0" indent="0" algn="ctr">
              <a:buNone/>
              <a:defRPr sz="4400">
                <a:solidFill>
                  <a:schemeClr val="bg1"/>
                </a:solidFill>
              </a:defRPr>
            </a:lvl1pPr>
          </a:lstStyle>
          <a:p>
            <a:pPr lvl="0"/>
            <a:r>
              <a:rPr lang="en-US" dirty="0"/>
              <a:t>PRESENTATION TITLE</a:t>
            </a:r>
          </a:p>
        </p:txBody>
      </p:sp>
      <p:pic>
        <p:nvPicPr>
          <p:cNvPr id="3" name="Picture 4">
            <a:extLst>
              <a:ext uri="{FF2B5EF4-FFF2-40B4-BE49-F238E27FC236}">
                <a16:creationId xmlns:a16="http://schemas.microsoft.com/office/drawing/2014/main" id="{D20DFF8B-0CA2-444E-B3B8-516B41CBEC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2894"/>
          <a:stretch/>
        </p:blipFill>
        <p:spPr bwMode="auto">
          <a:xfrm>
            <a:off x="5397231" y="745523"/>
            <a:ext cx="1168573" cy="143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415C5819-15D5-134D-9ACE-EB35435DDD73}"/>
              </a:ext>
            </a:extLst>
          </p:cNvPr>
          <p:cNvSpPr>
            <a:spLocks noGrp="1"/>
          </p:cNvSpPr>
          <p:nvPr>
            <p:ph type="body" sz="quarter" idx="12" hasCustomPrompt="1"/>
          </p:nvPr>
        </p:nvSpPr>
        <p:spPr>
          <a:xfrm>
            <a:off x="2933914" y="4598843"/>
            <a:ext cx="6337921" cy="536921"/>
          </a:xfrm>
        </p:spPr>
        <p:txBody>
          <a:bodyPr/>
          <a:lstStyle>
            <a:lvl1pPr marL="0" indent="0" algn="ctr">
              <a:buNone/>
              <a:defRPr>
                <a:solidFill>
                  <a:schemeClr val="bg1"/>
                </a:solidFill>
              </a:defRPr>
            </a:lvl1pPr>
          </a:lstStyle>
          <a:p>
            <a:pPr lvl="0"/>
            <a:r>
              <a:rPr lang="en-US" dirty="0"/>
              <a:t>Presenter Information</a:t>
            </a:r>
          </a:p>
        </p:txBody>
      </p:sp>
    </p:spTree>
    <p:extLst>
      <p:ext uri="{BB962C8B-B14F-4D97-AF65-F5344CB8AC3E}">
        <p14:creationId xmlns:p14="http://schemas.microsoft.com/office/powerpoint/2010/main" val="433207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50C18-86B3-4C8A-9946-202E734E4A39}"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288925446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50C18-86B3-4C8A-9946-202E734E4A39}"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42261947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150C18-86B3-4C8A-9946-202E734E4A39}"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306480215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150C18-86B3-4C8A-9946-202E734E4A39}" type="datetimeFigureOut">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343839167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150C18-86B3-4C8A-9946-202E734E4A39}" type="datetimeFigureOut">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143686452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50C18-86B3-4C8A-9946-202E734E4A39}"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26821412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50C18-86B3-4C8A-9946-202E734E4A39}"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194578298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50C18-86B3-4C8A-9946-202E734E4A39}"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D3746-CA34-4DAA-B220-ACFDDDA6EEC8}" type="slidenum">
              <a:rPr lang="en-US" smtClean="0"/>
              <a:t>‹#›</a:t>
            </a:fld>
            <a:endParaRPr lang="en-US"/>
          </a:p>
        </p:txBody>
      </p:sp>
    </p:spTree>
    <p:extLst>
      <p:ext uri="{BB962C8B-B14F-4D97-AF65-F5344CB8AC3E}">
        <p14:creationId xmlns:p14="http://schemas.microsoft.com/office/powerpoint/2010/main" val="41818623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7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50C18-86B3-4C8A-9946-202E734E4A39}" type="datetimeFigureOut">
              <a:rPr lang="en-US" smtClean="0"/>
              <a:t>2/23/2022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D3746-CA34-4DAA-B220-ACFDDDA6EEC8}" type="slidenum">
              <a:rPr lang="en-US" smtClean="0"/>
              <a:t>‹#›</a:t>
            </a:fld>
            <a:endParaRPr lang="en-US"/>
          </a:p>
        </p:txBody>
      </p:sp>
    </p:spTree>
    <p:extLst>
      <p:ext uri="{BB962C8B-B14F-4D97-AF65-F5344CB8AC3E}">
        <p14:creationId xmlns:p14="http://schemas.microsoft.com/office/powerpoint/2010/main" val="319760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reativecommons.org/licenses/by-nc/4.0/"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hyperlink" Target="https://www.timescolonist.com/big-picture-hello-again-bye-bye-blues-1.1951564" TargetMode="External"/><Relationship Id="rId5" Type="http://schemas.openxmlformats.org/officeDocument/2006/relationships/hyperlink" Target="https://decisions.cb-cda.gc.ca/cb-cda/refusees-other-autre/en/item/366988/index.do"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hyperlink" Target="https://www.govinfo.gov/content/pkg/FR-2021-10-28/pdf/2021-2331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ichaelgeist.ca/2016/04/canadian-copyright-bill-for-the-blind-in-need-of-fine-tuning/"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fairduty.wordpress.com/2012/12/10/anniversaries/" TargetMode="External"/><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hyperlink" Target="https://www.californialawreview.org/print/copyright-and-disability/#clr-toc-heading-6"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papers.ssrn.com/sol3/papers.cfm?abstract_id=3331606"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papers.ssrn.com/sol3/papers.cfm?abstract_id=3331606"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PBHKvjI61M" TargetMode="Externa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aPBHKvjI61M" TargetMode="Externa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op.europa.eu/en/publication-detail/-/publication/074ddf78-01e9-4a1d-9895-65290705e2a5/language-en"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digitalcommons.wcl.american.edu/research/72/"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rdo-olr.org/2021/the-death-of-the-ai-author/" TargetMode="External"/><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hyperlink" Target="https://www.engadget.com/us-copyright-office-art-ai-creativity-machine-190722809.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reativecommons.org/licenses/by-nc/4.0/"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hyperlink" Target="https://www.ourcommons.ca/Committees/en/INDU/StudyActivity?studyActivityId=989713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c.gc.ca/eic/site/693.nsf/eng/00316.html"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ourcommons.ca/DocumentViewer/en/37-3/HERI/report-1/page-24#TOCLink_07_24"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aws-lois.justice.gc.ca/eng/acts/C-42/page-8.html#h-103529" TargetMode="External"/><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chicagotribune.com/news/ct-xpm-1986-01-03-8601010445-story.html" TargetMode="Externa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theconversation.com/artists-spotify-criticisms-point-to-larger-ways-musicians-lose-with-streaming-heres-3-changes-to-help-in-canada-176526?utm_medium=email&amp;utm_campaign=Latest%20from%20The%20Conversation%20Canada%20for%20February%2022%202022&amp;utm_content=Latest%20from%20The%20Conversation%20Canada%20for%20February%2022%202022+CID_2ba20bd565f0c638b0ccb1b5a6f9acc6&amp;utm_source=campaign_monitor_ca&amp;utm_term=Artists%20Spotify%20criticisms%20point%20to%20larger%20ways%20musicians%20lose%20with%20streaming%20%20heres%203%20changes%20to%20help%20in%20Canada" TargetMode="Externa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hyperlink" Target="https://lawcat.berkeley.edu/record/1115740?ln=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AD0053-8966-2647-86CC-EEE2E46B5E2A}"/>
              </a:ext>
            </a:extLst>
          </p:cNvPr>
          <p:cNvSpPr>
            <a:spLocks noGrp="1"/>
          </p:cNvSpPr>
          <p:nvPr>
            <p:ph type="body" sz="quarter" idx="10"/>
          </p:nvPr>
        </p:nvSpPr>
        <p:spPr/>
        <p:txBody>
          <a:bodyPr>
            <a:normAutofit fontScale="85000" lnSpcReduction="20000"/>
          </a:bodyPr>
          <a:lstStyle/>
          <a:p>
            <a:r>
              <a:rPr lang="en-US" b="1" dirty="0"/>
              <a:t>Fair Dealing’s Future </a:t>
            </a:r>
            <a:endParaRPr lang="en-US" b="1" i="1" dirty="0"/>
          </a:p>
          <a:p>
            <a:br>
              <a:rPr lang="en-US" dirty="0"/>
            </a:br>
            <a:r>
              <a:rPr lang="en-US" i="1" dirty="0"/>
              <a:t>Artificial Intelligence or Willful Ignorance</a:t>
            </a:r>
            <a:endParaRPr lang="en-US" sz="4800" b="1" i="1" dirty="0"/>
          </a:p>
          <a:p>
            <a:endParaRPr lang="en-US" sz="4800" b="1" dirty="0"/>
          </a:p>
          <a:p>
            <a:endParaRPr lang="en-US" dirty="0"/>
          </a:p>
        </p:txBody>
      </p:sp>
      <p:sp>
        <p:nvSpPr>
          <p:cNvPr id="3" name="Text Placeholder 2">
            <a:extLst>
              <a:ext uri="{FF2B5EF4-FFF2-40B4-BE49-F238E27FC236}">
                <a16:creationId xmlns:a16="http://schemas.microsoft.com/office/drawing/2014/main" id="{F4481075-FE89-FD46-A299-C39C9A64CCA8}"/>
              </a:ext>
            </a:extLst>
          </p:cNvPr>
          <p:cNvSpPr>
            <a:spLocks noGrp="1"/>
          </p:cNvSpPr>
          <p:nvPr>
            <p:ph type="body" sz="quarter" idx="12"/>
          </p:nvPr>
        </p:nvSpPr>
        <p:spPr/>
        <p:txBody>
          <a:bodyPr>
            <a:normAutofit/>
          </a:bodyPr>
          <a:lstStyle/>
          <a:p>
            <a:pPr>
              <a:lnSpc>
                <a:spcPts val="2700"/>
              </a:lnSpc>
            </a:pPr>
            <a:r>
              <a:rPr lang="en-US" altLang="en-US" sz="2000" dirty="0"/>
              <a:t>Dr. Meera Nair, Copyright Specialist</a:t>
            </a:r>
            <a:endParaRPr lang="en-US" sz="2000" dirty="0"/>
          </a:p>
        </p:txBody>
      </p:sp>
      <p:pic>
        <p:nvPicPr>
          <p:cNvPr id="1026"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740" y="5704655"/>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F4481075-FE89-FD46-A299-C39C9A64CCA8}"/>
              </a:ext>
            </a:extLst>
          </p:cNvPr>
          <p:cNvSpPr txBox="1">
            <a:spLocks/>
          </p:cNvSpPr>
          <p:nvPr/>
        </p:nvSpPr>
        <p:spPr>
          <a:xfrm>
            <a:off x="2932078" y="5169886"/>
            <a:ext cx="6337921" cy="5369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00"/>
              </a:lnSpc>
            </a:pPr>
            <a:r>
              <a:rPr lang="en-US" altLang="en-US" sz="1800" dirty="0"/>
              <a:t>23 February 2022</a:t>
            </a:r>
            <a:endParaRPr lang="en-US" sz="1800" dirty="0"/>
          </a:p>
        </p:txBody>
      </p:sp>
    </p:spTree>
    <p:extLst>
      <p:ext uri="{BB962C8B-B14F-4D97-AF65-F5344CB8AC3E}">
        <p14:creationId xmlns:p14="http://schemas.microsoft.com/office/powerpoint/2010/main" val="178608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a:extLst>
              <a:ext uri="{FF2B5EF4-FFF2-40B4-BE49-F238E27FC236}">
                <a16:creationId xmlns:a16="http://schemas.microsoft.com/office/drawing/2014/main" id="{72D48593-5993-400E-8116-582331B46C97}"/>
              </a:ext>
            </a:extLst>
          </p:cNvPr>
          <p:cNvSpPr txBox="1"/>
          <p:nvPr/>
        </p:nvSpPr>
        <p:spPr>
          <a:xfrm>
            <a:off x="900000" y="5760000"/>
            <a:ext cx="10058400" cy="923330"/>
          </a:xfrm>
          <a:prstGeom prst="rect">
            <a:avLst/>
          </a:prstGeom>
          <a:noFill/>
        </p:spPr>
        <p:txBody>
          <a:bodyPr wrap="square" rtlCol="0">
            <a:spAutoFit/>
          </a:bodyPr>
          <a:lstStyle/>
          <a:p>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Act (R.S.C., 1985, c. C-42), Interpretation</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David </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Vaver</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Copyright Amendments of 1997</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(1997).</a:t>
            </a:r>
          </a:p>
          <a:p>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Michael Rushton, </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in Rome – Amending Canada’s Copyright Act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(1997).</a:t>
            </a:r>
            <a:endParaRPr lang="en-C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67B3FDF-DBF2-48BD-B49A-06F6E517908E}"/>
              </a:ext>
            </a:extLst>
          </p:cNvPr>
          <p:cNvPicPr>
            <a:picLocks noChangeAspect="1"/>
          </p:cNvPicPr>
          <p:nvPr/>
        </p:nvPicPr>
        <p:blipFill>
          <a:blip r:embed="rId3"/>
          <a:stretch>
            <a:fillRect/>
          </a:stretch>
        </p:blipFill>
        <p:spPr>
          <a:xfrm>
            <a:off x="900000" y="899999"/>
            <a:ext cx="10606836" cy="2334519"/>
          </a:xfrm>
          <a:prstGeom prst="rect">
            <a:avLst/>
          </a:prstGeom>
        </p:spPr>
      </p:pic>
      <p:sp>
        <p:nvSpPr>
          <p:cNvPr id="8" name="TextBox 7">
            <a:extLst>
              <a:ext uri="{FF2B5EF4-FFF2-40B4-BE49-F238E27FC236}">
                <a16:creationId xmlns:a16="http://schemas.microsoft.com/office/drawing/2014/main" id="{9488DFE4-56DB-4027-8873-9987554C5026}"/>
              </a:ext>
            </a:extLst>
          </p:cNvPr>
          <p:cNvSpPr txBox="1"/>
          <p:nvPr/>
        </p:nvSpPr>
        <p:spPr>
          <a:xfrm>
            <a:off x="900000" y="3286769"/>
            <a:ext cx="10699817" cy="1959960"/>
          </a:xfrm>
          <a:prstGeom prst="rect">
            <a:avLst/>
          </a:prstGeom>
          <a:noFill/>
        </p:spPr>
        <p:txBody>
          <a:bodyPr wrap="square" rtlCol="0">
            <a:spAutoFit/>
          </a:bodyPr>
          <a:lstStyle/>
          <a:p>
            <a:pPr>
              <a:lnSpc>
                <a:spcPct val="107000"/>
              </a:lnSpc>
              <a:spcAft>
                <a:spcPts val="800"/>
              </a:spcAft>
            </a:pPr>
            <a:r>
              <a:rPr lang="en-CA" dirty="0" err="1">
                <a:effectLst/>
                <a:latin typeface="Calibri" panose="020F0502020204030204" pitchFamily="34" charset="0"/>
                <a:ea typeface="Calibri" panose="020F0502020204030204" pitchFamily="34" charset="0"/>
                <a:cs typeface="Calibri" panose="020F0502020204030204" pitchFamily="34" charset="0"/>
              </a:rPr>
              <a:t>Vaver</a:t>
            </a:r>
            <a:r>
              <a:rPr lang="en-CA" dirty="0">
                <a:effectLst/>
                <a:latin typeface="Calibri" panose="020F0502020204030204" pitchFamily="34" charset="0"/>
                <a:ea typeface="Calibri" panose="020F0502020204030204" pitchFamily="34" charset="0"/>
                <a:cs typeface="Calibri" panose="020F0502020204030204" pitchFamily="34" charset="0"/>
              </a:rPr>
              <a:t>: “The Bill originally gave some exemptions to the </a:t>
            </a:r>
            <a:r>
              <a:rPr lang="en-CA" dirty="0" err="1">
                <a:effectLst/>
                <a:latin typeface="Calibri" panose="020F0502020204030204" pitchFamily="34" charset="0"/>
                <a:ea typeface="Calibri" panose="020F0502020204030204" pitchFamily="34" charset="0"/>
                <a:cs typeface="Calibri" panose="020F0502020204030204" pitchFamily="34" charset="0"/>
              </a:rPr>
              <a:t>nonprofit</a:t>
            </a:r>
            <a:r>
              <a:rPr lang="en-CA" dirty="0">
                <a:effectLst/>
                <a:latin typeface="Calibri" panose="020F0502020204030204" pitchFamily="34" charset="0"/>
                <a:ea typeface="Calibri" panose="020F0502020204030204" pitchFamily="34" charset="0"/>
                <a:cs typeface="Calibri" panose="020F0502020204030204" pitchFamily="34" charset="0"/>
              </a:rPr>
              <a:t> educational sector and to non-profit libraries, archives and museums, to recognize long-standing copying practices. Many of these exemptions are now gone if a collecting society is around to sell a licence.”</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a:effectLst/>
                <a:latin typeface="Calibri" panose="020F0502020204030204" pitchFamily="34" charset="0"/>
                <a:ea typeface="Calibri" panose="020F0502020204030204" pitchFamily="34" charset="0"/>
                <a:cs typeface="Calibri" panose="020F0502020204030204" pitchFamily="34" charset="0"/>
              </a:rPr>
              <a:t> Rushton: “In committee stage the exceptions were reduced, especially regarding any reproduction or display of material that is ‘commercially available.’ This term now means that authorization for its use is available from the Collective Society, not that it is necessarily on the market.”</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28149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900000" y="5773335"/>
            <a:ext cx="10058400" cy="646331"/>
          </a:xfrm>
          <a:prstGeom prst="rect">
            <a:avLst/>
          </a:prstGeom>
          <a:noFill/>
        </p:spPr>
        <p:txBody>
          <a:bodyPr wrap="square" rtlCol="0">
            <a:spAutoFit/>
          </a:bodyPr>
          <a:lstStyle/>
          <a:p>
            <a:r>
              <a:rPr lang="en-CA" dirty="0">
                <a:solidFill>
                  <a:schemeClr val="bg1"/>
                </a:solidFill>
                <a:latin typeface="Calibri" panose="020F0502020204030204" pitchFamily="34" charset="0"/>
                <a:cs typeface="Times New Roman" panose="02020603050405020304" pitchFamily="18" charset="0"/>
              </a:rPr>
              <a:t>Ariel Katz, </a:t>
            </a:r>
            <a:r>
              <a:rPr lang="en-CA" i="1" dirty="0">
                <a:solidFill>
                  <a:schemeClr val="bg1"/>
                </a:solidFill>
                <a:latin typeface="Calibri" panose="020F0502020204030204" pitchFamily="34" charset="0"/>
                <a:cs typeface="Times New Roman" panose="02020603050405020304" pitchFamily="18" charset="0"/>
              </a:rPr>
              <a:t>The Orphans, the Market, and the Copyright Dogma: A Modest Solution for a Grand Problem</a:t>
            </a:r>
            <a:r>
              <a:rPr lang="en-CA" dirty="0">
                <a:solidFill>
                  <a:schemeClr val="bg1"/>
                </a:solidFill>
                <a:latin typeface="Calibri" panose="020F0502020204030204" pitchFamily="34" charset="0"/>
                <a:cs typeface="Times New Roman" panose="02020603050405020304" pitchFamily="18" charset="0"/>
              </a:rPr>
              <a:t>, (2013).</a:t>
            </a:r>
          </a:p>
        </p:txBody>
      </p:sp>
      <p:sp>
        <p:nvSpPr>
          <p:cNvPr id="7" name="TextBox 6">
            <a:extLst>
              <a:ext uri="{FF2B5EF4-FFF2-40B4-BE49-F238E27FC236}">
                <a16:creationId xmlns:a16="http://schemas.microsoft.com/office/drawing/2014/main" id="{6EB12108-22FB-42A1-A258-C2DC51FC55C5}"/>
              </a:ext>
            </a:extLst>
          </p:cNvPr>
          <p:cNvSpPr txBox="1"/>
          <p:nvPr/>
        </p:nvSpPr>
        <p:spPr>
          <a:xfrm>
            <a:off x="900000" y="899999"/>
            <a:ext cx="9393531" cy="2677656"/>
          </a:xfrm>
          <a:prstGeom prst="rect">
            <a:avLst/>
          </a:prstGeom>
          <a:noFill/>
        </p:spPr>
        <p:txBody>
          <a:bodyPr wrap="square">
            <a:spAutoFit/>
          </a:bodyPr>
          <a:lstStyle/>
          <a:p>
            <a:pPr>
              <a:spcBef>
                <a:spcPct val="50000"/>
              </a:spcBef>
            </a:pPr>
            <a:r>
              <a:rPr lang="en-CA" sz="2800" dirty="0">
                <a:effectLst/>
                <a:ea typeface="Calibri" panose="020F0502020204030204" pitchFamily="34" charset="0"/>
                <a:cs typeface="Times New Roman" panose="02020603050405020304" pitchFamily="18" charset="0"/>
              </a:rPr>
              <a:t>“Unauthorized copying [is viewed] as inherently sinful and regards prior permission as the means to avoid and absolve that venial sin of copying.  … This resembles some aspects of Catholic dogma in the Middle Ages; the Catholic Church realized that if it could not prevent sin altogether, it might as well monetize the sin through the sale of indulgences</a:t>
            </a:r>
            <a:r>
              <a:rPr lang="en-CA" sz="2800" dirty="0">
                <a:cs typeface="Times New Roman" panose="02020603050405020304" pitchFamily="18" charset="0"/>
              </a:rPr>
              <a:t>.”</a:t>
            </a:r>
          </a:p>
        </p:txBody>
      </p:sp>
    </p:spTree>
    <p:extLst>
      <p:ext uri="{BB962C8B-B14F-4D97-AF65-F5344CB8AC3E}">
        <p14:creationId xmlns:p14="http://schemas.microsoft.com/office/powerpoint/2010/main" val="357120996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pic>
        <p:nvPicPr>
          <p:cNvPr id="8" name="Picture 7">
            <a:extLst>
              <a:ext uri="{FF2B5EF4-FFF2-40B4-BE49-F238E27FC236}">
                <a16:creationId xmlns:a16="http://schemas.microsoft.com/office/drawing/2014/main" id="{00A92512-0F76-4A3B-84A9-B5E766657096}"/>
              </a:ext>
            </a:extLst>
          </p:cNvPr>
          <p:cNvPicPr>
            <a:picLocks noChangeAspect="1"/>
          </p:cNvPicPr>
          <p:nvPr/>
        </p:nvPicPr>
        <p:blipFill>
          <a:blip r:embed="rId3"/>
          <a:stretch>
            <a:fillRect/>
          </a:stretch>
        </p:blipFill>
        <p:spPr>
          <a:xfrm>
            <a:off x="3392902" y="1236875"/>
            <a:ext cx="8620125" cy="4295775"/>
          </a:xfrm>
          <a:prstGeom prst="rect">
            <a:avLst/>
          </a:prstGeom>
        </p:spPr>
      </p:pic>
      <p:pic>
        <p:nvPicPr>
          <p:cNvPr id="4" name="Picture 3">
            <a:extLst>
              <a:ext uri="{FF2B5EF4-FFF2-40B4-BE49-F238E27FC236}">
                <a16:creationId xmlns:a16="http://schemas.microsoft.com/office/drawing/2014/main" id="{29EED195-83E9-4DDE-9309-8A534C308C80}"/>
              </a:ext>
            </a:extLst>
          </p:cNvPr>
          <p:cNvPicPr>
            <a:picLocks noChangeAspect="1"/>
          </p:cNvPicPr>
          <p:nvPr/>
        </p:nvPicPr>
        <p:blipFill>
          <a:blip r:embed="rId4"/>
          <a:stretch>
            <a:fillRect/>
          </a:stretch>
        </p:blipFill>
        <p:spPr>
          <a:xfrm>
            <a:off x="413276" y="554739"/>
            <a:ext cx="6766941" cy="3161361"/>
          </a:xfrm>
          <a:prstGeom prst="rect">
            <a:avLst/>
          </a:prstGeom>
        </p:spPr>
      </p:pic>
      <p:sp>
        <p:nvSpPr>
          <p:cNvPr id="9" name="TextBox 8">
            <a:extLst>
              <a:ext uri="{FF2B5EF4-FFF2-40B4-BE49-F238E27FC236}">
                <a16:creationId xmlns:a16="http://schemas.microsoft.com/office/drawing/2014/main" id="{F60EABE2-9415-4D97-BBA7-BF34F031BEAA}"/>
              </a:ext>
            </a:extLst>
          </p:cNvPr>
          <p:cNvSpPr txBox="1"/>
          <p:nvPr/>
        </p:nvSpPr>
        <p:spPr>
          <a:xfrm>
            <a:off x="899999" y="5760000"/>
            <a:ext cx="10451623" cy="646331"/>
          </a:xfrm>
          <a:prstGeom prst="rect">
            <a:avLst/>
          </a:prstGeom>
          <a:noFill/>
        </p:spPr>
        <p:txBody>
          <a:bodyPr wrap="square" rtlCol="0">
            <a:spAutoFit/>
          </a:bodyPr>
          <a:lstStyle/>
          <a:p>
            <a:r>
              <a:rPr lang="en-US" sz="1800" dirty="0">
                <a:solidFill>
                  <a:schemeClr val="bg1"/>
                </a:solidFill>
                <a:effectLst/>
                <a:ea typeface="Calibri" panose="020F0502020204030204" pitchFamily="34" charset="0"/>
                <a:cs typeface="Times New Roman" panose="02020603050405020304" pitchFamily="18" charset="0"/>
              </a:rPr>
              <a:t>Copyright Board of Canada. </a:t>
            </a:r>
            <a:r>
              <a:rPr lang="en-US" sz="1800" i="1" dirty="0">
                <a:solidFill>
                  <a:schemeClr val="bg1"/>
                </a:solidFill>
                <a:effectLst/>
                <a:ea typeface="Calibri" panose="020F0502020204030204" pitchFamily="34" charset="0"/>
                <a:cs typeface="Times New Roman" panose="02020603050405020304" pitchFamily="18" charset="0"/>
              </a:rPr>
              <a:t>Unlocatable Copyright Owners</a:t>
            </a:r>
            <a:r>
              <a:rPr lang="en-US" sz="1800" dirty="0">
                <a:solidFill>
                  <a:schemeClr val="bg1"/>
                </a:solidFill>
                <a:effectLst/>
                <a:ea typeface="Calibri" panose="020F0502020204030204" pitchFamily="34" charset="0"/>
                <a:cs typeface="Times New Roman" panose="02020603050405020304" pitchFamily="18" charset="0"/>
              </a:rPr>
              <a:t>,</a:t>
            </a:r>
            <a:r>
              <a:rPr lang="en-US" dirty="0">
                <a:solidFill>
                  <a:schemeClr val="bg1"/>
                </a:solidFill>
                <a:ea typeface="Calibri" panose="020F0502020204030204" pitchFamily="34" charset="0"/>
                <a:cs typeface="Times New Roman" panose="02020603050405020304" pitchFamily="18" charset="0"/>
              </a:rPr>
              <a:t> </a:t>
            </a:r>
            <a:r>
              <a:rPr lang="en-US" dirty="0">
                <a:solidFill>
                  <a:schemeClr val="bg1"/>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Approved Application (Jenkins)</a:t>
            </a:r>
            <a:r>
              <a:rPr lang="en-US" dirty="0">
                <a:solidFill>
                  <a:schemeClr val="bg1"/>
                </a:solidFill>
                <a:ea typeface="Calibri" panose="020F0502020204030204" pitchFamily="34" charset="0"/>
                <a:cs typeface="Times New Roman" panose="02020603050405020304" pitchFamily="18" charset="0"/>
              </a:rPr>
              <a:t> 21 August 2013.</a:t>
            </a:r>
          </a:p>
          <a:p>
            <a:pPr fontAlgn="base"/>
            <a:r>
              <a:rPr lang="en-US" sz="1800" dirty="0">
                <a:solidFill>
                  <a:schemeClr val="bg1"/>
                </a:solidFill>
                <a:effectLst/>
                <a:ea typeface="Times New Roman" panose="02020603050405020304" pitchFamily="18" charset="0"/>
              </a:rPr>
              <a:t>Michael D. Reid, “</a:t>
            </a:r>
            <a:r>
              <a:rPr lang="en-US" sz="1800" dirty="0">
                <a:solidFill>
                  <a:schemeClr val="bg1"/>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Big Picture: Hello Again, Bye </a:t>
            </a:r>
            <a:r>
              <a:rPr lang="en-US" sz="1800" dirty="0" err="1">
                <a:solidFill>
                  <a:schemeClr val="bg1"/>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Bye</a:t>
            </a:r>
            <a:r>
              <a:rPr lang="en-US" sz="1800" dirty="0">
                <a:solidFill>
                  <a:schemeClr val="bg1"/>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 Blues</a:t>
            </a:r>
            <a:r>
              <a:rPr lang="en-US" sz="1800" dirty="0">
                <a:solidFill>
                  <a:schemeClr val="bg1"/>
                </a:solidFill>
                <a:effectLst/>
                <a:ea typeface="Times New Roman" panose="02020603050405020304" pitchFamily="18" charset="0"/>
              </a:rPr>
              <a:t>,”</a:t>
            </a:r>
            <a:r>
              <a:rPr lang="en-US" sz="1800" dirty="0">
                <a:solidFill>
                  <a:srgbClr val="000000"/>
                </a:solidFill>
                <a:effectLst/>
                <a:ea typeface="Times New Roman" panose="02020603050405020304" pitchFamily="18" charset="0"/>
              </a:rPr>
              <a:t> </a:t>
            </a:r>
            <a:r>
              <a:rPr lang="en-US" sz="1800" i="1" dirty="0">
                <a:solidFill>
                  <a:schemeClr val="bg1"/>
                </a:solidFill>
                <a:effectLst/>
                <a:ea typeface="Times New Roman" panose="02020603050405020304" pitchFamily="18" charset="0"/>
              </a:rPr>
              <a:t>Times Colonist</a:t>
            </a:r>
            <a:r>
              <a:rPr lang="en-US" sz="1800" dirty="0">
                <a:solidFill>
                  <a:schemeClr val="bg1"/>
                </a:solidFill>
                <a:effectLst/>
                <a:ea typeface="Times New Roman" panose="02020603050405020304" pitchFamily="18" charset="0"/>
              </a:rPr>
              <a:t>, 29 May 2015,</a:t>
            </a:r>
            <a:endParaRPr lang="en-CA" sz="18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262801893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pic>
        <p:nvPicPr>
          <p:cNvPr id="3" name="Picture 2" descr="A page of a book&#10;&#10;Description automatically generated with low confidence">
            <a:extLst>
              <a:ext uri="{FF2B5EF4-FFF2-40B4-BE49-F238E27FC236}">
                <a16:creationId xmlns:a16="http://schemas.microsoft.com/office/drawing/2014/main" id="{783DABA6-A8AC-4B21-9243-4BCAA6C9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450000"/>
            <a:ext cx="8078161" cy="6336030"/>
          </a:xfrm>
          <a:prstGeom prst="rect">
            <a:avLst/>
          </a:prstGeom>
        </p:spPr>
      </p:pic>
      <p:sp>
        <p:nvSpPr>
          <p:cNvPr id="6" name="TextBox 5">
            <a:extLst>
              <a:ext uri="{FF2B5EF4-FFF2-40B4-BE49-F238E27FC236}">
                <a16:creationId xmlns:a16="http://schemas.microsoft.com/office/drawing/2014/main" id="{704B2D5D-AB96-4659-A94B-0EDC6376F89B}"/>
              </a:ext>
            </a:extLst>
          </p:cNvPr>
          <p:cNvSpPr txBox="1"/>
          <p:nvPr/>
        </p:nvSpPr>
        <p:spPr>
          <a:xfrm>
            <a:off x="8528161" y="450000"/>
            <a:ext cx="3440926" cy="5262979"/>
          </a:xfrm>
          <a:prstGeom prst="rect">
            <a:avLst/>
          </a:prstGeom>
          <a:noFill/>
        </p:spPr>
        <p:txBody>
          <a:bodyPr wrap="square" rtlCol="0">
            <a:spAutoFit/>
          </a:bodyPr>
          <a:lstStyle/>
          <a:p>
            <a:r>
              <a:rPr lang="en-CA" sz="2800" dirty="0"/>
              <a:t>4. Motion Pictures and Literary Works</a:t>
            </a:r>
          </a:p>
          <a:p>
            <a:endParaRPr lang="en-CA" sz="2800" dirty="0"/>
          </a:p>
          <a:p>
            <a:r>
              <a:rPr lang="en-CA" sz="2800" dirty="0"/>
              <a:t>“The Register found that prohibition on circumvention adversely affects researchers’ ability to conduct TDM research projects [that are likely </a:t>
            </a:r>
            <a:r>
              <a:rPr lang="en-CA" sz="2800" dirty="0" err="1"/>
              <a:t>noninfringing</a:t>
            </a:r>
            <a:r>
              <a:rPr lang="en-CA" sz="2800" dirty="0"/>
              <a:t>] …”</a:t>
            </a:r>
          </a:p>
        </p:txBody>
      </p:sp>
      <p:sp>
        <p:nvSpPr>
          <p:cNvPr id="10" name="TextBox 9">
            <a:extLst>
              <a:ext uri="{FF2B5EF4-FFF2-40B4-BE49-F238E27FC236}">
                <a16:creationId xmlns:a16="http://schemas.microsoft.com/office/drawing/2014/main" id="{13D3B370-00C7-448E-B073-AB6FBF1C5261}"/>
              </a:ext>
            </a:extLst>
          </p:cNvPr>
          <p:cNvSpPr txBox="1"/>
          <p:nvPr/>
        </p:nvSpPr>
        <p:spPr>
          <a:xfrm>
            <a:off x="8679975" y="5773003"/>
            <a:ext cx="2893325" cy="646331"/>
          </a:xfrm>
          <a:prstGeom prst="rect">
            <a:avLst/>
          </a:prstGeom>
          <a:noFill/>
        </p:spPr>
        <p:txBody>
          <a:bodyPr wrap="square" rtlCol="0">
            <a:spAutoFit/>
          </a:bodyPr>
          <a:lstStyle/>
          <a:p>
            <a:r>
              <a:rPr lang="en-CA" dirty="0">
                <a:solidFill>
                  <a:schemeClr val="bg1"/>
                </a:solidFill>
                <a:latin typeface="Calibri" panose="020F0502020204030204" pitchFamily="34" charset="0"/>
                <a:cs typeface="Times New Roman" panose="02020603050405020304" pitchFamily="18" charset="0"/>
              </a:rPr>
              <a:t>Federal Register, </a:t>
            </a:r>
            <a:r>
              <a:rPr lang="en-CA" i="1" dirty="0">
                <a:solidFill>
                  <a:schemeClr val="bg1"/>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Vol. 86, No 206</a:t>
            </a:r>
            <a:r>
              <a:rPr lang="en-CA" dirty="0">
                <a:solidFill>
                  <a:schemeClr val="bg1"/>
                </a:solidFill>
                <a:latin typeface="Calibri" panose="020F0502020204030204" pitchFamily="34" charset="0"/>
                <a:cs typeface="Times New Roman" panose="02020603050405020304" pitchFamily="18" charset="0"/>
              </a:rPr>
              <a:t>, 28 October 2021</a:t>
            </a:r>
          </a:p>
        </p:txBody>
      </p:sp>
    </p:spTree>
    <p:extLst>
      <p:ext uri="{BB962C8B-B14F-4D97-AF65-F5344CB8AC3E}">
        <p14:creationId xmlns:p14="http://schemas.microsoft.com/office/powerpoint/2010/main" val="298882643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900000" y="5773335"/>
            <a:ext cx="10058400" cy="369332"/>
          </a:xfrm>
          <a:prstGeom prst="rect">
            <a:avLst/>
          </a:prstGeom>
          <a:noFill/>
        </p:spPr>
        <p:txBody>
          <a:bodyPr wrap="square" rtlCol="0">
            <a:spAutoFit/>
          </a:bodyPr>
          <a:lstStyle/>
          <a:p>
            <a:r>
              <a:rPr lang="en-CA" dirty="0">
                <a:solidFill>
                  <a:schemeClr val="bg1"/>
                </a:solidFill>
                <a:latin typeface="Calibri" panose="020F0502020204030204" pitchFamily="34" charset="0"/>
                <a:cs typeface="Times New Roman" panose="02020603050405020304" pitchFamily="18" charset="0"/>
              </a:rPr>
              <a:t>Michael Geist, </a:t>
            </a:r>
            <a:r>
              <a:rPr lang="en-CA" i="1" dirty="0">
                <a:solidFill>
                  <a:schemeClr val="bg1"/>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Canadian Copyright Bill for the Blind in Need of Fine Tuning</a:t>
            </a:r>
            <a:r>
              <a:rPr lang="en-CA" dirty="0">
                <a:solidFill>
                  <a:schemeClr val="bg1"/>
                </a:solidFill>
                <a:latin typeface="Calibri" panose="020F0502020204030204" pitchFamily="34" charset="0"/>
                <a:cs typeface="Times New Roman" panose="02020603050405020304" pitchFamily="18" charset="0"/>
              </a:rPr>
              <a:t>, 19 April 2016.</a:t>
            </a:r>
          </a:p>
        </p:txBody>
      </p:sp>
      <p:sp>
        <p:nvSpPr>
          <p:cNvPr id="7" name="TextBox 6">
            <a:extLst>
              <a:ext uri="{FF2B5EF4-FFF2-40B4-BE49-F238E27FC236}">
                <a16:creationId xmlns:a16="http://schemas.microsoft.com/office/drawing/2014/main" id="{6EB12108-22FB-42A1-A258-C2DC51FC55C5}"/>
              </a:ext>
            </a:extLst>
          </p:cNvPr>
          <p:cNvSpPr txBox="1"/>
          <p:nvPr/>
        </p:nvSpPr>
        <p:spPr>
          <a:xfrm>
            <a:off x="900000" y="899999"/>
            <a:ext cx="10058400" cy="3970318"/>
          </a:xfrm>
          <a:prstGeom prst="rect">
            <a:avLst/>
          </a:prstGeom>
          <a:noFill/>
        </p:spPr>
        <p:txBody>
          <a:bodyPr wrap="square">
            <a:spAutoFit/>
          </a:bodyPr>
          <a:lstStyle/>
          <a:p>
            <a:pPr algn="l"/>
            <a:r>
              <a:rPr lang="en-CA" sz="2800" dirty="0">
                <a:effectLst/>
                <a:ea typeface="Calibri" panose="020F0502020204030204" pitchFamily="34" charset="0"/>
              </a:rPr>
              <a:t>“The Canadian bill envisions the possibility of establishing additional fees payable by the non-profit organization to copyright collectives. The Marrakesh Treaty does not require adding royalty payments and many countries (including the United States) do not have such a provision. … </a:t>
            </a:r>
            <a:r>
              <a:rPr lang="en-US" sz="2800" b="0" dirty="0">
                <a:effectLst/>
              </a:rPr>
              <a:t>The Canadian approach to exporting accessible works to other countries is also unnecessarily complex. The export exception does not apply to works that are ‘commercially available’ </a:t>
            </a:r>
            <a:r>
              <a:rPr lang="en-US" sz="2800" dirty="0"/>
              <a:t>‘</a:t>
            </a:r>
            <a:r>
              <a:rPr lang="en-US" sz="2800" b="0" dirty="0">
                <a:effectLst/>
              </a:rPr>
              <a:t>within a reasonable time and for a reasonable price’ in the other country. [Again, unnecessary.]”</a:t>
            </a:r>
          </a:p>
        </p:txBody>
      </p:sp>
    </p:spTree>
    <p:extLst>
      <p:ext uri="{BB962C8B-B14F-4D97-AF65-F5344CB8AC3E}">
        <p14:creationId xmlns:p14="http://schemas.microsoft.com/office/powerpoint/2010/main" val="347868472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pic>
        <p:nvPicPr>
          <p:cNvPr id="8" name="Picture 7">
            <a:hlinkClick r:id="rId3"/>
            <a:extLst>
              <a:ext uri="{FF2B5EF4-FFF2-40B4-BE49-F238E27FC236}">
                <a16:creationId xmlns:a16="http://schemas.microsoft.com/office/drawing/2014/main" id="{2D6599DF-0A0D-46D3-B74C-DE037F8C6865}"/>
              </a:ext>
            </a:extLst>
          </p:cNvPr>
          <p:cNvPicPr>
            <a:picLocks noChangeAspect="1"/>
          </p:cNvPicPr>
          <p:nvPr/>
        </p:nvPicPr>
        <p:blipFill rotWithShape="1">
          <a:blip r:embed="rId4"/>
          <a:srcRect t="10064"/>
          <a:stretch/>
        </p:blipFill>
        <p:spPr>
          <a:xfrm>
            <a:off x="900000" y="900000"/>
            <a:ext cx="6962775" cy="5062784"/>
          </a:xfrm>
          <a:prstGeom prst="rect">
            <a:avLst/>
          </a:prstGeom>
        </p:spPr>
      </p:pic>
      <p:sp>
        <p:nvSpPr>
          <p:cNvPr id="9" name="TextBox 8">
            <a:extLst>
              <a:ext uri="{FF2B5EF4-FFF2-40B4-BE49-F238E27FC236}">
                <a16:creationId xmlns:a16="http://schemas.microsoft.com/office/drawing/2014/main" id="{1195E346-EF6B-47DF-8F0D-A8D7D04C538E}"/>
              </a:ext>
            </a:extLst>
          </p:cNvPr>
          <p:cNvSpPr txBox="1"/>
          <p:nvPr/>
        </p:nvSpPr>
        <p:spPr>
          <a:xfrm>
            <a:off x="8141299" y="932346"/>
            <a:ext cx="3440926" cy="3970318"/>
          </a:xfrm>
          <a:prstGeom prst="rect">
            <a:avLst/>
          </a:prstGeom>
          <a:noFill/>
        </p:spPr>
        <p:txBody>
          <a:bodyPr wrap="square" rtlCol="0">
            <a:spAutoFit/>
          </a:bodyPr>
          <a:lstStyle/>
          <a:p>
            <a:r>
              <a:rPr lang="en-US" sz="2800" dirty="0"/>
              <a:t>“The principal concern voiced by the publishing sector today was as much in evidence in 1982: that a special provision would undermine the exclusive right of authors.”</a:t>
            </a:r>
            <a:endParaRPr lang="en-CA" sz="2800" dirty="0"/>
          </a:p>
        </p:txBody>
      </p:sp>
      <p:sp>
        <p:nvSpPr>
          <p:cNvPr id="11" name="TextBox 10">
            <a:extLst>
              <a:ext uri="{FF2B5EF4-FFF2-40B4-BE49-F238E27FC236}">
                <a16:creationId xmlns:a16="http://schemas.microsoft.com/office/drawing/2014/main" id="{4DD8208D-00C9-4E31-B37A-B0A0FE0B3EB0}"/>
              </a:ext>
            </a:extLst>
          </p:cNvPr>
          <p:cNvSpPr txBox="1"/>
          <p:nvPr/>
        </p:nvSpPr>
        <p:spPr>
          <a:xfrm>
            <a:off x="900000" y="6122460"/>
            <a:ext cx="10058400" cy="369332"/>
          </a:xfrm>
          <a:prstGeom prst="rect">
            <a:avLst/>
          </a:prstGeom>
          <a:noFill/>
        </p:spPr>
        <p:txBody>
          <a:bodyPr wrap="square" rtlCol="0">
            <a:spAutoFit/>
          </a:bodyPr>
          <a:lstStyle/>
          <a:p>
            <a:r>
              <a:rPr lang="en-CA" dirty="0">
                <a:solidFill>
                  <a:schemeClr val="bg1"/>
                </a:solidFill>
                <a:latin typeface="Calibri" panose="020F0502020204030204" pitchFamily="34" charset="0"/>
                <a:cs typeface="Times New Roman" panose="02020603050405020304" pitchFamily="18" charset="0"/>
              </a:rPr>
              <a:t>See also Blake E. Reid, </a:t>
            </a:r>
            <a:r>
              <a:rPr lang="en-CA" u="sng" dirty="0">
                <a:solidFill>
                  <a:schemeClr val="bg1"/>
                </a:solidFill>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en-CA" dirty="0">
                <a:solidFill>
                  <a:schemeClr val="bg1"/>
                </a:solidFill>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Copyright and Disability</a:t>
            </a:r>
            <a:r>
              <a:rPr lang="en-CA" i="1" dirty="0">
                <a:solidFill>
                  <a:schemeClr val="bg1"/>
                </a:solidFill>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en-CA" i="1" dirty="0">
                <a:solidFill>
                  <a:schemeClr val="bg1"/>
                </a:solidFill>
                <a:latin typeface="Calibri" panose="020F0502020204030204" pitchFamily="34" charset="0"/>
                <a:cs typeface="Times New Roman" panose="02020603050405020304" pitchFamily="18" charset="0"/>
              </a:rPr>
              <a:t> </a:t>
            </a:r>
            <a:r>
              <a:rPr lang="en-CA" dirty="0">
                <a:solidFill>
                  <a:schemeClr val="bg1"/>
                </a:solidFill>
                <a:latin typeface="Calibri" panose="020F0502020204030204" pitchFamily="34" charset="0"/>
                <a:cs typeface="Times New Roman" panose="02020603050405020304" pitchFamily="18" charset="0"/>
              </a:rPr>
              <a:t>Dec. 2021</a:t>
            </a:r>
          </a:p>
        </p:txBody>
      </p:sp>
    </p:spTree>
    <p:extLst>
      <p:ext uri="{BB962C8B-B14F-4D97-AF65-F5344CB8AC3E}">
        <p14:creationId xmlns:p14="http://schemas.microsoft.com/office/powerpoint/2010/main" val="310945527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7" name="TextBox 6">
            <a:extLst>
              <a:ext uri="{FF2B5EF4-FFF2-40B4-BE49-F238E27FC236}">
                <a16:creationId xmlns:a16="http://schemas.microsoft.com/office/drawing/2014/main" id="{6EB12108-22FB-42A1-A258-C2DC51FC55C5}"/>
              </a:ext>
            </a:extLst>
          </p:cNvPr>
          <p:cNvSpPr txBox="1"/>
          <p:nvPr/>
        </p:nvSpPr>
        <p:spPr>
          <a:xfrm>
            <a:off x="900000" y="899999"/>
            <a:ext cx="10058400" cy="3965253"/>
          </a:xfrm>
          <a:prstGeom prst="rect">
            <a:avLst/>
          </a:prstGeom>
          <a:noFill/>
        </p:spPr>
        <p:txBody>
          <a:bodyPr wrap="square">
            <a:spAutoFit/>
          </a:bodyPr>
          <a:lstStyle/>
          <a:p>
            <a:pPr>
              <a:lnSpc>
                <a:spcPct val="107000"/>
              </a:lnSpc>
              <a:spcAft>
                <a:spcPts val="800"/>
              </a:spcAft>
            </a:pPr>
            <a:r>
              <a:rPr lang="en-CA" sz="2800" dirty="0">
                <a:effectLst/>
                <a:ea typeface="Calibri" panose="020F0502020204030204" pitchFamily="34" charset="0"/>
              </a:rPr>
              <a:t>“</a:t>
            </a:r>
            <a:r>
              <a:rPr lang="en-CA" sz="2800" dirty="0"/>
              <a:t>The Google Books and </a:t>
            </a:r>
            <a:r>
              <a:rPr lang="en-CA" sz="2800" dirty="0" err="1"/>
              <a:t>HathiTrust</a:t>
            </a:r>
            <a:r>
              <a:rPr lang="en-CA" sz="2800" dirty="0"/>
              <a:t> cases held, in effect, that copying expressive works for non-expressive purposes was justified as fair use. This addresses the most significant issue for the legality of text data mining research in the United States; …  </a:t>
            </a:r>
          </a:p>
          <a:p>
            <a:pPr>
              <a:lnSpc>
                <a:spcPct val="107000"/>
              </a:lnSpc>
              <a:spcAft>
                <a:spcPts val="800"/>
              </a:spcAft>
            </a:pPr>
            <a:r>
              <a:rPr lang="en-CA" sz="2800" dirty="0"/>
              <a:t>The term ‘non-expressive use’ … refers to any act of reproduction that is not intended to enable human enjoyment, appreciation, or comprehension of the copied expression as expression (6).”</a:t>
            </a:r>
          </a:p>
          <a:p>
            <a:pPr>
              <a:lnSpc>
                <a:spcPct val="107000"/>
              </a:lnSpc>
              <a:spcAft>
                <a:spcPts val="800"/>
              </a:spcAft>
            </a:pPr>
            <a:endParaRPr lang="en-US" sz="2800" dirty="0"/>
          </a:p>
        </p:txBody>
      </p:sp>
      <p:sp>
        <p:nvSpPr>
          <p:cNvPr id="6" name="TextBox 5">
            <a:extLst>
              <a:ext uri="{FF2B5EF4-FFF2-40B4-BE49-F238E27FC236}">
                <a16:creationId xmlns:a16="http://schemas.microsoft.com/office/drawing/2014/main" id="{69F08ACC-99F2-47B1-8DA5-92B4F71F5B1C}"/>
              </a:ext>
            </a:extLst>
          </p:cNvPr>
          <p:cNvSpPr txBox="1"/>
          <p:nvPr/>
        </p:nvSpPr>
        <p:spPr>
          <a:xfrm>
            <a:off x="899999" y="5773335"/>
            <a:ext cx="11141945"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Times New Roman" panose="02020603050405020304" pitchFamily="18" charset="0"/>
              </a:rPr>
              <a:t>Matthew Sag, </a:t>
            </a:r>
            <a:r>
              <a:rPr lang="en-US" dirty="0">
                <a:solidFill>
                  <a:schemeClr val="bg1"/>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The New Legal Landscape for Text Mining and Machine Learning</a:t>
            </a:r>
            <a:r>
              <a:rPr lang="en-US" dirty="0">
                <a:solidFill>
                  <a:schemeClr val="bg1"/>
                </a:solidFill>
                <a:latin typeface="Calibri" panose="020F0502020204030204" pitchFamily="34" charset="0"/>
                <a:cs typeface="Times New Roman" panose="02020603050405020304" pitchFamily="18" charset="0"/>
              </a:rPr>
              <a:t>, (2019)</a:t>
            </a:r>
            <a:endParaRPr lang="en-CA"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332377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899999" y="5773335"/>
            <a:ext cx="11141945"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Times New Roman" panose="02020603050405020304" pitchFamily="18" charset="0"/>
              </a:rPr>
              <a:t>Matthew Sag, </a:t>
            </a:r>
            <a:r>
              <a:rPr lang="en-US" dirty="0">
                <a:solidFill>
                  <a:schemeClr val="bg1"/>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The New Legal Landscape for Text Mining and Machine Learning</a:t>
            </a:r>
            <a:r>
              <a:rPr lang="en-US" dirty="0">
                <a:solidFill>
                  <a:schemeClr val="bg1"/>
                </a:solidFill>
                <a:latin typeface="Calibri" panose="020F0502020204030204" pitchFamily="34" charset="0"/>
                <a:cs typeface="Times New Roman" panose="02020603050405020304" pitchFamily="18" charset="0"/>
              </a:rPr>
              <a:t>, (2019)</a:t>
            </a:r>
            <a:endParaRPr lang="en-CA" dirty="0">
              <a:solidFill>
                <a:schemeClr val="bg1"/>
              </a:solidFill>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EB12108-22FB-42A1-A258-C2DC51FC55C5}"/>
              </a:ext>
            </a:extLst>
          </p:cNvPr>
          <p:cNvSpPr txBox="1"/>
          <p:nvPr/>
        </p:nvSpPr>
        <p:spPr>
          <a:xfrm>
            <a:off x="900000" y="899999"/>
            <a:ext cx="10058400" cy="3391954"/>
          </a:xfrm>
          <a:prstGeom prst="rect">
            <a:avLst/>
          </a:prstGeom>
          <a:noFill/>
        </p:spPr>
        <p:txBody>
          <a:bodyPr wrap="square">
            <a:spAutoFit/>
          </a:bodyPr>
          <a:lstStyle/>
          <a:p>
            <a:pPr>
              <a:lnSpc>
                <a:spcPct val="107000"/>
              </a:lnSpc>
              <a:spcAft>
                <a:spcPts val="800"/>
              </a:spcAft>
            </a:pPr>
            <a:r>
              <a:rPr lang="en-CA" sz="2800" dirty="0">
                <a:effectLst/>
                <a:ea typeface="Calibri" panose="020F0502020204030204" pitchFamily="34" charset="0"/>
              </a:rPr>
              <a:t>“</a:t>
            </a:r>
            <a:r>
              <a:rPr lang="en-CA" sz="2800" dirty="0"/>
              <a:t>The Authors Guild’s separate cases against </a:t>
            </a:r>
            <a:r>
              <a:rPr lang="en-CA" sz="2800" dirty="0" err="1"/>
              <a:t>HathiTrust</a:t>
            </a:r>
            <a:r>
              <a:rPr lang="en-CA" sz="2800" dirty="0"/>
              <a:t> and Google were heard by different trial judges in the Southern District of New York and appealed to differently constituted (but overlapping) panels of judges on the Court of Appeals for the Second Circuit. Thus, the Guild presented its arguments with respect to fair use to six different judges on four different occasions. It lost every time (16).</a:t>
            </a:r>
            <a:endParaRPr lang="en-US" sz="2800" dirty="0"/>
          </a:p>
        </p:txBody>
      </p:sp>
    </p:spTree>
    <p:extLst>
      <p:ext uri="{BB962C8B-B14F-4D97-AF65-F5344CB8AC3E}">
        <p14:creationId xmlns:p14="http://schemas.microsoft.com/office/powerpoint/2010/main" val="260060846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900000" y="5773335"/>
            <a:ext cx="10058400" cy="646331"/>
          </a:xfrm>
          <a:prstGeom prst="rect">
            <a:avLst/>
          </a:prstGeom>
          <a:noFill/>
        </p:spPr>
        <p:txBody>
          <a:bodyPr wrap="square" rtlCol="0">
            <a:spAutoFit/>
          </a:bodyPr>
          <a:lstStyle/>
          <a:p>
            <a:r>
              <a:rPr lang="en-CA" dirty="0">
                <a:solidFill>
                  <a:schemeClr val="bg1"/>
                </a:solidFill>
                <a:latin typeface="Calibri" panose="020F0502020204030204" pitchFamily="34" charset="0"/>
                <a:cs typeface="Times New Roman" panose="02020603050405020304" pitchFamily="18" charset="0"/>
              </a:rPr>
              <a:t>(U.K.) Copyright Design and Patents Act 1988 c. 48, S29A</a:t>
            </a:r>
            <a:br>
              <a:rPr lang="en-CA" dirty="0">
                <a:solidFill>
                  <a:schemeClr val="bg1"/>
                </a:solidFill>
                <a:latin typeface="Calibri" panose="020F0502020204030204" pitchFamily="34" charset="0"/>
                <a:cs typeface="Times New Roman" panose="02020603050405020304" pitchFamily="18" charset="0"/>
              </a:rPr>
            </a:br>
            <a:r>
              <a:rPr lang="en-CA" dirty="0">
                <a:solidFill>
                  <a:schemeClr val="bg1"/>
                </a:solidFill>
                <a:latin typeface="Calibri" panose="020F0502020204030204" pitchFamily="34" charset="0"/>
                <a:cs typeface="Times New Roman" panose="02020603050405020304" pitchFamily="18" charset="0"/>
              </a:rPr>
              <a:t>Benjamin White, </a:t>
            </a:r>
            <a:r>
              <a:rPr lang="en-CA" i="1" dirty="0">
                <a:solidFill>
                  <a:schemeClr val="bg1"/>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Copyright Exception for Text &amp; Data Mining</a:t>
            </a:r>
            <a:r>
              <a:rPr lang="en-CA" dirty="0">
                <a:solidFill>
                  <a:schemeClr val="bg1"/>
                </a:solidFill>
                <a:latin typeface="Calibri" panose="020F0502020204030204" pitchFamily="34" charset="0"/>
                <a:cs typeface="Times New Roman" panose="02020603050405020304" pitchFamily="18" charset="0"/>
              </a:rPr>
              <a:t>, January 2022;  begins at the 5 minute mark.</a:t>
            </a:r>
          </a:p>
        </p:txBody>
      </p:sp>
      <p:pic>
        <p:nvPicPr>
          <p:cNvPr id="4" name="Picture 3" descr="Text, letter&#10;&#10;Description automatically generated">
            <a:extLst>
              <a:ext uri="{FF2B5EF4-FFF2-40B4-BE49-F238E27FC236}">
                <a16:creationId xmlns:a16="http://schemas.microsoft.com/office/drawing/2014/main" id="{2D97A8B9-47D5-48A3-A388-11BB01ABC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00" y="450000"/>
            <a:ext cx="10165300" cy="5082650"/>
          </a:xfrm>
          <a:prstGeom prst="rect">
            <a:avLst/>
          </a:prstGeom>
        </p:spPr>
      </p:pic>
    </p:spTree>
    <p:extLst>
      <p:ext uri="{BB962C8B-B14F-4D97-AF65-F5344CB8AC3E}">
        <p14:creationId xmlns:p14="http://schemas.microsoft.com/office/powerpoint/2010/main" val="371560207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900000" y="5761670"/>
            <a:ext cx="10058400" cy="369332"/>
          </a:xfrm>
          <a:prstGeom prst="rect">
            <a:avLst/>
          </a:prstGeom>
          <a:noFill/>
        </p:spPr>
        <p:txBody>
          <a:bodyPr wrap="square" rtlCol="0">
            <a:spAutoFit/>
          </a:bodyPr>
          <a:lstStyle/>
          <a:p>
            <a:r>
              <a:rPr lang="en-CA" dirty="0">
                <a:solidFill>
                  <a:schemeClr val="bg1"/>
                </a:solidFill>
                <a:latin typeface="Calibri" panose="020F0502020204030204" pitchFamily="34" charset="0"/>
                <a:cs typeface="Times New Roman" panose="02020603050405020304" pitchFamily="18" charset="0"/>
              </a:rPr>
              <a:t>Benjamin White, </a:t>
            </a:r>
            <a:r>
              <a:rPr lang="en-CA" i="1" dirty="0">
                <a:solidFill>
                  <a:schemeClr val="bg1"/>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Copyright Exception for Text &amp; Data Mining</a:t>
            </a:r>
            <a:r>
              <a:rPr lang="en-CA" dirty="0">
                <a:solidFill>
                  <a:schemeClr val="bg1"/>
                </a:solidFill>
                <a:latin typeface="Calibri" panose="020F0502020204030204" pitchFamily="34" charset="0"/>
                <a:cs typeface="Times New Roman" panose="02020603050405020304" pitchFamily="18" charset="0"/>
              </a:rPr>
              <a:t>, January 2022;  begins at the 5 minute mark.</a:t>
            </a:r>
          </a:p>
        </p:txBody>
      </p:sp>
      <p:pic>
        <p:nvPicPr>
          <p:cNvPr id="6" name="Picture 5" descr="Table&#10;&#10;Description automatically generated">
            <a:extLst>
              <a:ext uri="{FF2B5EF4-FFF2-40B4-BE49-F238E27FC236}">
                <a16:creationId xmlns:a16="http://schemas.microsoft.com/office/drawing/2014/main" id="{C26165DF-C400-4C5A-BD25-DBCA5ACF8D36}"/>
              </a:ext>
            </a:extLst>
          </p:cNvPr>
          <p:cNvPicPr>
            <a:picLocks noChangeAspect="1"/>
          </p:cNvPicPr>
          <p:nvPr/>
        </p:nvPicPr>
        <p:blipFill rotWithShape="1">
          <a:blip r:embed="rId4">
            <a:extLst>
              <a:ext uri="{28A0092B-C50C-407E-A947-70E740481C1C}">
                <a14:useLocalDpi xmlns:a14="http://schemas.microsoft.com/office/drawing/2010/main" val="0"/>
              </a:ext>
            </a:extLst>
          </a:blip>
          <a:srcRect l="1176" t="1947" r="1868" b="6001"/>
          <a:stretch/>
        </p:blipFill>
        <p:spPr>
          <a:xfrm>
            <a:off x="900000" y="450000"/>
            <a:ext cx="9229577" cy="5288859"/>
          </a:xfrm>
          <a:prstGeom prst="rect">
            <a:avLst/>
          </a:prstGeom>
        </p:spPr>
      </p:pic>
    </p:spTree>
    <p:extLst>
      <p:ext uri="{BB962C8B-B14F-4D97-AF65-F5344CB8AC3E}">
        <p14:creationId xmlns:p14="http://schemas.microsoft.com/office/powerpoint/2010/main" val="426259201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pic>
        <p:nvPicPr>
          <p:cNvPr id="8" name="Picture 7" descr="A clock tower in a city&#10;&#10;Description automatically generated with medium confidence">
            <a:extLst>
              <a:ext uri="{FF2B5EF4-FFF2-40B4-BE49-F238E27FC236}">
                <a16:creationId xmlns:a16="http://schemas.microsoft.com/office/drawing/2014/main" id="{57080656-2EDA-436F-AC20-9C2DB661BF0E}"/>
              </a:ext>
            </a:extLst>
          </p:cNvPr>
          <p:cNvPicPr>
            <a:picLocks noChangeAspect="1"/>
          </p:cNvPicPr>
          <p:nvPr/>
        </p:nvPicPr>
        <p:blipFill rotWithShape="1">
          <a:blip r:embed="rId3">
            <a:alphaModFix amt="55000"/>
            <a:extLst>
              <a:ext uri="{28A0092B-C50C-407E-A947-70E740481C1C}">
                <a14:useLocalDpi xmlns:a14="http://schemas.microsoft.com/office/drawing/2010/main" val="0"/>
              </a:ext>
            </a:extLst>
          </a:blip>
          <a:srcRect t="17396" b="11761"/>
          <a:stretch/>
        </p:blipFill>
        <p:spPr>
          <a:xfrm>
            <a:off x="0" y="0"/>
            <a:ext cx="12192000" cy="6858000"/>
          </a:xfrm>
          <a:prstGeom prst="rect">
            <a:avLst/>
          </a:prstGeom>
        </p:spPr>
      </p:pic>
      <p:sp>
        <p:nvSpPr>
          <p:cNvPr id="9" name="TextBox 8">
            <a:extLst>
              <a:ext uri="{FF2B5EF4-FFF2-40B4-BE49-F238E27FC236}">
                <a16:creationId xmlns:a16="http://schemas.microsoft.com/office/drawing/2014/main" id="{D2BD6CD7-F7B9-408E-89B5-D02688931BE8}"/>
              </a:ext>
            </a:extLst>
          </p:cNvPr>
          <p:cNvSpPr txBox="1"/>
          <p:nvPr/>
        </p:nvSpPr>
        <p:spPr>
          <a:xfrm>
            <a:off x="1744393" y="942536"/>
            <a:ext cx="8750105" cy="2554545"/>
          </a:xfrm>
          <a:prstGeom prst="rect">
            <a:avLst/>
          </a:prstGeom>
          <a:noFill/>
        </p:spPr>
        <p:txBody>
          <a:bodyPr wrap="square" rtlCol="0">
            <a:spAutoFit/>
          </a:bodyPr>
          <a:lstStyle/>
          <a:p>
            <a:r>
              <a:rPr lang="en-CA" sz="4000" dirty="0">
                <a:effectLst/>
                <a:latin typeface="Calibri" panose="020F0502020204030204" pitchFamily="34" charset="0"/>
                <a:ea typeface="Calibri" panose="020F0502020204030204" pitchFamily="34" charset="0"/>
                <a:cs typeface="Times New Roman" panose="02020603050405020304" pitchFamily="18" charset="0"/>
              </a:rPr>
              <a:t>“Budget 2021 proposes to provide up to $443.8 million over ten years, starting in 2021-22, in support of the Pan-Canadian Artificial Intelligence Strategy”</a:t>
            </a:r>
            <a:endParaRPr lang="en-CA" sz="4000" dirty="0"/>
          </a:p>
        </p:txBody>
      </p:sp>
    </p:spTree>
    <p:extLst>
      <p:ext uri="{BB962C8B-B14F-4D97-AF65-F5344CB8AC3E}">
        <p14:creationId xmlns:p14="http://schemas.microsoft.com/office/powerpoint/2010/main" val="343064858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900000" y="5761670"/>
            <a:ext cx="10058400" cy="646331"/>
          </a:xfrm>
          <a:prstGeom prst="rect">
            <a:avLst/>
          </a:prstGeom>
          <a:noFill/>
        </p:spPr>
        <p:txBody>
          <a:bodyPr wrap="square" rtlCol="0">
            <a:spAutoFit/>
          </a:bodyPr>
          <a:lstStyle/>
          <a:p>
            <a:r>
              <a:rPr lang="en-CA" dirty="0">
                <a:solidFill>
                  <a:schemeClr val="bg1"/>
                </a:solidFill>
                <a:latin typeface="Calibri" panose="020F0502020204030204" pitchFamily="34" charset="0"/>
                <a:cs typeface="Times New Roman" panose="02020603050405020304" pitchFamily="18" charset="0"/>
              </a:rPr>
              <a:t>“Canada was the first country to announce a national AI strategy in 2017, and is now widely seen as a global leader in the industry.”  - as said by </a:t>
            </a:r>
            <a:r>
              <a:rPr lang="en-CA" i="1" dirty="0">
                <a:solidFill>
                  <a:schemeClr val="bg1"/>
                </a:solidFill>
                <a:latin typeface="Calibri" panose="020F0502020204030204" pitchFamily="34" charset="0"/>
                <a:cs typeface="Times New Roman" panose="02020603050405020304" pitchFamily="18" charset="0"/>
              </a:rPr>
              <a:t>Invest in Canada</a:t>
            </a:r>
          </a:p>
        </p:txBody>
      </p:sp>
      <p:pic>
        <p:nvPicPr>
          <p:cNvPr id="8" name="Picture 7" descr="Graphical user interface, text, application&#10;&#10;Description automatically generated">
            <a:extLst>
              <a:ext uri="{FF2B5EF4-FFF2-40B4-BE49-F238E27FC236}">
                <a16:creationId xmlns:a16="http://schemas.microsoft.com/office/drawing/2014/main" id="{2B435169-CCD5-4CBD-92CD-C124D97DB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078268" cy="5532649"/>
          </a:xfrm>
          <a:prstGeom prst="rect">
            <a:avLst/>
          </a:prstGeom>
        </p:spPr>
      </p:pic>
    </p:spTree>
    <p:extLst>
      <p:ext uri="{BB962C8B-B14F-4D97-AF65-F5344CB8AC3E}">
        <p14:creationId xmlns:p14="http://schemas.microsoft.com/office/powerpoint/2010/main" val="33668505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900000" y="5773335"/>
            <a:ext cx="10058400" cy="369332"/>
          </a:xfrm>
          <a:prstGeom prst="rect">
            <a:avLst/>
          </a:prstGeom>
          <a:noFill/>
        </p:spPr>
        <p:txBody>
          <a:bodyPr wrap="square" rtlCol="0">
            <a:spAutoFit/>
          </a:bodyPr>
          <a:lstStyle/>
          <a:p>
            <a:r>
              <a:rPr lang="en-CA" dirty="0" err="1">
                <a:solidFill>
                  <a:schemeClr val="bg1"/>
                </a:solidFill>
                <a:latin typeface="Calibri" panose="020F0502020204030204" pitchFamily="34" charset="0"/>
                <a:cs typeface="Times New Roman" panose="02020603050405020304" pitchFamily="18" charset="0"/>
              </a:rPr>
              <a:t>Trialle</a:t>
            </a:r>
            <a:r>
              <a:rPr lang="en-CA" dirty="0">
                <a:solidFill>
                  <a:schemeClr val="bg1"/>
                </a:solidFill>
                <a:latin typeface="Calibri" panose="020F0502020204030204" pitchFamily="34" charset="0"/>
                <a:cs typeface="Times New Roman" panose="02020603050405020304" pitchFamily="18" charset="0"/>
              </a:rPr>
              <a:t> et al., </a:t>
            </a:r>
            <a:r>
              <a:rPr lang="en-CA" i="1" dirty="0">
                <a:solidFill>
                  <a:schemeClr val="bg1"/>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Study on the legal framework of text and data mining (TDM)</a:t>
            </a:r>
            <a:r>
              <a:rPr lang="en-CA" dirty="0">
                <a:solidFill>
                  <a:schemeClr val="bg1"/>
                </a:solidFill>
                <a:latin typeface="Calibri" panose="020F0502020204030204" pitchFamily="34" charset="0"/>
                <a:cs typeface="Times New Roman" panose="02020603050405020304" pitchFamily="18" charset="0"/>
              </a:rPr>
              <a:t>, 2014.</a:t>
            </a:r>
          </a:p>
        </p:txBody>
      </p:sp>
      <p:sp>
        <p:nvSpPr>
          <p:cNvPr id="7" name="TextBox 6">
            <a:extLst>
              <a:ext uri="{FF2B5EF4-FFF2-40B4-BE49-F238E27FC236}">
                <a16:creationId xmlns:a16="http://schemas.microsoft.com/office/drawing/2014/main" id="{6EB12108-22FB-42A1-A258-C2DC51FC55C5}"/>
              </a:ext>
            </a:extLst>
          </p:cNvPr>
          <p:cNvSpPr txBox="1"/>
          <p:nvPr/>
        </p:nvSpPr>
        <p:spPr>
          <a:xfrm>
            <a:off x="900000" y="899999"/>
            <a:ext cx="10058400" cy="4221092"/>
          </a:xfrm>
          <a:prstGeom prst="rect">
            <a:avLst/>
          </a:prstGeom>
          <a:noFill/>
        </p:spPr>
        <p:txBody>
          <a:bodyPr wrap="square">
            <a:spAutoFit/>
          </a:bodyPr>
          <a:lstStyle/>
          <a:p>
            <a:pPr>
              <a:lnSpc>
                <a:spcPct val="107000"/>
              </a:lnSpc>
              <a:spcAft>
                <a:spcPts val="800"/>
              </a:spcAft>
            </a:pPr>
            <a:r>
              <a:rPr lang="en-CA" sz="2800" dirty="0">
                <a:effectLst/>
                <a:ea typeface="Calibri" panose="020F0502020204030204" pitchFamily="34" charset="0"/>
              </a:rPr>
              <a:t>“</a:t>
            </a:r>
            <a:r>
              <a:rPr lang="en-CA" sz="2800" dirty="0"/>
              <a:t>For the purpose of information analysis (‘information analysis’ means to extract information, concerned with languages, sounds, images or other elements constituting such information, from many works or other such information, and to make a comparison, a classification or other statistical analysis of such information; the same shall apply hereinafter in this Article) by using a computer, it shall be permissible to make recording on a memory, or to make adaptation (including a recording of a derivative work created by such adaptation), of a work, to the extent deemed necessary(…).” </a:t>
            </a:r>
            <a:endParaRPr lang="en-US" sz="2800" dirty="0"/>
          </a:p>
        </p:txBody>
      </p:sp>
    </p:spTree>
    <p:extLst>
      <p:ext uri="{BB962C8B-B14F-4D97-AF65-F5344CB8AC3E}">
        <p14:creationId xmlns:p14="http://schemas.microsoft.com/office/powerpoint/2010/main" val="199769353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900000" y="5773335"/>
            <a:ext cx="10058400" cy="369332"/>
          </a:xfrm>
          <a:prstGeom prst="rect">
            <a:avLst/>
          </a:prstGeom>
          <a:noFill/>
        </p:spPr>
        <p:txBody>
          <a:bodyPr wrap="square" rtlCol="0">
            <a:spAutoFit/>
          </a:bodyPr>
          <a:lstStyle/>
          <a:p>
            <a:r>
              <a:rPr lang="en-CA" dirty="0">
                <a:solidFill>
                  <a:schemeClr val="bg1"/>
                </a:solidFill>
                <a:latin typeface="Calibri" panose="020F0502020204030204" pitchFamily="34" charset="0"/>
                <a:cs typeface="Times New Roman" panose="02020603050405020304" pitchFamily="18" charset="0"/>
              </a:rPr>
              <a:t> Flynn et al., </a:t>
            </a:r>
            <a:r>
              <a:rPr lang="en-CA" i="1" dirty="0">
                <a:solidFill>
                  <a:schemeClr val="bg1"/>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Research Exceptions in Comparative Copyright Law</a:t>
            </a:r>
            <a:r>
              <a:rPr lang="en-CA" i="1" dirty="0">
                <a:solidFill>
                  <a:schemeClr val="bg1"/>
                </a:solidFill>
                <a:latin typeface="Calibri" panose="020F0502020204030204" pitchFamily="34" charset="0"/>
                <a:cs typeface="Times New Roman" panose="02020603050405020304" pitchFamily="18" charset="0"/>
              </a:rPr>
              <a:t>, </a:t>
            </a:r>
            <a:r>
              <a:rPr lang="en-CA" dirty="0">
                <a:solidFill>
                  <a:schemeClr val="bg1"/>
                </a:solidFill>
                <a:latin typeface="Calibri" panose="020F0502020204030204" pitchFamily="34" charset="0"/>
                <a:cs typeface="Times New Roman" panose="02020603050405020304" pitchFamily="18" charset="0"/>
              </a:rPr>
              <a:t>2021</a:t>
            </a:r>
          </a:p>
        </p:txBody>
      </p:sp>
      <p:sp>
        <p:nvSpPr>
          <p:cNvPr id="7" name="TextBox 6">
            <a:extLst>
              <a:ext uri="{FF2B5EF4-FFF2-40B4-BE49-F238E27FC236}">
                <a16:creationId xmlns:a16="http://schemas.microsoft.com/office/drawing/2014/main" id="{6EB12108-22FB-42A1-A258-C2DC51FC55C5}"/>
              </a:ext>
            </a:extLst>
          </p:cNvPr>
          <p:cNvSpPr txBox="1"/>
          <p:nvPr/>
        </p:nvSpPr>
        <p:spPr>
          <a:xfrm>
            <a:off x="900000" y="899999"/>
            <a:ext cx="10058400" cy="4682116"/>
          </a:xfrm>
          <a:prstGeom prst="rect">
            <a:avLst/>
          </a:prstGeom>
          <a:noFill/>
        </p:spPr>
        <p:txBody>
          <a:bodyPr wrap="square">
            <a:spAutoFit/>
          </a:bodyPr>
          <a:lstStyle/>
          <a:p>
            <a:pPr>
              <a:lnSpc>
                <a:spcPct val="107000"/>
              </a:lnSpc>
              <a:spcAft>
                <a:spcPts val="800"/>
              </a:spcAft>
            </a:pPr>
            <a:r>
              <a:rPr lang="en-CA" sz="2800" b="1" dirty="0">
                <a:effectLst/>
                <a:latin typeface="Arial" panose="020B0604020202020204" pitchFamily="34" charset="0"/>
                <a:ea typeface="Calibri" panose="020F0502020204030204" pitchFamily="34" charset="0"/>
                <a:cs typeface="Times New Roman" panose="02020603050405020304" pitchFamily="18" charset="0"/>
              </a:rPr>
              <a:t>Article 30-4. Exploitations not for enjoying the ideas or emotions expressed in a work </a:t>
            </a:r>
            <a:br>
              <a:rPr lang="en-CA" sz="2800" b="1" dirty="0">
                <a:effectLst/>
                <a:latin typeface="Arial" panose="020B0604020202020204" pitchFamily="34" charset="0"/>
                <a:ea typeface="Calibri" panose="020F0502020204030204" pitchFamily="34" charset="0"/>
                <a:cs typeface="Times New Roman" panose="02020603050405020304" pitchFamily="18" charset="0"/>
              </a:rPr>
            </a:br>
            <a:r>
              <a:rPr lang="en-CA" sz="2800" dirty="0">
                <a:effectLst/>
                <a:latin typeface="Arial" panose="020B0604020202020204" pitchFamily="34" charset="0"/>
                <a:ea typeface="Calibri" panose="020F0502020204030204" pitchFamily="34" charset="0"/>
                <a:cs typeface="Times New Roman" panose="02020603050405020304" pitchFamily="18" charset="0"/>
              </a:rPr>
              <a:t>“</a:t>
            </a:r>
            <a:r>
              <a:rPr lang="en-CA" sz="2800" dirty="0"/>
              <a:t>It is permissible to exploit work, in any way and to the extent considered necessary, in any of the following cases or other cases where such exploitation is not for enjoying or causing another person to enjoy the ideas or emotions expressed in such work; provided, however that this does not apply if the exploitation would unreasonably prejudice the interests of the copyright owner in light of the natures and purposes of such work, as well as the circumstances of such exploitation (54).”</a:t>
            </a:r>
          </a:p>
        </p:txBody>
      </p:sp>
    </p:spTree>
    <p:extLst>
      <p:ext uri="{BB962C8B-B14F-4D97-AF65-F5344CB8AC3E}">
        <p14:creationId xmlns:p14="http://schemas.microsoft.com/office/powerpoint/2010/main" val="38809484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9" name="TextBox 8">
            <a:extLst>
              <a:ext uri="{FF2B5EF4-FFF2-40B4-BE49-F238E27FC236}">
                <a16:creationId xmlns:a16="http://schemas.microsoft.com/office/drawing/2014/main" id="{F60EABE2-9415-4D97-BBA7-BF34F031BEAA}"/>
              </a:ext>
            </a:extLst>
          </p:cNvPr>
          <p:cNvSpPr txBox="1"/>
          <p:nvPr/>
        </p:nvSpPr>
        <p:spPr>
          <a:xfrm>
            <a:off x="899999" y="5760000"/>
            <a:ext cx="10916863" cy="923330"/>
          </a:xfrm>
          <a:prstGeom prst="rect">
            <a:avLst/>
          </a:prstGeom>
          <a:noFill/>
        </p:spPr>
        <p:txBody>
          <a:bodyPr wrap="square" rtlCol="0">
            <a:spAutoFit/>
          </a:bodyPr>
          <a:lstStyle/>
          <a:p>
            <a:r>
              <a:rPr lang="en-US" dirty="0">
                <a:solidFill>
                  <a:schemeClr val="bg1"/>
                </a:solidFill>
                <a:ea typeface="Calibri" panose="020F0502020204030204" pitchFamily="34" charset="0"/>
                <a:cs typeface="Times New Roman" panose="02020603050405020304" pitchFamily="18" charset="0"/>
              </a:rPr>
              <a:t>Carys Craig, </a:t>
            </a:r>
            <a:r>
              <a:rPr lang="en-US" dirty="0">
                <a:solidFill>
                  <a:schemeClr val="bg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Death of the AI Author</a:t>
            </a:r>
            <a:r>
              <a:rPr lang="en-US" dirty="0">
                <a:solidFill>
                  <a:schemeClr val="bg1"/>
                </a:solidFill>
                <a:ea typeface="Calibri" panose="020F0502020204030204" pitchFamily="34" charset="0"/>
                <a:cs typeface="Times New Roman" panose="02020603050405020304" pitchFamily="18" charset="0"/>
              </a:rPr>
              <a:t>, 2021</a:t>
            </a:r>
            <a:endParaRPr lang="en-US" i="1" dirty="0">
              <a:solidFill>
                <a:schemeClr val="bg1"/>
              </a:solidFill>
              <a:ea typeface="Calibri" panose="020F0502020204030204" pitchFamily="34" charset="0"/>
              <a:cs typeface="Times New Roman" panose="02020603050405020304" pitchFamily="18" charset="0"/>
            </a:endParaRPr>
          </a:p>
          <a:p>
            <a:r>
              <a:rPr lang="en-US" dirty="0">
                <a:solidFill>
                  <a:schemeClr val="bg1"/>
                </a:solidFill>
                <a:ea typeface="Calibri" panose="020F0502020204030204" pitchFamily="34" charset="0"/>
                <a:cs typeface="Times New Roman" panose="02020603050405020304" pitchFamily="18" charset="0"/>
              </a:rPr>
              <a:t>Carys Craig, “AI and Copyright” </a:t>
            </a:r>
            <a:r>
              <a:rPr lang="en-US" i="1" dirty="0">
                <a:solidFill>
                  <a:schemeClr val="bg1"/>
                </a:solidFill>
                <a:ea typeface="Calibri" panose="020F0502020204030204" pitchFamily="34" charset="0"/>
                <a:cs typeface="Times New Roman" panose="02020603050405020304" pitchFamily="18" charset="0"/>
              </a:rPr>
              <a:t>in Artificial Intelligence and the Law in Canada, </a:t>
            </a:r>
            <a:r>
              <a:rPr lang="en-US" dirty="0">
                <a:solidFill>
                  <a:schemeClr val="bg1"/>
                </a:solidFill>
                <a:ea typeface="Calibri" panose="020F0502020204030204" pitchFamily="34" charset="0"/>
                <a:cs typeface="Times New Roman" panose="02020603050405020304" pitchFamily="18" charset="0"/>
              </a:rPr>
              <a:t>2022</a:t>
            </a:r>
          </a:p>
          <a:p>
            <a:r>
              <a:rPr lang="en-CA" sz="1800" dirty="0">
                <a:solidFill>
                  <a:schemeClr val="bg1"/>
                </a:solidFill>
                <a:effectLst/>
                <a:ea typeface="Times New Roman" panose="02020603050405020304" pitchFamily="18" charset="0"/>
              </a:rPr>
              <a:t>K. Holt, “</a:t>
            </a:r>
            <a:r>
              <a:rPr lang="en-CA" sz="1800" dirty="0">
                <a:solidFill>
                  <a:schemeClr val="bg1"/>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You can’t copyright AI-created art, according to US officials</a:t>
            </a:r>
            <a:r>
              <a:rPr lang="en-CA" sz="1800" dirty="0">
                <a:solidFill>
                  <a:schemeClr val="bg1"/>
                </a:solidFill>
                <a:effectLst/>
                <a:ea typeface="Times New Roman" panose="02020603050405020304" pitchFamily="18" charset="0"/>
              </a:rPr>
              <a:t>,” </a:t>
            </a:r>
            <a:r>
              <a:rPr lang="en-CA" sz="1800" dirty="0" err="1">
                <a:solidFill>
                  <a:schemeClr val="bg1"/>
                </a:solidFill>
                <a:effectLst/>
                <a:ea typeface="Times New Roman" panose="02020603050405020304" pitchFamily="18" charset="0"/>
              </a:rPr>
              <a:t>engadget</a:t>
            </a:r>
            <a:r>
              <a:rPr lang="en-CA" sz="1800" dirty="0">
                <a:solidFill>
                  <a:schemeClr val="bg1"/>
                </a:solidFill>
                <a:effectLst/>
                <a:ea typeface="Times New Roman" panose="02020603050405020304" pitchFamily="18" charset="0"/>
              </a:rPr>
              <a:t> 21 February 2022</a:t>
            </a:r>
          </a:p>
        </p:txBody>
      </p:sp>
      <p:pic>
        <p:nvPicPr>
          <p:cNvPr id="3" name="Picture 2" descr="Graphical user interface, text, application&#10;&#10;Description automatically generated">
            <a:extLst>
              <a:ext uri="{FF2B5EF4-FFF2-40B4-BE49-F238E27FC236}">
                <a16:creationId xmlns:a16="http://schemas.microsoft.com/office/drawing/2014/main" id="{2F09EE4D-300A-4328-8197-F82E43755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620" y="450000"/>
            <a:ext cx="5044440" cy="4198620"/>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70F747C3-FC86-45FE-868F-E4CBF5E7A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000" y="900000"/>
            <a:ext cx="6088380" cy="4206240"/>
          </a:xfrm>
          <a:prstGeom prst="rect">
            <a:avLst/>
          </a:prstGeom>
        </p:spPr>
      </p:pic>
    </p:spTree>
    <p:extLst>
      <p:ext uri="{BB962C8B-B14F-4D97-AF65-F5344CB8AC3E}">
        <p14:creationId xmlns:p14="http://schemas.microsoft.com/office/powerpoint/2010/main" val="385779141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AD0053-8966-2647-86CC-EEE2E46B5E2A}"/>
              </a:ext>
            </a:extLst>
          </p:cNvPr>
          <p:cNvSpPr>
            <a:spLocks noGrp="1"/>
          </p:cNvSpPr>
          <p:nvPr>
            <p:ph type="body" sz="quarter" idx="10"/>
          </p:nvPr>
        </p:nvSpPr>
        <p:spPr>
          <a:xfrm>
            <a:off x="154236" y="2624442"/>
            <a:ext cx="11799065" cy="1471612"/>
          </a:xfrm>
        </p:spPr>
        <p:txBody>
          <a:bodyPr>
            <a:normAutofit/>
          </a:bodyPr>
          <a:lstStyle/>
          <a:p>
            <a:r>
              <a:rPr lang="en-US" sz="8800" baseline="-25000" dirty="0">
                <a:latin typeface="Rage Italic" panose="03070502040507070304" pitchFamily="66" charset="0"/>
                <a:ea typeface="ＭＳ Ｐゴシック" panose="020B0600070205080204" pitchFamily="34" charset="-128"/>
              </a:rPr>
              <a:t>Thank you</a:t>
            </a:r>
          </a:p>
          <a:p>
            <a:endParaRPr lang="en-US" sz="4800" b="1" dirty="0"/>
          </a:p>
          <a:p>
            <a:endParaRPr lang="en-US" dirty="0"/>
          </a:p>
        </p:txBody>
      </p:sp>
      <p:sp>
        <p:nvSpPr>
          <p:cNvPr id="3" name="Text Placeholder 2">
            <a:extLst>
              <a:ext uri="{FF2B5EF4-FFF2-40B4-BE49-F238E27FC236}">
                <a16:creationId xmlns:a16="http://schemas.microsoft.com/office/drawing/2014/main" id="{F4481075-FE89-FD46-A299-C39C9A64CCA8}"/>
              </a:ext>
            </a:extLst>
          </p:cNvPr>
          <p:cNvSpPr>
            <a:spLocks noGrp="1"/>
          </p:cNvSpPr>
          <p:nvPr>
            <p:ph type="body" sz="quarter" idx="12"/>
          </p:nvPr>
        </p:nvSpPr>
        <p:spPr/>
        <p:txBody>
          <a:bodyPr>
            <a:normAutofit/>
          </a:bodyPr>
          <a:lstStyle/>
          <a:p>
            <a:pPr>
              <a:lnSpc>
                <a:spcPts val="2700"/>
              </a:lnSpc>
            </a:pPr>
            <a:r>
              <a:rPr lang="en-US" altLang="en-US" sz="2000" dirty="0"/>
              <a:t>Dr. Meera Nair - meeran@nait.ca</a:t>
            </a:r>
            <a:endParaRPr lang="en-US" sz="2000" dirty="0"/>
          </a:p>
        </p:txBody>
      </p:sp>
      <p:pic>
        <p:nvPicPr>
          <p:cNvPr id="1026"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740" y="5704655"/>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F4481075-FE89-FD46-A299-C39C9A64CCA8}"/>
              </a:ext>
            </a:extLst>
          </p:cNvPr>
          <p:cNvSpPr txBox="1">
            <a:spLocks/>
          </p:cNvSpPr>
          <p:nvPr/>
        </p:nvSpPr>
        <p:spPr>
          <a:xfrm>
            <a:off x="2932078" y="5169886"/>
            <a:ext cx="6337921" cy="5369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00"/>
              </a:lnSpc>
            </a:pPr>
            <a:r>
              <a:rPr lang="en-US" altLang="en-US" sz="1800" dirty="0"/>
              <a:t>23 February 2022</a:t>
            </a:r>
            <a:endParaRPr lang="en-US" sz="1800" dirty="0"/>
          </a:p>
        </p:txBody>
      </p:sp>
    </p:spTree>
    <p:extLst>
      <p:ext uri="{BB962C8B-B14F-4D97-AF65-F5344CB8AC3E}">
        <p14:creationId xmlns:p14="http://schemas.microsoft.com/office/powerpoint/2010/main" val="213359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13101" y="5532650"/>
            <a:ext cx="12192000" cy="1325350"/>
          </a:xfrm>
          <a:prstGeom prst="rect">
            <a:avLst/>
          </a:prstGeom>
        </p:spPr>
      </p:pic>
      <p:sp>
        <p:nvSpPr>
          <p:cNvPr id="7" name="TextBox 6">
            <a:extLst>
              <a:ext uri="{FF2B5EF4-FFF2-40B4-BE49-F238E27FC236}">
                <a16:creationId xmlns:a16="http://schemas.microsoft.com/office/drawing/2014/main" id="{A3D4E46B-C6EC-4C81-9E28-AC6339726D57}"/>
              </a:ext>
            </a:extLst>
          </p:cNvPr>
          <p:cNvSpPr txBox="1"/>
          <p:nvPr/>
        </p:nvSpPr>
        <p:spPr>
          <a:xfrm>
            <a:off x="8280000" y="900000"/>
            <a:ext cx="3707477" cy="4524315"/>
          </a:xfrm>
          <a:prstGeom prst="rect">
            <a:avLst/>
          </a:prstGeom>
          <a:noFill/>
        </p:spPr>
        <p:txBody>
          <a:bodyPr wrap="square" rtlCol="0">
            <a:spAutoFit/>
          </a:bodyPr>
          <a:lstStyle/>
          <a:p>
            <a:r>
              <a:rPr lang="en-CA" sz="3200" dirty="0">
                <a:effectLst/>
                <a:latin typeface="Calibri" panose="020F0502020204030204" pitchFamily="34" charset="0"/>
                <a:ea typeface="Calibri" panose="020F0502020204030204" pitchFamily="34" charset="0"/>
                <a:cs typeface="Times New Roman" panose="02020603050405020304" pitchFamily="18" charset="0"/>
              </a:rPr>
              <a:t>“facilitating the informational analysis of lawfully acquired copyrighted content could help Canada’s promising future in artificial intelligence to become reality.” </a:t>
            </a:r>
            <a:endParaRPr lang="en-CA" sz="3200" dirty="0"/>
          </a:p>
        </p:txBody>
      </p:sp>
      <p:pic>
        <p:nvPicPr>
          <p:cNvPr id="3" name="Picture 2" descr="INDU Copyright Review Report (2019)&#10;&#10;">
            <a:extLst>
              <a:ext uri="{FF2B5EF4-FFF2-40B4-BE49-F238E27FC236}">
                <a16:creationId xmlns:a16="http://schemas.microsoft.com/office/drawing/2014/main" id="{E39C23D7-B113-426C-86AF-D9211F09EE68}"/>
              </a:ext>
            </a:extLst>
          </p:cNvPr>
          <p:cNvPicPr>
            <a:picLocks noChangeAspect="1"/>
          </p:cNvPicPr>
          <p:nvPr/>
        </p:nvPicPr>
        <p:blipFill rotWithShape="1">
          <a:blip r:embed="rId3">
            <a:extLst>
              <a:ext uri="{28A0092B-C50C-407E-A947-70E740481C1C}">
                <a14:useLocalDpi xmlns:a14="http://schemas.microsoft.com/office/drawing/2010/main" val="0"/>
              </a:ext>
            </a:extLst>
          </a:blip>
          <a:srcRect l="11944" r="5407"/>
          <a:stretch/>
        </p:blipFill>
        <p:spPr>
          <a:xfrm>
            <a:off x="900000" y="900000"/>
            <a:ext cx="6937714" cy="4634941"/>
          </a:xfrm>
          <a:prstGeom prst="rect">
            <a:avLst/>
          </a:prstGeom>
        </p:spPr>
      </p:pic>
      <p:sp>
        <p:nvSpPr>
          <p:cNvPr id="6" name="TextBox 5">
            <a:extLst>
              <a:ext uri="{FF2B5EF4-FFF2-40B4-BE49-F238E27FC236}">
                <a16:creationId xmlns:a16="http://schemas.microsoft.com/office/drawing/2014/main" id="{E85EC8FE-7727-4C72-B9F9-DA7BA70C3422}"/>
              </a:ext>
            </a:extLst>
          </p:cNvPr>
          <p:cNvSpPr txBox="1"/>
          <p:nvPr/>
        </p:nvSpPr>
        <p:spPr>
          <a:xfrm>
            <a:off x="900000" y="5760000"/>
            <a:ext cx="10058400" cy="369332"/>
          </a:xfrm>
          <a:prstGeom prst="rect">
            <a:avLst/>
          </a:prstGeom>
          <a:noFill/>
        </p:spPr>
        <p:txBody>
          <a:bodyPr wrap="square" rtlCol="0">
            <a:spAutoFit/>
          </a:bodyPr>
          <a:lstStyle/>
          <a:p>
            <a:r>
              <a:rPr lang="en-CA" i="1" dirty="0">
                <a:solidFill>
                  <a:schemeClr val="bg1"/>
                </a:solidFill>
                <a:hlinkClick r:id="rId4">
                  <a:extLst>
                    <a:ext uri="{A12FA001-AC4F-418D-AE19-62706E023703}">
                      <ahyp:hlinkClr xmlns:ahyp="http://schemas.microsoft.com/office/drawing/2018/hyperlinkcolor" val="tx"/>
                    </a:ext>
                  </a:extLst>
                </a:hlinkClick>
              </a:rPr>
              <a:t>INDU Committee Report</a:t>
            </a:r>
            <a:r>
              <a:rPr lang="en-CA" dirty="0">
                <a:solidFill>
                  <a:schemeClr val="bg1"/>
                </a:solidFill>
              </a:rPr>
              <a:t>, presented to the House of Commons on Monday, 3 June 2019</a:t>
            </a:r>
            <a:endParaRPr lang="en-C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95699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900000" y="900000"/>
            <a:ext cx="10800000" cy="4320000"/>
          </a:xfrm>
          <a:prstGeom prst="rect">
            <a:avLst/>
          </a:prstGeom>
          <a:noFill/>
        </p:spPr>
        <p:txBody>
          <a:bodyPr wrap="square" rtlCol="0">
            <a:spAutoFit/>
          </a:bodyPr>
          <a:lstStyle/>
          <a:p>
            <a:pPr>
              <a:lnSpc>
                <a:spcPct val="107000"/>
              </a:lnSpc>
              <a:spcAft>
                <a:spcPts val="80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 copyright owners may find it difficult to enforce their rights and seek remuneration in the context of TDM, particularly for their works or other copyright subject matter that are publicly available online…</a:t>
            </a:r>
          </a:p>
          <a:p>
            <a:pPr>
              <a:lnSpc>
                <a:spcPct val="107000"/>
              </a:lnSpc>
              <a:spcAft>
                <a:spcPts val="800"/>
              </a:spcAft>
            </a:pPr>
            <a:r>
              <a:rPr lang="en-CA"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kind of copyright licenses for TDM activity are typically available, and how do these licenses meet the needs of those conducting TDM activity?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2800" dirty="0">
                <a:effectLst/>
                <a:latin typeface="Calibri" panose="020F0502020204030204" pitchFamily="34" charset="0"/>
                <a:ea typeface="Calibri" panose="020F0502020204030204" pitchFamily="34" charset="0"/>
                <a:cs typeface="Times New Roman" panose="02020603050405020304" pitchFamily="18" charset="0"/>
              </a:rPr>
              <a:t>Are rights holders facing challenges with TDM activity and in licensing their works for TDM activity? If so, what is the nature and extent of those challenges? …”</a:t>
            </a:r>
            <a:endParaRPr lang="en-US" sz="2800" dirty="0"/>
          </a:p>
        </p:txBody>
      </p:sp>
      <p:sp>
        <p:nvSpPr>
          <p:cNvPr id="3" name="TextBox 2"/>
          <p:cNvSpPr txBox="1"/>
          <p:nvPr/>
        </p:nvSpPr>
        <p:spPr>
          <a:xfrm>
            <a:off x="900000" y="5760000"/>
            <a:ext cx="10800000" cy="646331"/>
          </a:xfrm>
          <a:prstGeom prst="rect">
            <a:avLst/>
          </a:prstGeom>
          <a:noFill/>
        </p:spPr>
        <p:txBody>
          <a:bodyPr wrap="square" rtlCol="0">
            <a:spAutoFit/>
          </a:bodyPr>
          <a:lstStyle/>
          <a:p>
            <a:r>
              <a:rPr lang="en-US" dirty="0">
                <a:solidFill>
                  <a:schemeClr val="bg1"/>
                </a:solidFill>
              </a:rPr>
              <a:t>Canada. </a:t>
            </a:r>
            <a:r>
              <a:rPr lang="en-US" i="1" dirty="0">
                <a:solidFill>
                  <a:schemeClr val="bg1"/>
                </a:solidFill>
                <a:hlinkClick r:id="rId3">
                  <a:extLst>
                    <a:ext uri="{A12FA001-AC4F-418D-AE19-62706E023703}">
                      <ahyp:hlinkClr xmlns:ahyp="http://schemas.microsoft.com/office/drawing/2018/hyperlinkcolor" val="tx"/>
                    </a:ext>
                  </a:extLst>
                </a:hlinkClick>
              </a:rPr>
              <a:t>A Consultation on a Modern Copyright Framework for Artificial Intelligence and the Internet of Things</a:t>
            </a:r>
            <a:r>
              <a:rPr lang="en-US" i="1" dirty="0">
                <a:solidFill>
                  <a:schemeClr val="bg1"/>
                </a:solidFill>
              </a:rPr>
              <a:t> </a:t>
            </a:r>
            <a:r>
              <a:rPr lang="en-US" dirty="0">
                <a:solidFill>
                  <a:schemeClr val="bg1"/>
                </a:solidFill>
              </a:rPr>
              <a:t>(2021)</a:t>
            </a:r>
          </a:p>
        </p:txBody>
      </p:sp>
    </p:spTree>
    <p:extLst>
      <p:ext uri="{BB962C8B-B14F-4D97-AF65-F5344CB8AC3E}">
        <p14:creationId xmlns:p14="http://schemas.microsoft.com/office/powerpoint/2010/main" val="339564270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6" name="TextBox 5"/>
          <p:cNvSpPr txBox="1"/>
          <p:nvPr/>
        </p:nvSpPr>
        <p:spPr>
          <a:xfrm>
            <a:off x="899999" y="900000"/>
            <a:ext cx="10451623" cy="4401205"/>
          </a:xfrm>
          <a:prstGeom prst="rect">
            <a:avLst/>
          </a:prstGeom>
          <a:noFill/>
        </p:spPr>
        <p:txBody>
          <a:bodyPr wrap="square" rtlCol="0">
            <a:spAutoFit/>
          </a:bodyPr>
          <a:lstStyle/>
          <a:p>
            <a:pPr algn="just"/>
            <a:r>
              <a:rPr lang="en-US" sz="2800" i="0" dirty="0">
                <a:solidFill>
                  <a:srgbClr val="333333"/>
                </a:solidFill>
                <a:effectLst/>
                <a:latin typeface="Calibri" panose="020F0502020204030204" pitchFamily="34" charset="0"/>
              </a:rPr>
              <a:t>“The Committee recommends that the Government of Canada amend the </a:t>
            </a:r>
            <a:r>
              <a:rPr lang="en-US" sz="2800" i="1" dirty="0">
                <a:solidFill>
                  <a:srgbClr val="333333"/>
                </a:solidFill>
                <a:effectLst/>
                <a:latin typeface="Calibri" panose="020F0502020204030204" pitchFamily="34" charset="0"/>
              </a:rPr>
              <a:t>Copyright Act</a:t>
            </a:r>
            <a:r>
              <a:rPr lang="en-US" sz="2800" i="0" dirty="0">
                <a:solidFill>
                  <a:srgbClr val="333333"/>
                </a:solidFill>
                <a:effectLst/>
                <a:latin typeface="Calibri" panose="020F0502020204030204" pitchFamily="34" charset="0"/>
              </a:rPr>
              <a:t> to allow for extended licensing of Internet material used for educational purposes. Such a licensing regime must recognize that the collective should not apply a fee to publicly available material…</a:t>
            </a:r>
          </a:p>
          <a:p>
            <a:pPr algn="just"/>
            <a:r>
              <a:rPr lang="en-US" sz="2800" i="0" dirty="0">
                <a:solidFill>
                  <a:srgbClr val="333333"/>
                </a:solidFill>
                <a:effectLst/>
                <a:latin typeface="Calibri" panose="020F0502020204030204" pitchFamily="34" charset="0"/>
              </a:rPr>
              <a:t>… available on public Internet sites (sites that do not require subscriptions/passwords and for which there is no associated fee or technological protection measures which restrict access or use) and is accompanied by notice from the copyright owner explicitly consenting that the material can be used without prior payment or </a:t>
            </a:r>
            <a:r>
              <a:rPr lang="en-US" sz="2800" i="0">
                <a:solidFill>
                  <a:srgbClr val="333333"/>
                </a:solidFill>
                <a:effectLst/>
                <a:latin typeface="Calibri" panose="020F0502020204030204" pitchFamily="34" charset="0"/>
              </a:rPr>
              <a:t>permission.”</a:t>
            </a:r>
            <a:endParaRPr lang="en-US" sz="2800" dirty="0"/>
          </a:p>
        </p:txBody>
      </p:sp>
      <p:sp>
        <p:nvSpPr>
          <p:cNvPr id="7" name="TextBox 6">
            <a:extLst>
              <a:ext uri="{FF2B5EF4-FFF2-40B4-BE49-F238E27FC236}">
                <a16:creationId xmlns:a16="http://schemas.microsoft.com/office/drawing/2014/main" id="{DFB13678-2A7F-473F-90CC-A4368735015C}"/>
              </a:ext>
            </a:extLst>
          </p:cNvPr>
          <p:cNvSpPr txBox="1"/>
          <p:nvPr/>
        </p:nvSpPr>
        <p:spPr>
          <a:xfrm>
            <a:off x="900000" y="5760000"/>
            <a:ext cx="10058400" cy="646331"/>
          </a:xfrm>
          <a:prstGeom prst="rect">
            <a:avLst/>
          </a:prstGeom>
          <a:noFill/>
        </p:spPr>
        <p:txBody>
          <a:bodyPr wrap="square" rtlCol="0">
            <a:spAutoFit/>
          </a:bodyPr>
          <a:lstStyle/>
          <a:p>
            <a:r>
              <a:rPr lang="en-US" dirty="0">
                <a:solidFill>
                  <a:schemeClr val="bg1"/>
                </a:solidFill>
              </a:rPr>
              <a:t>Standing Committee on Canadian Heritage</a:t>
            </a:r>
            <a:r>
              <a:rPr lang="en-US" i="1" dirty="0">
                <a:solidFill>
                  <a:schemeClr val="bg1"/>
                </a:solidFill>
              </a:rPr>
              <a:t>, </a:t>
            </a:r>
            <a:r>
              <a:rPr lang="en-US" i="1" dirty="0">
                <a:solidFill>
                  <a:schemeClr val="bg1"/>
                </a:solidFill>
                <a:hlinkClick r:id="rId3">
                  <a:extLst>
                    <a:ext uri="{A12FA001-AC4F-418D-AE19-62706E023703}">
                      <ahyp:hlinkClr xmlns:ahyp="http://schemas.microsoft.com/office/drawing/2018/hyperlinkcolor" val="tx"/>
                    </a:ext>
                  </a:extLst>
                </a:hlinkClick>
              </a:rPr>
              <a:t>Interim Report on Copyright Reform </a:t>
            </a:r>
            <a:r>
              <a:rPr lang="en-US" dirty="0">
                <a:solidFill>
                  <a:schemeClr val="bg1"/>
                </a:solidFill>
              </a:rPr>
              <a:t>(May 2004)</a:t>
            </a:r>
            <a:br>
              <a:rPr lang="en-US" i="1" dirty="0">
                <a:solidFill>
                  <a:schemeClr val="bg1"/>
                </a:solidFill>
              </a:rPr>
            </a:br>
            <a:endParaRPr lang="en-C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74737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900000" y="5760000"/>
            <a:ext cx="10058400" cy="369332"/>
          </a:xfrm>
          <a:prstGeom prst="rect">
            <a:avLst/>
          </a:prstGeom>
          <a:noFill/>
        </p:spPr>
        <p:txBody>
          <a:bodyPr wrap="square" rtlCol="0">
            <a:spAutoFit/>
          </a:bodyPr>
          <a:lstStyle/>
          <a:p>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Act (R.S.C., 1985, c. C-42), Work Available Through The Internet  </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Section 30.04</a:t>
            </a:r>
            <a:endParaRPr lang="en-C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35B1F9-0D05-4977-A956-B91B5322256B}"/>
              </a:ext>
            </a:extLst>
          </p:cNvPr>
          <p:cNvPicPr>
            <a:picLocks noChangeAspect="1"/>
          </p:cNvPicPr>
          <p:nvPr/>
        </p:nvPicPr>
        <p:blipFill rotWithShape="1">
          <a:blip r:embed="rId4"/>
          <a:srcRect b="2621"/>
          <a:stretch/>
        </p:blipFill>
        <p:spPr>
          <a:xfrm>
            <a:off x="900001" y="810000"/>
            <a:ext cx="5027012" cy="3622227"/>
          </a:xfrm>
          <a:prstGeom prst="rect">
            <a:avLst/>
          </a:prstGeom>
        </p:spPr>
      </p:pic>
      <p:pic>
        <p:nvPicPr>
          <p:cNvPr id="8" name="Picture 7">
            <a:extLst>
              <a:ext uri="{FF2B5EF4-FFF2-40B4-BE49-F238E27FC236}">
                <a16:creationId xmlns:a16="http://schemas.microsoft.com/office/drawing/2014/main" id="{D51969D5-401E-403B-9383-47AA33764F0A}"/>
              </a:ext>
            </a:extLst>
          </p:cNvPr>
          <p:cNvPicPr>
            <a:picLocks noChangeAspect="1"/>
          </p:cNvPicPr>
          <p:nvPr/>
        </p:nvPicPr>
        <p:blipFill>
          <a:blip r:embed="rId5"/>
          <a:stretch>
            <a:fillRect/>
          </a:stretch>
        </p:blipFill>
        <p:spPr>
          <a:xfrm>
            <a:off x="6313995" y="810000"/>
            <a:ext cx="5492478" cy="3695873"/>
          </a:xfrm>
          <a:prstGeom prst="rect">
            <a:avLst/>
          </a:prstGeom>
        </p:spPr>
      </p:pic>
      <p:sp>
        <p:nvSpPr>
          <p:cNvPr id="10" name="TextBox 9">
            <a:extLst>
              <a:ext uri="{FF2B5EF4-FFF2-40B4-BE49-F238E27FC236}">
                <a16:creationId xmlns:a16="http://schemas.microsoft.com/office/drawing/2014/main" id="{E6E97C02-7517-4FF7-AC73-199967ACD68C}"/>
              </a:ext>
            </a:extLst>
          </p:cNvPr>
          <p:cNvSpPr txBox="1"/>
          <p:nvPr/>
        </p:nvSpPr>
        <p:spPr>
          <a:xfrm>
            <a:off x="949007" y="4407470"/>
            <a:ext cx="10857466" cy="1200329"/>
          </a:xfrm>
          <a:prstGeom prst="rect">
            <a:avLst/>
          </a:prstGeom>
          <a:noFill/>
        </p:spPr>
        <p:txBody>
          <a:bodyPr wrap="square" rtlCol="0">
            <a:spAutoFit/>
          </a:bodyPr>
          <a:lstStyle/>
          <a:p>
            <a:r>
              <a:rPr lang="en-US" b="1" i="0" dirty="0">
                <a:solidFill>
                  <a:srgbClr val="000000"/>
                </a:solidFill>
                <a:effectLst/>
                <a:latin typeface="Helvetica Neue"/>
              </a:rPr>
              <a:t>(4)</a:t>
            </a:r>
            <a:r>
              <a:rPr lang="en-US" b="0" i="0" dirty="0">
                <a:solidFill>
                  <a:srgbClr val="333333"/>
                </a:solidFill>
                <a:effectLst/>
                <a:latin typeface="Helvetica Neue"/>
              </a:rPr>
              <a:t> Subsection (1) does not permit a person to do any act described in that subsection in respect of a work or other subject-matter if… a clearly visible notice — </a:t>
            </a:r>
            <a:r>
              <a:rPr lang="en-US" b="0" i="0" u="sng" dirty="0">
                <a:solidFill>
                  <a:srgbClr val="333333"/>
                </a:solidFill>
                <a:effectLst/>
                <a:latin typeface="Helvetica Neue"/>
              </a:rPr>
              <a:t>and not merely the copyright symbol </a:t>
            </a:r>
            <a:r>
              <a:rPr lang="en-US" b="0" i="0" dirty="0">
                <a:solidFill>
                  <a:srgbClr val="333333"/>
                </a:solidFill>
                <a:effectLst/>
                <a:latin typeface="Helvetica Neue"/>
              </a:rPr>
              <a:t>— prohibiting that act is posted at the Internet site where the work or other subject-matter is posted or on the work or other subject-matter itself.</a:t>
            </a:r>
            <a:endParaRPr lang="en-CA" dirty="0"/>
          </a:p>
        </p:txBody>
      </p:sp>
    </p:spTree>
    <p:extLst>
      <p:ext uri="{BB962C8B-B14F-4D97-AF65-F5344CB8AC3E}">
        <p14:creationId xmlns:p14="http://schemas.microsoft.com/office/powerpoint/2010/main" val="396197312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4" name="Text Box 2"/>
          <p:cNvSpPr txBox="1">
            <a:spLocks noChangeArrowheads="1"/>
          </p:cNvSpPr>
          <p:nvPr/>
        </p:nvSpPr>
        <p:spPr bwMode="auto">
          <a:xfrm>
            <a:off x="900000" y="900000"/>
            <a:ext cx="8778240" cy="440120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52475">
              <a:defRPr sz="2400">
                <a:solidFill>
                  <a:schemeClr val="tx1"/>
                </a:solidFill>
                <a:latin typeface="Times New Roman" panose="02020603050405020304" pitchFamily="18" charset="0"/>
              </a:defRPr>
            </a:lvl1pPr>
            <a:lvl2pPr marL="509588" defTabSz="752475">
              <a:defRPr sz="2400">
                <a:solidFill>
                  <a:schemeClr val="tx1"/>
                </a:solidFill>
                <a:latin typeface="Times New Roman" panose="02020603050405020304" pitchFamily="18" charset="0"/>
              </a:defRPr>
            </a:lvl2pPr>
            <a:lvl3pPr defTabSz="752475">
              <a:defRPr sz="2400">
                <a:solidFill>
                  <a:schemeClr val="tx1"/>
                </a:solidFill>
                <a:latin typeface="Times New Roman" panose="02020603050405020304" pitchFamily="18" charset="0"/>
              </a:defRPr>
            </a:lvl3pPr>
            <a:lvl4pPr defTabSz="752475">
              <a:defRPr sz="2400">
                <a:solidFill>
                  <a:schemeClr val="tx1"/>
                </a:solidFill>
                <a:latin typeface="Times New Roman" panose="02020603050405020304" pitchFamily="18" charset="0"/>
              </a:defRPr>
            </a:lvl4pPr>
            <a:lvl5pPr defTabSz="752475">
              <a:defRPr sz="2400">
                <a:solidFill>
                  <a:schemeClr val="tx1"/>
                </a:solidFill>
                <a:latin typeface="Times New Roman" panose="02020603050405020304" pitchFamily="18" charset="0"/>
              </a:defRPr>
            </a:lvl5pPr>
            <a:lvl6pPr defTabSz="752475" fontAlgn="base">
              <a:spcBef>
                <a:spcPct val="0"/>
              </a:spcBef>
              <a:spcAft>
                <a:spcPct val="0"/>
              </a:spcAft>
              <a:defRPr sz="2400">
                <a:solidFill>
                  <a:schemeClr val="tx1"/>
                </a:solidFill>
                <a:latin typeface="Times New Roman" panose="02020603050405020304" pitchFamily="18" charset="0"/>
              </a:defRPr>
            </a:lvl6pPr>
            <a:lvl7pPr defTabSz="752475" fontAlgn="base">
              <a:spcBef>
                <a:spcPct val="0"/>
              </a:spcBef>
              <a:spcAft>
                <a:spcPct val="0"/>
              </a:spcAft>
              <a:defRPr sz="2400">
                <a:solidFill>
                  <a:schemeClr val="tx1"/>
                </a:solidFill>
                <a:latin typeface="Times New Roman" panose="02020603050405020304" pitchFamily="18" charset="0"/>
              </a:defRPr>
            </a:lvl7pPr>
            <a:lvl8pPr defTabSz="752475" fontAlgn="base">
              <a:spcBef>
                <a:spcPct val="0"/>
              </a:spcBef>
              <a:spcAft>
                <a:spcPct val="0"/>
              </a:spcAft>
              <a:defRPr sz="2400">
                <a:solidFill>
                  <a:schemeClr val="tx1"/>
                </a:solidFill>
                <a:latin typeface="Times New Roman" panose="02020603050405020304" pitchFamily="18" charset="0"/>
              </a:defRPr>
            </a:lvl8pPr>
            <a:lvl9pPr defTabSz="752475"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latin typeface="+mn-lt"/>
              </a:rPr>
              <a:t>Value of the American Player Piano Industry</a:t>
            </a:r>
            <a:endParaRPr lang="en-US" altLang="en-US" b="1" dirty="0">
              <a:latin typeface="+mn-lt"/>
            </a:endParaRPr>
          </a:p>
          <a:p>
            <a:pPr defTabSz="542925">
              <a:spcBef>
                <a:spcPct val="50000"/>
              </a:spcBef>
            </a:pPr>
            <a:r>
              <a:rPr lang="en-US" altLang="en-US" sz="2800" u="sng" dirty="0">
                <a:latin typeface="+mn-lt"/>
              </a:rPr>
              <a:t>Year</a:t>
            </a:r>
            <a:r>
              <a:rPr lang="en-US" altLang="en-US" sz="2800" dirty="0">
                <a:latin typeface="+mn-lt"/>
              </a:rPr>
              <a:t> 				</a:t>
            </a:r>
            <a:r>
              <a:rPr lang="en-US" altLang="en-US" sz="2800" u="sng" dirty="0">
                <a:latin typeface="+mn-lt"/>
              </a:rPr>
              <a:t># player pianos</a:t>
            </a:r>
            <a:r>
              <a:rPr lang="en-US" altLang="en-US" sz="2800" dirty="0">
                <a:latin typeface="+mn-lt"/>
              </a:rPr>
              <a:t>		</a:t>
            </a:r>
            <a:r>
              <a:rPr lang="en-US" altLang="en-US" sz="2800" u="sng" dirty="0">
                <a:latin typeface="+mn-lt"/>
              </a:rPr>
              <a:t>total value</a:t>
            </a:r>
          </a:p>
          <a:p>
            <a:pPr defTabSz="542925">
              <a:spcBef>
                <a:spcPct val="50000"/>
              </a:spcBef>
            </a:pPr>
            <a:r>
              <a:rPr lang="en-US" altLang="en-US" sz="2800" dirty="0">
                <a:latin typeface="+mn-lt"/>
              </a:rPr>
              <a:t>1902			</a:t>
            </a:r>
            <a:r>
              <a:rPr lang="en-US" altLang="en-US" sz="2800">
                <a:latin typeface="+mn-lt"/>
              </a:rPr>
              <a:t>	~73,000	</a:t>
            </a:r>
            <a:r>
              <a:rPr lang="en-US" altLang="en-US" sz="2800" dirty="0">
                <a:latin typeface="+mn-lt"/>
              </a:rPr>
              <a:t>			unknown</a:t>
            </a:r>
          </a:p>
          <a:p>
            <a:pPr defTabSz="542925">
              <a:spcBef>
                <a:spcPct val="50000"/>
              </a:spcBef>
            </a:pPr>
            <a:r>
              <a:rPr lang="en-US" altLang="en-US" sz="2800" dirty="0">
                <a:latin typeface="+mn-lt"/>
              </a:rPr>
              <a:t>1909				364,545				$58,493,846</a:t>
            </a:r>
          </a:p>
          <a:p>
            <a:pPr defTabSz="542925">
              <a:spcBef>
                <a:spcPct val="50000"/>
              </a:spcBef>
            </a:pPr>
            <a:r>
              <a:rPr lang="en-US" altLang="en-US" sz="2800" dirty="0">
                <a:latin typeface="+mn-lt"/>
              </a:rPr>
              <a:t>1921				221,210				$66,267,751</a:t>
            </a:r>
          </a:p>
          <a:p>
            <a:pPr defTabSz="542925">
              <a:spcBef>
                <a:spcPct val="50000"/>
              </a:spcBef>
            </a:pPr>
            <a:r>
              <a:rPr lang="en-US" altLang="en-US" sz="2800" dirty="0">
                <a:latin typeface="+mn-lt"/>
              </a:rPr>
              <a:t>1923				347,589				$104,362,578</a:t>
            </a:r>
          </a:p>
          <a:p>
            <a:pPr defTabSz="542925">
              <a:spcBef>
                <a:spcPct val="50000"/>
              </a:spcBef>
            </a:pPr>
            <a:r>
              <a:rPr lang="en-US" altLang="en-US" sz="2800" dirty="0">
                <a:latin typeface="+mn-lt"/>
              </a:rPr>
              <a:t>1935				61,198					$11,668,531</a:t>
            </a:r>
          </a:p>
        </p:txBody>
      </p:sp>
      <p:sp>
        <p:nvSpPr>
          <p:cNvPr id="7" name="TextBox 6"/>
          <p:cNvSpPr txBox="1"/>
          <p:nvPr/>
        </p:nvSpPr>
        <p:spPr>
          <a:xfrm>
            <a:off x="900000" y="5760720"/>
            <a:ext cx="7147560" cy="923330"/>
          </a:xfrm>
          <a:prstGeom prst="rect">
            <a:avLst/>
          </a:prstGeom>
          <a:noFill/>
          <a:ln w="28575">
            <a:noFill/>
          </a:ln>
        </p:spPr>
        <p:txBody>
          <a:bodyPr wrap="square" rtlCol="0">
            <a:spAutoFit/>
          </a:bodyPr>
          <a:lstStyle/>
          <a:p>
            <a:pPr fontAlgn="base"/>
            <a:r>
              <a:rPr lang="en-US" i="1" dirty="0">
                <a:solidFill>
                  <a:schemeClr val="bg1"/>
                </a:solidFill>
              </a:rPr>
              <a:t>White-Smith Music Publishing Co. v. Apollo Co. </a:t>
            </a:r>
            <a:r>
              <a:rPr lang="en-US" dirty="0">
                <a:solidFill>
                  <a:schemeClr val="bg1"/>
                </a:solidFill>
              </a:rPr>
              <a:t>209 U.S. 1. 21 (1908)</a:t>
            </a:r>
          </a:p>
          <a:p>
            <a:pPr fontAlgn="base"/>
            <a:r>
              <a:rPr lang="en-US" dirty="0">
                <a:solidFill>
                  <a:schemeClr val="bg1"/>
                </a:solidFill>
              </a:rPr>
              <a:t>Harvey Roehl, </a:t>
            </a:r>
            <a:r>
              <a:rPr lang="en-US" i="1" dirty="0">
                <a:solidFill>
                  <a:schemeClr val="bg1"/>
                </a:solidFill>
              </a:rPr>
              <a:t> Player Piano Treasury </a:t>
            </a:r>
            <a:r>
              <a:rPr lang="en-US" dirty="0">
                <a:solidFill>
                  <a:schemeClr val="bg1"/>
                </a:solidFill>
              </a:rPr>
              <a:t>(1961) p. 43</a:t>
            </a:r>
            <a:br>
              <a:rPr lang="en-US" dirty="0">
                <a:solidFill>
                  <a:schemeClr val="bg1"/>
                </a:solidFill>
              </a:rPr>
            </a:br>
            <a:r>
              <a:rPr lang="en-US" dirty="0">
                <a:solidFill>
                  <a:schemeClr val="bg1"/>
                </a:solidFill>
              </a:rPr>
              <a:t>Richard Dowling, </a:t>
            </a:r>
            <a:r>
              <a:rPr lang="en-US" i="1" u="sng" dirty="0">
                <a:solidFill>
                  <a:schemeClr val="bg1"/>
                </a:solidFill>
              </a:rPr>
              <a:t>Kicking the Clouds Away: Gershwin at the Piano</a:t>
            </a:r>
            <a:endParaRPr lang="en-US" dirty="0">
              <a:solidFill>
                <a:schemeClr val="bg1"/>
              </a:solidFill>
            </a:endParaRPr>
          </a:p>
        </p:txBody>
      </p:sp>
    </p:spTree>
    <p:extLst>
      <p:ext uri="{BB962C8B-B14F-4D97-AF65-F5344CB8AC3E}">
        <p14:creationId xmlns:p14="http://schemas.microsoft.com/office/powerpoint/2010/main" val="211221025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9" name="TextBox 8"/>
          <p:cNvSpPr txBox="1"/>
          <p:nvPr/>
        </p:nvSpPr>
        <p:spPr>
          <a:xfrm>
            <a:off x="450000" y="5760000"/>
            <a:ext cx="10924569" cy="923330"/>
          </a:xfrm>
          <a:prstGeom prst="rect">
            <a:avLst/>
          </a:prstGeom>
          <a:noFill/>
          <a:ln w="28575">
            <a:noFill/>
          </a:ln>
        </p:spPr>
        <p:txBody>
          <a:bodyPr wrap="square" rtlCol="0">
            <a:spAutoFit/>
          </a:bodyPr>
          <a:lstStyle/>
          <a:p>
            <a:pPr>
              <a:spcBef>
                <a:spcPct val="50000"/>
              </a:spcBef>
            </a:pPr>
            <a:r>
              <a:rPr lang="en-US" altLang="en-US" dirty="0">
                <a:solidFill>
                  <a:schemeClr val="bg1"/>
                </a:solidFill>
                <a:cs typeface="Times New Roman" panose="02020603050405020304" pitchFamily="18" charset="0"/>
              </a:rPr>
              <a:t>Stephen </a:t>
            </a:r>
            <a:r>
              <a:rPr lang="en-US" altLang="en-US" dirty="0" err="1">
                <a:solidFill>
                  <a:schemeClr val="bg1"/>
                </a:solidFill>
                <a:cs typeface="Times New Roman" panose="02020603050405020304" pitchFamily="18" charset="0"/>
              </a:rPr>
              <a:t>Advokat</a:t>
            </a:r>
            <a:r>
              <a:rPr lang="en-US" altLang="en-US" dirty="0">
                <a:solidFill>
                  <a:schemeClr val="bg1"/>
                </a:solidFill>
                <a:cs typeface="Times New Roman" panose="02020603050405020304" pitchFamily="18" charset="0"/>
              </a:rPr>
              <a:t>, 3 January  1986,  New era for Hollywood; VCR profits outstrip the theatres</a:t>
            </a:r>
            <a:r>
              <a:rPr lang="en-US" altLang="en-US" i="1" dirty="0">
                <a:solidFill>
                  <a:schemeClr val="bg1"/>
                </a:solidFill>
                <a:cs typeface="Times New Roman" panose="02020603050405020304" pitchFamily="18" charset="0"/>
              </a:rPr>
              <a:t>, Chicago Tribune</a:t>
            </a:r>
            <a:br>
              <a:rPr lang="en-US" altLang="en-US" dirty="0">
                <a:solidFill>
                  <a:schemeClr val="bg1"/>
                </a:solidFill>
                <a:cs typeface="Times New Roman" panose="02020603050405020304" pitchFamily="18" charset="0"/>
              </a:rPr>
            </a:br>
            <a:r>
              <a:rPr lang="en-US" altLang="en-US" dirty="0">
                <a:solidFill>
                  <a:schemeClr val="bg1"/>
                </a:solidFill>
                <a:cs typeface="Times New Roman" panose="02020603050405020304" pitchFamily="18" charset="0"/>
              </a:rPr>
              <a:t>“</a:t>
            </a:r>
            <a:r>
              <a:rPr lang="en-US" sz="1800" dirty="0">
                <a:solidFill>
                  <a:schemeClr val="bg1"/>
                </a:solidFill>
              </a:rPr>
              <a:t>I say to you that the VCR is to the American film producer and the American public as the Boston strangler is to the woman home alone.” Jack </a:t>
            </a:r>
            <a:r>
              <a:rPr lang="en-US" sz="1800" dirty="0" err="1">
                <a:solidFill>
                  <a:schemeClr val="bg1"/>
                </a:solidFill>
              </a:rPr>
              <a:t>Valenti</a:t>
            </a:r>
            <a:r>
              <a:rPr lang="en-US" dirty="0">
                <a:solidFill>
                  <a:schemeClr val="bg1"/>
                </a:solidFill>
              </a:rPr>
              <a:t>, President MPAA, testimony to Congress (1982).</a:t>
            </a:r>
            <a:endParaRPr lang="en-US" altLang="en-US" dirty="0">
              <a:solidFill>
                <a:schemeClr val="bg1"/>
              </a:solidFill>
              <a:cs typeface="Times New Roman" panose="02020603050405020304" pitchFamily="18" charset="0"/>
            </a:endParaRPr>
          </a:p>
        </p:txBody>
      </p:sp>
      <p:pic>
        <p:nvPicPr>
          <p:cNvPr id="7" name="Picture 6">
            <a:hlinkClick r:id="rId3"/>
            <a:extLst>
              <a:ext uri="{FF2B5EF4-FFF2-40B4-BE49-F238E27FC236}">
                <a16:creationId xmlns:a16="http://schemas.microsoft.com/office/drawing/2014/main" id="{A72C460A-065B-4541-9AA8-DF299CF1F87F}"/>
              </a:ext>
            </a:extLst>
          </p:cNvPr>
          <p:cNvPicPr>
            <a:picLocks noChangeAspect="1"/>
          </p:cNvPicPr>
          <p:nvPr/>
        </p:nvPicPr>
        <p:blipFill>
          <a:blip r:embed="rId4"/>
          <a:stretch>
            <a:fillRect/>
          </a:stretch>
        </p:blipFill>
        <p:spPr>
          <a:xfrm>
            <a:off x="450000" y="450000"/>
            <a:ext cx="8686800" cy="2746934"/>
          </a:xfrm>
          <a:prstGeom prst="rect">
            <a:avLst/>
          </a:prstGeom>
        </p:spPr>
      </p:pic>
      <p:sp>
        <p:nvSpPr>
          <p:cNvPr id="2" name="TextBox 1">
            <a:extLst>
              <a:ext uri="{FF2B5EF4-FFF2-40B4-BE49-F238E27FC236}">
                <a16:creationId xmlns:a16="http://schemas.microsoft.com/office/drawing/2014/main" id="{E92E2C88-641F-4051-8967-F8CEB49C9597}"/>
              </a:ext>
            </a:extLst>
          </p:cNvPr>
          <p:cNvSpPr txBox="1"/>
          <p:nvPr/>
        </p:nvSpPr>
        <p:spPr>
          <a:xfrm>
            <a:off x="474947" y="3196934"/>
            <a:ext cx="8661853" cy="2431435"/>
          </a:xfrm>
          <a:prstGeom prst="rect">
            <a:avLst/>
          </a:prstGeom>
          <a:noFill/>
        </p:spPr>
        <p:txBody>
          <a:bodyPr wrap="square" rtlCol="0">
            <a:spAutoFit/>
          </a:bodyPr>
          <a:lstStyle/>
          <a:p>
            <a:r>
              <a:rPr lang="en-US" altLang="en-US" sz="1900" dirty="0">
                <a:latin typeface="+mn-lt"/>
              </a:rPr>
              <a:t>“…the film industry will have made about $1.5 billion in profits on domestic movie ticket sales, slightly less than 1984. The sale of pre-recorded video cassettes, however, will have generated about $1.5 billion, twice the amount of video cassette revenue in 1984. Add the estimated $700 million the film industry will tote up from the cable television industry and $500 million from network and syndicated television in the past year, for a total of $2.7 billion in </a:t>
            </a:r>
            <a:r>
              <a:rPr lang="en-US" sz="1900" dirty="0"/>
              <a:t>television-related film revenues--and 1985 will have been the first year Hollywood earned more money from the small screen than the big screen.”</a:t>
            </a:r>
            <a:endParaRPr lang="en-CA" sz="1900" dirty="0"/>
          </a:p>
        </p:txBody>
      </p:sp>
      <p:sp>
        <p:nvSpPr>
          <p:cNvPr id="3" name="TextBox 2">
            <a:extLst>
              <a:ext uri="{FF2B5EF4-FFF2-40B4-BE49-F238E27FC236}">
                <a16:creationId xmlns:a16="http://schemas.microsoft.com/office/drawing/2014/main" id="{018F6C77-4F36-46C4-ABBA-0A6EA372A43D}"/>
              </a:ext>
            </a:extLst>
          </p:cNvPr>
          <p:cNvSpPr txBox="1"/>
          <p:nvPr/>
        </p:nvSpPr>
        <p:spPr>
          <a:xfrm>
            <a:off x="9186203" y="450000"/>
            <a:ext cx="2857752" cy="4401205"/>
          </a:xfrm>
          <a:prstGeom prst="rect">
            <a:avLst/>
          </a:prstGeom>
          <a:noFill/>
        </p:spPr>
        <p:txBody>
          <a:bodyPr wrap="square" rtlCol="0">
            <a:spAutoFit/>
          </a:bodyPr>
          <a:lstStyle/>
          <a:p>
            <a:r>
              <a:rPr lang="en-US" sz="2800" dirty="0"/>
              <a:t>“Considering that VCRs are in only about a third of U.S. households, home video will likely be Hollywood`s dominant revenue source by as early as next year.</a:t>
            </a:r>
            <a:r>
              <a:rPr lang="en-US" altLang="en-US" sz="2800" dirty="0"/>
              <a:t>” </a:t>
            </a:r>
          </a:p>
        </p:txBody>
      </p:sp>
    </p:spTree>
    <p:extLst>
      <p:ext uri="{BB962C8B-B14F-4D97-AF65-F5344CB8AC3E}">
        <p14:creationId xmlns:p14="http://schemas.microsoft.com/office/powerpoint/2010/main" val="408673669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r background.eps"/>
          <p:cNvPicPr>
            <a:picLocks noChangeAspect="1"/>
          </p:cNvPicPr>
          <p:nvPr/>
        </p:nvPicPr>
        <p:blipFill rotWithShape="1">
          <a:blip r:embed="rId2">
            <a:extLst>
              <a:ext uri="{28A0092B-C50C-407E-A947-70E740481C1C}">
                <a14:useLocalDpi xmlns:a14="http://schemas.microsoft.com/office/drawing/2010/main" val="0"/>
              </a:ext>
            </a:extLst>
          </a:blip>
          <a:srcRect t="66564" r="1861" b="21462"/>
          <a:stretch/>
        </p:blipFill>
        <p:spPr>
          <a:xfrm>
            <a:off x="0" y="5532650"/>
            <a:ext cx="12192000" cy="1325350"/>
          </a:xfrm>
          <a:prstGeom prst="rect">
            <a:avLst/>
          </a:prstGeom>
        </p:spPr>
      </p:pic>
      <p:sp>
        <p:nvSpPr>
          <p:cNvPr id="3" name="TextBox 2"/>
          <p:cNvSpPr txBox="1"/>
          <p:nvPr/>
        </p:nvSpPr>
        <p:spPr>
          <a:xfrm>
            <a:off x="899999" y="5760000"/>
            <a:ext cx="10916863" cy="923330"/>
          </a:xfrm>
          <a:prstGeom prst="rect">
            <a:avLst/>
          </a:prstGeom>
          <a:noFill/>
        </p:spPr>
        <p:txBody>
          <a:bodyPr wrap="square" rtlCol="0">
            <a:spAutoFit/>
          </a:bodyPr>
          <a:lstStyle/>
          <a:p>
            <a:r>
              <a:rPr lang="en-US" altLang="en-US" dirty="0">
                <a:solidFill>
                  <a:schemeClr val="bg1"/>
                </a:solidFill>
                <a:cs typeface="Times New Roman" panose="02020603050405020304" pitchFamily="18" charset="0"/>
              </a:rPr>
              <a:t>Jessica </a:t>
            </a:r>
            <a:r>
              <a:rPr lang="en-US" altLang="en-US" dirty="0" err="1">
                <a:solidFill>
                  <a:schemeClr val="bg1"/>
                </a:solidFill>
                <a:cs typeface="Times New Roman" panose="02020603050405020304" pitchFamily="18" charset="0"/>
              </a:rPr>
              <a:t>Litman</a:t>
            </a:r>
            <a:r>
              <a:rPr lang="en-US" altLang="en-US" dirty="0">
                <a:solidFill>
                  <a:schemeClr val="bg1"/>
                </a:solidFill>
                <a:cs typeface="Times New Roman" panose="02020603050405020304" pitchFamily="18" charset="0"/>
              </a:rPr>
              <a:t>, </a:t>
            </a:r>
            <a:r>
              <a:rPr lang="en-US" altLang="en-US" i="1" dirty="0">
                <a:solidFill>
                  <a:schemeClr val="bg1"/>
                </a:solidFill>
                <a:cs typeface="Times New Roman" panose="02020603050405020304" pitchFamily="18" charset="0"/>
              </a:rPr>
              <a:t>Digital Copyright </a:t>
            </a:r>
            <a:r>
              <a:rPr lang="en-US" altLang="en-US" dirty="0">
                <a:solidFill>
                  <a:schemeClr val="bg1"/>
                </a:solidFill>
                <a:cs typeface="Times New Roman" panose="02020603050405020304" pitchFamily="18" charset="0"/>
              </a:rPr>
              <a:t>(2001) p. 173.  Re-released under CC-BY-ND license in 2017 under </a:t>
            </a:r>
            <a:r>
              <a:rPr lang="en-US" altLang="en-US" u="sng" dirty="0">
                <a:solidFill>
                  <a:schemeClr val="bg1"/>
                </a:solidFill>
                <a:cs typeface="Times New Roman" panose="02020603050405020304" pitchFamily="18" charset="0"/>
              </a:rPr>
              <a:t>Maize Books</a:t>
            </a:r>
            <a:br>
              <a:rPr lang="en-US" altLang="en-US" u="sng" dirty="0">
                <a:solidFill>
                  <a:schemeClr val="bg1"/>
                </a:solidFill>
                <a:cs typeface="Times New Roman" panose="02020603050405020304" pitchFamily="18" charset="0"/>
              </a:rPr>
            </a:br>
            <a:r>
              <a:rPr lang="en-US" altLang="en-US" dirty="0">
                <a:solidFill>
                  <a:schemeClr val="bg1"/>
                </a:solidFill>
                <a:cs typeface="Times New Roman" panose="02020603050405020304" pitchFamily="18" charset="0"/>
              </a:rPr>
              <a:t>Brian </a:t>
            </a:r>
            <a:r>
              <a:rPr lang="en-US" altLang="en-US" dirty="0" err="1">
                <a:solidFill>
                  <a:schemeClr val="bg1"/>
                </a:solidFill>
                <a:cs typeface="Times New Roman" panose="02020603050405020304" pitchFamily="18" charset="0"/>
              </a:rPr>
              <a:t>Fauteaux</a:t>
            </a:r>
            <a:r>
              <a:rPr lang="en-US" altLang="en-US" dirty="0">
                <a:solidFill>
                  <a:schemeClr val="bg1"/>
                </a:solidFill>
                <a:cs typeface="Times New Roman" panose="02020603050405020304" pitchFamily="18" charset="0"/>
              </a:rPr>
              <a:t>, Andrew </a:t>
            </a:r>
            <a:r>
              <a:rPr lang="en-US" altLang="en-US" dirty="0" err="1">
                <a:solidFill>
                  <a:schemeClr val="bg1"/>
                </a:solidFill>
                <a:cs typeface="Times New Roman" panose="02020603050405020304" pitchFamily="18" charset="0"/>
              </a:rPr>
              <a:t>deWaard</a:t>
            </a:r>
            <a:r>
              <a:rPr lang="en-US" altLang="en-US" dirty="0">
                <a:solidFill>
                  <a:schemeClr val="bg1"/>
                </a:solidFill>
                <a:cs typeface="Times New Roman" panose="02020603050405020304" pitchFamily="18" charset="0"/>
              </a:rPr>
              <a:t>, Brianne Selman, “</a:t>
            </a:r>
            <a:r>
              <a:rPr lang="en-US" altLang="en-US" i="1" dirty="0">
                <a:solidFill>
                  <a:schemeClr val="bg1"/>
                </a:solidFill>
                <a:cs typeface="Times New Roman" panose="02020603050405020304" pitchFamily="18" charset="0"/>
                <a:hlinkClick r:id="rId3">
                  <a:extLst>
                    <a:ext uri="{A12FA001-AC4F-418D-AE19-62706E023703}">
                      <ahyp:hlinkClr xmlns:ahyp="http://schemas.microsoft.com/office/drawing/2018/hyperlinkcolor" val="tx"/>
                    </a:ext>
                  </a:extLst>
                </a:hlinkClick>
              </a:rPr>
              <a:t>Artists Spotify Criticism</a:t>
            </a:r>
            <a:r>
              <a:rPr lang="en-US" altLang="en-US" u="sng" dirty="0">
                <a:solidFill>
                  <a:schemeClr val="bg1"/>
                </a:solidFill>
                <a:cs typeface="Times New Roman" panose="02020603050405020304" pitchFamily="18" charset="0"/>
              </a:rPr>
              <a:t>…</a:t>
            </a:r>
            <a:r>
              <a:rPr lang="en-US" altLang="en-US" dirty="0">
                <a:solidFill>
                  <a:schemeClr val="bg1"/>
                </a:solidFill>
                <a:cs typeface="Times New Roman" panose="02020603050405020304" pitchFamily="18" charset="0"/>
              </a:rPr>
              <a:t>” 21 Feb. 2022</a:t>
            </a:r>
          </a:p>
          <a:p>
            <a:r>
              <a:rPr lang="en-US" altLang="en-US" dirty="0">
                <a:solidFill>
                  <a:schemeClr val="bg1"/>
                </a:solidFill>
                <a:cs typeface="Times New Roman" panose="02020603050405020304" pitchFamily="18" charset="0"/>
              </a:rPr>
              <a:t>Pamela Samuelson, </a:t>
            </a:r>
            <a:r>
              <a:rPr lang="en-US" altLang="en-US" i="1" dirty="0">
                <a:solidFill>
                  <a:schemeClr val="bg1"/>
                </a:solidFill>
                <a:cs typeface="Times New Roman" panose="02020603050405020304" pitchFamily="18" charset="0"/>
                <a:hlinkClick r:id="rId4">
                  <a:extLst>
                    <a:ext uri="{A12FA001-AC4F-418D-AE19-62706E023703}">
                      <ahyp:hlinkClr xmlns:ahyp="http://schemas.microsoft.com/office/drawing/2018/hyperlinkcolor" val="tx"/>
                    </a:ext>
                  </a:extLst>
                </a:hlinkClick>
              </a:rPr>
              <a:t>the U.S. Digital Agenda at WIPO</a:t>
            </a:r>
            <a:r>
              <a:rPr lang="en-US" altLang="en-US" dirty="0">
                <a:solidFill>
                  <a:schemeClr val="bg1"/>
                </a:solidFill>
                <a:cs typeface="Times New Roman" panose="02020603050405020304" pitchFamily="18" charset="0"/>
              </a:rPr>
              <a:t>, 1996.</a:t>
            </a:r>
            <a:endParaRPr lang="en-C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EB12108-22FB-42A1-A258-C2DC51FC55C5}"/>
              </a:ext>
            </a:extLst>
          </p:cNvPr>
          <p:cNvSpPr txBox="1"/>
          <p:nvPr/>
        </p:nvSpPr>
        <p:spPr>
          <a:xfrm>
            <a:off x="900000" y="899999"/>
            <a:ext cx="9393531" cy="4050823"/>
          </a:xfrm>
          <a:prstGeom prst="rect">
            <a:avLst/>
          </a:prstGeom>
          <a:noFill/>
        </p:spPr>
        <p:txBody>
          <a:bodyPr wrap="square">
            <a:spAutoFit/>
          </a:bodyPr>
          <a:lstStyle/>
          <a:p>
            <a:pPr>
              <a:spcBef>
                <a:spcPct val="50000"/>
              </a:spcBef>
            </a:pPr>
            <a:r>
              <a:rPr lang="en-US" altLang="en-US" sz="2800" dirty="0">
                <a:latin typeface="+mn-lt"/>
              </a:rPr>
              <a:t>“Phonograph records supplanted both piano rolls and sheet music with the aid of the compulsory license for mechanical reproduction; the juke box was created to exploit the copyright exemption accorded to the ‘reproduction or rendition of a musical composition by or upon coin-operated machines’ … Radio invaded everyone’s living rooms before it was clear whether unauthorized broadcasts were copyright infringement; television took over our lives while it still seemed unlikely that most television programs could be protected by copyright …”</a:t>
            </a:r>
          </a:p>
        </p:txBody>
      </p:sp>
    </p:spTree>
    <p:extLst>
      <p:ext uri="{BB962C8B-B14F-4D97-AF65-F5344CB8AC3E}">
        <p14:creationId xmlns:p14="http://schemas.microsoft.com/office/powerpoint/2010/main" val="2895273721"/>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10015</TotalTime>
  <Words>1948</Words>
  <Application>Microsoft Office PowerPoint</Application>
  <PresentationFormat>Widescreen</PresentationFormat>
  <Paragraphs>66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Helvetica Neue</vt:lpstr>
      <vt:lpstr>Rage 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stories</dc:title>
  <dc:creator>Meera Nair</dc:creator>
  <cp:lastModifiedBy>Meera Nair</cp:lastModifiedBy>
  <cp:revision>367</cp:revision>
  <cp:lastPrinted>2016-10-05T19:32:11Z</cp:lastPrinted>
  <dcterms:created xsi:type="dcterms:W3CDTF">2015-02-26T20:35:30Z</dcterms:created>
  <dcterms:modified xsi:type="dcterms:W3CDTF">2022-02-23T17:30:03Z</dcterms:modified>
</cp:coreProperties>
</file>