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Anton"/>
      <p:regular r:id="rId19"/>
    </p:embeddedFont>
    <p:embeddedFont>
      <p:font typeface="PT Sans"/>
      <p:regular r:id="rId20"/>
      <p:bold r:id="rId21"/>
      <p:italic r:id="rId22"/>
      <p:boldItalic r:id="rId23"/>
    </p:embeddedFont>
    <p:embeddedFont>
      <p:font typeface="DM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Jocelyn Kublik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TSans-regular.fntdata"/><Relationship Id="rId22" Type="http://schemas.openxmlformats.org/officeDocument/2006/relationships/font" Target="fonts/PTSans-italic.fntdata"/><Relationship Id="rId21" Type="http://schemas.openxmlformats.org/officeDocument/2006/relationships/font" Target="fonts/PTSans-bold.fntdata"/><Relationship Id="rId24" Type="http://schemas.openxmlformats.org/officeDocument/2006/relationships/font" Target="fonts/DMSans-regular.fntdata"/><Relationship Id="rId23" Type="http://schemas.openxmlformats.org/officeDocument/2006/relationships/font" Target="fonts/PTSans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DMSans-italic.fntdata"/><Relationship Id="rId25" Type="http://schemas.openxmlformats.org/officeDocument/2006/relationships/font" Target="fonts/DMSans-bold.fntdata"/><Relationship Id="rId27" Type="http://schemas.openxmlformats.org/officeDocument/2006/relationships/font" Target="fonts/DM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Anton-regular.fntdata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4-08T16:32:17.686">
    <p:pos x="0" y="0"/>
    <p:text>change to pangolin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3c2bc466c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3c2bc466c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c644321a8f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c644321a8f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c71a87543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c71a87543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c9545d4a1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c9545d4a1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c9545d4a1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c9545d4a1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86ba8051aed9bbd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86ba8051aed9bbd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c644321a8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c644321a8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86ba8051aed9bbd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86ba8051aed9bb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86ba8051aed9bbd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86ba8051aed9bbd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c53e72f8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c53e72f8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c644321a8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c644321a8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c644321a8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c644321a8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c644321a8f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c644321a8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>
            <p:ph idx="2" type="pic"/>
          </p:nvPr>
        </p:nvSpPr>
        <p:spPr>
          <a:xfrm>
            <a:off x="6144768" y="0"/>
            <a:ext cx="38949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713325" y="1214575"/>
            <a:ext cx="4839300" cy="2315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713225" y="3563225"/>
            <a:ext cx="4083300" cy="36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 flipH="1">
            <a:off x="-183650" y="-217312"/>
            <a:ext cx="2171201" cy="1153998"/>
          </a:xfrm>
          <a:custGeom>
            <a:rect b="b" l="l" r="r" t="t"/>
            <a:pathLst>
              <a:path extrusionOk="0" h="21790" w="40997">
                <a:moveTo>
                  <a:pt x="851" y="1"/>
                </a:moveTo>
                <a:lnTo>
                  <a:pt x="532" y="799"/>
                </a:lnTo>
                <a:lnTo>
                  <a:pt x="293" y="1597"/>
                </a:lnTo>
                <a:lnTo>
                  <a:pt x="213" y="1970"/>
                </a:lnTo>
                <a:lnTo>
                  <a:pt x="106" y="2369"/>
                </a:lnTo>
                <a:lnTo>
                  <a:pt x="53" y="2768"/>
                </a:lnTo>
                <a:lnTo>
                  <a:pt x="27" y="3167"/>
                </a:lnTo>
                <a:lnTo>
                  <a:pt x="0" y="3566"/>
                </a:lnTo>
                <a:lnTo>
                  <a:pt x="0" y="3938"/>
                </a:lnTo>
                <a:lnTo>
                  <a:pt x="27" y="4337"/>
                </a:lnTo>
                <a:lnTo>
                  <a:pt x="80" y="4710"/>
                </a:lnTo>
                <a:lnTo>
                  <a:pt x="160" y="5109"/>
                </a:lnTo>
                <a:lnTo>
                  <a:pt x="266" y="5481"/>
                </a:lnTo>
                <a:lnTo>
                  <a:pt x="399" y="5854"/>
                </a:lnTo>
                <a:lnTo>
                  <a:pt x="585" y="6200"/>
                </a:lnTo>
                <a:lnTo>
                  <a:pt x="851" y="6652"/>
                </a:lnTo>
                <a:lnTo>
                  <a:pt x="1144" y="7051"/>
                </a:lnTo>
                <a:lnTo>
                  <a:pt x="1463" y="7423"/>
                </a:lnTo>
                <a:lnTo>
                  <a:pt x="1836" y="7743"/>
                </a:lnTo>
                <a:lnTo>
                  <a:pt x="2235" y="8062"/>
                </a:lnTo>
                <a:lnTo>
                  <a:pt x="2660" y="8328"/>
                </a:lnTo>
                <a:lnTo>
                  <a:pt x="3113" y="8567"/>
                </a:lnTo>
                <a:lnTo>
                  <a:pt x="3565" y="8780"/>
                </a:lnTo>
                <a:lnTo>
                  <a:pt x="4044" y="8940"/>
                </a:lnTo>
                <a:lnTo>
                  <a:pt x="4549" y="9099"/>
                </a:lnTo>
                <a:lnTo>
                  <a:pt x="5055" y="9206"/>
                </a:lnTo>
                <a:lnTo>
                  <a:pt x="5587" y="9312"/>
                </a:lnTo>
                <a:lnTo>
                  <a:pt x="6092" y="9365"/>
                </a:lnTo>
                <a:lnTo>
                  <a:pt x="6624" y="9392"/>
                </a:lnTo>
                <a:lnTo>
                  <a:pt x="7662" y="9392"/>
                </a:lnTo>
                <a:lnTo>
                  <a:pt x="8167" y="9339"/>
                </a:lnTo>
                <a:lnTo>
                  <a:pt x="8673" y="9286"/>
                </a:lnTo>
                <a:lnTo>
                  <a:pt x="9684" y="9099"/>
                </a:lnTo>
                <a:lnTo>
                  <a:pt x="10695" y="8913"/>
                </a:lnTo>
                <a:lnTo>
                  <a:pt x="11679" y="8647"/>
                </a:lnTo>
                <a:lnTo>
                  <a:pt x="13701" y="8168"/>
                </a:lnTo>
                <a:lnTo>
                  <a:pt x="14685" y="7929"/>
                </a:lnTo>
                <a:lnTo>
                  <a:pt x="15696" y="7743"/>
                </a:lnTo>
                <a:lnTo>
                  <a:pt x="16202" y="7689"/>
                </a:lnTo>
                <a:lnTo>
                  <a:pt x="16734" y="7636"/>
                </a:lnTo>
                <a:lnTo>
                  <a:pt x="17266" y="7610"/>
                </a:lnTo>
                <a:lnTo>
                  <a:pt x="17771" y="7583"/>
                </a:lnTo>
                <a:lnTo>
                  <a:pt x="18303" y="7610"/>
                </a:lnTo>
                <a:lnTo>
                  <a:pt x="18809" y="7636"/>
                </a:lnTo>
                <a:lnTo>
                  <a:pt x="19341" y="7716"/>
                </a:lnTo>
                <a:lnTo>
                  <a:pt x="19846" y="7796"/>
                </a:lnTo>
                <a:lnTo>
                  <a:pt x="20352" y="7902"/>
                </a:lnTo>
                <a:lnTo>
                  <a:pt x="20831" y="8062"/>
                </a:lnTo>
                <a:lnTo>
                  <a:pt x="21310" y="8248"/>
                </a:lnTo>
                <a:lnTo>
                  <a:pt x="21762" y="8461"/>
                </a:lnTo>
                <a:lnTo>
                  <a:pt x="22187" y="8700"/>
                </a:lnTo>
                <a:lnTo>
                  <a:pt x="22613" y="8993"/>
                </a:lnTo>
                <a:lnTo>
                  <a:pt x="22986" y="9286"/>
                </a:lnTo>
                <a:lnTo>
                  <a:pt x="23358" y="9658"/>
                </a:lnTo>
                <a:lnTo>
                  <a:pt x="23651" y="10004"/>
                </a:lnTo>
                <a:lnTo>
                  <a:pt x="23917" y="10350"/>
                </a:lnTo>
                <a:lnTo>
                  <a:pt x="24156" y="10722"/>
                </a:lnTo>
                <a:lnTo>
                  <a:pt x="24369" y="11121"/>
                </a:lnTo>
                <a:lnTo>
                  <a:pt x="24555" y="11520"/>
                </a:lnTo>
                <a:lnTo>
                  <a:pt x="24715" y="11946"/>
                </a:lnTo>
                <a:lnTo>
                  <a:pt x="24874" y="12372"/>
                </a:lnTo>
                <a:lnTo>
                  <a:pt x="25007" y="12797"/>
                </a:lnTo>
                <a:lnTo>
                  <a:pt x="25247" y="13675"/>
                </a:lnTo>
                <a:lnTo>
                  <a:pt x="25433" y="14580"/>
                </a:lnTo>
                <a:lnTo>
                  <a:pt x="25646" y="15484"/>
                </a:lnTo>
                <a:lnTo>
                  <a:pt x="25859" y="16389"/>
                </a:lnTo>
                <a:lnTo>
                  <a:pt x="25965" y="16814"/>
                </a:lnTo>
                <a:lnTo>
                  <a:pt x="26098" y="17267"/>
                </a:lnTo>
                <a:lnTo>
                  <a:pt x="26258" y="17719"/>
                </a:lnTo>
                <a:lnTo>
                  <a:pt x="26417" y="18145"/>
                </a:lnTo>
                <a:lnTo>
                  <a:pt x="26630" y="18570"/>
                </a:lnTo>
                <a:lnTo>
                  <a:pt x="26843" y="18996"/>
                </a:lnTo>
                <a:lnTo>
                  <a:pt x="27056" y="19395"/>
                </a:lnTo>
                <a:lnTo>
                  <a:pt x="27322" y="19767"/>
                </a:lnTo>
                <a:lnTo>
                  <a:pt x="27588" y="20140"/>
                </a:lnTo>
                <a:lnTo>
                  <a:pt x="27881" y="20459"/>
                </a:lnTo>
                <a:lnTo>
                  <a:pt x="28200" y="20778"/>
                </a:lnTo>
                <a:lnTo>
                  <a:pt x="28546" y="21044"/>
                </a:lnTo>
                <a:lnTo>
                  <a:pt x="28918" y="21284"/>
                </a:lnTo>
                <a:lnTo>
                  <a:pt x="29291" y="21470"/>
                </a:lnTo>
                <a:lnTo>
                  <a:pt x="29716" y="21630"/>
                </a:lnTo>
                <a:lnTo>
                  <a:pt x="30142" y="21736"/>
                </a:lnTo>
                <a:lnTo>
                  <a:pt x="30514" y="21763"/>
                </a:lnTo>
                <a:lnTo>
                  <a:pt x="30887" y="21789"/>
                </a:lnTo>
                <a:lnTo>
                  <a:pt x="31259" y="21763"/>
                </a:lnTo>
                <a:lnTo>
                  <a:pt x="31632" y="21683"/>
                </a:lnTo>
                <a:lnTo>
                  <a:pt x="31978" y="21603"/>
                </a:lnTo>
                <a:lnTo>
                  <a:pt x="32350" y="21470"/>
                </a:lnTo>
                <a:lnTo>
                  <a:pt x="32696" y="21310"/>
                </a:lnTo>
                <a:lnTo>
                  <a:pt x="33042" y="21151"/>
                </a:lnTo>
                <a:lnTo>
                  <a:pt x="33361" y="20938"/>
                </a:lnTo>
                <a:lnTo>
                  <a:pt x="33680" y="20725"/>
                </a:lnTo>
                <a:lnTo>
                  <a:pt x="33999" y="20486"/>
                </a:lnTo>
                <a:lnTo>
                  <a:pt x="34292" y="20246"/>
                </a:lnTo>
                <a:lnTo>
                  <a:pt x="34585" y="19980"/>
                </a:lnTo>
                <a:lnTo>
                  <a:pt x="34851" y="19688"/>
                </a:lnTo>
                <a:lnTo>
                  <a:pt x="35117" y="19395"/>
                </a:lnTo>
                <a:lnTo>
                  <a:pt x="35356" y="19102"/>
                </a:lnTo>
                <a:lnTo>
                  <a:pt x="35809" y="18490"/>
                </a:lnTo>
                <a:lnTo>
                  <a:pt x="36261" y="17852"/>
                </a:lnTo>
                <a:lnTo>
                  <a:pt x="37112" y="16575"/>
                </a:lnTo>
                <a:lnTo>
                  <a:pt x="37538" y="15936"/>
                </a:lnTo>
                <a:lnTo>
                  <a:pt x="37990" y="15298"/>
                </a:lnTo>
                <a:lnTo>
                  <a:pt x="38469" y="14713"/>
                </a:lnTo>
                <a:lnTo>
                  <a:pt x="38708" y="14447"/>
                </a:lnTo>
                <a:lnTo>
                  <a:pt x="38974" y="14154"/>
                </a:lnTo>
                <a:lnTo>
                  <a:pt x="39427" y="13782"/>
                </a:lnTo>
                <a:lnTo>
                  <a:pt x="39906" y="13409"/>
                </a:lnTo>
                <a:lnTo>
                  <a:pt x="40438" y="13116"/>
                </a:lnTo>
                <a:lnTo>
                  <a:pt x="40996" y="12850"/>
                </a:lnTo>
                <a:lnTo>
                  <a:pt x="409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>
            <a:off x="-346197" y="4253414"/>
            <a:ext cx="3294097" cy="912268"/>
          </a:xfrm>
          <a:custGeom>
            <a:rect b="b" l="l" r="r" t="t"/>
            <a:pathLst>
              <a:path extrusionOk="0" h="13888" w="50148">
                <a:moveTo>
                  <a:pt x="0" y="0"/>
                </a:moveTo>
                <a:lnTo>
                  <a:pt x="53" y="426"/>
                </a:lnTo>
                <a:lnTo>
                  <a:pt x="133" y="825"/>
                </a:lnTo>
                <a:lnTo>
                  <a:pt x="319" y="1596"/>
                </a:lnTo>
                <a:lnTo>
                  <a:pt x="585" y="2368"/>
                </a:lnTo>
                <a:lnTo>
                  <a:pt x="905" y="3139"/>
                </a:lnTo>
                <a:lnTo>
                  <a:pt x="1277" y="3858"/>
                </a:lnTo>
                <a:lnTo>
                  <a:pt x="1703" y="4549"/>
                </a:lnTo>
                <a:lnTo>
                  <a:pt x="2155" y="5241"/>
                </a:lnTo>
                <a:lnTo>
                  <a:pt x="2687" y="5880"/>
                </a:lnTo>
                <a:lnTo>
                  <a:pt x="3246" y="6465"/>
                </a:lnTo>
                <a:lnTo>
                  <a:pt x="3831" y="7023"/>
                </a:lnTo>
                <a:lnTo>
                  <a:pt x="4470" y="7529"/>
                </a:lnTo>
                <a:lnTo>
                  <a:pt x="5135" y="7981"/>
                </a:lnTo>
                <a:lnTo>
                  <a:pt x="5480" y="8194"/>
                </a:lnTo>
                <a:lnTo>
                  <a:pt x="5853" y="8380"/>
                </a:lnTo>
                <a:lnTo>
                  <a:pt x="6225" y="8566"/>
                </a:lnTo>
                <a:lnTo>
                  <a:pt x="6598" y="8726"/>
                </a:lnTo>
                <a:lnTo>
                  <a:pt x="6970" y="8886"/>
                </a:lnTo>
                <a:lnTo>
                  <a:pt x="7343" y="9019"/>
                </a:lnTo>
                <a:lnTo>
                  <a:pt x="7742" y="9125"/>
                </a:lnTo>
                <a:lnTo>
                  <a:pt x="8141" y="9232"/>
                </a:lnTo>
                <a:lnTo>
                  <a:pt x="8699" y="9365"/>
                </a:lnTo>
                <a:lnTo>
                  <a:pt x="9285" y="9444"/>
                </a:lnTo>
                <a:lnTo>
                  <a:pt x="9843" y="9498"/>
                </a:lnTo>
                <a:lnTo>
                  <a:pt x="10402" y="9524"/>
                </a:lnTo>
                <a:lnTo>
                  <a:pt x="11546" y="9524"/>
                </a:lnTo>
                <a:lnTo>
                  <a:pt x="12131" y="9498"/>
                </a:lnTo>
                <a:lnTo>
                  <a:pt x="12717" y="9444"/>
                </a:lnTo>
                <a:lnTo>
                  <a:pt x="13861" y="9285"/>
                </a:lnTo>
                <a:lnTo>
                  <a:pt x="15005" y="9099"/>
                </a:lnTo>
                <a:lnTo>
                  <a:pt x="16175" y="8859"/>
                </a:lnTo>
                <a:lnTo>
                  <a:pt x="17319" y="8593"/>
                </a:lnTo>
                <a:lnTo>
                  <a:pt x="18463" y="8354"/>
                </a:lnTo>
                <a:lnTo>
                  <a:pt x="19634" y="8114"/>
                </a:lnTo>
                <a:lnTo>
                  <a:pt x="20778" y="7875"/>
                </a:lnTo>
                <a:lnTo>
                  <a:pt x="21948" y="7715"/>
                </a:lnTo>
                <a:lnTo>
                  <a:pt x="22533" y="7662"/>
                </a:lnTo>
                <a:lnTo>
                  <a:pt x="23092" y="7609"/>
                </a:lnTo>
                <a:lnTo>
                  <a:pt x="23677" y="7582"/>
                </a:lnTo>
                <a:lnTo>
                  <a:pt x="24236" y="7556"/>
                </a:lnTo>
                <a:lnTo>
                  <a:pt x="24821" y="7582"/>
                </a:lnTo>
                <a:lnTo>
                  <a:pt x="25407" y="7609"/>
                </a:lnTo>
                <a:lnTo>
                  <a:pt x="25965" y="7662"/>
                </a:lnTo>
                <a:lnTo>
                  <a:pt x="26551" y="7768"/>
                </a:lnTo>
                <a:lnTo>
                  <a:pt x="27242" y="7901"/>
                </a:lnTo>
                <a:lnTo>
                  <a:pt x="27907" y="8088"/>
                </a:lnTo>
                <a:lnTo>
                  <a:pt x="28572" y="8327"/>
                </a:lnTo>
                <a:lnTo>
                  <a:pt x="29238" y="8566"/>
                </a:lnTo>
                <a:lnTo>
                  <a:pt x="29876" y="8859"/>
                </a:lnTo>
                <a:lnTo>
                  <a:pt x="30515" y="9152"/>
                </a:lnTo>
                <a:lnTo>
                  <a:pt x="31153" y="9471"/>
                </a:lnTo>
                <a:lnTo>
                  <a:pt x="31791" y="9817"/>
                </a:lnTo>
                <a:lnTo>
                  <a:pt x="33042" y="10509"/>
                </a:lnTo>
                <a:lnTo>
                  <a:pt x="34292" y="11227"/>
                </a:lnTo>
                <a:lnTo>
                  <a:pt x="35543" y="11919"/>
                </a:lnTo>
                <a:lnTo>
                  <a:pt x="36154" y="12238"/>
                </a:lnTo>
                <a:lnTo>
                  <a:pt x="36820" y="12557"/>
                </a:lnTo>
                <a:lnTo>
                  <a:pt x="37458" y="12850"/>
                </a:lnTo>
                <a:lnTo>
                  <a:pt x="38150" y="13116"/>
                </a:lnTo>
                <a:lnTo>
                  <a:pt x="38841" y="13329"/>
                </a:lnTo>
                <a:lnTo>
                  <a:pt x="39560" y="13541"/>
                </a:lnTo>
                <a:lnTo>
                  <a:pt x="40251" y="13674"/>
                </a:lnTo>
                <a:lnTo>
                  <a:pt x="40996" y="13807"/>
                </a:lnTo>
                <a:lnTo>
                  <a:pt x="41715" y="13861"/>
                </a:lnTo>
                <a:lnTo>
                  <a:pt x="42433" y="13887"/>
                </a:lnTo>
                <a:lnTo>
                  <a:pt x="43125" y="13861"/>
                </a:lnTo>
                <a:lnTo>
                  <a:pt x="43816" y="13781"/>
                </a:lnTo>
                <a:lnTo>
                  <a:pt x="44508" y="13621"/>
                </a:lnTo>
                <a:lnTo>
                  <a:pt x="44827" y="13541"/>
                </a:lnTo>
                <a:lnTo>
                  <a:pt x="45147" y="13435"/>
                </a:lnTo>
                <a:lnTo>
                  <a:pt x="45466" y="13302"/>
                </a:lnTo>
                <a:lnTo>
                  <a:pt x="45758" y="13169"/>
                </a:lnTo>
                <a:lnTo>
                  <a:pt x="46078" y="13009"/>
                </a:lnTo>
                <a:lnTo>
                  <a:pt x="46344" y="12823"/>
                </a:lnTo>
                <a:lnTo>
                  <a:pt x="46636" y="12637"/>
                </a:lnTo>
                <a:lnTo>
                  <a:pt x="46902" y="12424"/>
                </a:lnTo>
                <a:lnTo>
                  <a:pt x="47168" y="12185"/>
                </a:lnTo>
                <a:lnTo>
                  <a:pt x="47408" y="11945"/>
                </a:lnTo>
                <a:lnTo>
                  <a:pt x="47780" y="11519"/>
                </a:lnTo>
                <a:lnTo>
                  <a:pt x="48073" y="11094"/>
                </a:lnTo>
                <a:lnTo>
                  <a:pt x="48366" y="10615"/>
                </a:lnTo>
                <a:lnTo>
                  <a:pt x="48578" y="10136"/>
                </a:lnTo>
                <a:lnTo>
                  <a:pt x="48791" y="9657"/>
                </a:lnTo>
                <a:lnTo>
                  <a:pt x="48951" y="9125"/>
                </a:lnTo>
                <a:lnTo>
                  <a:pt x="49110" y="8620"/>
                </a:lnTo>
                <a:lnTo>
                  <a:pt x="49217" y="8061"/>
                </a:lnTo>
                <a:lnTo>
                  <a:pt x="49323" y="7529"/>
                </a:lnTo>
                <a:lnTo>
                  <a:pt x="49377" y="6970"/>
                </a:lnTo>
                <a:lnTo>
                  <a:pt x="49510" y="5853"/>
                </a:lnTo>
                <a:lnTo>
                  <a:pt x="49563" y="4736"/>
                </a:lnTo>
                <a:lnTo>
                  <a:pt x="49616" y="3618"/>
                </a:lnTo>
                <a:lnTo>
                  <a:pt x="49696" y="2714"/>
                </a:lnTo>
                <a:lnTo>
                  <a:pt x="49802" y="1809"/>
                </a:lnTo>
                <a:lnTo>
                  <a:pt x="49935" y="905"/>
                </a:lnTo>
                <a:lnTo>
                  <a:pt x="50042" y="452"/>
                </a:lnTo>
                <a:lnTo>
                  <a:pt x="501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 flipH="1" rot="10800000">
            <a:off x="7296501" y="-56495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rgbClr val="6375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 flipH="1">
            <a:off x="5581251" y="4447030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hasCustomPrompt="1" type="title"/>
          </p:nvPr>
        </p:nvSpPr>
        <p:spPr>
          <a:xfrm>
            <a:off x="1027336" y="2705350"/>
            <a:ext cx="7089600" cy="13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/>
          <p:nvPr>
            <p:ph idx="1" type="subTitle"/>
          </p:nvPr>
        </p:nvSpPr>
        <p:spPr>
          <a:xfrm>
            <a:off x="1025550" y="3977450"/>
            <a:ext cx="7092900" cy="3657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1" name="Google Shape;71;p11"/>
          <p:cNvSpPr/>
          <p:nvPr>
            <p:ph idx="2" type="pic"/>
          </p:nvPr>
        </p:nvSpPr>
        <p:spPr>
          <a:xfrm>
            <a:off x="0" y="-7"/>
            <a:ext cx="9144000" cy="2662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2" name="Google Shape;72;p11"/>
          <p:cNvSpPr/>
          <p:nvPr/>
        </p:nvSpPr>
        <p:spPr>
          <a:xfrm rot="10800000">
            <a:off x="-483762" y="4017969"/>
            <a:ext cx="2171201" cy="1153998"/>
          </a:xfrm>
          <a:custGeom>
            <a:rect b="b" l="l" r="r" t="t"/>
            <a:pathLst>
              <a:path extrusionOk="0" h="21790" w="40997">
                <a:moveTo>
                  <a:pt x="851" y="1"/>
                </a:moveTo>
                <a:lnTo>
                  <a:pt x="532" y="799"/>
                </a:lnTo>
                <a:lnTo>
                  <a:pt x="293" y="1597"/>
                </a:lnTo>
                <a:lnTo>
                  <a:pt x="213" y="1970"/>
                </a:lnTo>
                <a:lnTo>
                  <a:pt x="106" y="2369"/>
                </a:lnTo>
                <a:lnTo>
                  <a:pt x="53" y="2768"/>
                </a:lnTo>
                <a:lnTo>
                  <a:pt x="27" y="3167"/>
                </a:lnTo>
                <a:lnTo>
                  <a:pt x="0" y="3566"/>
                </a:lnTo>
                <a:lnTo>
                  <a:pt x="0" y="3938"/>
                </a:lnTo>
                <a:lnTo>
                  <a:pt x="27" y="4337"/>
                </a:lnTo>
                <a:lnTo>
                  <a:pt x="80" y="4710"/>
                </a:lnTo>
                <a:lnTo>
                  <a:pt x="160" y="5109"/>
                </a:lnTo>
                <a:lnTo>
                  <a:pt x="266" y="5481"/>
                </a:lnTo>
                <a:lnTo>
                  <a:pt x="399" y="5854"/>
                </a:lnTo>
                <a:lnTo>
                  <a:pt x="585" y="6200"/>
                </a:lnTo>
                <a:lnTo>
                  <a:pt x="851" y="6652"/>
                </a:lnTo>
                <a:lnTo>
                  <a:pt x="1144" y="7051"/>
                </a:lnTo>
                <a:lnTo>
                  <a:pt x="1463" y="7423"/>
                </a:lnTo>
                <a:lnTo>
                  <a:pt x="1836" y="7743"/>
                </a:lnTo>
                <a:lnTo>
                  <a:pt x="2235" y="8062"/>
                </a:lnTo>
                <a:lnTo>
                  <a:pt x="2660" y="8328"/>
                </a:lnTo>
                <a:lnTo>
                  <a:pt x="3113" y="8567"/>
                </a:lnTo>
                <a:lnTo>
                  <a:pt x="3565" y="8780"/>
                </a:lnTo>
                <a:lnTo>
                  <a:pt x="4044" y="8940"/>
                </a:lnTo>
                <a:lnTo>
                  <a:pt x="4549" y="9099"/>
                </a:lnTo>
                <a:lnTo>
                  <a:pt x="5055" y="9206"/>
                </a:lnTo>
                <a:lnTo>
                  <a:pt x="5587" y="9312"/>
                </a:lnTo>
                <a:lnTo>
                  <a:pt x="6092" y="9365"/>
                </a:lnTo>
                <a:lnTo>
                  <a:pt x="6624" y="9392"/>
                </a:lnTo>
                <a:lnTo>
                  <a:pt x="7662" y="9392"/>
                </a:lnTo>
                <a:lnTo>
                  <a:pt x="8167" y="9339"/>
                </a:lnTo>
                <a:lnTo>
                  <a:pt x="8673" y="9286"/>
                </a:lnTo>
                <a:lnTo>
                  <a:pt x="9684" y="9099"/>
                </a:lnTo>
                <a:lnTo>
                  <a:pt x="10695" y="8913"/>
                </a:lnTo>
                <a:lnTo>
                  <a:pt x="11679" y="8647"/>
                </a:lnTo>
                <a:lnTo>
                  <a:pt x="13701" y="8168"/>
                </a:lnTo>
                <a:lnTo>
                  <a:pt x="14685" y="7929"/>
                </a:lnTo>
                <a:lnTo>
                  <a:pt x="15696" y="7743"/>
                </a:lnTo>
                <a:lnTo>
                  <a:pt x="16202" y="7689"/>
                </a:lnTo>
                <a:lnTo>
                  <a:pt x="16734" y="7636"/>
                </a:lnTo>
                <a:lnTo>
                  <a:pt x="17266" y="7610"/>
                </a:lnTo>
                <a:lnTo>
                  <a:pt x="17771" y="7583"/>
                </a:lnTo>
                <a:lnTo>
                  <a:pt x="18303" y="7610"/>
                </a:lnTo>
                <a:lnTo>
                  <a:pt x="18809" y="7636"/>
                </a:lnTo>
                <a:lnTo>
                  <a:pt x="19341" y="7716"/>
                </a:lnTo>
                <a:lnTo>
                  <a:pt x="19846" y="7796"/>
                </a:lnTo>
                <a:lnTo>
                  <a:pt x="20352" y="7902"/>
                </a:lnTo>
                <a:lnTo>
                  <a:pt x="20831" y="8062"/>
                </a:lnTo>
                <a:lnTo>
                  <a:pt x="21310" y="8248"/>
                </a:lnTo>
                <a:lnTo>
                  <a:pt x="21762" y="8461"/>
                </a:lnTo>
                <a:lnTo>
                  <a:pt x="22187" y="8700"/>
                </a:lnTo>
                <a:lnTo>
                  <a:pt x="22613" y="8993"/>
                </a:lnTo>
                <a:lnTo>
                  <a:pt x="22986" y="9286"/>
                </a:lnTo>
                <a:lnTo>
                  <a:pt x="23358" y="9658"/>
                </a:lnTo>
                <a:lnTo>
                  <a:pt x="23651" y="10004"/>
                </a:lnTo>
                <a:lnTo>
                  <a:pt x="23917" y="10350"/>
                </a:lnTo>
                <a:lnTo>
                  <a:pt x="24156" y="10722"/>
                </a:lnTo>
                <a:lnTo>
                  <a:pt x="24369" y="11121"/>
                </a:lnTo>
                <a:lnTo>
                  <a:pt x="24555" y="11520"/>
                </a:lnTo>
                <a:lnTo>
                  <a:pt x="24715" y="11946"/>
                </a:lnTo>
                <a:lnTo>
                  <a:pt x="24874" y="12372"/>
                </a:lnTo>
                <a:lnTo>
                  <a:pt x="25007" y="12797"/>
                </a:lnTo>
                <a:lnTo>
                  <a:pt x="25247" y="13675"/>
                </a:lnTo>
                <a:lnTo>
                  <a:pt x="25433" y="14580"/>
                </a:lnTo>
                <a:lnTo>
                  <a:pt x="25646" y="15484"/>
                </a:lnTo>
                <a:lnTo>
                  <a:pt x="25859" y="16389"/>
                </a:lnTo>
                <a:lnTo>
                  <a:pt x="25965" y="16814"/>
                </a:lnTo>
                <a:lnTo>
                  <a:pt x="26098" y="17267"/>
                </a:lnTo>
                <a:lnTo>
                  <a:pt x="26258" y="17719"/>
                </a:lnTo>
                <a:lnTo>
                  <a:pt x="26417" y="18145"/>
                </a:lnTo>
                <a:lnTo>
                  <a:pt x="26630" y="18570"/>
                </a:lnTo>
                <a:lnTo>
                  <a:pt x="26843" y="18996"/>
                </a:lnTo>
                <a:lnTo>
                  <a:pt x="27056" y="19395"/>
                </a:lnTo>
                <a:lnTo>
                  <a:pt x="27322" y="19767"/>
                </a:lnTo>
                <a:lnTo>
                  <a:pt x="27588" y="20140"/>
                </a:lnTo>
                <a:lnTo>
                  <a:pt x="27881" y="20459"/>
                </a:lnTo>
                <a:lnTo>
                  <a:pt x="28200" y="20778"/>
                </a:lnTo>
                <a:lnTo>
                  <a:pt x="28546" y="21044"/>
                </a:lnTo>
                <a:lnTo>
                  <a:pt x="28918" y="21284"/>
                </a:lnTo>
                <a:lnTo>
                  <a:pt x="29291" y="21470"/>
                </a:lnTo>
                <a:lnTo>
                  <a:pt x="29716" y="21630"/>
                </a:lnTo>
                <a:lnTo>
                  <a:pt x="30142" y="21736"/>
                </a:lnTo>
                <a:lnTo>
                  <a:pt x="30514" y="21763"/>
                </a:lnTo>
                <a:lnTo>
                  <a:pt x="30887" y="21789"/>
                </a:lnTo>
                <a:lnTo>
                  <a:pt x="31259" y="21763"/>
                </a:lnTo>
                <a:lnTo>
                  <a:pt x="31632" y="21683"/>
                </a:lnTo>
                <a:lnTo>
                  <a:pt x="31978" y="21603"/>
                </a:lnTo>
                <a:lnTo>
                  <a:pt x="32350" y="21470"/>
                </a:lnTo>
                <a:lnTo>
                  <a:pt x="32696" y="21310"/>
                </a:lnTo>
                <a:lnTo>
                  <a:pt x="33042" y="21151"/>
                </a:lnTo>
                <a:lnTo>
                  <a:pt x="33361" y="20938"/>
                </a:lnTo>
                <a:lnTo>
                  <a:pt x="33680" y="20725"/>
                </a:lnTo>
                <a:lnTo>
                  <a:pt x="33999" y="20486"/>
                </a:lnTo>
                <a:lnTo>
                  <a:pt x="34292" y="20246"/>
                </a:lnTo>
                <a:lnTo>
                  <a:pt x="34585" y="19980"/>
                </a:lnTo>
                <a:lnTo>
                  <a:pt x="34851" y="19688"/>
                </a:lnTo>
                <a:lnTo>
                  <a:pt x="35117" y="19395"/>
                </a:lnTo>
                <a:lnTo>
                  <a:pt x="35356" y="19102"/>
                </a:lnTo>
                <a:lnTo>
                  <a:pt x="35809" y="18490"/>
                </a:lnTo>
                <a:lnTo>
                  <a:pt x="36261" y="17852"/>
                </a:lnTo>
                <a:lnTo>
                  <a:pt x="37112" y="16575"/>
                </a:lnTo>
                <a:lnTo>
                  <a:pt x="37538" y="15936"/>
                </a:lnTo>
                <a:lnTo>
                  <a:pt x="37990" y="15298"/>
                </a:lnTo>
                <a:lnTo>
                  <a:pt x="38469" y="14713"/>
                </a:lnTo>
                <a:lnTo>
                  <a:pt x="38708" y="14447"/>
                </a:lnTo>
                <a:lnTo>
                  <a:pt x="38974" y="14154"/>
                </a:lnTo>
                <a:lnTo>
                  <a:pt x="39427" y="13782"/>
                </a:lnTo>
                <a:lnTo>
                  <a:pt x="39906" y="13409"/>
                </a:lnTo>
                <a:lnTo>
                  <a:pt x="40438" y="13116"/>
                </a:lnTo>
                <a:lnTo>
                  <a:pt x="40996" y="12850"/>
                </a:lnTo>
                <a:lnTo>
                  <a:pt x="409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1"/>
          <p:cNvSpPr/>
          <p:nvPr/>
        </p:nvSpPr>
        <p:spPr>
          <a:xfrm flipH="1" rot="10800000">
            <a:off x="7456563" y="4017969"/>
            <a:ext cx="2171201" cy="1153998"/>
          </a:xfrm>
          <a:custGeom>
            <a:rect b="b" l="l" r="r" t="t"/>
            <a:pathLst>
              <a:path extrusionOk="0" h="21790" w="40997">
                <a:moveTo>
                  <a:pt x="851" y="1"/>
                </a:moveTo>
                <a:lnTo>
                  <a:pt x="532" y="799"/>
                </a:lnTo>
                <a:lnTo>
                  <a:pt x="293" y="1597"/>
                </a:lnTo>
                <a:lnTo>
                  <a:pt x="213" y="1970"/>
                </a:lnTo>
                <a:lnTo>
                  <a:pt x="106" y="2369"/>
                </a:lnTo>
                <a:lnTo>
                  <a:pt x="53" y="2768"/>
                </a:lnTo>
                <a:lnTo>
                  <a:pt x="27" y="3167"/>
                </a:lnTo>
                <a:lnTo>
                  <a:pt x="0" y="3566"/>
                </a:lnTo>
                <a:lnTo>
                  <a:pt x="0" y="3938"/>
                </a:lnTo>
                <a:lnTo>
                  <a:pt x="27" y="4337"/>
                </a:lnTo>
                <a:lnTo>
                  <a:pt x="80" y="4710"/>
                </a:lnTo>
                <a:lnTo>
                  <a:pt x="160" y="5109"/>
                </a:lnTo>
                <a:lnTo>
                  <a:pt x="266" y="5481"/>
                </a:lnTo>
                <a:lnTo>
                  <a:pt x="399" y="5854"/>
                </a:lnTo>
                <a:lnTo>
                  <a:pt x="585" y="6200"/>
                </a:lnTo>
                <a:lnTo>
                  <a:pt x="851" y="6652"/>
                </a:lnTo>
                <a:lnTo>
                  <a:pt x="1144" y="7051"/>
                </a:lnTo>
                <a:lnTo>
                  <a:pt x="1463" y="7423"/>
                </a:lnTo>
                <a:lnTo>
                  <a:pt x="1836" y="7743"/>
                </a:lnTo>
                <a:lnTo>
                  <a:pt x="2235" y="8062"/>
                </a:lnTo>
                <a:lnTo>
                  <a:pt x="2660" y="8328"/>
                </a:lnTo>
                <a:lnTo>
                  <a:pt x="3113" y="8567"/>
                </a:lnTo>
                <a:lnTo>
                  <a:pt x="3565" y="8780"/>
                </a:lnTo>
                <a:lnTo>
                  <a:pt x="4044" y="8940"/>
                </a:lnTo>
                <a:lnTo>
                  <a:pt x="4549" y="9099"/>
                </a:lnTo>
                <a:lnTo>
                  <a:pt x="5055" y="9206"/>
                </a:lnTo>
                <a:lnTo>
                  <a:pt x="5587" y="9312"/>
                </a:lnTo>
                <a:lnTo>
                  <a:pt x="6092" y="9365"/>
                </a:lnTo>
                <a:lnTo>
                  <a:pt x="6624" y="9392"/>
                </a:lnTo>
                <a:lnTo>
                  <a:pt x="7662" y="9392"/>
                </a:lnTo>
                <a:lnTo>
                  <a:pt x="8167" y="9339"/>
                </a:lnTo>
                <a:lnTo>
                  <a:pt x="8673" y="9286"/>
                </a:lnTo>
                <a:lnTo>
                  <a:pt x="9684" y="9099"/>
                </a:lnTo>
                <a:lnTo>
                  <a:pt x="10695" y="8913"/>
                </a:lnTo>
                <a:lnTo>
                  <a:pt x="11679" y="8647"/>
                </a:lnTo>
                <a:lnTo>
                  <a:pt x="13701" y="8168"/>
                </a:lnTo>
                <a:lnTo>
                  <a:pt x="14685" y="7929"/>
                </a:lnTo>
                <a:lnTo>
                  <a:pt x="15696" y="7743"/>
                </a:lnTo>
                <a:lnTo>
                  <a:pt x="16202" y="7689"/>
                </a:lnTo>
                <a:lnTo>
                  <a:pt x="16734" y="7636"/>
                </a:lnTo>
                <a:lnTo>
                  <a:pt x="17266" y="7610"/>
                </a:lnTo>
                <a:lnTo>
                  <a:pt x="17771" y="7583"/>
                </a:lnTo>
                <a:lnTo>
                  <a:pt x="18303" y="7610"/>
                </a:lnTo>
                <a:lnTo>
                  <a:pt x="18809" y="7636"/>
                </a:lnTo>
                <a:lnTo>
                  <a:pt x="19341" y="7716"/>
                </a:lnTo>
                <a:lnTo>
                  <a:pt x="19846" y="7796"/>
                </a:lnTo>
                <a:lnTo>
                  <a:pt x="20352" y="7902"/>
                </a:lnTo>
                <a:lnTo>
                  <a:pt x="20831" y="8062"/>
                </a:lnTo>
                <a:lnTo>
                  <a:pt x="21310" y="8248"/>
                </a:lnTo>
                <a:lnTo>
                  <a:pt x="21762" y="8461"/>
                </a:lnTo>
                <a:lnTo>
                  <a:pt x="22187" y="8700"/>
                </a:lnTo>
                <a:lnTo>
                  <a:pt x="22613" y="8993"/>
                </a:lnTo>
                <a:lnTo>
                  <a:pt x="22986" y="9286"/>
                </a:lnTo>
                <a:lnTo>
                  <a:pt x="23358" y="9658"/>
                </a:lnTo>
                <a:lnTo>
                  <a:pt x="23651" y="10004"/>
                </a:lnTo>
                <a:lnTo>
                  <a:pt x="23917" y="10350"/>
                </a:lnTo>
                <a:lnTo>
                  <a:pt x="24156" y="10722"/>
                </a:lnTo>
                <a:lnTo>
                  <a:pt x="24369" y="11121"/>
                </a:lnTo>
                <a:lnTo>
                  <a:pt x="24555" y="11520"/>
                </a:lnTo>
                <a:lnTo>
                  <a:pt x="24715" y="11946"/>
                </a:lnTo>
                <a:lnTo>
                  <a:pt x="24874" y="12372"/>
                </a:lnTo>
                <a:lnTo>
                  <a:pt x="25007" y="12797"/>
                </a:lnTo>
                <a:lnTo>
                  <a:pt x="25247" y="13675"/>
                </a:lnTo>
                <a:lnTo>
                  <a:pt x="25433" y="14580"/>
                </a:lnTo>
                <a:lnTo>
                  <a:pt x="25646" y="15484"/>
                </a:lnTo>
                <a:lnTo>
                  <a:pt x="25859" y="16389"/>
                </a:lnTo>
                <a:lnTo>
                  <a:pt x="25965" y="16814"/>
                </a:lnTo>
                <a:lnTo>
                  <a:pt x="26098" y="17267"/>
                </a:lnTo>
                <a:lnTo>
                  <a:pt x="26258" y="17719"/>
                </a:lnTo>
                <a:lnTo>
                  <a:pt x="26417" y="18145"/>
                </a:lnTo>
                <a:lnTo>
                  <a:pt x="26630" y="18570"/>
                </a:lnTo>
                <a:lnTo>
                  <a:pt x="26843" y="18996"/>
                </a:lnTo>
                <a:lnTo>
                  <a:pt x="27056" y="19395"/>
                </a:lnTo>
                <a:lnTo>
                  <a:pt x="27322" y="19767"/>
                </a:lnTo>
                <a:lnTo>
                  <a:pt x="27588" y="20140"/>
                </a:lnTo>
                <a:lnTo>
                  <a:pt x="27881" y="20459"/>
                </a:lnTo>
                <a:lnTo>
                  <a:pt x="28200" y="20778"/>
                </a:lnTo>
                <a:lnTo>
                  <a:pt x="28546" y="21044"/>
                </a:lnTo>
                <a:lnTo>
                  <a:pt x="28918" y="21284"/>
                </a:lnTo>
                <a:lnTo>
                  <a:pt x="29291" y="21470"/>
                </a:lnTo>
                <a:lnTo>
                  <a:pt x="29716" y="21630"/>
                </a:lnTo>
                <a:lnTo>
                  <a:pt x="30142" y="21736"/>
                </a:lnTo>
                <a:lnTo>
                  <a:pt x="30514" y="21763"/>
                </a:lnTo>
                <a:lnTo>
                  <a:pt x="30887" y="21789"/>
                </a:lnTo>
                <a:lnTo>
                  <a:pt x="31259" y="21763"/>
                </a:lnTo>
                <a:lnTo>
                  <a:pt x="31632" y="21683"/>
                </a:lnTo>
                <a:lnTo>
                  <a:pt x="31978" y="21603"/>
                </a:lnTo>
                <a:lnTo>
                  <a:pt x="32350" y="21470"/>
                </a:lnTo>
                <a:lnTo>
                  <a:pt x="32696" y="21310"/>
                </a:lnTo>
                <a:lnTo>
                  <a:pt x="33042" y="21151"/>
                </a:lnTo>
                <a:lnTo>
                  <a:pt x="33361" y="20938"/>
                </a:lnTo>
                <a:lnTo>
                  <a:pt x="33680" y="20725"/>
                </a:lnTo>
                <a:lnTo>
                  <a:pt x="33999" y="20486"/>
                </a:lnTo>
                <a:lnTo>
                  <a:pt x="34292" y="20246"/>
                </a:lnTo>
                <a:lnTo>
                  <a:pt x="34585" y="19980"/>
                </a:lnTo>
                <a:lnTo>
                  <a:pt x="34851" y="19688"/>
                </a:lnTo>
                <a:lnTo>
                  <a:pt x="35117" y="19395"/>
                </a:lnTo>
                <a:lnTo>
                  <a:pt x="35356" y="19102"/>
                </a:lnTo>
                <a:lnTo>
                  <a:pt x="35809" y="18490"/>
                </a:lnTo>
                <a:lnTo>
                  <a:pt x="36261" y="17852"/>
                </a:lnTo>
                <a:lnTo>
                  <a:pt x="37112" y="16575"/>
                </a:lnTo>
                <a:lnTo>
                  <a:pt x="37538" y="15936"/>
                </a:lnTo>
                <a:lnTo>
                  <a:pt x="37990" y="15298"/>
                </a:lnTo>
                <a:lnTo>
                  <a:pt x="38469" y="14713"/>
                </a:lnTo>
                <a:lnTo>
                  <a:pt x="38708" y="14447"/>
                </a:lnTo>
                <a:lnTo>
                  <a:pt x="38974" y="14154"/>
                </a:lnTo>
                <a:lnTo>
                  <a:pt x="39427" y="13782"/>
                </a:lnTo>
                <a:lnTo>
                  <a:pt x="39906" y="13409"/>
                </a:lnTo>
                <a:lnTo>
                  <a:pt x="40438" y="13116"/>
                </a:lnTo>
                <a:lnTo>
                  <a:pt x="40996" y="12850"/>
                </a:lnTo>
                <a:lnTo>
                  <a:pt x="409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1"/>
          <p:cNvSpPr/>
          <p:nvPr/>
        </p:nvSpPr>
        <p:spPr>
          <a:xfrm flipH="1">
            <a:off x="7331928" y="-152393"/>
            <a:ext cx="3294097" cy="912268"/>
          </a:xfrm>
          <a:custGeom>
            <a:rect b="b" l="l" r="r" t="t"/>
            <a:pathLst>
              <a:path extrusionOk="0" h="13888" w="50148">
                <a:moveTo>
                  <a:pt x="0" y="0"/>
                </a:moveTo>
                <a:lnTo>
                  <a:pt x="53" y="426"/>
                </a:lnTo>
                <a:lnTo>
                  <a:pt x="133" y="825"/>
                </a:lnTo>
                <a:lnTo>
                  <a:pt x="319" y="1596"/>
                </a:lnTo>
                <a:lnTo>
                  <a:pt x="585" y="2368"/>
                </a:lnTo>
                <a:lnTo>
                  <a:pt x="905" y="3139"/>
                </a:lnTo>
                <a:lnTo>
                  <a:pt x="1277" y="3858"/>
                </a:lnTo>
                <a:lnTo>
                  <a:pt x="1703" y="4549"/>
                </a:lnTo>
                <a:lnTo>
                  <a:pt x="2155" y="5241"/>
                </a:lnTo>
                <a:lnTo>
                  <a:pt x="2687" y="5880"/>
                </a:lnTo>
                <a:lnTo>
                  <a:pt x="3246" y="6465"/>
                </a:lnTo>
                <a:lnTo>
                  <a:pt x="3831" y="7023"/>
                </a:lnTo>
                <a:lnTo>
                  <a:pt x="4470" y="7529"/>
                </a:lnTo>
                <a:lnTo>
                  <a:pt x="5135" y="7981"/>
                </a:lnTo>
                <a:lnTo>
                  <a:pt x="5480" y="8194"/>
                </a:lnTo>
                <a:lnTo>
                  <a:pt x="5853" y="8380"/>
                </a:lnTo>
                <a:lnTo>
                  <a:pt x="6225" y="8566"/>
                </a:lnTo>
                <a:lnTo>
                  <a:pt x="6598" y="8726"/>
                </a:lnTo>
                <a:lnTo>
                  <a:pt x="6970" y="8886"/>
                </a:lnTo>
                <a:lnTo>
                  <a:pt x="7343" y="9019"/>
                </a:lnTo>
                <a:lnTo>
                  <a:pt x="7742" y="9125"/>
                </a:lnTo>
                <a:lnTo>
                  <a:pt x="8141" y="9232"/>
                </a:lnTo>
                <a:lnTo>
                  <a:pt x="8699" y="9365"/>
                </a:lnTo>
                <a:lnTo>
                  <a:pt x="9285" y="9444"/>
                </a:lnTo>
                <a:lnTo>
                  <a:pt x="9843" y="9498"/>
                </a:lnTo>
                <a:lnTo>
                  <a:pt x="10402" y="9524"/>
                </a:lnTo>
                <a:lnTo>
                  <a:pt x="11546" y="9524"/>
                </a:lnTo>
                <a:lnTo>
                  <a:pt x="12131" y="9498"/>
                </a:lnTo>
                <a:lnTo>
                  <a:pt x="12717" y="9444"/>
                </a:lnTo>
                <a:lnTo>
                  <a:pt x="13861" y="9285"/>
                </a:lnTo>
                <a:lnTo>
                  <a:pt x="15005" y="9099"/>
                </a:lnTo>
                <a:lnTo>
                  <a:pt x="16175" y="8859"/>
                </a:lnTo>
                <a:lnTo>
                  <a:pt x="17319" y="8593"/>
                </a:lnTo>
                <a:lnTo>
                  <a:pt x="18463" y="8354"/>
                </a:lnTo>
                <a:lnTo>
                  <a:pt x="19634" y="8114"/>
                </a:lnTo>
                <a:lnTo>
                  <a:pt x="20778" y="7875"/>
                </a:lnTo>
                <a:lnTo>
                  <a:pt x="21948" y="7715"/>
                </a:lnTo>
                <a:lnTo>
                  <a:pt x="22533" y="7662"/>
                </a:lnTo>
                <a:lnTo>
                  <a:pt x="23092" y="7609"/>
                </a:lnTo>
                <a:lnTo>
                  <a:pt x="23677" y="7582"/>
                </a:lnTo>
                <a:lnTo>
                  <a:pt x="24236" y="7556"/>
                </a:lnTo>
                <a:lnTo>
                  <a:pt x="24821" y="7582"/>
                </a:lnTo>
                <a:lnTo>
                  <a:pt x="25407" y="7609"/>
                </a:lnTo>
                <a:lnTo>
                  <a:pt x="25965" y="7662"/>
                </a:lnTo>
                <a:lnTo>
                  <a:pt x="26551" y="7768"/>
                </a:lnTo>
                <a:lnTo>
                  <a:pt x="27242" y="7901"/>
                </a:lnTo>
                <a:lnTo>
                  <a:pt x="27907" y="8088"/>
                </a:lnTo>
                <a:lnTo>
                  <a:pt x="28572" y="8327"/>
                </a:lnTo>
                <a:lnTo>
                  <a:pt x="29238" y="8566"/>
                </a:lnTo>
                <a:lnTo>
                  <a:pt x="29876" y="8859"/>
                </a:lnTo>
                <a:lnTo>
                  <a:pt x="30515" y="9152"/>
                </a:lnTo>
                <a:lnTo>
                  <a:pt x="31153" y="9471"/>
                </a:lnTo>
                <a:lnTo>
                  <a:pt x="31791" y="9817"/>
                </a:lnTo>
                <a:lnTo>
                  <a:pt x="33042" y="10509"/>
                </a:lnTo>
                <a:lnTo>
                  <a:pt x="34292" y="11227"/>
                </a:lnTo>
                <a:lnTo>
                  <a:pt x="35543" y="11919"/>
                </a:lnTo>
                <a:lnTo>
                  <a:pt x="36154" y="12238"/>
                </a:lnTo>
                <a:lnTo>
                  <a:pt x="36820" y="12557"/>
                </a:lnTo>
                <a:lnTo>
                  <a:pt x="37458" y="12850"/>
                </a:lnTo>
                <a:lnTo>
                  <a:pt x="38150" y="13116"/>
                </a:lnTo>
                <a:lnTo>
                  <a:pt x="38841" y="13329"/>
                </a:lnTo>
                <a:lnTo>
                  <a:pt x="39560" y="13541"/>
                </a:lnTo>
                <a:lnTo>
                  <a:pt x="40251" y="13674"/>
                </a:lnTo>
                <a:lnTo>
                  <a:pt x="40996" y="13807"/>
                </a:lnTo>
                <a:lnTo>
                  <a:pt x="41715" y="13861"/>
                </a:lnTo>
                <a:lnTo>
                  <a:pt x="42433" y="13887"/>
                </a:lnTo>
                <a:lnTo>
                  <a:pt x="43125" y="13861"/>
                </a:lnTo>
                <a:lnTo>
                  <a:pt x="43816" y="13781"/>
                </a:lnTo>
                <a:lnTo>
                  <a:pt x="44508" y="13621"/>
                </a:lnTo>
                <a:lnTo>
                  <a:pt x="44827" y="13541"/>
                </a:lnTo>
                <a:lnTo>
                  <a:pt x="45147" y="13435"/>
                </a:lnTo>
                <a:lnTo>
                  <a:pt x="45466" y="13302"/>
                </a:lnTo>
                <a:lnTo>
                  <a:pt x="45758" y="13169"/>
                </a:lnTo>
                <a:lnTo>
                  <a:pt x="46078" y="13009"/>
                </a:lnTo>
                <a:lnTo>
                  <a:pt x="46344" y="12823"/>
                </a:lnTo>
                <a:lnTo>
                  <a:pt x="46636" y="12637"/>
                </a:lnTo>
                <a:lnTo>
                  <a:pt x="46902" y="12424"/>
                </a:lnTo>
                <a:lnTo>
                  <a:pt x="47168" y="12185"/>
                </a:lnTo>
                <a:lnTo>
                  <a:pt x="47408" y="11945"/>
                </a:lnTo>
                <a:lnTo>
                  <a:pt x="47780" y="11519"/>
                </a:lnTo>
                <a:lnTo>
                  <a:pt x="48073" y="11094"/>
                </a:lnTo>
                <a:lnTo>
                  <a:pt x="48366" y="10615"/>
                </a:lnTo>
                <a:lnTo>
                  <a:pt x="48578" y="10136"/>
                </a:lnTo>
                <a:lnTo>
                  <a:pt x="48791" y="9657"/>
                </a:lnTo>
                <a:lnTo>
                  <a:pt x="48951" y="9125"/>
                </a:lnTo>
                <a:lnTo>
                  <a:pt x="49110" y="8620"/>
                </a:lnTo>
                <a:lnTo>
                  <a:pt x="49217" y="8061"/>
                </a:lnTo>
                <a:lnTo>
                  <a:pt x="49323" y="7529"/>
                </a:lnTo>
                <a:lnTo>
                  <a:pt x="49377" y="6970"/>
                </a:lnTo>
                <a:lnTo>
                  <a:pt x="49510" y="5853"/>
                </a:lnTo>
                <a:lnTo>
                  <a:pt x="49563" y="4736"/>
                </a:lnTo>
                <a:lnTo>
                  <a:pt x="49616" y="3618"/>
                </a:lnTo>
                <a:lnTo>
                  <a:pt x="49696" y="2714"/>
                </a:lnTo>
                <a:lnTo>
                  <a:pt x="49802" y="1809"/>
                </a:lnTo>
                <a:lnTo>
                  <a:pt x="49935" y="905"/>
                </a:lnTo>
                <a:lnTo>
                  <a:pt x="50042" y="452"/>
                </a:lnTo>
                <a:lnTo>
                  <a:pt x="501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>
            <p:ph type="title"/>
          </p:nvPr>
        </p:nvSpPr>
        <p:spPr>
          <a:xfrm>
            <a:off x="1513337" y="1486325"/>
            <a:ext cx="28539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8" name="Google Shape;78;p13"/>
          <p:cNvSpPr txBox="1"/>
          <p:nvPr>
            <p:ph idx="2" type="title"/>
          </p:nvPr>
        </p:nvSpPr>
        <p:spPr>
          <a:xfrm flipH="1">
            <a:off x="5528112" y="1486325"/>
            <a:ext cx="28542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9" name="Google Shape;79;p13"/>
          <p:cNvSpPr txBox="1"/>
          <p:nvPr>
            <p:ph hasCustomPrompt="1" idx="3" type="title"/>
          </p:nvPr>
        </p:nvSpPr>
        <p:spPr>
          <a:xfrm>
            <a:off x="761688" y="1486772"/>
            <a:ext cx="759000" cy="36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/>
          <p:nvPr>
            <p:ph hasCustomPrompt="1" idx="4" type="title"/>
          </p:nvPr>
        </p:nvSpPr>
        <p:spPr>
          <a:xfrm flipH="1">
            <a:off x="4688568" y="1486772"/>
            <a:ext cx="759000" cy="36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/>
          <p:nvPr>
            <p:ph idx="5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6" type="title"/>
          </p:nvPr>
        </p:nvSpPr>
        <p:spPr>
          <a:xfrm>
            <a:off x="1513337" y="2553468"/>
            <a:ext cx="28539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3" name="Google Shape;83;p13"/>
          <p:cNvSpPr txBox="1"/>
          <p:nvPr>
            <p:ph idx="7" type="title"/>
          </p:nvPr>
        </p:nvSpPr>
        <p:spPr>
          <a:xfrm flipH="1">
            <a:off x="5528112" y="2553468"/>
            <a:ext cx="28542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4" name="Google Shape;84;p13"/>
          <p:cNvSpPr txBox="1"/>
          <p:nvPr>
            <p:ph hasCustomPrompt="1" idx="8" type="title"/>
          </p:nvPr>
        </p:nvSpPr>
        <p:spPr>
          <a:xfrm>
            <a:off x="761688" y="2553461"/>
            <a:ext cx="759000" cy="365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/>
          <p:nvPr>
            <p:ph hasCustomPrompt="1" idx="9" type="title"/>
          </p:nvPr>
        </p:nvSpPr>
        <p:spPr>
          <a:xfrm flipH="1">
            <a:off x="4688568" y="2553461"/>
            <a:ext cx="759000" cy="365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/>
          <p:nvPr>
            <p:ph idx="13" type="title"/>
          </p:nvPr>
        </p:nvSpPr>
        <p:spPr>
          <a:xfrm>
            <a:off x="1513337" y="3614125"/>
            <a:ext cx="28539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7" name="Google Shape;87;p13"/>
          <p:cNvSpPr txBox="1"/>
          <p:nvPr>
            <p:ph idx="14" type="title"/>
          </p:nvPr>
        </p:nvSpPr>
        <p:spPr>
          <a:xfrm flipH="1">
            <a:off x="5528112" y="3614125"/>
            <a:ext cx="28542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8" name="Google Shape;88;p13"/>
          <p:cNvSpPr txBox="1"/>
          <p:nvPr>
            <p:ph hasCustomPrompt="1" idx="15" type="title"/>
          </p:nvPr>
        </p:nvSpPr>
        <p:spPr>
          <a:xfrm>
            <a:off x="761688" y="3614113"/>
            <a:ext cx="759000" cy="365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/>
          <p:nvPr>
            <p:ph hasCustomPrompt="1" idx="16" type="title"/>
          </p:nvPr>
        </p:nvSpPr>
        <p:spPr>
          <a:xfrm flipH="1">
            <a:off x="4688568" y="3614113"/>
            <a:ext cx="759000" cy="365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/>
          <p:nvPr/>
        </p:nvSpPr>
        <p:spPr>
          <a:xfrm rot="-5400000">
            <a:off x="7557201" y="825130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3"/>
          <p:cNvSpPr/>
          <p:nvPr/>
        </p:nvSpPr>
        <p:spPr>
          <a:xfrm rot="10800000">
            <a:off x="-422397" y="4517682"/>
            <a:ext cx="3294097" cy="912268"/>
          </a:xfrm>
          <a:custGeom>
            <a:rect b="b" l="l" r="r" t="t"/>
            <a:pathLst>
              <a:path extrusionOk="0" h="13888" w="50148">
                <a:moveTo>
                  <a:pt x="0" y="0"/>
                </a:moveTo>
                <a:lnTo>
                  <a:pt x="53" y="426"/>
                </a:lnTo>
                <a:lnTo>
                  <a:pt x="133" y="825"/>
                </a:lnTo>
                <a:lnTo>
                  <a:pt x="319" y="1596"/>
                </a:lnTo>
                <a:lnTo>
                  <a:pt x="585" y="2368"/>
                </a:lnTo>
                <a:lnTo>
                  <a:pt x="905" y="3139"/>
                </a:lnTo>
                <a:lnTo>
                  <a:pt x="1277" y="3858"/>
                </a:lnTo>
                <a:lnTo>
                  <a:pt x="1703" y="4549"/>
                </a:lnTo>
                <a:lnTo>
                  <a:pt x="2155" y="5241"/>
                </a:lnTo>
                <a:lnTo>
                  <a:pt x="2687" y="5880"/>
                </a:lnTo>
                <a:lnTo>
                  <a:pt x="3246" y="6465"/>
                </a:lnTo>
                <a:lnTo>
                  <a:pt x="3831" y="7023"/>
                </a:lnTo>
                <a:lnTo>
                  <a:pt x="4470" y="7529"/>
                </a:lnTo>
                <a:lnTo>
                  <a:pt x="5135" y="7981"/>
                </a:lnTo>
                <a:lnTo>
                  <a:pt x="5480" y="8194"/>
                </a:lnTo>
                <a:lnTo>
                  <a:pt x="5853" y="8380"/>
                </a:lnTo>
                <a:lnTo>
                  <a:pt x="6225" y="8566"/>
                </a:lnTo>
                <a:lnTo>
                  <a:pt x="6598" y="8726"/>
                </a:lnTo>
                <a:lnTo>
                  <a:pt x="6970" y="8886"/>
                </a:lnTo>
                <a:lnTo>
                  <a:pt x="7343" y="9019"/>
                </a:lnTo>
                <a:lnTo>
                  <a:pt x="7742" y="9125"/>
                </a:lnTo>
                <a:lnTo>
                  <a:pt x="8141" y="9232"/>
                </a:lnTo>
                <a:lnTo>
                  <a:pt x="8699" y="9365"/>
                </a:lnTo>
                <a:lnTo>
                  <a:pt x="9285" y="9444"/>
                </a:lnTo>
                <a:lnTo>
                  <a:pt x="9843" y="9498"/>
                </a:lnTo>
                <a:lnTo>
                  <a:pt x="10402" y="9524"/>
                </a:lnTo>
                <a:lnTo>
                  <a:pt x="11546" y="9524"/>
                </a:lnTo>
                <a:lnTo>
                  <a:pt x="12131" y="9498"/>
                </a:lnTo>
                <a:lnTo>
                  <a:pt x="12717" y="9444"/>
                </a:lnTo>
                <a:lnTo>
                  <a:pt x="13861" y="9285"/>
                </a:lnTo>
                <a:lnTo>
                  <a:pt x="15005" y="9099"/>
                </a:lnTo>
                <a:lnTo>
                  <a:pt x="16175" y="8859"/>
                </a:lnTo>
                <a:lnTo>
                  <a:pt x="17319" y="8593"/>
                </a:lnTo>
                <a:lnTo>
                  <a:pt x="18463" y="8354"/>
                </a:lnTo>
                <a:lnTo>
                  <a:pt x="19634" y="8114"/>
                </a:lnTo>
                <a:lnTo>
                  <a:pt x="20778" y="7875"/>
                </a:lnTo>
                <a:lnTo>
                  <a:pt x="21948" y="7715"/>
                </a:lnTo>
                <a:lnTo>
                  <a:pt x="22533" y="7662"/>
                </a:lnTo>
                <a:lnTo>
                  <a:pt x="23092" y="7609"/>
                </a:lnTo>
                <a:lnTo>
                  <a:pt x="23677" y="7582"/>
                </a:lnTo>
                <a:lnTo>
                  <a:pt x="24236" y="7556"/>
                </a:lnTo>
                <a:lnTo>
                  <a:pt x="24821" y="7582"/>
                </a:lnTo>
                <a:lnTo>
                  <a:pt x="25407" y="7609"/>
                </a:lnTo>
                <a:lnTo>
                  <a:pt x="25965" y="7662"/>
                </a:lnTo>
                <a:lnTo>
                  <a:pt x="26551" y="7768"/>
                </a:lnTo>
                <a:lnTo>
                  <a:pt x="27242" y="7901"/>
                </a:lnTo>
                <a:lnTo>
                  <a:pt x="27907" y="8088"/>
                </a:lnTo>
                <a:lnTo>
                  <a:pt x="28572" y="8327"/>
                </a:lnTo>
                <a:lnTo>
                  <a:pt x="29238" y="8566"/>
                </a:lnTo>
                <a:lnTo>
                  <a:pt x="29876" y="8859"/>
                </a:lnTo>
                <a:lnTo>
                  <a:pt x="30515" y="9152"/>
                </a:lnTo>
                <a:lnTo>
                  <a:pt x="31153" y="9471"/>
                </a:lnTo>
                <a:lnTo>
                  <a:pt x="31791" y="9817"/>
                </a:lnTo>
                <a:lnTo>
                  <a:pt x="33042" y="10509"/>
                </a:lnTo>
                <a:lnTo>
                  <a:pt x="34292" y="11227"/>
                </a:lnTo>
                <a:lnTo>
                  <a:pt x="35543" y="11919"/>
                </a:lnTo>
                <a:lnTo>
                  <a:pt x="36154" y="12238"/>
                </a:lnTo>
                <a:lnTo>
                  <a:pt x="36820" y="12557"/>
                </a:lnTo>
                <a:lnTo>
                  <a:pt x="37458" y="12850"/>
                </a:lnTo>
                <a:lnTo>
                  <a:pt x="38150" y="13116"/>
                </a:lnTo>
                <a:lnTo>
                  <a:pt x="38841" y="13329"/>
                </a:lnTo>
                <a:lnTo>
                  <a:pt x="39560" y="13541"/>
                </a:lnTo>
                <a:lnTo>
                  <a:pt x="40251" y="13674"/>
                </a:lnTo>
                <a:lnTo>
                  <a:pt x="40996" y="13807"/>
                </a:lnTo>
                <a:lnTo>
                  <a:pt x="41715" y="13861"/>
                </a:lnTo>
                <a:lnTo>
                  <a:pt x="42433" y="13887"/>
                </a:lnTo>
                <a:lnTo>
                  <a:pt x="43125" y="13861"/>
                </a:lnTo>
                <a:lnTo>
                  <a:pt x="43816" y="13781"/>
                </a:lnTo>
                <a:lnTo>
                  <a:pt x="44508" y="13621"/>
                </a:lnTo>
                <a:lnTo>
                  <a:pt x="44827" y="13541"/>
                </a:lnTo>
                <a:lnTo>
                  <a:pt x="45147" y="13435"/>
                </a:lnTo>
                <a:lnTo>
                  <a:pt x="45466" y="13302"/>
                </a:lnTo>
                <a:lnTo>
                  <a:pt x="45758" y="13169"/>
                </a:lnTo>
                <a:lnTo>
                  <a:pt x="46078" y="13009"/>
                </a:lnTo>
                <a:lnTo>
                  <a:pt x="46344" y="12823"/>
                </a:lnTo>
                <a:lnTo>
                  <a:pt x="46636" y="12637"/>
                </a:lnTo>
                <a:lnTo>
                  <a:pt x="46902" y="12424"/>
                </a:lnTo>
                <a:lnTo>
                  <a:pt x="47168" y="12185"/>
                </a:lnTo>
                <a:lnTo>
                  <a:pt x="47408" y="11945"/>
                </a:lnTo>
                <a:lnTo>
                  <a:pt x="47780" y="11519"/>
                </a:lnTo>
                <a:lnTo>
                  <a:pt x="48073" y="11094"/>
                </a:lnTo>
                <a:lnTo>
                  <a:pt x="48366" y="10615"/>
                </a:lnTo>
                <a:lnTo>
                  <a:pt x="48578" y="10136"/>
                </a:lnTo>
                <a:lnTo>
                  <a:pt x="48791" y="9657"/>
                </a:lnTo>
                <a:lnTo>
                  <a:pt x="48951" y="9125"/>
                </a:lnTo>
                <a:lnTo>
                  <a:pt x="49110" y="8620"/>
                </a:lnTo>
                <a:lnTo>
                  <a:pt x="49217" y="8061"/>
                </a:lnTo>
                <a:lnTo>
                  <a:pt x="49323" y="7529"/>
                </a:lnTo>
                <a:lnTo>
                  <a:pt x="49377" y="6970"/>
                </a:lnTo>
                <a:lnTo>
                  <a:pt x="49510" y="5853"/>
                </a:lnTo>
                <a:lnTo>
                  <a:pt x="49563" y="4736"/>
                </a:lnTo>
                <a:lnTo>
                  <a:pt x="49616" y="3618"/>
                </a:lnTo>
                <a:lnTo>
                  <a:pt x="49696" y="2714"/>
                </a:lnTo>
                <a:lnTo>
                  <a:pt x="49802" y="1809"/>
                </a:lnTo>
                <a:lnTo>
                  <a:pt x="49935" y="905"/>
                </a:lnTo>
                <a:lnTo>
                  <a:pt x="50042" y="452"/>
                </a:lnTo>
                <a:lnTo>
                  <a:pt x="501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22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4" name="Google Shape;94;p14"/>
          <p:cNvSpPr/>
          <p:nvPr/>
        </p:nvSpPr>
        <p:spPr>
          <a:xfrm flipH="1" rot="5400000">
            <a:off x="7376428" y="612832"/>
            <a:ext cx="3294097" cy="912268"/>
          </a:xfrm>
          <a:custGeom>
            <a:rect b="b" l="l" r="r" t="t"/>
            <a:pathLst>
              <a:path extrusionOk="0" h="13888" w="50148">
                <a:moveTo>
                  <a:pt x="0" y="0"/>
                </a:moveTo>
                <a:lnTo>
                  <a:pt x="53" y="426"/>
                </a:lnTo>
                <a:lnTo>
                  <a:pt x="133" y="825"/>
                </a:lnTo>
                <a:lnTo>
                  <a:pt x="319" y="1596"/>
                </a:lnTo>
                <a:lnTo>
                  <a:pt x="585" y="2368"/>
                </a:lnTo>
                <a:lnTo>
                  <a:pt x="905" y="3139"/>
                </a:lnTo>
                <a:lnTo>
                  <a:pt x="1277" y="3858"/>
                </a:lnTo>
                <a:lnTo>
                  <a:pt x="1703" y="4549"/>
                </a:lnTo>
                <a:lnTo>
                  <a:pt x="2155" y="5241"/>
                </a:lnTo>
                <a:lnTo>
                  <a:pt x="2687" y="5880"/>
                </a:lnTo>
                <a:lnTo>
                  <a:pt x="3246" y="6465"/>
                </a:lnTo>
                <a:lnTo>
                  <a:pt x="3831" y="7023"/>
                </a:lnTo>
                <a:lnTo>
                  <a:pt x="4470" y="7529"/>
                </a:lnTo>
                <a:lnTo>
                  <a:pt x="5135" y="7981"/>
                </a:lnTo>
                <a:lnTo>
                  <a:pt x="5480" y="8194"/>
                </a:lnTo>
                <a:lnTo>
                  <a:pt x="5853" y="8380"/>
                </a:lnTo>
                <a:lnTo>
                  <a:pt x="6225" y="8566"/>
                </a:lnTo>
                <a:lnTo>
                  <a:pt x="6598" y="8726"/>
                </a:lnTo>
                <a:lnTo>
                  <a:pt x="6970" y="8886"/>
                </a:lnTo>
                <a:lnTo>
                  <a:pt x="7343" y="9019"/>
                </a:lnTo>
                <a:lnTo>
                  <a:pt x="7742" y="9125"/>
                </a:lnTo>
                <a:lnTo>
                  <a:pt x="8141" y="9232"/>
                </a:lnTo>
                <a:lnTo>
                  <a:pt x="8699" y="9365"/>
                </a:lnTo>
                <a:lnTo>
                  <a:pt x="9285" y="9444"/>
                </a:lnTo>
                <a:lnTo>
                  <a:pt x="9843" y="9498"/>
                </a:lnTo>
                <a:lnTo>
                  <a:pt x="10402" y="9524"/>
                </a:lnTo>
                <a:lnTo>
                  <a:pt x="11546" y="9524"/>
                </a:lnTo>
                <a:lnTo>
                  <a:pt x="12131" y="9498"/>
                </a:lnTo>
                <a:lnTo>
                  <a:pt x="12717" y="9444"/>
                </a:lnTo>
                <a:lnTo>
                  <a:pt x="13861" y="9285"/>
                </a:lnTo>
                <a:lnTo>
                  <a:pt x="15005" y="9099"/>
                </a:lnTo>
                <a:lnTo>
                  <a:pt x="16175" y="8859"/>
                </a:lnTo>
                <a:lnTo>
                  <a:pt x="17319" y="8593"/>
                </a:lnTo>
                <a:lnTo>
                  <a:pt x="18463" y="8354"/>
                </a:lnTo>
                <a:lnTo>
                  <a:pt x="19634" y="8114"/>
                </a:lnTo>
                <a:lnTo>
                  <a:pt x="20778" y="7875"/>
                </a:lnTo>
                <a:lnTo>
                  <a:pt x="21948" y="7715"/>
                </a:lnTo>
                <a:lnTo>
                  <a:pt x="22533" y="7662"/>
                </a:lnTo>
                <a:lnTo>
                  <a:pt x="23092" y="7609"/>
                </a:lnTo>
                <a:lnTo>
                  <a:pt x="23677" y="7582"/>
                </a:lnTo>
                <a:lnTo>
                  <a:pt x="24236" y="7556"/>
                </a:lnTo>
                <a:lnTo>
                  <a:pt x="24821" y="7582"/>
                </a:lnTo>
                <a:lnTo>
                  <a:pt x="25407" y="7609"/>
                </a:lnTo>
                <a:lnTo>
                  <a:pt x="25965" y="7662"/>
                </a:lnTo>
                <a:lnTo>
                  <a:pt x="26551" y="7768"/>
                </a:lnTo>
                <a:lnTo>
                  <a:pt x="27242" y="7901"/>
                </a:lnTo>
                <a:lnTo>
                  <a:pt x="27907" y="8088"/>
                </a:lnTo>
                <a:lnTo>
                  <a:pt x="28572" y="8327"/>
                </a:lnTo>
                <a:lnTo>
                  <a:pt x="29238" y="8566"/>
                </a:lnTo>
                <a:lnTo>
                  <a:pt x="29876" y="8859"/>
                </a:lnTo>
                <a:lnTo>
                  <a:pt x="30515" y="9152"/>
                </a:lnTo>
                <a:lnTo>
                  <a:pt x="31153" y="9471"/>
                </a:lnTo>
                <a:lnTo>
                  <a:pt x="31791" y="9817"/>
                </a:lnTo>
                <a:lnTo>
                  <a:pt x="33042" y="10509"/>
                </a:lnTo>
                <a:lnTo>
                  <a:pt x="34292" y="11227"/>
                </a:lnTo>
                <a:lnTo>
                  <a:pt x="35543" y="11919"/>
                </a:lnTo>
                <a:lnTo>
                  <a:pt x="36154" y="12238"/>
                </a:lnTo>
                <a:lnTo>
                  <a:pt x="36820" y="12557"/>
                </a:lnTo>
                <a:lnTo>
                  <a:pt x="37458" y="12850"/>
                </a:lnTo>
                <a:lnTo>
                  <a:pt x="38150" y="13116"/>
                </a:lnTo>
                <a:lnTo>
                  <a:pt x="38841" y="13329"/>
                </a:lnTo>
                <a:lnTo>
                  <a:pt x="39560" y="13541"/>
                </a:lnTo>
                <a:lnTo>
                  <a:pt x="40251" y="13674"/>
                </a:lnTo>
                <a:lnTo>
                  <a:pt x="40996" y="13807"/>
                </a:lnTo>
                <a:lnTo>
                  <a:pt x="41715" y="13861"/>
                </a:lnTo>
                <a:lnTo>
                  <a:pt x="42433" y="13887"/>
                </a:lnTo>
                <a:lnTo>
                  <a:pt x="43125" y="13861"/>
                </a:lnTo>
                <a:lnTo>
                  <a:pt x="43816" y="13781"/>
                </a:lnTo>
                <a:lnTo>
                  <a:pt x="44508" y="13621"/>
                </a:lnTo>
                <a:lnTo>
                  <a:pt x="44827" y="13541"/>
                </a:lnTo>
                <a:lnTo>
                  <a:pt x="45147" y="13435"/>
                </a:lnTo>
                <a:lnTo>
                  <a:pt x="45466" y="13302"/>
                </a:lnTo>
                <a:lnTo>
                  <a:pt x="45758" y="13169"/>
                </a:lnTo>
                <a:lnTo>
                  <a:pt x="46078" y="13009"/>
                </a:lnTo>
                <a:lnTo>
                  <a:pt x="46344" y="12823"/>
                </a:lnTo>
                <a:lnTo>
                  <a:pt x="46636" y="12637"/>
                </a:lnTo>
                <a:lnTo>
                  <a:pt x="46902" y="12424"/>
                </a:lnTo>
                <a:lnTo>
                  <a:pt x="47168" y="12185"/>
                </a:lnTo>
                <a:lnTo>
                  <a:pt x="47408" y="11945"/>
                </a:lnTo>
                <a:lnTo>
                  <a:pt x="47780" y="11519"/>
                </a:lnTo>
                <a:lnTo>
                  <a:pt x="48073" y="11094"/>
                </a:lnTo>
                <a:lnTo>
                  <a:pt x="48366" y="10615"/>
                </a:lnTo>
                <a:lnTo>
                  <a:pt x="48578" y="10136"/>
                </a:lnTo>
                <a:lnTo>
                  <a:pt x="48791" y="9657"/>
                </a:lnTo>
                <a:lnTo>
                  <a:pt x="48951" y="9125"/>
                </a:lnTo>
                <a:lnTo>
                  <a:pt x="49110" y="8620"/>
                </a:lnTo>
                <a:lnTo>
                  <a:pt x="49217" y="8061"/>
                </a:lnTo>
                <a:lnTo>
                  <a:pt x="49323" y="7529"/>
                </a:lnTo>
                <a:lnTo>
                  <a:pt x="49377" y="6970"/>
                </a:lnTo>
                <a:lnTo>
                  <a:pt x="49510" y="5853"/>
                </a:lnTo>
                <a:lnTo>
                  <a:pt x="49563" y="4736"/>
                </a:lnTo>
                <a:lnTo>
                  <a:pt x="49616" y="3618"/>
                </a:lnTo>
                <a:lnTo>
                  <a:pt x="49696" y="2714"/>
                </a:lnTo>
                <a:lnTo>
                  <a:pt x="49802" y="1809"/>
                </a:lnTo>
                <a:lnTo>
                  <a:pt x="49935" y="905"/>
                </a:lnTo>
                <a:lnTo>
                  <a:pt x="50042" y="452"/>
                </a:lnTo>
                <a:lnTo>
                  <a:pt x="501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4"/>
          <p:cNvSpPr/>
          <p:nvPr/>
        </p:nvSpPr>
        <p:spPr>
          <a:xfrm flipH="1" rot="-5400000">
            <a:off x="-538999" y="3814038"/>
            <a:ext cx="2171201" cy="1153998"/>
          </a:xfrm>
          <a:custGeom>
            <a:rect b="b" l="l" r="r" t="t"/>
            <a:pathLst>
              <a:path extrusionOk="0" h="21790" w="40997">
                <a:moveTo>
                  <a:pt x="851" y="1"/>
                </a:moveTo>
                <a:lnTo>
                  <a:pt x="532" y="799"/>
                </a:lnTo>
                <a:lnTo>
                  <a:pt x="293" y="1597"/>
                </a:lnTo>
                <a:lnTo>
                  <a:pt x="213" y="1970"/>
                </a:lnTo>
                <a:lnTo>
                  <a:pt x="106" y="2369"/>
                </a:lnTo>
                <a:lnTo>
                  <a:pt x="53" y="2768"/>
                </a:lnTo>
                <a:lnTo>
                  <a:pt x="27" y="3167"/>
                </a:lnTo>
                <a:lnTo>
                  <a:pt x="0" y="3566"/>
                </a:lnTo>
                <a:lnTo>
                  <a:pt x="0" y="3938"/>
                </a:lnTo>
                <a:lnTo>
                  <a:pt x="27" y="4337"/>
                </a:lnTo>
                <a:lnTo>
                  <a:pt x="80" y="4710"/>
                </a:lnTo>
                <a:lnTo>
                  <a:pt x="160" y="5109"/>
                </a:lnTo>
                <a:lnTo>
                  <a:pt x="266" y="5481"/>
                </a:lnTo>
                <a:lnTo>
                  <a:pt x="399" y="5854"/>
                </a:lnTo>
                <a:lnTo>
                  <a:pt x="585" y="6200"/>
                </a:lnTo>
                <a:lnTo>
                  <a:pt x="851" y="6652"/>
                </a:lnTo>
                <a:lnTo>
                  <a:pt x="1144" y="7051"/>
                </a:lnTo>
                <a:lnTo>
                  <a:pt x="1463" y="7423"/>
                </a:lnTo>
                <a:lnTo>
                  <a:pt x="1836" y="7743"/>
                </a:lnTo>
                <a:lnTo>
                  <a:pt x="2235" y="8062"/>
                </a:lnTo>
                <a:lnTo>
                  <a:pt x="2660" y="8328"/>
                </a:lnTo>
                <a:lnTo>
                  <a:pt x="3113" y="8567"/>
                </a:lnTo>
                <a:lnTo>
                  <a:pt x="3565" y="8780"/>
                </a:lnTo>
                <a:lnTo>
                  <a:pt x="4044" y="8940"/>
                </a:lnTo>
                <a:lnTo>
                  <a:pt x="4549" y="9099"/>
                </a:lnTo>
                <a:lnTo>
                  <a:pt x="5055" y="9206"/>
                </a:lnTo>
                <a:lnTo>
                  <a:pt x="5587" y="9312"/>
                </a:lnTo>
                <a:lnTo>
                  <a:pt x="6092" y="9365"/>
                </a:lnTo>
                <a:lnTo>
                  <a:pt x="6624" y="9392"/>
                </a:lnTo>
                <a:lnTo>
                  <a:pt x="7662" y="9392"/>
                </a:lnTo>
                <a:lnTo>
                  <a:pt x="8167" y="9339"/>
                </a:lnTo>
                <a:lnTo>
                  <a:pt x="8673" y="9286"/>
                </a:lnTo>
                <a:lnTo>
                  <a:pt x="9684" y="9099"/>
                </a:lnTo>
                <a:lnTo>
                  <a:pt x="10695" y="8913"/>
                </a:lnTo>
                <a:lnTo>
                  <a:pt x="11679" y="8647"/>
                </a:lnTo>
                <a:lnTo>
                  <a:pt x="13701" y="8168"/>
                </a:lnTo>
                <a:lnTo>
                  <a:pt x="14685" y="7929"/>
                </a:lnTo>
                <a:lnTo>
                  <a:pt x="15696" y="7743"/>
                </a:lnTo>
                <a:lnTo>
                  <a:pt x="16202" y="7689"/>
                </a:lnTo>
                <a:lnTo>
                  <a:pt x="16734" y="7636"/>
                </a:lnTo>
                <a:lnTo>
                  <a:pt x="17266" y="7610"/>
                </a:lnTo>
                <a:lnTo>
                  <a:pt x="17771" y="7583"/>
                </a:lnTo>
                <a:lnTo>
                  <a:pt x="18303" y="7610"/>
                </a:lnTo>
                <a:lnTo>
                  <a:pt x="18809" y="7636"/>
                </a:lnTo>
                <a:lnTo>
                  <a:pt x="19341" y="7716"/>
                </a:lnTo>
                <a:lnTo>
                  <a:pt x="19846" y="7796"/>
                </a:lnTo>
                <a:lnTo>
                  <a:pt x="20352" y="7902"/>
                </a:lnTo>
                <a:lnTo>
                  <a:pt x="20831" y="8062"/>
                </a:lnTo>
                <a:lnTo>
                  <a:pt x="21310" y="8248"/>
                </a:lnTo>
                <a:lnTo>
                  <a:pt x="21762" y="8461"/>
                </a:lnTo>
                <a:lnTo>
                  <a:pt x="22187" y="8700"/>
                </a:lnTo>
                <a:lnTo>
                  <a:pt x="22613" y="8993"/>
                </a:lnTo>
                <a:lnTo>
                  <a:pt x="22986" y="9286"/>
                </a:lnTo>
                <a:lnTo>
                  <a:pt x="23358" y="9658"/>
                </a:lnTo>
                <a:lnTo>
                  <a:pt x="23651" y="10004"/>
                </a:lnTo>
                <a:lnTo>
                  <a:pt x="23917" y="10350"/>
                </a:lnTo>
                <a:lnTo>
                  <a:pt x="24156" y="10722"/>
                </a:lnTo>
                <a:lnTo>
                  <a:pt x="24369" y="11121"/>
                </a:lnTo>
                <a:lnTo>
                  <a:pt x="24555" y="11520"/>
                </a:lnTo>
                <a:lnTo>
                  <a:pt x="24715" y="11946"/>
                </a:lnTo>
                <a:lnTo>
                  <a:pt x="24874" y="12372"/>
                </a:lnTo>
                <a:lnTo>
                  <a:pt x="25007" y="12797"/>
                </a:lnTo>
                <a:lnTo>
                  <a:pt x="25247" y="13675"/>
                </a:lnTo>
                <a:lnTo>
                  <a:pt x="25433" y="14580"/>
                </a:lnTo>
                <a:lnTo>
                  <a:pt x="25646" y="15484"/>
                </a:lnTo>
                <a:lnTo>
                  <a:pt x="25859" y="16389"/>
                </a:lnTo>
                <a:lnTo>
                  <a:pt x="25965" y="16814"/>
                </a:lnTo>
                <a:lnTo>
                  <a:pt x="26098" y="17267"/>
                </a:lnTo>
                <a:lnTo>
                  <a:pt x="26258" y="17719"/>
                </a:lnTo>
                <a:lnTo>
                  <a:pt x="26417" y="18145"/>
                </a:lnTo>
                <a:lnTo>
                  <a:pt x="26630" y="18570"/>
                </a:lnTo>
                <a:lnTo>
                  <a:pt x="26843" y="18996"/>
                </a:lnTo>
                <a:lnTo>
                  <a:pt x="27056" y="19395"/>
                </a:lnTo>
                <a:lnTo>
                  <a:pt x="27322" y="19767"/>
                </a:lnTo>
                <a:lnTo>
                  <a:pt x="27588" y="20140"/>
                </a:lnTo>
                <a:lnTo>
                  <a:pt x="27881" y="20459"/>
                </a:lnTo>
                <a:lnTo>
                  <a:pt x="28200" y="20778"/>
                </a:lnTo>
                <a:lnTo>
                  <a:pt x="28546" y="21044"/>
                </a:lnTo>
                <a:lnTo>
                  <a:pt x="28918" y="21284"/>
                </a:lnTo>
                <a:lnTo>
                  <a:pt x="29291" y="21470"/>
                </a:lnTo>
                <a:lnTo>
                  <a:pt x="29716" y="21630"/>
                </a:lnTo>
                <a:lnTo>
                  <a:pt x="30142" y="21736"/>
                </a:lnTo>
                <a:lnTo>
                  <a:pt x="30514" y="21763"/>
                </a:lnTo>
                <a:lnTo>
                  <a:pt x="30887" y="21789"/>
                </a:lnTo>
                <a:lnTo>
                  <a:pt x="31259" y="21763"/>
                </a:lnTo>
                <a:lnTo>
                  <a:pt x="31632" y="21683"/>
                </a:lnTo>
                <a:lnTo>
                  <a:pt x="31978" y="21603"/>
                </a:lnTo>
                <a:lnTo>
                  <a:pt x="32350" y="21470"/>
                </a:lnTo>
                <a:lnTo>
                  <a:pt x="32696" y="21310"/>
                </a:lnTo>
                <a:lnTo>
                  <a:pt x="33042" y="21151"/>
                </a:lnTo>
                <a:lnTo>
                  <a:pt x="33361" y="20938"/>
                </a:lnTo>
                <a:lnTo>
                  <a:pt x="33680" y="20725"/>
                </a:lnTo>
                <a:lnTo>
                  <a:pt x="33999" y="20486"/>
                </a:lnTo>
                <a:lnTo>
                  <a:pt x="34292" y="20246"/>
                </a:lnTo>
                <a:lnTo>
                  <a:pt x="34585" y="19980"/>
                </a:lnTo>
                <a:lnTo>
                  <a:pt x="34851" y="19688"/>
                </a:lnTo>
                <a:lnTo>
                  <a:pt x="35117" y="19395"/>
                </a:lnTo>
                <a:lnTo>
                  <a:pt x="35356" y="19102"/>
                </a:lnTo>
                <a:lnTo>
                  <a:pt x="35809" y="18490"/>
                </a:lnTo>
                <a:lnTo>
                  <a:pt x="36261" y="17852"/>
                </a:lnTo>
                <a:lnTo>
                  <a:pt x="37112" y="16575"/>
                </a:lnTo>
                <a:lnTo>
                  <a:pt x="37538" y="15936"/>
                </a:lnTo>
                <a:lnTo>
                  <a:pt x="37990" y="15298"/>
                </a:lnTo>
                <a:lnTo>
                  <a:pt x="38469" y="14713"/>
                </a:lnTo>
                <a:lnTo>
                  <a:pt x="38708" y="14447"/>
                </a:lnTo>
                <a:lnTo>
                  <a:pt x="38974" y="14154"/>
                </a:lnTo>
                <a:lnTo>
                  <a:pt x="39427" y="13782"/>
                </a:lnTo>
                <a:lnTo>
                  <a:pt x="39906" y="13409"/>
                </a:lnTo>
                <a:lnTo>
                  <a:pt x="40438" y="13116"/>
                </a:lnTo>
                <a:lnTo>
                  <a:pt x="40996" y="12850"/>
                </a:lnTo>
                <a:lnTo>
                  <a:pt x="409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2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8" name="Google Shape;98;p15"/>
          <p:cNvSpPr/>
          <p:nvPr/>
        </p:nvSpPr>
        <p:spPr>
          <a:xfrm rot="-5400000">
            <a:off x="-618907" y="111100"/>
            <a:ext cx="2171201" cy="1153998"/>
          </a:xfrm>
          <a:custGeom>
            <a:rect b="b" l="l" r="r" t="t"/>
            <a:pathLst>
              <a:path extrusionOk="0" h="21790" w="40997">
                <a:moveTo>
                  <a:pt x="851" y="1"/>
                </a:moveTo>
                <a:lnTo>
                  <a:pt x="532" y="799"/>
                </a:lnTo>
                <a:lnTo>
                  <a:pt x="293" y="1597"/>
                </a:lnTo>
                <a:lnTo>
                  <a:pt x="213" y="1970"/>
                </a:lnTo>
                <a:lnTo>
                  <a:pt x="106" y="2369"/>
                </a:lnTo>
                <a:lnTo>
                  <a:pt x="53" y="2768"/>
                </a:lnTo>
                <a:lnTo>
                  <a:pt x="27" y="3167"/>
                </a:lnTo>
                <a:lnTo>
                  <a:pt x="0" y="3566"/>
                </a:lnTo>
                <a:lnTo>
                  <a:pt x="0" y="3938"/>
                </a:lnTo>
                <a:lnTo>
                  <a:pt x="27" y="4337"/>
                </a:lnTo>
                <a:lnTo>
                  <a:pt x="80" y="4710"/>
                </a:lnTo>
                <a:lnTo>
                  <a:pt x="160" y="5109"/>
                </a:lnTo>
                <a:lnTo>
                  <a:pt x="266" y="5481"/>
                </a:lnTo>
                <a:lnTo>
                  <a:pt x="399" y="5854"/>
                </a:lnTo>
                <a:lnTo>
                  <a:pt x="585" y="6200"/>
                </a:lnTo>
                <a:lnTo>
                  <a:pt x="851" y="6652"/>
                </a:lnTo>
                <a:lnTo>
                  <a:pt x="1144" y="7051"/>
                </a:lnTo>
                <a:lnTo>
                  <a:pt x="1463" y="7423"/>
                </a:lnTo>
                <a:lnTo>
                  <a:pt x="1836" y="7743"/>
                </a:lnTo>
                <a:lnTo>
                  <a:pt x="2235" y="8062"/>
                </a:lnTo>
                <a:lnTo>
                  <a:pt x="2660" y="8328"/>
                </a:lnTo>
                <a:lnTo>
                  <a:pt x="3113" y="8567"/>
                </a:lnTo>
                <a:lnTo>
                  <a:pt x="3565" y="8780"/>
                </a:lnTo>
                <a:lnTo>
                  <a:pt x="4044" y="8940"/>
                </a:lnTo>
                <a:lnTo>
                  <a:pt x="4549" y="9099"/>
                </a:lnTo>
                <a:lnTo>
                  <a:pt x="5055" y="9206"/>
                </a:lnTo>
                <a:lnTo>
                  <a:pt x="5587" y="9312"/>
                </a:lnTo>
                <a:lnTo>
                  <a:pt x="6092" y="9365"/>
                </a:lnTo>
                <a:lnTo>
                  <a:pt x="6624" y="9392"/>
                </a:lnTo>
                <a:lnTo>
                  <a:pt x="7662" y="9392"/>
                </a:lnTo>
                <a:lnTo>
                  <a:pt x="8167" y="9339"/>
                </a:lnTo>
                <a:lnTo>
                  <a:pt x="8673" y="9286"/>
                </a:lnTo>
                <a:lnTo>
                  <a:pt x="9684" y="9099"/>
                </a:lnTo>
                <a:lnTo>
                  <a:pt x="10695" y="8913"/>
                </a:lnTo>
                <a:lnTo>
                  <a:pt x="11679" y="8647"/>
                </a:lnTo>
                <a:lnTo>
                  <a:pt x="13701" y="8168"/>
                </a:lnTo>
                <a:lnTo>
                  <a:pt x="14685" y="7929"/>
                </a:lnTo>
                <a:lnTo>
                  <a:pt x="15696" y="7743"/>
                </a:lnTo>
                <a:lnTo>
                  <a:pt x="16202" y="7689"/>
                </a:lnTo>
                <a:lnTo>
                  <a:pt x="16734" y="7636"/>
                </a:lnTo>
                <a:lnTo>
                  <a:pt x="17266" y="7610"/>
                </a:lnTo>
                <a:lnTo>
                  <a:pt x="17771" y="7583"/>
                </a:lnTo>
                <a:lnTo>
                  <a:pt x="18303" y="7610"/>
                </a:lnTo>
                <a:lnTo>
                  <a:pt x="18809" y="7636"/>
                </a:lnTo>
                <a:lnTo>
                  <a:pt x="19341" y="7716"/>
                </a:lnTo>
                <a:lnTo>
                  <a:pt x="19846" y="7796"/>
                </a:lnTo>
                <a:lnTo>
                  <a:pt x="20352" y="7902"/>
                </a:lnTo>
                <a:lnTo>
                  <a:pt x="20831" y="8062"/>
                </a:lnTo>
                <a:lnTo>
                  <a:pt x="21310" y="8248"/>
                </a:lnTo>
                <a:lnTo>
                  <a:pt x="21762" y="8461"/>
                </a:lnTo>
                <a:lnTo>
                  <a:pt x="22187" y="8700"/>
                </a:lnTo>
                <a:lnTo>
                  <a:pt x="22613" y="8993"/>
                </a:lnTo>
                <a:lnTo>
                  <a:pt x="22986" y="9286"/>
                </a:lnTo>
                <a:lnTo>
                  <a:pt x="23358" y="9658"/>
                </a:lnTo>
                <a:lnTo>
                  <a:pt x="23651" y="10004"/>
                </a:lnTo>
                <a:lnTo>
                  <a:pt x="23917" y="10350"/>
                </a:lnTo>
                <a:lnTo>
                  <a:pt x="24156" y="10722"/>
                </a:lnTo>
                <a:lnTo>
                  <a:pt x="24369" y="11121"/>
                </a:lnTo>
                <a:lnTo>
                  <a:pt x="24555" y="11520"/>
                </a:lnTo>
                <a:lnTo>
                  <a:pt x="24715" y="11946"/>
                </a:lnTo>
                <a:lnTo>
                  <a:pt x="24874" y="12372"/>
                </a:lnTo>
                <a:lnTo>
                  <a:pt x="25007" y="12797"/>
                </a:lnTo>
                <a:lnTo>
                  <a:pt x="25247" y="13675"/>
                </a:lnTo>
                <a:lnTo>
                  <a:pt x="25433" y="14580"/>
                </a:lnTo>
                <a:lnTo>
                  <a:pt x="25646" y="15484"/>
                </a:lnTo>
                <a:lnTo>
                  <a:pt x="25859" y="16389"/>
                </a:lnTo>
                <a:lnTo>
                  <a:pt x="25965" y="16814"/>
                </a:lnTo>
                <a:lnTo>
                  <a:pt x="26098" y="17267"/>
                </a:lnTo>
                <a:lnTo>
                  <a:pt x="26258" y="17719"/>
                </a:lnTo>
                <a:lnTo>
                  <a:pt x="26417" y="18145"/>
                </a:lnTo>
                <a:lnTo>
                  <a:pt x="26630" y="18570"/>
                </a:lnTo>
                <a:lnTo>
                  <a:pt x="26843" y="18996"/>
                </a:lnTo>
                <a:lnTo>
                  <a:pt x="27056" y="19395"/>
                </a:lnTo>
                <a:lnTo>
                  <a:pt x="27322" y="19767"/>
                </a:lnTo>
                <a:lnTo>
                  <a:pt x="27588" y="20140"/>
                </a:lnTo>
                <a:lnTo>
                  <a:pt x="27881" y="20459"/>
                </a:lnTo>
                <a:lnTo>
                  <a:pt x="28200" y="20778"/>
                </a:lnTo>
                <a:lnTo>
                  <a:pt x="28546" y="21044"/>
                </a:lnTo>
                <a:lnTo>
                  <a:pt x="28918" y="21284"/>
                </a:lnTo>
                <a:lnTo>
                  <a:pt x="29291" y="21470"/>
                </a:lnTo>
                <a:lnTo>
                  <a:pt x="29716" y="21630"/>
                </a:lnTo>
                <a:lnTo>
                  <a:pt x="30142" y="21736"/>
                </a:lnTo>
                <a:lnTo>
                  <a:pt x="30514" y="21763"/>
                </a:lnTo>
                <a:lnTo>
                  <a:pt x="30887" y="21789"/>
                </a:lnTo>
                <a:lnTo>
                  <a:pt x="31259" y="21763"/>
                </a:lnTo>
                <a:lnTo>
                  <a:pt x="31632" y="21683"/>
                </a:lnTo>
                <a:lnTo>
                  <a:pt x="31978" y="21603"/>
                </a:lnTo>
                <a:lnTo>
                  <a:pt x="32350" y="21470"/>
                </a:lnTo>
                <a:lnTo>
                  <a:pt x="32696" y="21310"/>
                </a:lnTo>
                <a:lnTo>
                  <a:pt x="33042" y="21151"/>
                </a:lnTo>
                <a:lnTo>
                  <a:pt x="33361" y="20938"/>
                </a:lnTo>
                <a:lnTo>
                  <a:pt x="33680" y="20725"/>
                </a:lnTo>
                <a:lnTo>
                  <a:pt x="33999" y="20486"/>
                </a:lnTo>
                <a:lnTo>
                  <a:pt x="34292" y="20246"/>
                </a:lnTo>
                <a:lnTo>
                  <a:pt x="34585" y="19980"/>
                </a:lnTo>
                <a:lnTo>
                  <a:pt x="34851" y="19688"/>
                </a:lnTo>
                <a:lnTo>
                  <a:pt x="35117" y="19395"/>
                </a:lnTo>
                <a:lnTo>
                  <a:pt x="35356" y="19102"/>
                </a:lnTo>
                <a:lnTo>
                  <a:pt x="35809" y="18490"/>
                </a:lnTo>
                <a:lnTo>
                  <a:pt x="36261" y="17852"/>
                </a:lnTo>
                <a:lnTo>
                  <a:pt x="37112" y="16575"/>
                </a:lnTo>
                <a:lnTo>
                  <a:pt x="37538" y="15936"/>
                </a:lnTo>
                <a:lnTo>
                  <a:pt x="37990" y="15298"/>
                </a:lnTo>
                <a:lnTo>
                  <a:pt x="38469" y="14713"/>
                </a:lnTo>
                <a:lnTo>
                  <a:pt x="38708" y="14447"/>
                </a:lnTo>
                <a:lnTo>
                  <a:pt x="38974" y="14154"/>
                </a:lnTo>
                <a:lnTo>
                  <a:pt x="39427" y="13782"/>
                </a:lnTo>
                <a:lnTo>
                  <a:pt x="39906" y="13409"/>
                </a:lnTo>
                <a:lnTo>
                  <a:pt x="40438" y="13116"/>
                </a:lnTo>
                <a:lnTo>
                  <a:pt x="40996" y="12850"/>
                </a:lnTo>
                <a:lnTo>
                  <a:pt x="409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5"/>
          <p:cNvSpPr/>
          <p:nvPr/>
        </p:nvSpPr>
        <p:spPr>
          <a:xfrm flipH="1" rot="10800000">
            <a:off x="6154703" y="4251498"/>
            <a:ext cx="3294097" cy="912268"/>
          </a:xfrm>
          <a:custGeom>
            <a:rect b="b" l="l" r="r" t="t"/>
            <a:pathLst>
              <a:path extrusionOk="0" h="13888" w="50148">
                <a:moveTo>
                  <a:pt x="0" y="0"/>
                </a:moveTo>
                <a:lnTo>
                  <a:pt x="53" y="426"/>
                </a:lnTo>
                <a:lnTo>
                  <a:pt x="133" y="825"/>
                </a:lnTo>
                <a:lnTo>
                  <a:pt x="319" y="1596"/>
                </a:lnTo>
                <a:lnTo>
                  <a:pt x="585" y="2368"/>
                </a:lnTo>
                <a:lnTo>
                  <a:pt x="905" y="3139"/>
                </a:lnTo>
                <a:lnTo>
                  <a:pt x="1277" y="3858"/>
                </a:lnTo>
                <a:lnTo>
                  <a:pt x="1703" y="4549"/>
                </a:lnTo>
                <a:lnTo>
                  <a:pt x="2155" y="5241"/>
                </a:lnTo>
                <a:lnTo>
                  <a:pt x="2687" y="5880"/>
                </a:lnTo>
                <a:lnTo>
                  <a:pt x="3246" y="6465"/>
                </a:lnTo>
                <a:lnTo>
                  <a:pt x="3831" y="7023"/>
                </a:lnTo>
                <a:lnTo>
                  <a:pt x="4470" y="7529"/>
                </a:lnTo>
                <a:lnTo>
                  <a:pt x="5135" y="7981"/>
                </a:lnTo>
                <a:lnTo>
                  <a:pt x="5480" y="8194"/>
                </a:lnTo>
                <a:lnTo>
                  <a:pt x="5853" y="8380"/>
                </a:lnTo>
                <a:lnTo>
                  <a:pt x="6225" y="8566"/>
                </a:lnTo>
                <a:lnTo>
                  <a:pt x="6598" y="8726"/>
                </a:lnTo>
                <a:lnTo>
                  <a:pt x="6970" y="8886"/>
                </a:lnTo>
                <a:lnTo>
                  <a:pt x="7343" y="9019"/>
                </a:lnTo>
                <a:lnTo>
                  <a:pt x="7742" y="9125"/>
                </a:lnTo>
                <a:lnTo>
                  <a:pt x="8141" y="9232"/>
                </a:lnTo>
                <a:lnTo>
                  <a:pt x="8699" y="9365"/>
                </a:lnTo>
                <a:lnTo>
                  <a:pt x="9285" y="9444"/>
                </a:lnTo>
                <a:lnTo>
                  <a:pt x="9843" y="9498"/>
                </a:lnTo>
                <a:lnTo>
                  <a:pt x="10402" y="9524"/>
                </a:lnTo>
                <a:lnTo>
                  <a:pt x="11546" y="9524"/>
                </a:lnTo>
                <a:lnTo>
                  <a:pt x="12131" y="9498"/>
                </a:lnTo>
                <a:lnTo>
                  <a:pt x="12717" y="9444"/>
                </a:lnTo>
                <a:lnTo>
                  <a:pt x="13861" y="9285"/>
                </a:lnTo>
                <a:lnTo>
                  <a:pt x="15005" y="9099"/>
                </a:lnTo>
                <a:lnTo>
                  <a:pt x="16175" y="8859"/>
                </a:lnTo>
                <a:lnTo>
                  <a:pt x="17319" y="8593"/>
                </a:lnTo>
                <a:lnTo>
                  <a:pt x="18463" y="8354"/>
                </a:lnTo>
                <a:lnTo>
                  <a:pt x="19634" y="8114"/>
                </a:lnTo>
                <a:lnTo>
                  <a:pt x="20778" y="7875"/>
                </a:lnTo>
                <a:lnTo>
                  <a:pt x="21948" y="7715"/>
                </a:lnTo>
                <a:lnTo>
                  <a:pt x="22533" y="7662"/>
                </a:lnTo>
                <a:lnTo>
                  <a:pt x="23092" y="7609"/>
                </a:lnTo>
                <a:lnTo>
                  <a:pt x="23677" y="7582"/>
                </a:lnTo>
                <a:lnTo>
                  <a:pt x="24236" y="7556"/>
                </a:lnTo>
                <a:lnTo>
                  <a:pt x="24821" y="7582"/>
                </a:lnTo>
                <a:lnTo>
                  <a:pt x="25407" y="7609"/>
                </a:lnTo>
                <a:lnTo>
                  <a:pt x="25965" y="7662"/>
                </a:lnTo>
                <a:lnTo>
                  <a:pt x="26551" y="7768"/>
                </a:lnTo>
                <a:lnTo>
                  <a:pt x="27242" y="7901"/>
                </a:lnTo>
                <a:lnTo>
                  <a:pt x="27907" y="8088"/>
                </a:lnTo>
                <a:lnTo>
                  <a:pt x="28572" y="8327"/>
                </a:lnTo>
                <a:lnTo>
                  <a:pt x="29238" y="8566"/>
                </a:lnTo>
                <a:lnTo>
                  <a:pt x="29876" y="8859"/>
                </a:lnTo>
                <a:lnTo>
                  <a:pt x="30515" y="9152"/>
                </a:lnTo>
                <a:lnTo>
                  <a:pt x="31153" y="9471"/>
                </a:lnTo>
                <a:lnTo>
                  <a:pt x="31791" y="9817"/>
                </a:lnTo>
                <a:lnTo>
                  <a:pt x="33042" y="10509"/>
                </a:lnTo>
                <a:lnTo>
                  <a:pt x="34292" y="11227"/>
                </a:lnTo>
                <a:lnTo>
                  <a:pt x="35543" y="11919"/>
                </a:lnTo>
                <a:lnTo>
                  <a:pt x="36154" y="12238"/>
                </a:lnTo>
                <a:lnTo>
                  <a:pt x="36820" y="12557"/>
                </a:lnTo>
                <a:lnTo>
                  <a:pt x="37458" y="12850"/>
                </a:lnTo>
                <a:lnTo>
                  <a:pt x="38150" y="13116"/>
                </a:lnTo>
                <a:lnTo>
                  <a:pt x="38841" y="13329"/>
                </a:lnTo>
                <a:lnTo>
                  <a:pt x="39560" y="13541"/>
                </a:lnTo>
                <a:lnTo>
                  <a:pt x="40251" y="13674"/>
                </a:lnTo>
                <a:lnTo>
                  <a:pt x="40996" y="13807"/>
                </a:lnTo>
                <a:lnTo>
                  <a:pt x="41715" y="13861"/>
                </a:lnTo>
                <a:lnTo>
                  <a:pt x="42433" y="13887"/>
                </a:lnTo>
                <a:lnTo>
                  <a:pt x="43125" y="13861"/>
                </a:lnTo>
                <a:lnTo>
                  <a:pt x="43816" y="13781"/>
                </a:lnTo>
                <a:lnTo>
                  <a:pt x="44508" y="13621"/>
                </a:lnTo>
                <a:lnTo>
                  <a:pt x="44827" y="13541"/>
                </a:lnTo>
                <a:lnTo>
                  <a:pt x="45147" y="13435"/>
                </a:lnTo>
                <a:lnTo>
                  <a:pt x="45466" y="13302"/>
                </a:lnTo>
                <a:lnTo>
                  <a:pt x="45758" y="13169"/>
                </a:lnTo>
                <a:lnTo>
                  <a:pt x="46078" y="13009"/>
                </a:lnTo>
                <a:lnTo>
                  <a:pt x="46344" y="12823"/>
                </a:lnTo>
                <a:lnTo>
                  <a:pt x="46636" y="12637"/>
                </a:lnTo>
                <a:lnTo>
                  <a:pt x="46902" y="12424"/>
                </a:lnTo>
                <a:lnTo>
                  <a:pt x="47168" y="12185"/>
                </a:lnTo>
                <a:lnTo>
                  <a:pt x="47408" y="11945"/>
                </a:lnTo>
                <a:lnTo>
                  <a:pt x="47780" y="11519"/>
                </a:lnTo>
                <a:lnTo>
                  <a:pt x="48073" y="11094"/>
                </a:lnTo>
                <a:lnTo>
                  <a:pt x="48366" y="10615"/>
                </a:lnTo>
                <a:lnTo>
                  <a:pt x="48578" y="10136"/>
                </a:lnTo>
                <a:lnTo>
                  <a:pt x="48791" y="9657"/>
                </a:lnTo>
                <a:lnTo>
                  <a:pt x="48951" y="9125"/>
                </a:lnTo>
                <a:lnTo>
                  <a:pt x="49110" y="8620"/>
                </a:lnTo>
                <a:lnTo>
                  <a:pt x="49217" y="8061"/>
                </a:lnTo>
                <a:lnTo>
                  <a:pt x="49323" y="7529"/>
                </a:lnTo>
                <a:lnTo>
                  <a:pt x="49377" y="6970"/>
                </a:lnTo>
                <a:lnTo>
                  <a:pt x="49510" y="5853"/>
                </a:lnTo>
                <a:lnTo>
                  <a:pt x="49563" y="4736"/>
                </a:lnTo>
                <a:lnTo>
                  <a:pt x="49616" y="3618"/>
                </a:lnTo>
                <a:lnTo>
                  <a:pt x="49696" y="2714"/>
                </a:lnTo>
                <a:lnTo>
                  <a:pt x="49802" y="1809"/>
                </a:lnTo>
                <a:lnTo>
                  <a:pt x="49935" y="905"/>
                </a:lnTo>
                <a:lnTo>
                  <a:pt x="50042" y="452"/>
                </a:lnTo>
                <a:lnTo>
                  <a:pt x="501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4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1" type="subTitle"/>
          </p:nvPr>
        </p:nvSpPr>
        <p:spPr>
          <a:xfrm>
            <a:off x="723829" y="2677939"/>
            <a:ext cx="2501700" cy="13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3" name="Google Shape;103;p16"/>
          <p:cNvSpPr txBox="1"/>
          <p:nvPr>
            <p:ph idx="2" type="subTitle"/>
          </p:nvPr>
        </p:nvSpPr>
        <p:spPr>
          <a:xfrm>
            <a:off x="3323100" y="2677939"/>
            <a:ext cx="2501700" cy="13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4" name="Google Shape;104;p16"/>
          <p:cNvSpPr txBox="1"/>
          <p:nvPr>
            <p:ph idx="3" type="subTitle"/>
          </p:nvPr>
        </p:nvSpPr>
        <p:spPr>
          <a:xfrm>
            <a:off x="5920421" y="2677939"/>
            <a:ext cx="2501700" cy="13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5" name="Google Shape;105;p16"/>
          <p:cNvSpPr txBox="1"/>
          <p:nvPr>
            <p:ph idx="4" type="title"/>
          </p:nvPr>
        </p:nvSpPr>
        <p:spPr>
          <a:xfrm>
            <a:off x="719929" y="2458483"/>
            <a:ext cx="2505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6" name="Google Shape;106;p16"/>
          <p:cNvSpPr txBox="1"/>
          <p:nvPr>
            <p:ph idx="5" type="title"/>
          </p:nvPr>
        </p:nvSpPr>
        <p:spPr>
          <a:xfrm>
            <a:off x="3319200" y="2458483"/>
            <a:ext cx="2505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7" name="Google Shape;107;p16"/>
          <p:cNvSpPr txBox="1"/>
          <p:nvPr>
            <p:ph idx="6" type="title"/>
          </p:nvPr>
        </p:nvSpPr>
        <p:spPr>
          <a:xfrm>
            <a:off x="5918471" y="2458483"/>
            <a:ext cx="2505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8" name="Google Shape;108;p16"/>
          <p:cNvSpPr/>
          <p:nvPr/>
        </p:nvSpPr>
        <p:spPr>
          <a:xfrm flipH="1" rot="-5400000">
            <a:off x="-538999" y="3814038"/>
            <a:ext cx="2171201" cy="1153998"/>
          </a:xfrm>
          <a:custGeom>
            <a:rect b="b" l="l" r="r" t="t"/>
            <a:pathLst>
              <a:path extrusionOk="0" h="21790" w="40997">
                <a:moveTo>
                  <a:pt x="851" y="1"/>
                </a:moveTo>
                <a:lnTo>
                  <a:pt x="532" y="799"/>
                </a:lnTo>
                <a:lnTo>
                  <a:pt x="293" y="1597"/>
                </a:lnTo>
                <a:lnTo>
                  <a:pt x="213" y="1970"/>
                </a:lnTo>
                <a:lnTo>
                  <a:pt x="106" y="2369"/>
                </a:lnTo>
                <a:lnTo>
                  <a:pt x="53" y="2768"/>
                </a:lnTo>
                <a:lnTo>
                  <a:pt x="27" y="3167"/>
                </a:lnTo>
                <a:lnTo>
                  <a:pt x="0" y="3566"/>
                </a:lnTo>
                <a:lnTo>
                  <a:pt x="0" y="3938"/>
                </a:lnTo>
                <a:lnTo>
                  <a:pt x="27" y="4337"/>
                </a:lnTo>
                <a:lnTo>
                  <a:pt x="80" y="4710"/>
                </a:lnTo>
                <a:lnTo>
                  <a:pt x="160" y="5109"/>
                </a:lnTo>
                <a:lnTo>
                  <a:pt x="266" y="5481"/>
                </a:lnTo>
                <a:lnTo>
                  <a:pt x="399" y="5854"/>
                </a:lnTo>
                <a:lnTo>
                  <a:pt x="585" y="6200"/>
                </a:lnTo>
                <a:lnTo>
                  <a:pt x="851" y="6652"/>
                </a:lnTo>
                <a:lnTo>
                  <a:pt x="1144" y="7051"/>
                </a:lnTo>
                <a:lnTo>
                  <a:pt x="1463" y="7423"/>
                </a:lnTo>
                <a:lnTo>
                  <a:pt x="1836" y="7743"/>
                </a:lnTo>
                <a:lnTo>
                  <a:pt x="2235" y="8062"/>
                </a:lnTo>
                <a:lnTo>
                  <a:pt x="2660" y="8328"/>
                </a:lnTo>
                <a:lnTo>
                  <a:pt x="3113" y="8567"/>
                </a:lnTo>
                <a:lnTo>
                  <a:pt x="3565" y="8780"/>
                </a:lnTo>
                <a:lnTo>
                  <a:pt x="4044" y="8940"/>
                </a:lnTo>
                <a:lnTo>
                  <a:pt x="4549" y="9099"/>
                </a:lnTo>
                <a:lnTo>
                  <a:pt x="5055" y="9206"/>
                </a:lnTo>
                <a:lnTo>
                  <a:pt x="5587" y="9312"/>
                </a:lnTo>
                <a:lnTo>
                  <a:pt x="6092" y="9365"/>
                </a:lnTo>
                <a:lnTo>
                  <a:pt x="6624" y="9392"/>
                </a:lnTo>
                <a:lnTo>
                  <a:pt x="7662" y="9392"/>
                </a:lnTo>
                <a:lnTo>
                  <a:pt x="8167" y="9339"/>
                </a:lnTo>
                <a:lnTo>
                  <a:pt x="8673" y="9286"/>
                </a:lnTo>
                <a:lnTo>
                  <a:pt x="9684" y="9099"/>
                </a:lnTo>
                <a:lnTo>
                  <a:pt x="10695" y="8913"/>
                </a:lnTo>
                <a:lnTo>
                  <a:pt x="11679" y="8647"/>
                </a:lnTo>
                <a:lnTo>
                  <a:pt x="13701" y="8168"/>
                </a:lnTo>
                <a:lnTo>
                  <a:pt x="14685" y="7929"/>
                </a:lnTo>
                <a:lnTo>
                  <a:pt x="15696" y="7743"/>
                </a:lnTo>
                <a:lnTo>
                  <a:pt x="16202" y="7689"/>
                </a:lnTo>
                <a:lnTo>
                  <a:pt x="16734" y="7636"/>
                </a:lnTo>
                <a:lnTo>
                  <a:pt x="17266" y="7610"/>
                </a:lnTo>
                <a:lnTo>
                  <a:pt x="17771" y="7583"/>
                </a:lnTo>
                <a:lnTo>
                  <a:pt x="18303" y="7610"/>
                </a:lnTo>
                <a:lnTo>
                  <a:pt x="18809" y="7636"/>
                </a:lnTo>
                <a:lnTo>
                  <a:pt x="19341" y="7716"/>
                </a:lnTo>
                <a:lnTo>
                  <a:pt x="19846" y="7796"/>
                </a:lnTo>
                <a:lnTo>
                  <a:pt x="20352" y="7902"/>
                </a:lnTo>
                <a:lnTo>
                  <a:pt x="20831" y="8062"/>
                </a:lnTo>
                <a:lnTo>
                  <a:pt x="21310" y="8248"/>
                </a:lnTo>
                <a:lnTo>
                  <a:pt x="21762" y="8461"/>
                </a:lnTo>
                <a:lnTo>
                  <a:pt x="22187" y="8700"/>
                </a:lnTo>
                <a:lnTo>
                  <a:pt x="22613" y="8993"/>
                </a:lnTo>
                <a:lnTo>
                  <a:pt x="22986" y="9286"/>
                </a:lnTo>
                <a:lnTo>
                  <a:pt x="23358" y="9658"/>
                </a:lnTo>
                <a:lnTo>
                  <a:pt x="23651" y="10004"/>
                </a:lnTo>
                <a:lnTo>
                  <a:pt x="23917" y="10350"/>
                </a:lnTo>
                <a:lnTo>
                  <a:pt x="24156" y="10722"/>
                </a:lnTo>
                <a:lnTo>
                  <a:pt x="24369" y="11121"/>
                </a:lnTo>
                <a:lnTo>
                  <a:pt x="24555" y="11520"/>
                </a:lnTo>
                <a:lnTo>
                  <a:pt x="24715" y="11946"/>
                </a:lnTo>
                <a:lnTo>
                  <a:pt x="24874" y="12372"/>
                </a:lnTo>
                <a:lnTo>
                  <a:pt x="25007" y="12797"/>
                </a:lnTo>
                <a:lnTo>
                  <a:pt x="25247" y="13675"/>
                </a:lnTo>
                <a:lnTo>
                  <a:pt x="25433" y="14580"/>
                </a:lnTo>
                <a:lnTo>
                  <a:pt x="25646" y="15484"/>
                </a:lnTo>
                <a:lnTo>
                  <a:pt x="25859" y="16389"/>
                </a:lnTo>
                <a:lnTo>
                  <a:pt x="25965" y="16814"/>
                </a:lnTo>
                <a:lnTo>
                  <a:pt x="26098" y="17267"/>
                </a:lnTo>
                <a:lnTo>
                  <a:pt x="26258" y="17719"/>
                </a:lnTo>
                <a:lnTo>
                  <a:pt x="26417" y="18145"/>
                </a:lnTo>
                <a:lnTo>
                  <a:pt x="26630" y="18570"/>
                </a:lnTo>
                <a:lnTo>
                  <a:pt x="26843" y="18996"/>
                </a:lnTo>
                <a:lnTo>
                  <a:pt x="27056" y="19395"/>
                </a:lnTo>
                <a:lnTo>
                  <a:pt x="27322" y="19767"/>
                </a:lnTo>
                <a:lnTo>
                  <a:pt x="27588" y="20140"/>
                </a:lnTo>
                <a:lnTo>
                  <a:pt x="27881" y="20459"/>
                </a:lnTo>
                <a:lnTo>
                  <a:pt x="28200" y="20778"/>
                </a:lnTo>
                <a:lnTo>
                  <a:pt x="28546" y="21044"/>
                </a:lnTo>
                <a:lnTo>
                  <a:pt x="28918" y="21284"/>
                </a:lnTo>
                <a:lnTo>
                  <a:pt x="29291" y="21470"/>
                </a:lnTo>
                <a:lnTo>
                  <a:pt x="29716" y="21630"/>
                </a:lnTo>
                <a:lnTo>
                  <a:pt x="30142" y="21736"/>
                </a:lnTo>
                <a:lnTo>
                  <a:pt x="30514" y="21763"/>
                </a:lnTo>
                <a:lnTo>
                  <a:pt x="30887" y="21789"/>
                </a:lnTo>
                <a:lnTo>
                  <a:pt x="31259" y="21763"/>
                </a:lnTo>
                <a:lnTo>
                  <a:pt x="31632" y="21683"/>
                </a:lnTo>
                <a:lnTo>
                  <a:pt x="31978" y="21603"/>
                </a:lnTo>
                <a:lnTo>
                  <a:pt x="32350" y="21470"/>
                </a:lnTo>
                <a:lnTo>
                  <a:pt x="32696" y="21310"/>
                </a:lnTo>
                <a:lnTo>
                  <a:pt x="33042" y="21151"/>
                </a:lnTo>
                <a:lnTo>
                  <a:pt x="33361" y="20938"/>
                </a:lnTo>
                <a:lnTo>
                  <a:pt x="33680" y="20725"/>
                </a:lnTo>
                <a:lnTo>
                  <a:pt x="33999" y="20486"/>
                </a:lnTo>
                <a:lnTo>
                  <a:pt x="34292" y="20246"/>
                </a:lnTo>
                <a:lnTo>
                  <a:pt x="34585" y="19980"/>
                </a:lnTo>
                <a:lnTo>
                  <a:pt x="34851" y="19688"/>
                </a:lnTo>
                <a:lnTo>
                  <a:pt x="35117" y="19395"/>
                </a:lnTo>
                <a:lnTo>
                  <a:pt x="35356" y="19102"/>
                </a:lnTo>
                <a:lnTo>
                  <a:pt x="35809" y="18490"/>
                </a:lnTo>
                <a:lnTo>
                  <a:pt x="36261" y="17852"/>
                </a:lnTo>
                <a:lnTo>
                  <a:pt x="37112" y="16575"/>
                </a:lnTo>
                <a:lnTo>
                  <a:pt x="37538" y="15936"/>
                </a:lnTo>
                <a:lnTo>
                  <a:pt x="37990" y="15298"/>
                </a:lnTo>
                <a:lnTo>
                  <a:pt x="38469" y="14713"/>
                </a:lnTo>
                <a:lnTo>
                  <a:pt x="38708" y="14447"/>
                </a:lnTo>
                <a:lnTo>
                  <a:pt x="38974" y="14154"/>
                </a:lnTo>
                <a:lnTo>
                  <a:pt x="39427" y="13782"/>
                </a:lnTo>
                <a:lnTo>
                  <a:pt x="39906" y="13409"/>
                </a:lnTo>
                <a:lnTo>
                  <a:pt x="40438" y="13116"/>
                </a:lnTo>
                <a:lnTo>
                  <a:pt x="40996" y="12850"/>
                </a:lnTo>
                <a:lnTo>
                  <a:pt x="409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6"/>
          <p:cNvSpPr/>
          <p:nvPr/>
        </p:nvSpPr>
        <p:spPr>
          <a:xfrm flipH="1" rot="-5400000">
            <a:off x="7639019" y="87855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25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>
            <p:ph idx="1" type="body"/>
          </p:nvPr>
        </p:nvSpPr>
        <p:spPr>
          <a:xfrm>
            <a:off x="794950" y="1084200"/>
            <a:ext cx="3749400" cy="3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/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9pPr>
          </a:lstStyle>
          <a:p/>
        </p:txBody>
      </p:sp>
      <p:sp>
        <p:nvSpPr>
          <p:cNvPr id="112" name="Google Shape;112;p17"/>
          <p:cNvSpPr txBox="1"/>
          <p:nvPr>
            <p:ph idx="2" type="body"/>
          </p:nvPr>
        </p:nvSpPr>
        <p:spPr>
          <a:xfrm>
            <a:off x="4599650" y="1084198"/>
            <a:ext cx="3749400" cy="3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 u="sng"/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9pPr>
          </a:lstStyle>
          <a:p/>
        </p:txBody>
      </p:sp>
      <p:sp>
        <p:nvSpPr>
          <p:cNvPr id="113" name="Google Shape;113;p17"/>
          <p:cNvSpPr txBox="1"/>
          <p:nvPr>
            <p:ph type="title"/>
          </p:nvPr>
        </p:nvSpPr>
        <p:spPr>
          <a:xfrm>
            <a:off x="717750" y="365760"/>
            <a:ext cx="77085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4" name="Google Shape;114;p17"/>
          <p:cNvSpPr/>
          <p:nvPr/>
        </p:nvSpPr>
        <p:spPr>
          <a:xfrm rot="-5400000">
            <a:off x="7639019" y="21180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7"/>
          <p:cNvSpPr/>
          <p:nvPr/>
        </p:nvSpPr>
        <p:spPr>
          <a:xfrm flipH="1">
            <a:off x="2422047" y="4387230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7"/>
          <p:cNvSpPr/>
          <p:nvPr/>
        </p:nvSpPr>
        <p:spPr>
          <a:xfrm flipH="1" rot="5400000">
            <a:off x="-851881" y="256897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7"/>
          <p:cNvSpPr/>
          <p:nvPr/>
        </p:nvSpPr>
        <p:spPr>
          <a:xfrm>
            <a:off x="4305297" y="4387230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title"/>
          </p:nvPr>
        </p:nvSpPr>
        <p:spPr>
          <a:xfrm>
            <a:off x="1576786" y="1393124"/>
            <a:ext cx="29328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0" name="Google Shape;120;p18"/>
          <p:cNvSpPr txBox="1"/>
          <p:nvPr>
            <p:ph idx="1" type="subTitle"/>
          </p:nvPr>
        </p:nvSpPr>
        <p:spPr>
          <a:xfrm>
            <a:off x="1576786" y="1604544"/>
            <a:ext cx="2932800" cy="10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1" name="Google Shape;121;p18"/>
          <p:cNvSpPr txBox="1"/>
          <p:nvPr>
            <p:ph idx="2" type="title"/>
          </p:nvPr>
        </p:nvSpPr>
        <p:spPr>
          <a:xfrm>
            <a:off x="5465790" y="1393124"/>
            <a:ext cx="29328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2" name="Google Shape;122;p18"/>
          <p:cNvSpPr txBox="1"/>
          <p:nvPr>
            <p:ph idx="3" type="subTitle"/>
          </p:nvPr>
        </p:nvSpPr>
        <p:spPr>
          <a:xfrm>
            <a:off x="5465790" y="1604544"/>
            <a:ext cx="2932800" cy="10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3" name="Google Shape;123;p18"/>
          <p:cNvSpPr txBox="1"/>
          <p:nvPr>
            <p:ph idx="4" type="title"/>
          </p:nvPr>
        </p:nvSpPr>
        <p:spPr>
          <a:xfrm>
            <a:off x="1576786" y="2789955"/>
            <a:ext cx="2928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4" name="Google Shape;124;p18"/>
          <p:cNvSpPr txBox="1"/>
          <p:nvPr>
            <p:ph idx="5" type="subTitle"/>
          </p:nvPr>
        </p:nvSpPr>
        <p:spPr>
          <a:xfrm>
            <a:off x="1576786" y="3001375"/>
            <a:ext cx="2932800" cy="10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5" name="Google Shape;125;p18"/>
          <p:cNvSpPr txBox="1"/>
          <p:nvPr>
            <p:ph idx="6" type="title"/>
          </p:nvPr>
        </p:nvSpPr>
        <p:spPr>
          <a:xfrm>
            <a:off x="5465790" y="2789955"/>
            <a:ext cx="29328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6" name="Google Shape;126;p18"/>
          <p:cNvSpPr txBox="1"/>
          <p:nvPr>
            <p:ph idx="7" type="subTitle"/>
          </p:nvPr>
        </p:nvSpPr>
        <p:spPr>
          <a:xfrm>
            <a:off x="5465790" y="3001375"/>
            <a:ext cx="2932800" cy="10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7" name="Google Shape;127;p18"/>
          <p:cNvSpPr txBox="1"/>
          <p:nvPr>
            <p:ph idx="8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8" name="Google Shape;128;p18"/>
          <p:cNvSpPr/>
          <p:nvPr/>
        </p:nvSpPr>
        <p:spPr>
          <a:xfrm flipH="1" rot="-5400000">
            <a:off x="7639019" y="2435930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8"/>
          <p:cNvSpPr/>
          <p:nvPr/>
        </p:nvSpPr>
        <p:spPr>
          <a:xfrm flipH="1" rot="5400000">
            <a:off x="-825131" y="-529928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8"/>
          <p:cNvSpPr/>
          <p:nvPr/>
        </p:nvSpPr>
        <p:spPr>
          <a:xfrm flipH="1" rot="10800000">
            <a:off x="2918778" y="4619232"/>
            <a:ext cx="3294097" cy="912268"/>
          </a:xfrm>
          <a:custGeom>
            <a:rect b="b" l="l" r="r" t="t"/>
            <a:pathLst>
              <a:path extrusionOk="0" h="13888" w="50148">
                <a:moveTo>
                  <a:pt x="0" y="0"/>
                </a:moveTo>
                <a:lnTo>
                  <a:pt x="53" y="426"/>
                </a:lnTo>
                <a:lnTo>
                  <a:pt x="133" y="825"/>
                </a:lnTo>
                <a:lnTo>
                  <a:pt x="319" y="1596"/>
                </a:lnTo>
                <a:lnTo>
                  <a:pt x="585" y="2368"/>
                </a:lnTo>
                <a:lnTo>
                  <a:pt x="905" y="3139"/>
                </a:lnTo>
                <a:lnTo>
                  <a:pt x="1277" y="3858"/>
                </a:lnTo>
                <a:lnTo>
                  <a:pt x="1703" y="4549"/>
                </a:lnTo>
                <a:lnTo>
                  <a:pt x="2155" y="5241"/>
                </a:lnTo>
                <a:lnTo>
                  <a:pt x="2687" y="5880"/>
                </a:lnTo>
                <a:lnTo>
                  <a:pt x="3246" y="6465"/>
                </a:lnTo>
                <a:lnTo>
                  <a:pt x="3831" y="7023"/>
                </a:lnTo>
                <a:lnTo>
                  <a:pt x="4470" y="7529"/>
                </a:lnTo>
                <a:lnTo>
                  <a:pt x="5135" y="7981"/>
                </a:lnTo>
                <a:lnTo>
                  <a:pt x="5480" y="8194"/>
                </a:lnTo>
                <a:lnTo>
                  <a:pt x="5853" y="8380"/>
                </a:lnTo>
                <a:lnTo>
                  <a:pt x="6225" y="8566"/>
                </a:lnTo>
                <a:lnTo>
                  <a:pt x="6598" y="8726"/>
                </a:lnTo>
                <a:lnTo>
                  <a:pt x="6970" y="8886"/>
                </a:lnTo>
                <a:lnTo>
                  <a:pt x="7343" y="9019"/>
                </a:lnTo>
                <a:lnTo>
                  <a:pt x="7742" y="9125"/>
                </a:lnTo>
                <a:lnTo>
                  <a:pt x="8141" y="9232"/>
                </a:lnTo>
                <a:lnTo>
                  <a:pt x="8699" y="9365"/>
                </a:lnTo>
                <a:lnTo>
                  <a:pt x="9285" y="9444"/>
                </a:lnTo>
                <a:lnTo>
                  <a:pt x="9843" y="9498"/>
                </a:lnTo>
                <a:lnTo>
                  <a:pt x="10402" y="9524"/>
                </a:lnTo>
                <a:lnTo>
                  <a:pt x="11546" y="9524"/>
                </a:lnTo>
                <a:lnTo>
                  <a:pt x="12131" y="9498"/>
                </a:lnTo>
                <a:lnTo>
                  <a:pt x="12717" y="9444"/>
                </a:lnTo>
                <a:lnTo>
                  <a:pt x="13861" y="9285"/>
                </a:lnTo>
                <a:lnTo>
                  <a:pt x="15005" y="9099"/>
                </a:lnTo>
                <a:lnTo>
                  <a:pt x="16175" y="8859"/>
                </a:lnTo>
                <a:lnTo>
                  <a:pt x="17319" y="8593"/>
                </a:lnTo>
                <a:lnTo>
                  <a:pt x="18463" y="8354"/>
                </a:lnTo>
                <a:lnTo>
                  <a:pt x="19634" y="8114"/>
                </a:lnTo>
                <a:lnTo>
                  <a:pt x="20778" y="7875"/>
                </a:lnTo>
                <a:lnTo>
                  <a:pt x="21948" y="7715"/>
                </a:lnTo>
                <a:lnTo>
                  <a:pt x="22533" y="7662"/>
                </a:lnTo>
                <a:lnTo>
                  <a:pt x="23092" y="7609"/>
                </a:lnTo>
                <a:lnTo>
                  <a:pt x="23677" y="7582"/>
                </a:lnTo>
                <a:lnTo>
                  <a:pt x="24236" y="7556"/>
                </a:lnTo>
                <a:lnTo>
                  <a:pt x="24821" y="7582"/>
                </a:lnTo>
                <a:lnTo>
                  <a:pt x="25407" y="7609"/>
                </a:lnTo>
                <a:lnTo>
                  <a:pt x="25965" y="7662"/>
                </a:lnTo>
                <a:lnTo>
                  <a:pt x="26551" y="7768"/>
                </a:lnTo>
                <a:lnTo>
                  <a:pt x="27242" y="7901"/>
                </a:lnTo>
                <a:lnTo>
                  <a:pt x="27907" y="8088"/>
                </a:lnTo>
                <a:lnTo>
                  <a:pt x="28572" y="8327"/>
                </a:lnTo>
                <a:lnTo>
                  <a:pt x="29238" y="8566"/>
                </a:lnTo>
                <a:lnTo>
                  <a:pt x="29876" y="8859"/>
                </a:lnTo>
                <a:lnTo>
                  <a:pt x="30515" y="9152"/>
                </a:lnTo>
                <a:lnTo>
                  <a:pt x="31153" y="9471"/>
                </a:lnTo>
                <a:lnTo>
                  <a:pt x="31791" y="9817"/>
                </a:lnTo>
                <a:lnTo>
                  <a:pt x="33042" y="10509"/>
                </a:lnTo>
                <a:lnTo>
                  <a:pt x="34292" y="11227"/>
                </a:lnTo>
                <a:lnTo>
                  <a:pt x="35543" y="11919"/>
                </a:lnTo>
                <a:lnTo>
                  <a:pt x="36154" y="12238"/>
                </a:lnTo>
                <a:lnTo>
                  <a:pt x="36820" y="12557"/>
                </a:lnTo>
                <a:lnTo>
                  <a:pt x="37458" y="12850"/>
                </a:lnTo>
                <a:lnTo>
                  <a:pt x="38150" y="13116"/>
                </a:lnTo>
                <a:lnTo>
                  <a:pt x="38841" y="13329"/>
                </a:lnTo>
                <a:lnTo>
                  <a:pt x="39560" y="13541"/>
                </a:lnTo>
                <a:lnTo>
                  <a:pt x="40251" y="13674"/>
                </a:lnTo>
                <a:lnTo>
                  <a:pt x="40996" y="13807"/>
                </a:lnTo>
                <a:lnTo>
                  <a:pt x="41715" y="13861"/>
                </a:lnTo>
                <a:lnTo>
                  <a:pt x="42433" y="13887"/>
                </a:lnTo>
                <a:lnTo>
                  <a:pt x="43125" y="13861"/>
                </a:lnTo>
                <a:lnTo>
                  <a:pt x="43816" y="13781"/>
                </a:lnTo>
                <a:lnTo>
                  <a:pt x="44508" y="13621"/>
                </a:lnTo>
                <a:lnTo>
                  <a:pt x="44827" y="13541"/>
                </a:lnTo>
                <a:lnTo>
                  <a:pt x="45147" y="13435"/>
                </a:lnTo>
                <a:lnTo>
                  <a:pt x="45466" y="13302"/>
                </a:lnTo>
                <a:lnTo>
                  <a:pt x="45758" y="13169"/>
                </a:lnTo>
                <a:lnTo>
                  <a:pt x="46078" y="13009"/>
                </a:lnTo>
                <a:lnTo>
                  <a:pt x="46344" y="12823"/>
                </a:lnTo>
                <a:lnTo>
                  <a:pt x="46636" y="12637"/>
                </a:lnTo>
                <a:lnTo>
                  <a:pt x="46902" y="12424"/>
                </a:lnTo>
                <a:lnTo>
                  <a:pt x="47168" y="12185"/>
                </a:lnTo>
                <a:lnTo>
                  <a:pt x="47408" y="11945"/>
                </a:lnTo>
                <a:lnTo>
                  <a:pt x="47780" y="11519"/>
                </a:lnTo>
                <a:lnTo>
                  <a:pt x="48073" y="11094"/>
                </a:lnTo>
                <a:lnTo>
                  <a:pt x="48366" y="10615"/>
                </a:lnTo>
                <a:lnTo>
                  <a:pt x="48578" y="10136"/>
                </a:lnTo>
                <a:lnTo>
                  <a:pt x="48791" y="9657"/>
                </a:lnTo>
                <a:lnTo>
                  <a:pt x="48951" y="9125"/>
                </a:lnTo>
                <a:lnTo>
                  <a:pt x="49110" y="8620"/>
                </a:lnTo>
                <a:lnTo>
                  <a:pt x="49217" y="8061"/>
                </a:lnTo>
                <a:lnTo>
                  <a:pt x="49323" y="7529"/>
                </a:lnTo>
                <a:lnTo>
                  <a:pt x="49377" y="6970"/>
                </a:lnTo>
                <a:lnTo>
                  <a:pt x="49510" y="5853"/>
                </a:lnTo>
                <a:lnTo>
                  <a:pt x="49563" y="4736"/>
                </a:lnTo>
                <a:lnTo>
                  <a:pt x="49616" y="3618"/>
                </a:lnTo>
                <a:lnTo>
                  <a:pt x="49696" y="2714"/>
                </a:lnTo>
                <a:lnTo>
                  <a:pt x="49802" y="1809"/>
                </a:lnTo>
                <a:lnTo>
                  <a:pt x="49935" y="905"/>
                </a:lnTo>
                <a:lnTo>
                  <a:pt x="50042" y="452"/>
                </a:lnTo>
                <a:lnTo>
                  <a:pt x="501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title"/>
          </p:nvPr>
        </p:nvSpPr>
        <p:spPr>
          <a:xfrm>
            <a:off x="1998654" y="1100806"/>
            <a:ext cx="24294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3" name="Google Shape;133;p19"/>
          <p:cNvSpPr txBox="1"/>
          <p:nvPr>
            <p:ph idx="1" type="subTitle"/>
          </p:nvPr>
        </p:nvSpPr>
        <p:spPr>
          <a:xfrm>
            <a:off x="1998654" y="1309845"/>
            <a:ext cx="24294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4" name="Google Shape;134;p19"/>
          <p:cNvSpPr txBox="1"/>
          <p:nvPr>
            <p:ph idx="2" type="title"/>
          </p:nvPr>
        </p:nvSpPr>
        <p:spPr>
          <a:xfrm>
            <a:off x="5552368" y="1100806"/>
            <a:ext cx="24294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5" name="Google Shape;135;p19"/>
          <p:cNvSpPr txBox="1"/>
          <p:nvPr>
            <p:ph idx="3" type="subTitle"/>
          </p:nvPr>
        </p:nvSpPr>
        <p:spPr>
          <a:xfrm>
            <a:off x="5552368" y="1309845"/>
            <a:ext cx="24294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6" name="Google Shape;136;p19"/>
          <p:cNvSpPr txBox="1"/>
          <p:nvPr>
            <p:ph idx="4" type="title"/>
          </p:nvPr>
        </p:nvSpPr>
        <p:spPr>
          <a:xfrm>
            <a:off x="1998654" y="2293404"/>
            <a:ext cx="24294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7" name="Google Shape;137;p19"/>
          <p:cNvSpPr txBox="1"/>
          <p:nvPr>
            <p:ph idx="5" type="subTitle"/>
          </p:nvPr>
        </p:nvSpPr>
        <p:spPr>
          <a:xfrm>
            <a:off x="1998654" y="2502443"/>
            <a:ext cx="24294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8" name="Google Shape;138;p19"/>
          <p:cNvSpPr txBox="1"/>
          <p:nvPr>
            <p:ph idx="6" type="title"/>
          </p:nvPr>
        </p:nvSpPr>
        <p:spPr>
          <a:xfrm>
            <a:off x="5552368" y="2293404"/>
            <a:ext cx="24294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9" name="Google Shape;139;p19"/>
          <p:cNvSpPr txBox="1"/>
          <p:nvPr>
            <p:ph idx="7" type="subTitle"/>
          </p:nvPr>
        </p:nvSpPr>
        <p:spPr>
          <a:xfrm>
            <a:off x="5552368" y="2502443"/>
            <a:ext cx="24294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0" name="Google Shape;140;p19"/>
          <p:cNvSpPr txBox="1"/>
          <p:nvPr>
            <p:ph idx="8" type="title"/>
          </p:nvPr>
        </p:nvSpPr>
        <p:spPr>
          <a:xfrm>
            <a:off x="5552368" y="3467915"/>
            <a:ext cx="24294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41" name="Google Shape;141;p19"/>
          <p:cNvSpPr txBox="1"/>
          <p:nvPr>
            <p:ph idx="9" type="title"/>
          </p:nvPr>
        </p:nvSpPr>
        <p:spPr>
          <a:xfrm>
            <a:off x="1998654" y="3467915"/>
            <a:ext cx="24294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1800" u="sng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42" name="Google Shape;142;p19"/>
          <p:cNvSpPr txBox="1"/>
          <p:nvPr>
            <p:ph idx="13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3" name="Google Shape;143;p19"/>
          <p:cNvSpPr/>
          <p:nvPr/>
        </p:nvSpPr>
        <p:spPr>
          <a:xfrm flipH="1" rot="10800000">
            <a:off x="7159025" y="4021888"/>
            <a:ext cx="2171201" cy="1153998"/>
          </a:xfrm>
          <a:custGeom>
            <a:rect b="b" l="l" r="r" t="t"/>
            <a:pathLst>
              <a:path extrusionOk="0" h="21790" w="40997">
                <a:moveTo>
                  <a:pt x="851" y="1"/>
                </a:moveTo>
                <a:lnTo>
                  <a:pt x="532" y="799"/>
                </a:lnTo>
                <a:lnTo>
                  <a:pt x="293" y="1597"/>
                </a:lnTo>
                <a:lnTo>
                  <a:pt x="213" y="1970"/>
                </a:lnTo>
                <a:lnTo>
                  <a:pt x="106" y="2369"/>
                </a:lnTo>
                <a:lnTo>
                  <a:pt x="53" y="2768"/>
                </a:lnTo>
                <a:lnTo>
                  <a:pt x="27" y="3167"/>
                </a:lnTo>
                <a:lnTo>
                  <a:pt x="0" y="3566"/>
                </a:lnTo>
                <a:lnTo>
                  <a:pt x="0" y="3938"/>
                </a:lnTo>
                <a:lnTo>
                  <a:pt x="27" y="4337"/>
                </a:lnTo>
                <a:lnTo>
                  <a:pt x="80" y="4710"/>
                </a:lnTo>
                <a:lnTo>
                  <a:pt x="160" y="5109"/>
                </a:lnTo>
                <a:lnTo>
                  <a:pt x="266" y="5481"/>
                </a:lnTo>
                <a:lnTo>
                  <a:pt x="399" y="5854"/>
                </a:lnTo>
                <a:lnTo>
                  <a:pt x="585" y="6200"/>
                </a:lnTo>
                <a:lnTo>
                  <a:pt x="851" y="6652"/>
                </a:lnTo>
                <a:lnTo>
                  <a:pt x="1144" y="7051"/>
                </a:lnTo>
                <a:lnTo>
                  <a:pt x="1463" y="7423"/>
                </a:lnTo>
                <a:lnTo>
                  <a:pt x="1836" y="7743"/>
                </a:lnTo>
                <a:lnTo>
                  <a:pt x="2235" y="8062"/>
                </a:lnTo>
                <a:lnTo>
                  <a:pt x="2660" y="8328"/>
                </a:lnTo>
                <a:lnTo>
                  <a:pt x="3113" y="8567"/>
                </a:lnTo>
                <a:lnTo>
                  <a:pt x="3565" y="8780"/>
                </a:lnTo>
                <a:lnTo>
                  <a:pt x="4044" y="8940"/>
                </a:lnTo>
                <a:lnTo>
                  <a:pt x="4549" y="9099"/>
                </a:lnTo>
                <a:lnTo>
                  <a:pt x="5055" y="9206"/>
                </a:lnTo>
                <a:lnTo>
                  <a:pt x="5587" y="9312"/>
                </a:lnTo>
                <a:lnTo>
                  <a:pt x="6092" y="9365"/>
                </a:lnTo>
                <a:lnTo>
                  <a:pt x="6624" y="9392"/>
                </a:lnTo>
                <a:lnTo>
                  <a:pt x="7662" y="9392"/>
                </a:lnTo>
                <a:lnTo>
                  <a:pt x="8167" y="9339"/>
                </a:lnTo>
                <a:lnTo>
                  <a:pt x="8673" y="9286"/>
                </a:lnTo>
                <a:lnTo>
                  <a:pt x="9684" y="9099"/>
                </a:lnTo>
                <a:lnTo>
                  <a:pt x="10695" y="8913"/>
                </a:lnTo>
                <a:lnTo>
                  <a:pt x="11679" y="8647"/>
                </a:lnTo>
                <a:lnTo>
                  <a:pt x="13701" y="8168"/>
                </a:lnTo>
                <a:lnTo>
                  <a:pt x="14685" y="7929"/>
                </a:lnTo>
                <a:lnTo>
                  <a:pt x="15696" y="7743"/>
                </a:lnTo>
                <a:lnTo>
                  <a:pt x="16202" y="7689"/>
                </a:lnTo>
                <a:lnTo>
                  <a:pt x="16734" y="7636"/>
                </a:lnTo>
                <a:lnTo>
                  <a:pt x="17266" y="7610"/>
                </a:lnTo>
                <a:lnTo>
                  <a:pt x="17771" y="7583"/>
                </a:lnTo>
                <a:lnTo>
                  <a:pt x="18303" y="7610"/>
                </a:lnTo>
                <a:lnTo>
                  <a:pt x="18809" y="7636"/>
                </a:lnTo>
                <a:lnTo>
                  <a:pt x="19341" y="7716"/>
                </a:lnTo>
                <a:lnTo>
                  <a:pt x="19846" y="7796"/>
                </a:lnTo>
                <a:lnTo>
                  <a:pt x="20352" y="7902"/>
                </a:lnTo>
                <a:lnTo>
                  <a:pt x="20831" y="8062"/>
                </a:lnTo>
                <a:lnTo>
                  <a:pt x="21310" y="8248"/>
                </a:lnTo>
                <a:lnTo>
                  <a:pt x="21762" y="8461"/>
                </a:lnTo>
                <a:lnTo>
                  <a:pt x="22187" y="8700"/>
                </a:lnTo>
                <a:lnTo>
                  <a:pt x="22613" y="8993"/>
                </a:lnTo>
                <a:lnTo>
                  <a:pt x="22986" y="9286"/>
                </a:lnTo>
                <a:lnTo>
                  <a:pt x="23358" y="9658"/>
                </a:lnTo>
                <a:lnTo>
                  <a:pt x="23651" y="10004"/>
                </a:lnTo>
                <a:lnTo>
                  <a:pt x="23917" y="10350"/>
                </a:lnTo>
                <a:lnTo>
                  <a:pt x="24156" y="10722"/>
                </a:lnTo>
                <a:lnTo>
                  <a:pt x="24369" y="11121"/>
                </a:lnTo>
                <a:lnTo>
                  <a:pt x="24555" y="11520"/>
                </a:lnTo>
                <a:lnTo>
                  <a:pt x="24715" y="11946"/>
                </a:lnTo>
                <a:lnTo>
                  <a:pt x="24874" y="12372"/>
                </a:lnTo>
                <a:lnTo>
                  <a:pt x="25007" y="12797"/>
                </a:lnTo>
                <a:lnTo>
                  <a:pt x="25247" y="13675"/>
                </a:lnTo>
                <a:lnTo>
                  <a:pt x="25433" y="14580"/>
                </a:lnTo>
                <a:lnTo>
                  <a:pt x="25646" y="15484"/>
                </a:lnTo>
                <a:lnTo>
                  <a:pt x="25859" y="16389"/>
                </a:lnTo>
                <a:lnTo>
                  <a:pt x="25965" y="16814"/>
                </a:lnTo>
                <a:lnTo>
                  <a:pt x="26098" y="17267"/>
                </a:lnTo>
                <a:lnTo>
                  <a:pt x="26258" y="17719"/>
                </a:lnTo>
                <a:lnTo>
                  <a:pt x="26417" y="18145"/>
                </a:lnTo>
                <a:lnTo>
                  <a:pt x="26630" y="18570"/>
                </a:lnTo>
                <a:lnTo>
                  <a:pt x="26843" y="18996"/>
                </a:lnTo>
                <a:lnTo>
                  <a:pt x="27056" y="19395"/>
                </a:lnTo>
                <a:lnTo>
                  <a:pt x="27322" y="19767"/>
                </a:lnTo>
                <a:lnTo>
                  <a:pt x="27588" y="20140"/>
                </a:lnTo>
                <a:lnTo>
                  <a:pt x="27881" y="20459"/>
                </a:lnTo>
                <a:lnTo>
                  <a:pt x="28200" y="20778"/>
                </a:lnTo>
                <a:lnTo>
                  <a:pt x="28546" y="21044"/>
                </a:lnTo>
                <a:lnTo>
                  <a:pt x="28918" y="21284"/>
                </a:lnTo>
                <a:lnTo>
                  <a:pt x="29291" y="21470"/>
                </a:lnTo>
                <a:lnTo>
                  <a:pt x="29716" y="21630"/>
                </a:lnTo>
                <a:lnTo>
                  <a:pt x="30142" y="21736"/>
                </a:lnTo>
                <a:lnTo>
                  <a:pt x="30514" y="21763"/>
                </a:lnTo>
                <a:lnTo>
                  <a:pt x="30887" y="21789"/>
                </a:lnTo>
                <a:lnTo>
                  <a:pt x="31259" y="21763"/>
                </a:lnTo>
                <a:lnTo>
                  <a:pt x="31632" y="21683"/>
                </a:lnTo>
                <a:lnTo>
                  <a:pt x="31978" y="21603"/>
                </a:lnTo>
                <a:lnTo>
                  <a:pt x="32350" y="21470"/>
                </a:lnTo>
                <a:lnTo>
                  <a:pt x="32696" y="21310"/>
                </a:lnTo>
                <a:lnTo>
                  <a:pt x="33042" y="21151"/>
                </a:lnTo>
                <a:lnTo>
                  <a:pt x="33361" y="20938"/>
                </a:lnTo>
                <a:lnTo>
                  <a:pt x="33680" y="20725"/>
                </a:lnTo>
                <a:lnTo>
                  <a:pt x="33999" y="20486"/>
                </a:lnTo>
                <a:lnTo>
                  <a:pt x="34292" y="20246"/>
                </a:lnTo>
                <a:lnTo>
                  <a:pt x="34585" y="19980"/>
                </a:lnTo>
                <a:lnTo>
                  <a:pt x="34851" y="19688"/>
                </a:lnTo>
                <a:lnTo>
                  <a:pt x="35117" y="19395"/>
                </a:lnTo>
                <a:lnTo>
                  <a:pt x="35356" y="19102"/>
                </a:lnTo>
                <a:lnTo>
                  <a:pt x="35809" y="18490"/>
                </a:lnTo>
                <a:lnTo>
                  <a:pt x="36261" y="17852"/>
                </a:lnTo>
                <a:lnTo>
                  <a:pt x="37112" y="16575"/>
                </a:lnTo>
                <a:lnTo>
                  <a:pt x="37538" y="15936"/>
                </a:lnTo>
                <a:lnTo>
                  <a:pt x="37990" y="15298"/>
                </a:lnTo>
                <a:lnTo>
                  <a:pt x="38469" y="14713"/>
                </a:lnTo>
                <a:lnTo>
                  <a:pt x="38708" y="14447"/>
                </a:lnTo>
                <a:lnTo>
                  <a:pt x="38974" y="14154"/>
                </a:lnTo>
                <a:lnTo>
                  <a:pt x="39427" y="13782"/>
                </a:lnTo>
                <a:lnTo>
                  <a:pt x="39906" y="13409"/>
                </a:lnTo>
                <a:lnTo>
                  <a:pt x="40438" y="13116"/>
                </a:lnTo>
                <a:lnTo>
                  <a:pt x="40996" y="12850"/>
                </a:lnTo>
                <a:lnTo>
                  <a:pt x="409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9"/>
          <p:cNvSpPr/>
          <p:nvPr/>
        </p:nvSpPr>
        <p:spPr>
          <a:xfrm flipH="1">
            <a:off x="3162028" y="-565568"/>
            <a:ext cx="3294097" cy="912268"/>
          </a:xfrm>
          <a:custGeom>
            <a:rect b="b" l="l" r="r" t="t"/>
            <a:pathLst>
              <a:path extrusionOk="0" h="13888" w="50148">
                <a:moveTo>
                  <a:pt x="0" y="0"/>
                </a:moveTo>
                <a:lnTo>
                  <a:pt x="53" y="426"/>
                </a:lnTo>
                <a:lnTo>
                  <a:pt x="133" y="825"/>
                </a:lnTo>
                <a:lnTo>
                  <a:pt x="319" y="1596"/>
                </a:lnTo>
                <a:lnTo>
                  <a:pt x="585" y="2368"/>
                </a:lnTo>
                <a:lnTo>
                  <a:pt x="905" y="3139"/>
                </a:lnTo>
                <a:lnTo>
                  <a:pt x="1277" y="3858"/>
                </a:lnTo>
                <a:lnTo>
                  <a:pt x="1703" y="4549"/>
                </a:lnTo>
                <a:lnTo>
                  <a:pt x="2155" y="5241"/>
                </a:lnTo>
                <a:lnTo>
                  <a:pt x="2687" y="5880"/>
                </a:lnTo>
                <a:lnTo>
                  <a:pt x="3246" y="6465"/>
                </a:lnTo>
                <a:lnTo>
                  <a:pt x="3831" y="7023"/>
                </a:lnTo>
                <a:lnTo>
                  <a:pt x="4470" y="7529"/>
                </a:lnTo>
                <a:lnTo>
                  <a:pt x="5135" y="7981"/>
                </a:lnTo>
                <a:lnTo>
                  <a:pt x="5480" y="8194"/>
                </a:lnTo>
                <a:lnTo>
                  <a:pt x="5853" y="8380"/>
                </a:lnTo>
                <a:lnTo>
                  <a:pt x="6225" y="8566"/>
                </a:lnTo>
                <a:lnTo>
                  <a:pt x="6598" y="8726"/>
                </a:lnTo>
                <a:lnTo>
                  <a:pt x="6970" y="8886"/>
                </a:lnTo>
                <a:lnTo>
                  <a:pt x="7343" y="9019"/>
                </a:lnTo>
                <a:lnTo>
                  <a:pt x="7742" y="9125"/>
                </a:lnTo>
                <a:lnTo>
                  <a:pt x="8141" y="9232"/>
                </a:lnTo>
                <a:lnTo>
                  <a:pt x="8699" y="9365"/>
                </a:lnTo>
                <a:lnTo>
                  <a:pt x="9285" y="9444"/>
                </a:lnTo>
                <a:lnTo>
                  <a:pt x="9843" y="9498"/>
                </a:lnTo>
                <a:lnTo>
                  <a:pt x="10402" y="9524"/>
                </a:lnTo>
                <a:lnTo>
                  <a:pt x="11546" y="9524"/>
                </a:lnTo>
                <a:lnTo>
                  <a:pt x="12131" y="9498"/>
                </a:lnTo>
                <a:lnTo>
                  <a:pt x="12717" y="9444"/>
                </a:lnTo>
                <a:lnTo>
                  <a:pt x="13861" y="9285"/>
                </a:lnTo>
                <a:lnTo>
                  <a:pt x="15005" y="9099"/>
                </a:lnTo>
                <a:lnTo>
                  <a:pt x="16175" y="8859"/>
                </a:lnTo>
                <a:lnTo>
                  <a:pt x="17319" y="8593"/>
                </a:lnTo>
                <a:lnTo>
                  <a:pt x="18463" y="8354"/>
                </a:lnTo>
                <a:lnTo>
                  <a:pt x="19634" y="8114"/>
                </a:lnTo>
                <a:lnTo>
                  <a:pt x="20778" y="7875"/>
                </a:lnTo>
                <a:lnTo>
                  <a:pt x="21948" y="7715"/>
                </a:lnTo>
                <a:lnTo>
                  <a:pt x="22533" y="7662"/>
                </a:lnTo>
                <a:lnTo>
                  <a:pt x="23092" y="7609"/>
                </a:lnTo>
                <a:lnTo>
                  <a:pt x="23677" y="7582"/>
                </a:lnTo>
                <a:lnTo>
                  <a:pt x="24236" y="7556"/>
                </a:lnTo>
                <a:lnTo>
                  <a:pt x="24821" y="7582"/>
                </a:lnTo>
                <a:lnTo>
                  <a:pt x="25407" y="7609"/>
                </a:lnTo>
                <a:lnTo>
                  <a:pt x="25965" y="7662"/>
                </a:lnTo>
                <a:lnTo>
                  <a:pt x="26551" y="7768"/>
                </a:lnTo>
                <a:lnTo>
                  <a:pt x="27242" y="7901"/>
                </a:lnTo>
                <a:lnTo>
                  <a:pt x="27907" y="8088"/>
                </a:lnTo>
                <a:lnTo>
                  <a:pt x="28572" y="8327"/>
                </a:lnTo>
                <a:lnTo>
                  <a:pt x="29238" y="8566"/>
                </a:lnTo>
                <a:lnTo>
                  <a:pt x="29876" y="8859"/>
                </a:lnTo>
                <a:lnTo>
                  <a:pt x="30515" y="9152"/>
                </a:lnTo>
                <a:lnTo>
                  <a:pt x="31153" y="9471"/>
                </a:lnTo>
                <a:lnTo>
                  <a:pt x="31791" y="9817"/>
                </a:lnTo>
                <a:lnTo>
                  <a:pt x="33042" y="10509"/>
                </a:lnTo>
                <a:lnTo>
                  <a:pt x="34292" y="11227"/>
                </a:lnTo>
                <a:lnTo>
                  <a:pt x="35543" y="11919"/>
                </a:lnTo>
                <a:lnTo>
                  <a:pt x="36154" y="12238"/>
                </a:lnTo>
                <a:lnTo>
                  <a:pt x="36820" y="12557"/>
                </a:lnTo>
                <a:lnTo>
                  <a:pt x="37458" y="12850"/>
                </a:lnTo>
                <a:lnTo>
                  <a:pt x="38150" y="13116"/>
                </a:lnTo>
                <a:lnTo>
                  <a:pt x="38841" y="13329"/>
                </a:lnTo>
                <a:lnTo>
                  <a:pt x="39560" y="13541"/>
                </a:lnTo>
                <a:lnTo>
                  <a:pt x="40251" y="13674"/>
                </a:lnTo>
                <a:lnTo>
                  <a:pt x="40996" y="13807"/>
                </a:lnTo>
                <a:lnTo>
                  <a:pt x="41715" y="13861"/>
                </a:lnTo>
                <a:lnTo>
                  <a:pt x="42433" y="13887"/>
                </a:lnTo>
                <a:lnTo>
                  <a:pt x="43125" y="13861"/>
                </a:lnTo>
                <a:lnTo>
                  <a:pt x="43816" y="13781"/>
                </a:lnTo>
                <a:lnTo>
                  <a:pt x="44508" y="13621"/>
                </a:lnTo>
                <a:lnTo>
                  <a:pt x="44827" y="13541"/>
                </a:lnTo>
                <a:lnTo>
                  <a:pt x="45147" y="13435"/>
                </a:lnTo>
                <a:lnTo>
                  <a:pt x="45466" y="13302"/>
                </a:lnTo>
                <a:lnTo>
                  <a:pt x="45758" y="13169"/>
                </a:lnTo>
                <a:lnTo>
                  <a:pt x="46078" y="13009"/>
                </a:lnTo>
                <a:lnTo>
                  <a:pt x="46344" y="12823"/>
                </a:lnTo>
                <a:lnTo>
                  <a:pt x="46636" y="12637"/>
                </a:lnTo>
                <a:lnTo>
                  <a:pt x="46902" y="12424"/>
                </a:lnTo>
                <a:lnTo>
                  <a:pt x="47168" y="12185"/>
                </a:lnTo>
                <a:lnTo>
                  <a:pt x="47408" y="11945"/>
                </a:lnTo>
                <a:lnTo>
                  <a:pt x="47780" y="11519"/>
                </a:lnTo>
                <a:lnTo>
                  <a:pt x="48073" y="11094"/>
                </a:lnTo>
                <a:lnTo>
                  <a:pt x="48366" y="10615"/>
                </a:lnTo>
                <a:lnTo>
                  <a:pt x="48578" y="10136"/>
                </a:lnTo>
                <a:lnTo>
                  <a:pt x="48791" y="9657"/>
                </a:lnTo>
                <a:lnTo>
                  <a:pt x="48951" y="9125"/>
                </a:lnTo>
                <a:lnTo>
                  <a:pt x="49110" y="8620"/>
                </a:lnTo>
                <a:lnTo>
                  <a:pt x="49217" y="8061"/>
                </a:lnTo>
                <a:lnTo>
                  <a:pt x="49323" y="7529"/>
                </a:lnTo>
                <a:lnTo>
                  <a:pt x="49377" y="6970"/>
                </a:lnTo>
                <a:lnTo>
                  <a:pt x="49510" y="5853"/>
                </a:lnTo>
                <a:lnTo>
                  <a:pt x="49563" y="4736"/>
                </a:lnTo>
                <a:lnTo>
                  <a:pt x="49616" y="3618"/>
                </a:lnTo>
                <a:lnTo>
                  <a:pt x="49696" y="2714"/>
                </a:lnTo>
                <a:lnTo>
                  <a:pt x="49802" y="1809"/>
                </a:lnTo>
                <a:lnTo>
                  <a:pt x="49935" y="905"/>
                </a:lnTo>
                <a:lnTo>
                  <a:pt x="50042" y="452"/>
                </a:lnTo>
                <a:lnTo>
                  <a:pt x="501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9"/>
          <p:cNvSpPr/>
          <p:nvPr/>
        </p:nvSpPr>
        <p:spPr>
          <a:xfrm flipH="1">
            <a:off x="-418006" y="4449572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/>
          <p:nvPr>
            <p:ph hasCustomPrompt="1" type="title"/>
          </p:nvPr>
        </p:nvSpPr>
        <p:spPr>
          <a:xfrm>
            <a:off x="885400" y="660725"/>
            <a:ext cx="4033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8" name="Google Shape;148;p20"/>
          <p:cNvSpPr txBox="1"/>
          <p:nvPr>
            <p:ph idx="1" type="subTitle"/>
          </p:nvPr>
        </p:nvSpPr>
        <p:spPr>
          <a:xfrm>
            <a:off x="885400" y="1379254"/>
            <a:ext cx="4033500" cy="3657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49" name="Google Shape;149;p20"/>
          <p:cNvSpPr txBox="1"/>
          <p:nvPr>
            <p:ph hasCustomPrompt="1" idx="2" type="title"/>
          </p:nvPr>
        </p:nvSpPr>
        <p:spPr>
          <a:xfrm>
            <a:off x="885400" y="2031548"/>
            <a:ext cx="4033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0" name="Google Shape;150;p20"/>
          <p:cNvSpPr txBox="1"/>
          <p:nvPr>
            <p:ph idx="3" type="subTitle"/>
          </p:nvPr>
        </p:nvSpPr>
        <p:spPr>
          <a:xfrm>
            <a:off x="885400" y="2751025"/>
            <a:ext cx="4033500" cy="3657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51" name="Google Shape;151;p20"/>
          <p:cNvSpPr txBox="1"/>
          <p:nvPr>
            <p:ph hasCustomPrompt="1" idx="4" type="title"/>
          </p:nvPr>
        </p:nvSpPr>
        <p:spPr>
          <a:xfrm>
            <a:off x="885400" y="3397598"/>
            <a:ext cx="40335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2" name="Google Shape;152;p20"/>
          <p:cNvSpPr txBox="1"/>
          <p:nvPr>
            <p:ph idx="5" type="subTitle"/>
          </p:nvPr>
        </p:nvSpPr>
        <p:spPr>
          <a:xfrm>
            <a:off x="885400" y="4117075"/>
            <a:ext cx="4033500" cy="3657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53" name="Google Shape;153;p20"/>
          <p:cNvSpPr/>
          <p:nvPr>
            <p:ph idx="6" type="pic"/>
          </p:nvPr>
        </p:nvSpPr>
        <p:spPr>
          <a:xfrm>
            <a:off x="5436600" y="0"/>
            <a:ext cx="37074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54" name="Google Shape;154;p20"/>
          <p:cNvSpPr/>
          <p:nvPr/>
        </p:nvSpPr>
        <p:spPr>
          <a:xfrm flipH="1" rot="5400000">
            <a:off x="-901331" y="2550672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0"/>
          <p:cNvSpPr/>
          <p:nvPr/>
        </p:nvSpPr>
        <p:spPr>
          <a:xfrm flipH="1" rot="10800000">
            <a:off x="7149600" y="4174825"/>
            <a:ext cx="2171201" cy="1153998"/>
          </a:xfrm>
          <a:custGeom>
            <a:rect b="b" l="l" r="r" t="t"/>
            <a:pathLst>
              <a:path extrusionOk="0" h="21790" w="40997">
                <a:moveTo>
                  <a:pt x="851" y="1"/>
                </a:moveTo>
                <a:lnTo>
                  <a:pt x="532" y="799"/>
                </a:lnTo>
                <a:lnTo>
                  <a:pt x="293" y="1597"/>
                </a:lnTo>
                <a:lnTo>
                  <a:pt x="213" y="1970"/>
                </a:lnTo>
                <a:lnTo>
                  <a:pt x="106" y="2369"/>
                </a:lnTo>
                <a:lnTo>
                  <a:pt x="53" y="2768"/>
                </a:lnTo>
                <a:lnTo>
                  <a:pt x="27" y="3167"/>
                </a:lnTo>
                <a:lnTo>
                  <a:pt x="0" y="3566"/>
                </a:lnTo>
                <a:lnTo>
                  <a:pt x="0" y="3938"/>
                </a:lnTo>
                <a:lnTo>
                  <a:pt x="27" y="4337"/>
                </a:lnTo>
                <a:lnTo>
                  <a:pt x="80" y="4710"/>
                </a:lnTo>
                <a:lnTo>
                  <a:pt x="160" y="5109"/>
                </a:lnTo>
                <a:lnTo>
                  <a:pt x="266" y="5481"/>
                </a:lnTo>
                <a:lnTo>
                  <a:pt x="399" y="5854"/>
                </a:lnTo>
                <a:lnTo>
                  <a:pt x="585" y="6200"/>
                </a:lnTo>
                <a:lnTo>
                  <a:pt x="851" y="6652"/>
                </a:lnTo>
                <a:lnTo>
                  <a:pt x="1144" y="7051"/>
                </a:lnTo>
                <a:lnTo>
                  <a:pt x="1463" y="7423"/>
                </a:lnTo>
                <a:lnTo>
                  <a:pt x="1836" y="7743"/>
                </a:lnTo>
                <a:lnTo>
                  <a:pt x="2235" y="8062"/>
                </a:lnTo>
                <a:lnTo>
                  <a:pt x="2660" y="8328"/>
                </a:lnTo>
                <a:lnTo>
                  <a:pt x="3113" y="8567"/>
                </a:lnTo>
                <a:lnTo>
                  <a:pt x="3565" y="8780"/>
                </a:lnTo>
                <a:lnTo>
                  <a:pt x="4044" y="8940"/>
                </a:lnTo>
                <a:lnTo>
                  <a:pt x="4549" y="9099"/>
                </a:lnTo>
                <a:lnTo>
                  <a:pt x="5055" y="9206"/>
                </a:lnTo>
                <a:lnTo>
                  <a:pt x="5587" y="9312"/>
                </a:lnTo>
                <a:lnTo>
                  <a:pt x="6092" y="9365"/>
                </a:lnTo>
                <a:lnTo>
                  <a:pt x="6624" y="9392"/>
                </a:lnTo>
                <a:lnTo>
                  <a:pt x="7662" y="9392"/>
                </a:lnTo>
                <a:lnTo>
                  <a:pt x="8167" y="9339"/>
                </a:lnTo>
                <a:lnTo>
                  <a:pt x="8673" y="9286"/>
                </a:lnTo>
                <a:lnTo>
                  <a:pt x="9684" y="9099"/>
                </a:lnTo>
                <a:lnTo>
                  <a:pt x="10695" y="8913"/>
                </a:lnTo>
                <a:lnTo>
                  <a:pt x="11679" y="8647"/>
                </a:lnTo>
                <a:lnTo>
                  <a:pt x="13701" y="8168"/>
                </a:lnTo>
                <a:lnTo>
                  <a:pt x="14685" y="7929"/>
                </a:lnTo>
                <a:lnTo>
                  <a:pt x="15696" y="7743"/>
                </a:lnTo>
                <a:lnTo>
                  <a:pt x="16202" y="7689"/>
                </a:lnTo>
                <a:lnTo>
                  <a:pt x="16734" y="7636"/>
                </a:lnTo>
                <a:lnTo>
                  <a:pt x="17266" y="7610"/>
                </a:lnTo>
                <a:lnTo>
                  <a:pt x="17771" y="7583"/>
                </a:lnTo>
                <a:lnTo>
                  <a:pt x="18303" y="7610"/>
                </a:lnTo>
                <a:lnTo>
                  <a:pt x="18809" y="7636"/>
                </a:lnTo>
                <a:lnTo>
                  <a:pt x="19341" y="7716"/>
                </a:lnTo>
                <a:lnTo>
                  <a:pt x="19846" y="7796"/>
                </a:lnTo>
                <a:lnTo>
                  <a:pt x="20352" y="7902"/>
                </a:lnTo>
                <a:lnTo>
                  <a:pt x="20831" y="8062"/>
                </a:lnTo>
                <a:lnTo>
                  <a:pt x="21310" y="8248"/>
                </a:lnTo>
                <a:lnTo>
                  <a:pt x="21762" y="8461"/>
                </a:lnTo>
                <a:lnTo>
                  <a:pt x="22187" y="8700"/>
                </a:lnTo>
                <a:lnTo>
                  <a:pt x="22613" y="8993"/>
                </a:lnTo>
                <a:lnTo>
                  <a:pt x="22986" y="9286"/>
                </a:lnTo>
                <a:lnTo>
                  <a:pt x="23358" y="9658"/>
                </a:lnTo>
                <a:lnTo>
                  <a:pt x="23651" y="10004"/>
                </a:lnTo>
                <a:lnTo>
                  <a:pt x="23917" y="10350"/>
                </a:lnTo>
                <a:lnTo>
                  <a:pt x="24156" y="10722"/>
                </a:lnTo>
                <a:lnTo>
                  <a:pt x="24369" y="11121"/>
                </a:lnTo>
                <a:lnTo>
                  <a:pt x="24555" y="11520"/>
                </a:lnTo>
                <a:lnTo>
                  <a:pt x="24715" y="11946"/>
                </a:lnTo>
                <a:lnTo>
                  <a:pt x="24874" y="12372"/>
                </a:lnTo>
                <a:lnTo>
                  <a:pt x="25007" y="12797"/>
                </a:lnTo>
                <a:lnTo>
                  <a:pt x="25247" y="13675"/>
                </a:lnTo>
                <a:lnTo>
                  <a:pt x="25433" y="14580"/>
                </a:lnTo>
                <a:lnTo>
                  <a:pt x="25646" y="15484"/>
                </a:lnTo>
                <a:lnTo>
                  <a:pt x="25859" y="16389"/>
                </a:lnTo>
                <a:lnTo>
                  <a:pt x="25965" y="16814"/>
                </a:lnTo>
                <a:lnTo>
                  <a:pt x="26098" y="17267"/>
                </a:lnTo>
                <a:lnTo>
                  <a:pt x="26258" y="17719"/>
                </a:lnTo>
                <a:lnTo>
                  <a:pt x="26417" y="18145"/>
                </a:lnTo>
                <a:lnTo>
                  <a:pt x="26630" y="18570"/>
                </a:lnTo>
                <a:lnTo>
                  <a:pt x="26843" y="18996"/>
                </a:lnTo>
                <a:lnTo>
                  <a:pt x="27056" y="19395"/>
                </a:lnTo>
                <a:lnTo>
                  <a:pt x="27322" y="19767"/>
                </a:lnTo>
                <a:lnTo>
                  <a:pt x="27588" y="20140"/>
                </a:lnTo>
                <a:lnTo>
                  <a:pt x="27881" y="20459"/>
                </a:lnTo>
                <a:lnTo>
                  <a:pt x="28200" y="20778"/>
                </a:lnTo>
                <a:lnTo>
                  <a:pt x="28546" y="21044"/>
                </a:lnTo>
                <a:lnTo>
                  <a:pt x="28918" y="21284"/>
                </a:lnTo>
                <a:lnTo>
                  <a:pt x="29291" y="21470"/>
                </a:lnTo>
                <a:lnTo>
                  <a:pt x="29716" y="21630"/>
                </a:lnTo>
                <a:lnTo>
                  <a:pt x="30142" y="21736"/>
                </a:lnTo>
                <a:lnTo>
                  <a:pt x="30514" y="21763"/>
                </a:lnTo>
                <a:lnTo>
                  <a:pt x="30887" y="21789"/>
                </a:lnTo>
                <a:lnTo>
                  <a:pt x="31259" y="21763"/>
                </a:lnTo>
                <a:lnTo>
                  <a:pt x="31632" y="21683"/>
                </a:lnTo>
                <a:lnTo>
                  <a:pt x="31978" y="21603"/>
                </a:lnTo>
                <a:lnTo>
                  <a:pt x="32350" y="21470"/>
                </a:lnTo>
                <a:lnTo>
                  <a:pt x="32696" y="21310"/>
                </a:lnTo>
                <a:lnTo>
                  <a:pt x="33042" y="21151"/>
                </a:lnTo>
                <a:lnTo>
                  <a:pt x="33361" y="20938"/>
                </a:lnTo>
                <a:lnTo>
                  <a:pt x="33680" y="20725"/>
                </a:lnTo>
                <a:lnTo>
                  <a:pt x="33999" y="20486"/>
                </a:lnTo>
                <a:lnTo>
                  <a:pt x="34292" y="20246"/>
                </a:lnTo>
                <a:lnTo>
                  <a:pt x="34585" y="19980"/>
                </a:lnTo>
                <a:lnTo>
                  <a:pt x="34851" y="19688"/>
                </a:lnTo>
                <a:lnTo>
                  <a:pt x="35117" y="19395"/>
                </a:lnTo>
                <a:lnTo>
                  <a:pt x="35356" y="19102"/>
                </a:lnTo>
                <a:lnTo>
                  <a:pt x="35809" y="18490"/>
                </a:lnTo>
                <a:lnTo>
                  <a:pt x="36261" y="17852"/>
                </a:lnTo>
                <a:lnTo>
                  <a:pt x="37112" y="16575"/>
                </a:lnTo>
                <a:lnTo>
                  <a:pt x="37538" y="15936"/>
                </a:lnTo>
                <a:lnTo>
                  <a:pt x="37990" y="15298"/>
                </a:lnTo>
                <a:lnTo>
                  <a:pt x="38469" y="14713"/>
                </a:lnTo>
                <a:lnTo>
                  <a:pt x="38708" y="14447"/>
                </a:lnTo>
                <a:lnTo>
                  <a:pt x="38974" y="14154"/>
                </a:lnTo>
                <a:lnTo>
                  <a:pt x="39427" y="13782"/>
                </a:lnTo>
                <a:lnTo>
                  <a:pt x="39906" y="13409"/>
                </a:lnTo>
                <a:lnTo>
                  <a:pt x="40438" y="13116"/>
                </a:lnTo>
                <a:lnTo>
                  <a:pt x="40996" y="12850"/>
                </a:lnTo>
                <a:lnTo>
                  <a:pt x="409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0"/>
          <p:cNvSpPr/>
          <p:nvPr/>
        </p:nvSpPr>
        <p:spPr>
          <a:xfrm flipH="1" rot="5400000">
            <a:off x="7193228" y="1029757"/>
            <a:ext cx="3294097" cy="912268"/>
          </a:xfrm>
          <a:custGeom>
            <a:rect b="b" l="l" r="r" t="t"/>
            <a:pathLst>
              <a:path extrusionOk="0" h="13888" w="50148">
                <a:moveTo>
                  <a:pt x="0" y="0"/>
                </a:moveTo>
                <a:lnTo>
                  <a:pt x="53" y="426"/>
                </a:lnTo>
                <a:lnTo>
                  <a:pt x="133" y="825"/>
                </a:lnTo>
                <a:lnTo>
                  <a:pt x="319" y="1596"/>
                </a:lnTo>
                <a:lnTo>
                  <a:pt x="585" y="2368"/>
                </a:lnTo>
                <a:lnTo>
                  <a:pt x="905" y="3139"/>
                </a:lnTo>
                <a:lnTo>
                  <a:pt x="1277" y="3858"/>
                </a:lnTo>
                <a:lnTo>
                  <a:pt x="1703" y="4549"/>
                </a:lnTo>
                <a:lnTo>
                  <a:pt x="2155" y="5241"/>
                </a:lnTo>
                <a:lnTo>
                  <a:pt x="2687" y="5880"/>
                </a:lnTo>
                <a:lnTo>
                  <a:pt x="3246" y="6465"/>
                </a:lnTo>
                <a:lnTo>
                  <a:pt x="3831" y="7023"/>
                </a:lnTo>
                <a:lnTo>
                  <a:pt x="4470" y="7529"/>
                </a:lnTo>
                <a:lnTo>
                  <a:pt x="5135" y="7981"/>
                </a:lnTo>
                <a:lnTo>
                  <a:pt x="5480" y="8194"/>
                </a:lnTo>
                <a:lnTo>
                  <a:pt x="5853" y="8380"/>
                </a:lnTo>
                <a:lnTo>
                  <a:pt x="6225" y="8566"/>
                </a:lnTo>
                <a:lnTo>
                  <a:pt x="6598" y="8726"/>
                </a:lnTo>
                <a:lnTo>
                  <a:pt x="6970" y="8886"/>
                </a:lnTo>
                <a:lnTo>
                  <a:pt x="7343" y="9019"/>
                </a:lnTo>
                <a:lnTo>
                  <a:pt x="7742" y="9125"/>
                </a:lnTo>
                <a:lnTo>
                  <a:pt x="8141" y="9232"/>
                </a:lnTo>
                <a:lnTo>
                  <a:pt x="8699" y="9365"/>
                </a:lnTo>
                <a:lnTo>
                  <a:pt x="9285" y="9444"/>
                </a:lnTo>
                <a:lnTo>
                  <a:pt x="9843" y="9498"/>
                </a:lnTo>
                <a:lnTo>
                  <a:pt x="10402" y="9524"/>
                </a:lnTo>
                <a:lnTo>
                  <a:pt x="11546" y="9524"/>
                </a:lnTo>
                <a:lnTo>
                  <a:pt x="12131" y="9498"/>
                </a:lnTo>
                <a:lnTo>
                  <a:pt x="12717" y="9444"/>
                </a:lnTo>
                <a:lnTo>
                  <a:pt x="13861" y="9285"/>
                </a:lnTo>
                <a:lnTo>
                  <a:pt x="15005" y="9099"/>
                </a:lnTo>
                <a:lnTo>
                  <a:pt x="16175" y="8859"/>
                </a:lnTo>
                <a:lnTo>
                  <a:pt x="17319" y="8593"/>
                </a:lnTo>
                <a:lnTo>
                  <a:pt x="18463" y="8354"/>
                </a:lnTo>
                <a:lnTo>
                  <a:pt x="19634" y="8114"/>
                </a:lnTo>
                <a:lnTo>
                  <a:pt x="20778" y="7875"/>
                </a:lnTo>
                <a:lnTo>
                  <a:pt x="21948" y="7715"/>
                </a:lnTo>
                <a:lnTo>
                  <a:pt x="22533" y="7662"/>
                </a:lnTo>
                <a:lnTo>
                  <a:pt x="23092" y="7609"/>
                </a:lnTo>
                <a:lnTo>
                  <a:pt x="23677" y="7582"/>
                </a:lnTo>
                <a:lnTo>
                  <a:pt x="24236" y="7556"/>
                </a:lnTo>
                <a:lnTo>
                  <a:pt x="24821" y="7582"/>
                </a:lnTo>
                <a:lnTo>
                  <a:pt x="25407" y="7609"/>
                </a:lnTo>
                <a:lnTo>
                  <a:pt x="25965" y="7662"/>
                </a:lnTo>
                <a:lnTo>
                  <a:pt x="26551" y="7768"/>
                </a:lnTo>
                <a:lnTo>
                  <a:pt x="27242" y="7901"/>
                </a:lnTo>
                <a:lnTo>
                  <a:pt x="27907" y="8088"/>
                </a:lnTo>
                <a:lnTo>
                  <a:pt x="28572" y="8327"/>
                </a:lnTo>
                <a:lnTo>
                  <a:pt x="29238" y="8566"/>
                </a:lnTo>
                <a:lnTo>
                  <a:pt x="29876" y="8859"/>
                </a:lnTo>
                <a:lnTo>
                  <a:pt x="30515" y="9152"/>
                </a:lnTo>
                <a:lnTo>
                  <a:pt x="31153" y="9471"/>
                </a:lnTo>
                <a:lnTo>
                  <a:pt x="31791" y="9817"/>
                </a:lnTo>
                <a:lnTo>
                  <a:pt x="33042" y="10509"/>
                </a:lnTo>
                <a:lnTo>
                  <a:pt x="34292" y="11227"/>
                </a:lnTo>
                <a:lnTo>
                  <a:pt x="35543" y="11919"/>
                </a:lnTo>
                <a:lnTo>
                  <a:pt x="36154" y="12238"/>
                </a:lnTo>
                <a:lnTo>
                  <a:pt x="36820" y="12557"/>
                </a:lnTo>
                <a:lnTo>
                  <a:pt x="37458" y="12850"/>
                </a:lnTo>
                <a:lnTo>
                  <a:pt x="38150" y="13116"/>
                </a:lnTo>
                <a:lnTo>
                  <a:pt x="38841" y="13329"/>
                </a:lnTo>
                <a:lnTo>
                  <a:pt x="39560" y="13541"/>
                </a:lnTo>
                <a:lnTo>
                  <a:pt x="40251" y="13674"/>
                </a:lnTo>
                <a:lnTo>
                  <a:pt x="40996" y="13807"/>
                </a:lnTo>
                <a:lnTo>
                  <a:pt x="41715" y="13861"/>
                </a:lnTo>
                <a:lnTo>
                  <a:pt x="42433" y="13887"/>
                </a:lnTo>
                <a:lnTo>
                  <a:pt x="43125" y="13861"/>
                </a:lnTo>
                <a:lnTo>
                  <a:pt x="43816" y="13781"/>
                </a:lnTo>
                <a:lnTo>
                  <a:pt x="44508" y="13621"/>
                </a:lnTo>
                <a:lnTo>
                  <a:pt x="44827" y="13541"/>
                </a:lnTo>
                <a:lnTo>
                  <a:pt x="45147" y="13435"/>
                </a:lnTo>
                <a:lnTo>
                  <a:pt x="45466" y="13302"/>
                </a:lnTo>
                <a:lnTo>
                  <a:pt x="45758" y="13169"/>
                </a:lnTo>
                <a:lnTo>
                  <a:pt x="46078" y="13009"/>
                </a:lnTo>
                <a:lnTo>
                  <a:pt x="46344" y="12823"/>
                </a:lnTo>
                <a:lnTo>
                  <a:pt x="46636" y="12637"/>
                </a:lnTo>
                <a:lnTo>
                  <a:pt x="46902" y="12424"/>
                </a:lnTo>
                <a:lnTo>
                  <a:pt x="47168" y="12185"/>
                </a:lnTo>
                <a:lnTo>
                  <a:pt x="47408" y="11945"/>
                </a:lnTo>
                <a:lnTo>
                  <a:pt x="47780" y="11519"/>
                </a:lnTo>
                <a:lnTo>
                  <a:pt x="48073" y="11094"/>
                </a:lnTo>
                <a:lnTo>
                  <a:pt x="48366" y="10615"/>
                </a:lnTo>
                <a:lnTo>
                  <a:pt x="48578" y="10136"/>
                </a:lnTo>
                <a:lnTo>
                  <a:pt x="48791" y="9657"/>
                </a:lnTo>
                <a:lnTo>
                  <a:pt x="48951" y="9125"/>
                </a:lnTo>
                <a:lnTo>
                  <a:pt x="49110" y="8620"/>
                </a:lnTo>
                <a:lnTo>
                  <a:pt x="49217" y="8061"/>
                </a:lnTo>
                <a:lnTo>
                  <a:pt x="49323" y="7529"/>
                </a:lnTo>
                <a:lnTo>
                  <a:pt x="49377" y="6970"/>
                </a:lnTo>
                <a:lnTo>
                  <a:pt x="49510" y="5853"/>
                </a:lnTo>
                <a:lnTo>
                  <a:pt x="49563" y="4736"/>
                </a:lnTo>
                <a:lnTo>
                  <a:pt x="49616" y="3618"/>
                </a:lnTo>
                <a:lnTo>
                  <a:pt x="49696" y="2714"/>
                </a:lnTo>
                <a:lnTo>
                  <a:pt x="49802" y="1809"/>
                </a:lnTo>
                <a:lnTo>
                  <a:pt x="49935" y="905"/>
                </a:lnTo>
                <a:lnTo>
                  <a:pt x="50042" y="452"/>
                </a:lnTo>
                <a:lnTo>
                  <a:pt x="501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 flipH="1">
            <a:off x="507600" y="2554250"/>
            <a:ext cx="4826400" cy="914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hasCustomPrompt="1" idx="2" type="title"/>
          </p:nvPr>
        </p:nvSpPr>
        <p:spPr>
          <a:xfrm flipH="1">
            <a:off x="2340137" y="1308696"/>
            <a:ext cx="1161300" cy="11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 flipH="1">
            <a:off x="714887" y="3469104"/>
            <a:ext cx="4411800" cy="3657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" name="Google Shape;20;p3"/>
          <p:cNvSpPr/>
          <p:nvPr>
            <p:ph idx="3" type="pic"/>
          </p:nvPr>
        </p:nvSpPr>
        <p:spPr>
          <a:xfrm>
            <a:off x="5436600" y="0"/>
            <a:ext cx="37074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1" name="Google Shape;21;p3"/>
          <p:cNvSpPr/>
          <p:nvPr/>
        </p:nvSpPr>
        <p:spPr>
          <a:xfrm flipH="1" rot="10800000">
            <a:off x="-635690" y="4604226"/>
            <a:ext cx="3294097" cy="912268"/>
          </a:xfrm>
          <a:custGeom>
            <a:rect b="b" l="l" r="r" t="t"/>
            <a:pathLst>
              <a:path extrusionOk="0" h="13888" w="50148">
                <a:moveTo>
                  <a:pt x="0" y="0"/>
                </a:moveTo>
                <a:lnTo>
                  <a:pt x="53" y="426"/>
                </a:lnTo>
                <a:lnTo>
                  <a:pt x="133" y="825"/>
                </a:lnTo>
                <a:lnTo>
                  <a:pt x="319" y="1596"/>
                </a:lnTo>
                <a:lnTo>
                  <a:pt x="585" y="2368"/>
                </a:lnTo>
                <a:lnTo>
                  <a:pt x="905" y="3139"/>
                </a:lnTo>
                <a:lnTo>
                  <a:pt x="1277" y="3858"/>
                </a:lnTo>
                <a:lnTo>
                  <a:pt x="1703" y="4549"/>
                </a:lnTo>
                <a:lnTo>
                  <a:pt x="2155" y="5241"/>
                </a:lnTo>
                <a:lnTo>
                  <a:pt x="2687" y="5880"/>
                </a:lnTo>
                <a:lnTo>
                  <a:pt x="3246" y="6465"/>
                </a:lnTo>
                <a:lnTo>
                  <a:pt x="3831" y="7023"/>
                </a:lnTo>
                <a:lnTo>
                  <a:pt x="4470" y="7529"/>
                </a:lnTo>
                <a:lnTo>
                  <a:pt x="5135" y="7981"/>
                </a:lnTo>
                <a:lnTo>
                  <a:pt x="5480" y="8194"/>
                </a:lnTo>
                <a:lnTo>
                  <a:pt x="5853" y="8380"/>
                </a:lnTo>
                <a:lnTo>
                  <a:pt x="6225" y="8566"/>
                </a:lnTo>
                <a:lnTo>
                  <a:pt x="6598" y="8726"/>
                </a:lnTo>
                <a:lnTo>
                  <a:pt x="6970" y="8886"/>
                </a:lnTo>
                <a:lnTo>
                  <a:pt x="7343" y="9019"/>
                </a:lnTo>
                <a:lnTo>
                  <a:pt x="7742" y="9125"/>
                </a:lnTo>
                <a:lnTo>
                  <a:pt x="8141" y="9232"/>
                </a:lnTo>
                <a:lnTo>
                  <a:pt x="8699" y="9365"/>
                </a:lnTo>
                <a:lnTo>
                  <a:pt x="9285" y="9444"/>
                </a:lnTo>
                <a:lnTo>
                  <a:pt x="9843" y="9498"/>
                </a:lnTo>
                <a:lnTo>
                  <a:pt x="10402" y="9524"/>
                </a:lnTo>
                <a:lnTo>
                  <a:pt x="11546" y="9524"/>
                </a:lnTo>
                <a:lnTo>
                  <a:pt x="12131" y="9498"/>
                </a:lnTo>
                <a:lnTo>
                  <a:pt x="12717" y="9444"/>
                </a:lnTo>
                <a:lnTo>
                  <a:pt x="13861" y="9285"/>
                </a:lnTo>
                <a:lnTo>
                  <a:pt x="15005" y="9099"/>
                </a:lnTo>
                <a:lnTo>
                  <a:pt x="16175" y="8859"/>
                </a:lnTo>
                <a:lnTo>
                  <a:pt x="17319" y="8593"/>
                </a:lnTo>
                <a:lnTo>
                  <a:pt x="18463" y="8354"/>
                </a:lnTo>
                <a:lnTo>
                  <a:pt x="19634" y="8114"/>
                </a:lnTo>
                <a:lnTo>
                  <a:pt x="20778" y="7875"/>
                </a:lnTo>
                <a:lnTo>
                  <a:pt x="21948" y="7715"/>
                </a:lnTo>
                <a:lnTo>
                  <a:pt x="22533" y="7662"/>
                </a:lnTo>
                <a:lnTo>
                  <a:pt x="23092" y="7609"/>
                </a:lnTo>
                <a:lnTo>
                  <a:pt x="23677" y="7582"/>
                </a:lnTo>
                <a:lnTo>
                  <a:pt x="24236" y="7556"/>
                </a:lnTo>
                <a:lnTo>
                  <a:pt x="24821" y="7582"/>
                </a:lnTo>
                <a:lnTo>
                  <a:pt x="25407" y="7609"/>
                </a:lnTo>
                <a:lnTo>
                  <a:pt x="25965" y="7662"/>
                </a:lnTo>
                <a:lnTo>
                  <a:pt x="26551" y="7768"/>
                </a:lnTo>
                <a:lnTo>
                  <a:pt x="27242" y="7901"/>
                </a:lnTo>
                <a:lnTo>
                  <a:pt x="27907" y="8088"/>
                </a:lnTo>
                <a:lnTo>
                  <a:pt x="28572" y="8327"/>
                </a:lnTo>
                <a:lnTo>
                  <a:pt x="29238" y="8566"/>
                </a:lnTo>
                <a:lnTo>
                  <a:pt x="29876" y="8859"/>
                </a:lnTo>
                <a:lnTo>
                  <a:pt x="30515" y="9152"/>
                </a:lnTo>
                <a:lnTo>
                  <a:pt x="31153" y="9471"/>
                </a:lnTo>
                <a:lnTo>
                  <a:pt x="31791" y="9817"/>
                </a:lnTo>
                <a:lnTo>
                  <a:pt x="33042" y="10509"/>
                </a:lnTo>
                <a:lnTo>
                  <a:pt x="34292" y="11227"/>
                </a:lnTo>
                <a:lnTo>
                  <a:pt x="35543" y="11919"/>
                </a:lnTo>
                <a:lnTo>
                  <a:pt x="36154" y="12238"/>
                </a:lnTo>
                <a:lnTo>
                  <a:pt x="36820" y="12557"/>
                </a:lnTo>
                <a:lnTo>
                  <a:pt x="37458" y="12850"/>
                </a:lnTo>
                <a:lnTo>
                  <a:pt x="38150" y="13116"/>
                </a:lnTo>
                <a:lnTo>
                  <a:pt x="38841" y="13329"/>
                </a:lnTo>
                <a:lnTo>
                  <a:pt x="39560" y="13541"/>
                </a:lnTo>
                <a:lnTo>
                  <a:pt x="40251" y="13674"/>
                </a:lnTo>
                <a:lnTo>
                  <a:pt x="40996" y="13807"/>
                </a:lnTo>
                <a:lnTo>
                  <a:pt x="41715" y="13861"/>
                </a:lnTo>
                <a:lnTo>
                  <a:pt x="42433" y="13887"/>
                </a:lnTo>
                <a:lnTo>
                  <a:pt x="43125" y="13861"/>
                </a:lnTo>
                <a:lnTo>
                  <a:pt x="43816" y="13781"/>
                </a:lnTo>
                <a:lnTo>
                  <a:pt x="44508" y="13621"/>
                </a:lnTo>
                <a:lnTo>
                  <a:pt x="44827" y="13541"/>
                </a:lnTo>
                <a:lnTo>
                  <a:pt x="45147" y="13435"/>
                </a:lnTo>
                <a:lnTo>
                  <a:pt x="45466" y="13302"/>
                </a:lnTo>
                <a:lnTo>
                  <a:pt x="45758" y="13169"/>
                </a:lnTo>
                <a:lnTo>
                  <a:pt x="46078" y="13009"/>
                </a:lnTo>
                <a:lnTo>
                  <a:pt x="46344" y="12823"/>
                </a:lnTo>
                <a:lnTo>
                  <a:pt x="46636" y="12637"/>
                </a:lnTo>
                <a:lnTo>
                  <a:pt x="46902" y="12424"/>
                </a:lnTo>
                <a:lnTo>
                  <a:pt x="47168" y="12185"/>
                </a:lnTo>
                <a:lnTo>
                  <a:pt x="47408" y="11945"/>
                </a:lnTo>
                <a:lnTo>
                  <a:pt x="47780" y="11519"/>
                </a:lnTo>
                <a:lnTo>
                  <a:pt x="48073" y="11094"/>
                </a:lnTo>
                <a:lnTo>
                  <a:pt x="48366" y="10615"/>
                </a:lnTo>
                <a:lnTo>
                  <a:pt x="48578" y="10136"/>
                </a:lnTo>
                <a:lnTo>
                  <a:pt x="48791" y="9657"/>
                </a:lnTo>
                <a:lnTo>
                  <a:pt x="48951" y="9125"/>
                </a:lnTo>
                <a:lnTo>
                  <a:pt x="49110" y="8620"/>
                </a:lnTo>
                <a:lnTo>
                  <a:pt x="49217" y="8061"/>
                </a:lnTo>
                <a:lnTo>
                  <a:pt x="49323" y="7529"/>
                </a:lnTo>
                <a:lnTo>
                  <a:pt x="49377" y="6970"/>
                </a:lnTo>
                <a:lnTo>
                  <a:pt x="49510" y="5853"/>
                </a:lnTo>
                <a:lnTo>
                  <a:pt x="49563" y="4736"/>
                </a:lnTo>
                <a:lnTo>
                  <a:pt x="49616" y="3618"/>
                </a:lnTo>
                <a:lnTo>
                  <a:pt x="49696" y="2714"/>
                </a:lnTo>
                <a:lnTo>
                  <a:pt x="49802" y="1809"/>
                </a:lnTo>
                <a:lnTo>
                  <a:pt x="49935" y="905"/>
                </a:lnTo>
                <a:lnTo>
                  <a:pt x="50042" y="452"/>
                </a:lnTo>
                <a:lnTo>
                  <a:pt x="501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 rot="10800000">
            <a:off x="-385047" y="-56495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7184553" y="4401228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/>
          <p:nvPr/>
        </p:nvSpPr>
        <p:spPr>
          <a:xfrm rot="-5400000">
            <a:off x="7552478" y="403578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/>
          <p:nvPr>
            <p:ph type="title"/>
          </p:nvPr>
        </p:nvSpPr>
        <p:spPr>
          <a:xfrm>
            <a:off x="3771607" y="576050"/>
            <a:ext cx="4647600" cy="1097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7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9" name="Google Shape;159;p21"/>
          <p:cNvSpPr txBox="1"/>
          <p:nvPr>
            <p:ph idx="1" type="subTitle"/>
          </p:nvPr>
        </p:nvSpPr>
        <p:spPr>
          <a:xfrm>
            <a:off x="3768225" y="1674598"/>
            <a:ext cx="46512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0" name="Google Shape;160;p21"/>
          <p:cNvSpPr/>
          <p:nvPr>
            <p:ph idx="2" type="pic"/>
          </p:nvPr>
        </p:nvSpPr>
        <p:spPr>
          <a:xfrm>
            <a:off x="9" y="0"/>
            <a:ext cx="37074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61" name="Google Shape;161;p21"/>
          <p:cNvSpPr/>
          <p:nvPr/>
        </p:nvSpPr>
        <p:spPr>
          <a:xfrm rot="10800000">
            <a:off x="-41875" y="4009778"/>
            <a:ext cx="2171201" cy="1153998"/>
          </a:xfrm>
          <a:custGeom>
            <a:rect b="b" l="l" r="r" t="t"/>
            <a:pathLst>
              <a:path extrusionOk="0" h="21790" w="40997">
                <a:moveTo>
                  <a:pt x="851" y="1"/>
                </a:moveTo>
                <a:lnTo>
                  <a:pt x="532" y="799"/>
                </a:lnTo>
                <a:lnTo>
                  <a:pt x="293" y="1597"/>
                </a:lnTo>
                <a:lnTo>
                  <a:pt x="213" y="1970"/>
                </a:lnTo>
                <a:lnTo>
                  <a:pt x="106" y="2369"/>
                </a:lnTo>
                <a:lnTo>
                  <a:pt x="53" y="2768"/>
                </a:lnTo>
                <a:lnTo>
                  <a:pt x="27" y="3167"/>
                </a:lnTo>
                <a:lnTo>
                  <a:pt x="0" y="3566"/>
                </a:lnTo>
                <a:lnTo>
                  <a:pt x="0" y="3938"/>
                </a:lnTo>
                <a:lnTo>
                  <a:pt x="27" y="4337"/>
                </a:lnTo>
                <a:lnTo>
                  <a:pt x="80" y="4710"/>
                </a:lnTo>
                <a:lnTo>
                  <a:pt x="160" y="5109"/>
                </a:lnTo>
                <a:lnTo>
                  <a:pt x="266" y="5481"/>
                </a:lnTo>
                <a:lnTo>
                  <a:pt x="399" y="5854"/>
                </a:lnTo>
                <a:lnTo>
                  <a:pt x="585" y="6200"/>
                </a:lnTo>
                <a:lnTo>
                  <a:pt x="851" y="6652"/>
                </a:lnTo>
                <a:lnTo>
                  <a:pt x="1144" y="7051"/>
                </a:lnTo>
                <a:lnTo>
                  <a:pt x="1463" y="7423"/>
                </a:lnTo>
                <a:lnTo>
                  <a:pt x="1836" y="7743"/>
                </a:lnTo>
                <a:lnTo>
                  <a:pt x="2235" y="8062"/>
                </a:lnTo>
                <a:lnTo>
                  <a:pt x="2660" y="8328"/>
                </a:lnTo>
                <a:lnTo>
                  <a:pt x="3113" y="8567"/>
                </a:lnTo>
                <a:lnTo>
                  <a:pt x="3565" y="8780"/>
                </a:lnTo>
                <a:lnTo>
                  <a:pt x="4044" y="8940"/>
                </a:lnTo>
                <a:lnTo>
                  <a:pt x="4549" y="9099"/>
                </a:lnTo>
                <a:lnTo>
                  <a:pt x="5055" y="9206"/>
                </a:lnTo>
                <a:lnTo>
                  <a:pt x="5587" y="9312"/>
                </a:lnTo>
                <a:lnTo>
                  <a:pt x="6092" y="9365"/>
                </a:lnTo>
                <a:lnTo>
                  <a:pt x="6624" y="9392"/>
                </a:lnTo>
                <a:lnTo>
                  <a:pt x="7662" y="9392"/>
                </a:lnTo>
                <a:lnTo>
                  <a:pt x="8167" y="9339"/>
                </a:lnTo>
                <a:lnTo>
                  <a:pt x="8673" y="9286"/>
                </a:lnTo>
                <a:lnTo>
                  <a:pt x="9684" y="9099"/>
                </a:lnTo>
                <a:lnTo>
                  <a:pt x="10695" y="8913"/>
                </a:lnTo>
                <a:lnTo>
                  <a:pt x="11679" y="8647"/>
                </a:lnTo>
                <a:lnTo>
                  <a:pt x="13701" y="8168"/>
                </a:lnTo>
                <a:lnTo>
                  <a:pt x="14685" y="7929"/>
                </a:lnTo>
                <a:lnTo>
                  <a:pt x="15696" y="7743"/>
                </a:lnTo>
                <a:lnTo>
                  <a:pt x="16202" y="7689"/>
                </a:lnTo>
                <a:lnTo>
                  <a:pt x="16734" y="7636"/>
                </a:lnTo>
                <a:lnTo>
                  <a:pt x="17266" y="7610"/>
                </a:lnTo>
                <a:lnTo>
                  <a:pt x="17771" y="7583"/>
                </a:lnTo>
                <a:lnTo>
                  <a:pt x="18303" y="7610"/>
                </a:lnTo>
                <a:lnTo>
                  <a:pt x="18809" y="7636"/>
                </a:lnTo>
                <a:lnTo>
                  <a:pt x="19341" y="7716"/>
                </a:lnTo>
                <a:lnTo>
                  <a:pt x="19846" y="7796"/>
                </a:lnTo>
                <a:lnTo>
                  <a:pt x="20352" y="7902"/>
                </a:lnTo>
                <a:lnTo>
                  <a:pt x="20831" y="8062"/>
                </a:lnTo>
                <a:lnTo>
                  <a:pt x="21310" y="8248"/>
                </a:lnTo>
                <a:lnTo>
                  <a:pt x="21762" y="8461"/>
                </a:lnTo>
                <a:lnTo>
                  <a:pt x="22187" y="8700"/>
                </a:lnTo>
                <a:lnTo>
                  <a:pt x="22613" y="8993"/>
                </a:lnTo>
                <a:lnTo>
                  <a:pt x="22986" y="9286"/>
                </a:lnTo>
                <a:lnTo>
                  <a:pt x="23358" y="9658"/>
                </a:lnTo>
                <a:lnTo>
                  <a:pt x="23651" y="10004"/>
                </a:lnTo>
                <a:lnTo>
                  <a:pt x="23917" y="10350"/>
                </a:lnTo>
                <a:lnTo>
                  <a:pt x="24156" y="10722"/>
                </a:lnTo>
                <a:lnTo>
                  <a:pt x="24369" y="11121"/>
                </a:lnTo>
                <a:lnTo>
                  <a:pt x="24555" y="11520"/>
                </a:lnTo>
                <a:lnTo>
                  <a:pt x="24715" y="11946"/>
                </a:lnTo>
                <a:lnTo>
                  <a:pt x="24874" y="12372"/>
                </a:lnTo>
                <a:lnTo>
                  <a:pt x="25007" y="12797"/>
                </a:lnTo>
                <a:lnTo>
                  <a:pt x="25247" y="13675"/>
                </a:lnTo>
                <a:lnTo>
                  <a:pt x="25433" y="14580"/>
                </a:lnTo>
                <a:lnTo>
                  <a:pt x="25646" y="15484"/>
                </a:lnTo>
                <a:lnTo>
                  <a:pt x="25859" y="16389"/>
                </a:lnTo>
                <a:lnTo>
                  <a:pt x="25965" y="16814"/>
                </a:lnTo>
                <a:lnTo>
                  <a:pt x="26098" y="17267"/>
                </a:lnTo>
                <a:lnTo>
                  <a:pt x="26258" y="17719"/>
                </a:lnTo>
                <a:lnTo>
                  <a:pt x="26417" y="18145"/>
                </a:lnTo>
                <a:lnTo>
                  <a:pt x="26630" y="18570"/>
                </a:lnTo>
                <a:lnTo>
                  <a:pt x="26843" y="18996"/>
                </a:lnTo>
                <a:lnTo>
                  <a:pt x="27056" y="19395"/>
                </a:lnTo>
                <a:lnTo>
                  <a:pt x="27322" y="19767"/>
                </a:lnTo>
                <a:lnTo>
                  <a:pt x="27588" y="20140"/>
                </a:lnTo>
                <a:lnTo>
                  <a:pt x="27881" y="20459"/>
                </a:lnTo>
                <a:lnTo>
                  <a:pt x="28200" y="20778"/>
                </a:lnTo>
                <a:lnTo>
                  <a:pt x="28546" y="21044"/>
                </a:lnTo>
                <a:lnTo>
                  <a:pt x="28918" y="21284"/>
                </a:lnTo>
                <a:lnTo>
                  <a:pt x="29291" y="21470"/>
                </a:lnTo>
                <a:lnTo>
                  <a:pt x="29716" y="21630"/>
                </a:lnTo>
                <a:lnTo>
                  <a:pt x="30142" y="21736"/>
                </a:lnTo>
                <a:lnTo>
                  <a:pt x="30514" y="21763"/>
                </a:lnTo>
                <a:lnTo>
                  <a:pt x="30887" y="21789"/>
                </a:lnTo>
                <a:lnTo>
                  <a:pt x="31259" y="21763"/>
                </a:lnTo>
                <a:lnTo>
                  <a:pt x="31632" y="21683"/>
                </a:lnTo>
                <a:lnTo>
                  <a:pt x="31978" y="21603"/>
                </a:lnTo>
                <a:lnTo>
                  <a:pt x="32350" y="21470"/>
                </a:lnTo>
                <a:lnTo>
                  <a:pt x="32696" y="21310"/>
                </a:lnTo>
                <a:lnTo>
                  <a:pt x="33042" y="21151"/>
                </a:lnTo>
                <a:lnTo>
                  <a:pt x="33361" y="20938"/>
                </a:lnTo>
                <a:lnTo>
                  <a:pt x="33680" y="20725"/>
                </a:lnTo>
                <a:lnTo>
                  <a:pt x="33999" y="20486"/>
                </a:lnTo>
                <a:lnTo>
                  <a:pt x="34292" y="20246"/>
                </a:lnTo>
                <a:lnTo>
                  <a:pt x="34585" y="19980"/>
                </a:lnTo>
                <a:lnTo>
                  <a:pt x="34851" y="19688"/>
                </a:lnTo>
                <a:lnTo>
                  <a:pt x="35117" y="19395"/>
                </a:lnTo>
                <a:lnTo>
                  <a:pt x="35356" y="19102"/>
                </a:lnTo>
                <a:lnTo>
                  <a:pt x="35809" y="18490"/>
                </a:lnTo>
                <a:lnTo>
                  <a:pt x="36261" y="17852"/>
                </a:lnTo>
                <a:lnTo>
                  <a:pt x="37112" y="16575"/>
                </a:lnTo>
                <a:lnTo>
                  <a:pt x="37538" y="15936"/>
                </a:lnTo>
                <a:lnTo>
                  <a:pt x="37990" y="15298"/>
                </a:lnTo>
                <a:lnTo>
                  <a:pt x="38469" y="14713"/>
                </a:lnTo>
                <a:lnTo>
                  <a:pt x="38708" y="14447"/>
                </a:lnTo>
                <a:lnTo>
                  <a:pt x="38974" y="14154"/>
                </a:lnTo>
                <a:lnTo>
                  <a:pt x="39427" y="13782"/>
                </a:lnTo>
                <a:lnTo>
                  <a:pt x="39906" y="13409"/>
                </a:lnTo>
                <a:lnTo>
                  <a:pt x="40438" y="13116"/>
                </a:lnTo>
                <a:lnTo>
                  <a:pt x="40996" y="12850"/>
                </a:lnTo>
                <a:lnTo>
                  <a:pt x="409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1"/>
          <p:cNvSpPr/>
          <p:nvPr/>
        </p:nvSpPr>
        <p:spPr>
          <a:xfrm rot="10800000">
            <a:off x="-422881" y="-20269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1"/>
          <p:cNvSpPr/>
          <p:nvPr/>
        </p:nvSpPr>
        <p:spPr>
          <a:xfrm rot="-5400000">
            <a:off x="7559843" y="107730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1"/>
          <p:cNvSpPr txBox="1"/>
          <p:nvPr/>
        </p:nvSpPr>
        <p:spPr>
          <a:xfrm>
            <a:off x="3472350" y="3648506"/>
            <a:ext cx="4947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b="1" lang="en" sz="1200" u="sng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b="1" lang="en" sz="1200" u="sng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, infographics &amp; images by </a:t>
            </a:r>
            <a:r>
              <a:rPr b="1" lang="en" sz="1200" u="sng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 u="sng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/>
          <p:nvPr/>
        </p:nvSpPr>
        <p:spPr>
          <a:xfrm flipH="1" rot="10800000">
            <a:off x="6972811" y="4028716"/>
            <a:ext cx="2171201" cy="1153998"/>
          </a:xfrm>
          <a:custGeom>
            <a:rect b="b" l="l" r="r" t="t"/>
            <a:pathLst>
              <a:path extrusionOk="0" h="21790" w="40997">
                <a:moveTo>
                  <a:pt x="851" y="1"/>
                </a:moveTo>
                <a:lnTo>
                  <a:pt x="532" y="799"/>
                </a:lnTo>
                <a:lnTo>
                  <a:pt x="293" y="1597"/>
                </a:lnTo>
                <a:lnTo>
                  <a:pt x="213" y="1970"/>
                </a:lnTo>
                <a:lnTo>
                  <a:pt x="106" y="2369"/>
                </a:lnTo>
                <a:lnTo>
                  <a:pt x="53" y="2768"/>
                </a:lnTo>
                <a:lnTo>
                  <a:pt x="27" y="3167"/>
                </a:lnTo>
                <a:lnTo>
                  <a:pt x="0" y="3566"/>
                </a:lnTo>
                <a:lnTo>
                  <a:pt x="0" y="3938"/>
                </a:lnTo>
                <a:lnTo>
                  <a:pt x="27" y="4337"/>
                </a:lnTo>
                <a:lnTo>
                  <a:pt x="80" y="4710"/>
                </a:lnTo>
                <a:lnTo>
                  <a:pt x="160" y="5109"/>
                </a:lnTo>
                <a:lnTo>
                  <a:pt x="266" y="5481"/>
                </a:lnTo>
                <a:lnTo>
                  <a:pt x="399" y="5854"/>
                </a:lnTo>
                <a:lnTo>
                  <a:pt x="585" y="6200"/>
                </a:lnTo>
                <a:lnTo>
                  <a:pt x="851" y="6652"/>
                </a:lnTo>
                <a:lnTo>
                  <a:pt x="1144" y="7051"/>
                </a:lnTo>
                <a:lnTo>
                  <a:pt x="1463" y="7423"/>
                </a:lnTo>
                <a:lnTo>
                  <a:pt x="1836" y="7743"/>
                </a:lnTo>
                <a:lnTo>
                  <a:pt x="2235" y="8062"/>
                </a:lnTo>
                <a:lnTo>
                  <a:pt x="2660" y="8328"/>
                </a:lnTo>
                <a:lnTo>
                  <a:pt x="3113" y="8567"/>
                </a:lnTo>
                <a:lnTo>
                  <a:pt x="3565" y="8780"/>
                </a:lnTo>
                <a:lnTo>
                  <a:pt x="4044" y="8940"/>
                </a:lnTo>
                <a:lnTo>
                  <a:pt x="4549" y="9099"/>
                </a:lnTo>
                <a:lnTo>
                  <a:pt x="5055" y="9206"/>
                </a:lnTo>
                <a:lnTo>
                  <a:pt x="5587" y="9312"/>
                </a:lnTo>
                <a:lnTo>
                  <a:pt x="6092" y="9365"/>
                </a:lnTo>
                <a:lnTo>
                  <a:pt x="6624" y="9392"/>
                </a:lnTo>
                <a:lnTo>
                  <a:pt x="7662" y="9392"/>
                </a:lnTo>
                <a:lnTo>
                  <a:pt x="8167" y="9339"/>
                </a:lnTo>
                <a:lnTo>
                  <a:pt x="8673" y="9286"/>
                </a:lnTo>
                <a:lnTo>
                  <a:pt x="9684" y="9099"/>
                </a:lnTo>
                <a:lnTo>
                  <a:pt x="10695" y="8913"/>
                </a:lnTo>
                <a:lnTo>
                  <a:pt x="11679" y="8647"/>
                </a:lnTo>
                <a:lnTo>
                  <a:pt x="13701" y="8168"/>
                </a:lnTo>
                <a:lnTo>
                  <a:pt x="14685" y="7929"/>
                </a:lnTo>
                <a:lnTo>
                  <a:pt x="15696" y="7743"/>
                </a:lnTo>
                <a:lnTo>
                  <a:pt x="16202" y="7689"/>
                </a:lnTo>
                <a:lnTo>
                  <a:pt x="16734" y="7636"/>
                </a:lnTo>
                <a:lnTo>
                  <a:pt x="17266" y="7610"/>
                </a:lnTo>
                <a:lnTo>
                  <a:pt x="17771" y="7583"/>
                </a:lnTo>
                <a:lnTo>
                  <a:pt x="18303" y="7610"/>
                </a:lnTo>
                <a:lnTo>
                  <a:pt x="18809" y="7636"/>
                </a:lnTo>
                <a:lnTo>
                  <a:pt x="19341" y="7716"/>
                </a:lnTo>
                <a:lnTo>
                  <a:pt x="19846" y="7796"/>
                </a:lnTo>
                <a:lnTo>
                  <a:pt x="20352" y="7902"/>
                </a:lnTo>
                <a:lnTo>
                  <a:pt x="20831" y="8062"/>
                </a:lnTo>
                <a:lnTo>
                  <a:pt x="21310" y="8248"/>
                </a:lnTo>
                <a:lnTo>
                  <a:pt x="21762" y="8461"/>
                </a:lnTo>
                <a:lnTo>
                  <a:pt x="22187" y="8700"/>
                </a:lnTo>
                <a:lnTo>
                  <a:pt x="22613" y="8993"/>
                </a:lnTo>
                <a:lnTo>
                  <a:pt x="22986" y="9286"/>
                </a:lnTo>
                <a:lnTo>
                  <a:pt x="23358" y="9658"/>
                </a:lnTo>
                <a:lnTo>
                  <a:pt x="23651" y="10004"/>
                </a:lnTo>
                <a:lnTo>
                  <a:pt x="23917" y="10350"/>
                </a:lnTo>
                <a:lnTo>
                  <a:pt x="24156" y="10722"/>
                </a:lnTo>
                <a:lnTo>
                  <a:pt x="24369" y="11121"/>
                </a:lnTo>
                <a:lnTo>
                  <a:pt x="24555" y="11520"/>
                </a:lnTo>
                <a:lnTo>
                  <a:pt x="24715" y="11946"/>
                </a:lnTo>
                <a:lnTo>
                  <a:pt x="24874" y="12372"/>
                </a:lnTo>
                <a:lnTo>
                  <a:pt x="25007" y="12797"/>
                </a:lnTo>
                <a:lnTo>
                  <a:pt x="25247" y="13675"/>
                </a:lnTo>
                <a:lnTo>
                  <a:pt x="25433" y="14580"/>
                </a:lnTo>
                <a:lnTo>
                  <a:pt x="25646" y="15484"/>
                </a:lnTo>
                <a:lnTo>
                  <a:pt x="25859" y="16389"/>
                </a:lnTo>
                <a:lnTo>
                  <a:pt x="25965" y="16814"/>
                </a:lnTo>
                <a:lnTo>
                  <a:pt x="26098" y="17267"/>
                </a:lnTo>
                <a:lnTo>
                  <a:pt x="26258" y="17719"/>
                </a:lnTo>
                <a:lnTo>
                  <a:pt x="26417" y="18145"/>
                </a:lnTo>
                <a:lnTo>
                  <a:pt x="26630" y="18570"/>
                </a:lnTo>
                <a:lnTo>
                  <a:pt x="26843" y="18996"/>
                </a:lnTo>
                <a:lnTo>
                  <a:pt x="27056" y="19395"/>
                </a:lnTo>
                <a:lnTo>
                  <a:pt x="27322" y="19767"/>
                </a:lnTo>
                <a:lnTo>
                  <a:pt x="27588" y="20140"/>
                </a:lnTo>
                <a:lnTo>
                  <a:pt x="27881" y="20459"/>
                </a:lnTo>
                <a:lnTo>
                  <a:pt x="28200" y="20778"/>
                </a:lnTo>
                <a:lnTo>
                  <a:pt x="28546" y="21044"/>
                </a:lnTo>
                <a:lnTo>
                  <a:pt x="28918" y="21284"/>
                </a:lnTo>
                <a:lnTo>
                  <a:pt x="29291" y="21470"/>
                </a:lnTo>
                <a:lnTo>
                  <a:pt x="29716" y="21630"/>
                </a:lnTo>
                <a:lnTo>
                  <a:pt x="30142" y="21736"/>
                </a:lnTo>
                <a:lnTo>
                  <a:pt x="30514" y="21763"/>
                </a:lnTo>
                <a:lnTo>
                  <a:pt x="30887" y="21789"/>
                </a:lnTo>
                <a:lnTo>
                  <a:pt x="31259" y="21763"/>
                </a:lnTo>
                <a:lnTo>
                  <a:pt x="31632" y="21683"/>
                </a:lnTo>
                <a:lnTo>
                  <a:pt x="31978" y="21603"/>
                </a:lnTo>
                <a:lnTo>
                  <a:pt x="32350" y="21470"/>
                </a:lnTo>
                <a:lnTo>
                  <a:pt x="32696" y="21310"/>
                </a:lnTo>
                <a:lnTo>
                  <a:pt x="33042" y="21151"/>
                </a:lnTo>
                <a:lnTo>
                  <a:pt x="33361" y="20938"/>
                </a:lnTo>
                <a:lnTo>
                  <a:pt x="33680" y="20725"/>
                </a:lnTo>
                <a:lnTo>
                  <a:pt x="33999" y="20486"/>
                </a:lnTo>
                <a:lnTo>
                  <a:pt x="34292" y="20246"/>
                </a:lnTo>
                <a:lnTo>
                  <a:pt x="34585" y="19980"/>
                </a:lnTo>
                <a:lnTo>
                  <a:pt x="34851" y="19688"/>
                </a:lnTo>
                <a:lnTo>
                  <a:pt x="35117" y="19395"/>
                </a:lnTo>
                <a:lnTo>
                  <a:pt x="35356" y="19102"/>
                </a:lnTo>
                <a:lnTo>
                  <a:pt x="35809" y="18490"/>
                </a:lnTo>
                <a:lnTo>
                  <a:pt x="36261" y="17852"/>
                </a:lnTo>
                <a:lnTo>
                  <a:pt x="37112" y="16575"/>
                </a:lnTo>
                <a:lnTo>
                  <a:pt x="37538" y="15936"/>
                </a:lnTo>
                <a:lnTo>
                  <a:pt x="37990" y="15298"/>
                </a:lnTo>
                <a:lnTo>
                  <a:pt x="38469" y="14713"/>
                </a:lnTo>
                <a:lnTo>
                  <a:pt x="38708" y="14447"/>
                </a:lnTo>
                <a:lnTo>
                  <a:pt x="38974" y="14154"/>
                </a:lnTo>
                <a:lnTo>
                  <a:pt x="39427" y="13782"/>
                </a:lnTo>
                <a:lnTo>
                  <a:pt x="39906" y="13409"/>
                </a:lnTo>
                <a:lnTo>
                  <a:pt x="40438" y="13116"/>
                </a:lnTo>
                <a:lnTo>
                  <a:pt x="40996" y="12850"/>
                </a:lnTo>
                <a:lnTo>
                  <a:pt x="409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/>
          <p:cNvSpPr/>
          <p:nvPr/>
        </p:nvSpPr>
        <p:spPr>
          <a:xfrm flipH="1">
            <a:off x="-10122" y="-30399"/>
            <a:ext cx="2171201" cy="1153998"/>
          </a:xfrm>
          <a:custGeom>
            <a:rect b="b" l="l" r="r" t="t"/>
            <a:pathLst>
              <a:path extrusionOk="0" h="21790" w="40997">
                <a:moveTo>
                  <a:pt x="851" y="1"/>
                </a:moveTo>
                <a:lnTo>
                  <a:pt x="532" y="799"/>
                </a:lnTo>
                <a:lnTo>
                  <a:pt x="293" y="1597"/>
                </a:lnTo>
                <a:lnTo>
                  <a:pt x="213" y="1970"/>
                </a:lnTo>
                <a:lnTo>
                  <a:pt x="106" y="2369"/>
                </a:lnTo>
                <a:lnTo>
                  <a:pt x="53" y="2768"/>
                </a:lnTo>
                <a:lnTo>
                  <a:pt x="27" y="3167"/>
                </a:lnTo>
                <a:lnTo>
                  <a:pt x="0" y="3566"/>
                </a:lnTo>
                <a:lnTo>
                  <a:pt x="0" y="3938"/>
                </a:lnTo>
                <a:lnTo>
                  <a:pt x="27" y="4337"/>
                </a:lnTo>
                <a:lnTo>
                  <a:pt x="80" y="4710"/>
                </a:lnTo>
                <a:lnTo>
                  <a:pt x="160" y="5109"/>
                </a:lnTo>
                <a:lnTo>
                  <a:pt x="266" y="5481"/>
                </a:lnTo>
                <a:lnTo>
                  <a:pt x="399" y="5854"/>
                </a:lnTo>
                <a:lnTo>
                  <a:pt x="585" y="6200"/>
                </a:lnTo>
                <a:lnTo>
                  <a:pt x="851" y="6652"/>
                </a:lnTo>
                <a:lnTo>
                  <a:pt x="1144" y="7051"/>
                </a:lnTo>
                <a:lnTo>
                  <a:pt x="1463" y="7423"/>
                </a:lnTo>
                <a:lnTo>
                  <a:pt x="1836" y="7743"/>
                </a:lnTo>
                <a:lnTo>
                  <a:pt x="2235" y="8062"/>
                </a:lnTo>
                <a:lnTo>
                  <a:pt x="2660" y="8328"/>
                </a:lnTo>
                <a:lnTo>
                  <a:pt x="3113" y="8567"/>
                </a:lnTo>
                <a:lnTo>
                  <a:pt x="3565" y="8780"/>
                </a:lnTo>
                <a:lnTo>
                  <a:pt x="4044" y="8940"/>
                </a:lnTo>
                <a:lnTo>
                  <a:pt x="4549" y="9099"/>
                </a:lnTo>
                <a:lnTo>
                  <a:pt x="5055" y="9206"/>
                </a:lnTo>
                <a:lnTo>
                  <a:pt x="5587" y="9312"/>
                </a:lnTo>
                <a:lnTo>
                  <a:pt x="6092" y="9365"/>
                </a:lnTo>
                <a:lnTo>
                  <a:pt x="6624" y="9392"/>
                </a:lnTo>
                <a:lnTo>
                  <a:pt x="7662" y="9392"/>
                </a:lnTo>
                <a:lnTo>
                  <a:pt x="8167" y="9339"/>
                </a:lnTo>
                <a:lnTo>
                  <a:pt x="8673" y="9286"/>
                </a:lnTo>
                <a:lnTo>
                  <a:pt x="9684" y="9099"/>
                </a:lnTo>
                <a:lnTo>
                  <a:pt x="10695" y="8913"/>
                </a:lnTo>
                <a:lnTo>
                  <a:pt x="11679" y="8647"/>
                </a:lnTo>
                <a:lnTo>
                  <a:pt x="13701" y="8168"/>
                </a:lnTo>
                <a:lnTo>
                  <a:pt x="14685" y="7929"/>
                </a:lnTo>
                <a:lnTo>
                  <a:pt x="15696" y="7743"/>
                </a:lnTo>
                <a:lnTo>
                  <a:pt x="16202" y="7689"/>
                </a:lnTo>
                <a:lnTo>
                  <a:pt x="16734" y="7636"/>
                </a:lnTo>
                <a:lnTo>
                  <a:pt x="17266" y="7610"/>
                </a:lnTo>
                <a:lnTo>
                  <a:pt x="17771" y="7583"/>
                </a:lnTo>
                <a:lnTo>
                  <a:pt x="18303" y="7610"/>
                </a:lnTo>
                <a:lnTo>
                  <a:pt x="18809" y="7636"/>
                </a:lnTo>
                <a:lnTo>
                  <a:pt x="19341" y="7716"/>
                </a:lnTo>
                <a:lnTo>
                  <a:pt x="19846" y="7796"/>
                </a:lnTo>
                <a:lnTo>
                  <a:pt x="20352" y="7902"/>
                </a:lnTo>
                <a:lnTo>
                  <a:pt x="20831" y="8062"/>
                </a:lnTo>
                <a:lnTo>
                  <a:pt x="21310" y="8248"/>
                </a:lnTo>
                <a:lnTo>
                  <a:pt x="21762" y="8461"/>
                </a:lnTo>
                <a:lnTo>
                  <a:pt x="22187" y="8700"/>
                </a:lnTo>
                <a:lnTo>
                  <a:pt x="22613" y="8993"/>
                </a:lnTo>
                <a:lnTo>
                  <a:pt x="22986" y="9286"/>
                </a:lnTo>
                <a:lnTo>
                  <a:pt x="23358" y="9658"/>
                </a:lnTo>
                <a:lnTo>
                  <a:pt x="23651" y="10004"/>
                </a:lnTo>
                <a:lnTo>
                  <a:pt x="23917" y="10350"/>
                </a:lnTo>
                <a:lnTo>
                  <a:pt x="24156" y="10722"/>
                </a:lnTo>
                <a:lnTo>
                  <a:pt x="24369" y="11121"/>
                </a:lnTo>
                <a:lnTo>
                  <a:pt x="24555" y="11520"/>
                </a:lnTo>
                <a:lnTo>
                  <a:pt x="24715" y="11946"/>
                </a:lnTo>
                <a:lnTo>
                  <a:pt x="24874" y="12372"/>
                </a:lnTo>
                <a:lnTo>
                  <a:pt x="25007" y="12797"/>
                </a:lnTo>
                <a:lnTo>
                  <a:pt x="25247" y="13675"/>
                </a:lnTo>
                <a:lnTo>
                  <a:pt x="25433" y="14580"/>
                </a:lnTo>
                <a:lnTo>
                  <a:pt x="25646" y="15484"/>
                </a:lnTo>
                <a:lnTo>
                  <a:pt x="25859" y="16389"/>
                </a:lnTo>
                <a:lnTo>
                  <a:pt x="25965" y="16814"/>
                </a:lnTo>
                <a:lnTo>
                  <a:pt x="26098" y="17267"/>
                </a:lnTo>
                <a:lnTo>
                  <a:pt x="26258" y="17719"/>
                </a:lnTo>
                <a:lnTo>
                  <a:pt x="26417" y="18145"/>
                </a:lnTo>
                <a:lnTo>
                  <a:pt x="26630" y="18570"/>
                </a:lnTo>
                <a:lnTo>
                  <a:pt x="26843" y="18996"/>
                </a:lnTo>
                <a:lnTo>
                  <a:pt x="27056" y="19395"/>
                </a:lnTo>
                <a:lnTo>
                  <a:pt x="27322" y="19767"/>
                </a:lnTo>
                <a:lnTo>
                  <a:pt x="27588" y="20140"/>
                </a:lnTo>
                <a:lnTo>
                  <a:pt x="27881" y="20459"/>
                </a:lnTo>
                <a:lnTo>
                  <a:pt x="28200" y="20778"/>
                </a:lnTo>
                <a:lnTo>
                  <a:pt x="28546" y="21044"/>
                </a:lnTo>
                <a:lnTo>
                  <a:pt x="28918" y="21284"/>
                </a:lnTo>
                <a:lnTo>
                  <a:pt x="29291" y="21470"/>
                </a:lnTo>
                <a:lnTo>
                  <a:pt x="29716" y="21630"/>
                </a:lnTo>
                <a:lnTo>
                  <a:pt x="30142" y="21736"/>
                </a:lnTo>
                <a:lnTo>
                  <a:pt x="30514" y="21763"/>
                </a:lnTo>
                <a:lnTo>
                  <a:pt x="30887" y="21789"/>
                </a:lnTo>
                <a:lnTo>
                  <a:pt x="31259" y="21763"/>
                </a:lnTo>
                <a:lnTo>
                  <a:pt x="31632" y="21683"/>
                </a:lnTo>
                <a:lnTo>
                  <a:pt x="31978" y="21603"/>
                </a:lnTo>
                <a:lnTo>
                  <a:pt x="32350" y="21470"/>
                </a:lnTo>
                <a:lnTo>
                  <a:pt x="32696" y="21310"/>
                </a:lnTo>
                <a:lnTo>
                  <a:pt x="33042" y="21151"/>
                </a:lnTo>
                <a:lnTo>
                  <a:pt x="33361" y="20938"/>
                </a:lnTo>
                <a:lnTo>
                  <a:pt x="33680" y="20725"/>
                </a:lnTo>
                <a:lnTo>
                  <a:pt x="33999" y="20486"/>
                </a:lnTo>
                <a:lnTo>
                  <a:pt x="34292" y="20246"/>
                </a:lnTo>
                <a:lnTo>
                  <a:pt x="34585" y="19980"/>
                </a:lnTo>
                <a:lnTo>
                  <a:pt x="34851" y="19688"/>
                </a:lnTo>
                <a:lnTo>
                  <a:pt x="35117" y="19395"/>
                </a:lnTo>
                <a:lnTo>
                  <a:pt x="35356" y="19102"/>
                </a:lnTo>
                <a:lnTo>
                  <a:pt x="35809" y="18490"/>
                </a:lnTo>
                <a:lnTo>
                  <a:pt x="36261" y="17852"/>
                </a:lnTo>
                <a:lnTo>
                  <a:pt x="37112" y="16575"/>
                </a:lnTo>
                <a:lnTo>
                  <a:pt x="37538" y="15936"/>
                </a:lnTo>
                <a:lnTo>
                  <a:pt x="37990" y="15298"/>
                </a:lnTo>
                <a:lnTo>
                  <a:pt x="38469" y="14713"/>
                </a:lnTo>
                <a:lnTo>
                  <a:pt x="38708" y="14447"/>
                </a:lnTo>
                <a:lnTo>
                  <a:pt x="38974" y="14154"/>
                </a:lnTo>
                <a:lnTo>
                  <a:pt x="39427" y="13782"/>
                </a:lnTo>
                <a:lnTo>
                  <a:pt x="39906" y="13409"/>
                </a:lnTo>
                <a:lnTo>
                  <a:pt x="40438" y="13116"/>
                </a:lnTo>
                <a:lnTo>
                  <a:pt x="40996" y="12850"/>
                </a:lnTo>
                <a:lnTo>
                  <a:pt x="409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/>
          <p:nvPr/>
        </p:nvSpPr>
        <p:spPr>
          <a:xfrm rot="10800000">
            <a:off x="-263947" y="4251498"/>
            <a:ext cx="3294097" cy="912268"/>
          </a:xfrm>
          <a:custGeom>
            <a:rect b="b" l="l" r="r" t="t"/>
            <a:pathLst>
              <a:path extrusionOk="0" h="13888" w="50148">
                <a:moveTo>
                  <a:pt x="0" y="0"/>
                </a:moveTo>
                <a:lnTo>
                  <a:pt x="53" y="426"/>
                </a:lnTo>
                <a:lnTo>
                  <a:pt x="133" y="825"/>
                </a:lnTo>
                <a:lnTo>
                  <a:pt x="319" y="1596"/>
                </a:lnTo>
                <a:lnTo>
                  <a:pt x="585" y="2368"/>
                </a:lnTo>
                <a:lnTo>
                  <a:pt x="905" y="3139"/>
                </a:lnTo>
                <a:lnTo>
                  <a:pt x="1277" y="3858"/>
                </a:lnTo>
                <a:lnTo>
                  <a:pt x="1703" y="4549"/>
                </a:lnTo>
                <a:lnTo>
                  <a:pt x="2155" y="5241"/>
                </a:lnTo>
                <a:lnTo>
                  <a:pt x="2687" y="5880"/>
                </a:lnTo>
                <a:lnTo>
                  <a:pt x="3246" y="6465"/>
                </a:lnTo>
                <a:lnTo>
                  <a:pt x="3831" y="7023"/>
                </a:lnTo>
                <a:lnTo>
                  <a:pt x="4470" y="7529"/>
                </a:lnTo>
                <a:lnTo>
                  <a:pt x="5135" y="7981"/>
                </a:lnTo>
                <a:lnTo>
                  <a:pt x="5480" y="8194"/>
                </a:lnTo>
                <a:lnTo>
                  <a:pt x="5853" y="8380"/>
                </a:lnTo>
                <a:lnTo>
                  <a:pt x="6225" y="8566"/>
                </a:lnTo>
                <a:lnTo>
                  <a:pt x="6598" y="8726"/>
                </a:lnTo>
                <a:lnTo>
                  <a:pt x="6970" y="8886"/>
                </a:lnTo>
                <a:lnTo>
                  <a:pt x="7343" y="9019"/>
                </a:lnTo>
                <a:lnTo>
                  <a:pt x="7742" y="9125"/>
                </a:lnTo>
                <a:lnTo>
                  <a:pt x="8141" y="9232"/>
                </a:lnTo>
                <a:lnTo>
                  <a:pt x="8699" y="9365"/>
                </a:lnTo>
                <a:lnTo>
                  <a:pt x="9285" y="9444"/>
                </a:lnTo>
                <a:lnTo>
                  <a:pt x="9843" y="9498"/>
                </a:lnTo>
                <a:lnTo>
                  <a:pt x="10402" y="9524"/>
                </a:lnTo>
                <a:lnTo>
                  <a:pt x="11546" y="9524"/>
                </a:lnTo>
                <a:lnTo>
                  <a:pt x="12131" y="9498"/>
                </a:lnTo>
                <a:lnTo>
                  <a:pt x="12717" y="9444"/>
                </a:lnTo>
                <a:lnTo>
                  <a:pt x="13861" y="9285"/>
                </a:lnTo>
                <a:lnTo>
                  <a:pt x="15005" y="9099"/>
                </a:lnTo>
                <a:lnTo>
                  <a:pt x="16175" y="8859"/>
                </a:lnTo>
                <a:lnTo>
                  <a:pt x="17319" y="8593"/>
                </a:lnTo>
                <a:lnTo>
                  <a:pt x="18463" y="8354"/>
                </a:lnTo>
                <a:lnTo>
                  <a:pt x="19634" y="8114"/>
                </a:lnTo>
                <a:lnTo>
                  <a:pt x="20778" y="7875"/>
                </a:lnTo>
                <a:lnTo>
                  <a:pt x="21948" y="7715"/>
                </a:lnTo>
                <a:lnTo>
                  <a:pt x="22533" y="7662"/>
                </a:lnTo>
                <a:lnTo>
                  <a:pt x="23092" y="7609"/>
                </a:lnTo>
                <a:lnTo>
                  <a:pt x="23677" y="7582"/>
                </a:lnTo>
                <a:lnTo>
                  <a:pt x="24236" y="7556"/>
                </a:lnTo>
                <a:lnTo>
                  <a:pt x="24821" y="7582"/>
                </a:lnTo>
                <a:lnTo>
                  <a:pt x="25407" y="7609"/>
                </a:lnTo>
                <a:lnTo>
                  <a:pt x="25965" y="7662"/>
                </a:lnTo>
                <a:lnTo>
                  <a:pt x="26551" y="7768"/>
                </a:lnTo>
                <a:lnTo>
                  <a:pt x="27242" y="7901"/>
                </a:lnTo>
                <a:lnTo>
                  <a:pt x="27907" y="8088"/>
                </a:lnTo>
                <a:lnTo>
                  <a:pt x="28572" y="8327"/>
                </a:lnTo>
                <a:lnTo>
                  <a:pt x="29238" y="8566"/>
                </a:lnTo>
                <a:lnTo>
                  <a:pt x="29876" y="8859"/>
                </a:lnTo>
                <a:lnTo>
                  <a:pt x="30515" y="9152"/>
                </a:lnTo>
                <a:lnTo>
                  <a:pt x="31153" y="9471"/>
                </a:lnTo>
                <a:lnTo>
                  <a:pt x="31791" y="9817"/>
                </a:lnTo>
                <a:lnTo>
                  <a:pt x="33042" y="10509"/>
                </a:lnTo>
                <a:lnTo>
                  <a:pt x="34292" y="11227"/>
                </a:lnTo>
                <a:lnTo>
                  <a:pt x="35543" y="11919"/>
                </a:lnTo>
                <a:lnTo>
                  <a:pt x="36154" y="12238"/>
                </a:lnTo>
                <a:lnTo>
                  <a:pt x="36820" y="12557"/>
                </a:lnTo>
                <a:lnTo>
                  <a:pt x="37458" y="12850"/>
                </a:lnTo>
                <a:lnTo>
                  <a:pt x="38150" y="13116"/>
                </a:lnTo>
                <a:lnTo>
                  <a:pt x="38841" y="13329"/>
                </a:lnTo>
                <a:lnTo>
                  <a:pt x="39560" y="13541"/>
                </a:lnTo>
                <a:lnTo>
                  <a:pt x="40251" y="13674"/>
                </a:lnTo>
                <a:lnTo>
                  <a:pt x="40996" y="13807"/>
                </a:lnTo>
                <a:lnTo>
                  <a:pt x="41715" y="13861"/>
                </a:lnTo>
                <a:lnTo>
                  <a:pt x="42433" y="13887"/>
                </a:lnTo>
                <a:lnTo>
                  <a:pt x="43125" y="13861"/>
                </a:lnTo>
                <a:lnTo>
                  <a:pt x="43816" y="13781"/>
                </a:lnTo>
                <a:lnTo>
                  <a:pt x="44508" y="13621"/>
                </a:lnTo>
                <a:lnTo>
                  <a:pt x="44827" y="13541"/>
                </a:lnTo>
                <a:lnTo>
                  <a:pt x="45147" y="13435"/>
                </a:lnTo>
                <a:lnTo>
                  <a:pt x="45466" y="13302"/>
                </a:lnTo>
                <a:lnTo>
                  <a:pt x="45758" y="13169"/>
                </a:lnTo>
                <a:lnTo>
                  <a:pt x="46078" y="13009"/>
                </a:lnTo>
                <a:lnTo>
                  <a:pt x="46344" y="12823"/>
                </a:lnTo>
                <a:lnTo>
                  <a:pt x="46636" y="12637"/>
                </a:lnTo>
                <a:lnTo>
                  <a:pt x="46902" y="12424"/>
                </a:lnTo>
                <a:lnTo>
                  <a:pt x="47168" y="12185"/>
                </a:lnTo>
                <a:lnTo>
                  <a:pt x="47408" y="11945"/>
                </a:lnTo>
                <a:lnTo>
                  <a:pt x="47780" y="11519"/>
                </a:lnTo>
                <a:lnTo>
                  <a:pt x="48073" y="11094"/>
                </a:lnTo>
                <a:lnTo>
                  <a:pt x="48366" y="10615"/>
                </a:lnTo>
                <a:lnTo>
                  <a:pt x="48578" y="10136"/>
                </a:lnTo>
                <a:lnTo>
                  <a:pt x="48791" y="9657"/>
                </a:lnTo>
                <a:lnTo>
                  <a:pt x="48951" y="9125"/>
                </a:lnTo>
                <a:lnTo>
                  <a:pt x="49110" y="8620"/>
                </a:lnTo>
                <a:lnTo>
                  <a:pt x="49217" y="8061"/>
                </a:lnTo>
                <a:lnTo>
                  <a:pt x="49323" y="7529"/>
                </a:lnTo>
                <a:lnTo>
                  <a:pt x="49377" y="6970"/>
                </a:lnTo>
                <a:lnTo>
                  <a:pt x="49510" y="5853"/>
                </a:lnTo>
                <a:lnTo>
                  <a:pt x="49563" y="4736"/>
                </a:lnTo>
                <a:lnTo>
                  <a:pt x="49616" y="3618"/>
                </a:lnTo>
                <a:lnTo>
                  <a:pt x="49696" y="2714"/>
                </a:lnTo>
                <a:lnTo>
                  <a:pt x="49802" y="1809"/>
                </a:lnTo>
                <a:lnTo>
                  <a:pt x="49935" y="905"/>
                </a:lnTo>
                <a:lnTo>
                  <a:pt x="50042" y="452"/>
                </a:lnTo>
                <a:lnTo>
                  <a:pt x="501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3"/>
          <p:cNvSpPr/>
          <p:nvPr/>
        </p:nvSpPr>
        <p:spPr>
          <a:xfrm flipH="1" rot="-5400000">
            <a:off x="7605644" y="779022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716900" y="975649"/>
            <a:ext cx="77040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/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/>
        </p:txBody>
      </p:sp>
      <p:sp>
        <p:nvSpPr>
          <p:cNvPr id="28" name="Google Shape;28;p4"/>
          <p:cNvSpPr/>
          <p:nvPr/>
        </p:nvSpPr>
        <p:spPr>
          <a:xfrm flipH="1" rot="10800000">
            <a:off x="6532610" y="4441482"/>
            <a:ext cx="3294097" cy="912268"/>
          </a:xfrm>
          <a:custGeom>
            <a:rect b="b" l="l" r="r" t="t"/>
            <a:pathLst>
              <a:path extrusionOk="0" h="13888" w="50148">
                <a:moveTo>
                  <a:pt x="0" y="0"/>
                </a:moveTo>
                <a:lnTo>
                  <a:pt x="53" y="426"/>
                </a:lnTo>
                <a:lnTo>
                  <a:pt x="133" y="825"/>
                </a:lnTo>
                <a:lnTo>
                  <a:pt x="319" y="1596"/>
                </a:lnTo>
                <a:lnTo>
                  <a:pt x="585" y="2368"/>
                </a:lnTo>
                <a:lnTo>
                  <a:pt x="905" y="3139"/>
                </a:lnTo>
                <a:lnTo>
                  <a:pt x="1277" y="3858"/>
                </a:lnTo>
                <a:lnTo>
                  <a:pt x="1703" y="4549"/>
                </a:lnTo>
                <a:lnTo>
                  <a:pt x="2155" y="5241"/>
                </a:lnTo>
                <a:lnTo>
                  <a:pt x="2687" y="5880"/>
                </a:lnTo>
                <a:lnTo>
                  <a:pt x="3246" y="6465"/>
                </a:lnTo>
                <a:lnTo>
                  <a:pt x="3831" y="7023"/>
                </a:lnTo>
                <a:lnTo>
                  <a:pt x="4470" y="7529"/>
                </a:lnTo>
                <a:lnTo>
                  <a:pt x="5135" y="7981"/>
                </a:lnTo>
                <a:lnTo>
                  <a:pt x="5480" y="8194"/>
                </a:lnTo>
                <a:lnTo>
                  <a:pt x="5853" y="8380"/>
                </a:lnTo>
                <a:lnTo>
                  <a:pt x="6225" y="8566"/>
                </a:lnTo>
                <a:lnTo>
                  <a:pt x="6598" y="8726"/>
                </a:lnTo>
                <a:lnTo>
                  <a:pt x="6970" y="8886"/>
                </a:lnTo>
                <a:lnTo>
                  <a:pt x="7343" y="9019"/>
                </a:lnTo>
                <a:lnTo>
                  <a:pt x="7742" y="9125"/>
                </a:lnTo>
                <a:lnTo>
                  <a:pt x="8141" y="9232"/>
                </a:lnTo>
                <a:lnTo>
                  <a:pt x="8699" y="9365"/>
                </a:lnTo>
                <a:lnTo>
                  <a:pt x="9285" y="9444"/>
                </a:lnTo>
                <a:lnTo>
                  <a:pt x="9843" y="9498"/>
                </a:lnTo>
                <a:lnTo>
                  <a:pt x="10402" y="9524"/>
                </a:lnTo>
                <a:lnTo>
                  <a:pt x="11546" y="9524"/>
                </a:lnTo>
                <a:lnTo>
                  <a:pt x="12131" y="9498"/>
                </a:lnTo>
                <a:lnTo>
                  <a:pt x="12717" y="9444"/>
                </a:lnTo>
                <a:lnTo>
                  <a:pt x="13861" y="9285"/>
                </a:lnTo>
                <a:lnTo>
                  <a:pt x="15005" y="9099"/>
                </a:lnTo>
                <a:lnTo>
                  <a:pt x="16175" y="8859"/>
                </a:lnTo>
                <a:lnTo>
                  <a:pt x="17319" y="8593"/>
                </a:lnTo>
                <a:lnTo>
                  <a:pt x="18463" y="8354"/>
                </a:lnTo>
                <a:lnTo>
                  <a:pt x="19634" y="8114"/>
                </a:lnTo>
                <a:lnTo>
                  <a:pt x="20778" y="7875"/>
                </a:lnTo>
                <a:lnTo>
                  <a:pt x="21948" y="7715"/>
                </a:lnTo>
                <a:lnTo>
                  <a:pt x="22533" y="7662"/>
                </a:lnTo>
                <a:lnTo>
                  <a:pt x="23092" y="7609"/>
                </a:lnTo>
                <a:lnTo>
                  <a:pt x="23677" y="7582"/>
                </a:lnTo>
                <a:lnTo>
                  <a:pt x="24236" y="7556"/>
                </a:lnTo>
                <a:lnTo>
                  <a:pt x="24821" y="7582"/>
                </a:lnTo>
                <a:lnTo>
                  <a:pt x="25407" y="7609"/>
                </a:lnTo>
                <a:lnTo>
                  <a:pt x="25965" y="7662"/>
                </a:lnTo>
                <a:lnTo>
                  <a:pt x="26551" y="7768"/>
                </a:lnTo>
                <a:lnTo>
                  <a:pt x="27242" y="7901"/>
                </a:lnTo>
                <a:lnTo>
                  <a:pt x="27907" y="8088"/>
                </a:lnTo>
                <a:lnTo>
                  <a:pt x="28572" y="8327"/>
                </a:lnTo>
                <a:lnTo>
                  <a:pt x="29238" y="8566"/>
                </a:lnTo>
                <a:lnTo>
                  <a:pt x="29876" y="8859"/>
                </a:lnTo>
                <a:lnTo>
                  <a:pt x="30515" y="9152"/>
                </a:lnTo>
                <a:lnTo>
                  <a:pt x="31153" y="9471"/>
                </a:lnTo>
                <a:lnTo>
                  <a:pt x="31791" y="9817"/>
                </a:lnTo>
                <a:lnTo>
                  <a:pt x="33042" y="10509"/>
                </a:lnTo>
                <a:lnTo>
                  <a:pt x="34292" y="11227"/>
                </a:lnTo>
                <a:lnTo>
                  <a:pt x="35543" y="11919"/>
                </a:lnTo>
                <a:lnTo>
                  <a:pt x="36154" y="12238"/>
                </a:lnTo>
                <a:lnTo>
                  <a:pt x="36820" y="12557"/>
                </a:lnTo>
                <a:lnTo>
                  <a:pt x="37458" y="12850"/>
                </a:lnTo>
                <a:lnTo>
                  <a:pt x="38150" y="13116"/>
                </a:lnTo>
                <a:lnTo>
                  <a:pt x="38841" y="13329"/>
                </a:lnTo>
                <a:lnTo>
                  <a:pt x="39560" y="13541"/>
                </a:lnTo>
                <a:lnTo>
                  <a:pt x="40251" y="13674"/>
                </a:lnTo>
                <a:lnTo>
                  <a:pt x="40996" y="13807"/>
                </a:lnTo>
                <a:lnTo>
                  <a:pt x="41715" y="13861"/>
                </a:lnTo>
                <a:lnTo>
                  <a:pt x="42433" y="13887"/>
                </a:lnTo>
                <a:lnTo>
                  <a:pt x="43125" y="13861"/>
                </a:lnTo>
                <a:lnTo>
                  <a:pt x="43816" y="13781"/>
                </a:lnTo>
                <a:lnTo>
                  <a:pt x="44508" y="13621"/>
                </a:lnTo>
                <a:lnTo>
                  <a:pt x="44827" y="13541"/>
                </a:lnTo>
                <a:lnTo>
                  <a:pt x="45147" y="13435"/>
                </a:lnTo>
                <a:lnTo>
                  <a:pt x="45466" y="13302"/>
                </a:lnTo>
                <a:lnTo>
                  <a:pt x="45758" y="13169"/>
                </a:lnTo>
                <a:lnTo>
                  <a:pt x="46078" y="13009"/>
                </a:lnTo>
                <a:lnTo>
                  <a:pt x="46344" y="12823"/>
                </a:lnTo>
                <a:lnTo>
                  <a:pt x="46636" y="12637"/>
                </a:lnTo>
                <a:lnTo>
                  <a:pt x="46902" y="12424"/>
                </a:lnTo>
                <a:lnTo>
                  <a:pt x="47168" y="12185"/>
                </a:lnTo>
                <a:lnTo>
                  <a:pt x="47408" y="11945"/>
                </a:lnTo>
                <a:lnTo>
                  <a:pt x="47780" y="11519"/>
                </a:lnTo>
                <a:lnTo>
                  <a:pt x="48073" y="11094"/>
                </a:lnTo>
                <a:lnTo>
                  <a:pt x="48366" y="10615"/>
                </a:lnTo>
                <a:lnTo>
                  <a:pt x="48578" y="10136"/>
                </a:lnTo>
                <a:lnTo>
                  <a:pt x="48791" y="9657"/>
                </a:lnTo>
                <a:lnTo>
                  <a:pt x="48951" y="9125"/>
                </a:lnTo>
                <a:lnTo>
                  <a:pt x="49110" y="8620"/>
                </a:lnTo>
                <a:lnTo>
                  <a:pt x="49217" y="8061"/>
                </a:lnTo>
                <a:lnTo>
                  <a:pt x="49323" y="7529"/>
                </a:lnTo>
                <a:lnTo>
                  <a:pt x="49377" y="6970"/>
                </a:lnTo>
                <a:lnTo>
                  <a:pt x="49510" y="5853"/>
                </a:lnTo>
                <a:lnTo>
                  <a:pt x="49563" y="4736"/>
                </a:lnTo>
                <a:lnTo>
                  <a:pt x="49616" y="3618"/>
                </a:lnTo>
                <a:lnTo>
                  <a:pt x="49696" y="2714"/>
                </a:lnTo>
                <a:lnTo>
                  <a:pt x="49802" y="1809"/>
                </a:lnTo>
                <a:lnTo>
                  <a:pt x="49935" y="905"/>
                </a:lnTo>
                <a:lnTo>
                  <a:pt x="50042" y="452"/>
                </a:lnTo>
                <a:lnTo>
                  <a:pt x="501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4"/>
          <p:cNvSpPr/>
          <p:nvPr/>
        </p:nvSpPr>
        <p:spPr>
          <a:xfrm rot="10800000">
            <a:off x="-232647" y="-56495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727197" y="4421494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7492959" y="-217312"/>
            <a:ext cx="2171201" cy="1153998"/>
          </a:xfrm>
          <a:custGeom>
            <a:rect b="b" l="l" r="r" t="t"/>
            <a:pathLst>
              <a:path extrusionOk="0" h="21790" w="40997">
                <a:moveTo>
                  <a:pt x="851" y="1"/>
                </a:moveTo>
                <a:lnTo>
                  <a:pt x="532" y="799"/>
                </a:lnTo>
                <a:lnTo>
                  <a:pt x="293" y="1597"/>
                </a:lnTo>
                <a:lnTo>
                  <a:pt x="213" y="1970"/>
                </a:lnTo>
                <a:lnTo>
                  <a:pt x="106" y="2369"/>
                </a:lnTo>
                <a:lnTo>
                  <a:pt x="53" y="2768"/>
                </a:lnTo>
                <a:lnTo>
                  <a:pt x="27" y="3167"/>
                </a:lnTo>
                <a:lnTo>
                  <a:pt x="0" y="3566"/>
                </a:lnTo>
                <a:lnTo>
                  <a:pt x="0" y="3938"/>
                </a:lnTo>
                <a:lnTo>
                  <a:pt x="27" y="4337"/>
                </a:lnTo>
                <a:lnTo>
                  <a:pt x="80" y="4710"/>
                </a:lnTo>
                <a:lnTo>
                  <a:pt x="160" y="5109"/>
                </a:lnTo>
                <a:lnTo>
                  <a:pt x="266" y="5481"/>
                </a:lnTo>
                <a:lnTo>
                  <a:pt x="399" y="5854"/>
                </a:lnTo>
                <a:lnTo>
                  <a:pt x="585" y="6200"/>
                </a:lnTo>
                <a:lnTo>
                  <a:pt x="851" y="6652"/>
                </a:lnTo>
                <a:lnTo>
                  <a:pt x="1144" y="7051"/>
                </a:lnTo>
                <a:lnTo>
                  <a:pt x="1463" y="7423"/>
                </a:lnTo>
                <a:lnTo>
                  <a:pt x="1836" y="7743"/>
                </a:lnTo>
                <a:lnTo>
                  <a:pt x="2235" y="8062"/>
                </a:lnTo>
                <a:lnTo>
                  <a:pt x="2660" y="8328"/>
                </a:lnTo>
                <a:lnTo>
                  <a:pt x="3113" y="8567"/>
                </a:lnTo>
                <a:lnTo>
                  <a:pt x="3565" y="8780"/>
                </a:lnTo>
                <a:lnTo>
                  <a:pt x="4044" y="8940"/>
                </a:lnTo>
                <a:lnTo>
                  <a:pt x="4549" y="9099"/>
                </a:lnTo>
                <a:lnTo>
                  <a:pt x="5055" y="9206"/>
                </a:lnTo>
                <a:lnTo>
                  <a:pt x="5587" y="9312"/>
                </a:lnTo>
                <a:lnTo>
                  <a:pt x="6092" y="9365"/>
                </a:lnTo>
                <a:lnTo>
                  <a:pt x="6624" y="9392"/>
                </a:lnTo>
                <a:lnTo>
                  <a:pt x="7662" y="9392"/>
                </a:lnTo>
                <a:lnTo>
                  <a:pt x="8167" y="9339"/>
                </a:lnTo>
                <a:lnTo>
                  <a:pt x="8673" y="9286"/>
                </a:lnTo>
                <a:lnTo>
                  <a:pt x="9684" y="9099"/>
                </a:lnTo>
                <a:lnTo>
                  <a:pt x="10695" y="8913"/>
                </a:lnTo>
                <a:lnTo>
                  <a:pt x="11679" y="8647"/>
                </a:lnTo>
                <a:lnTo>
                  <a:pt x="13701" y="8168"/>
                </a:lnTo>
                <a:lnTo>
                  <a:pt x="14685" y="7929"/>
                </a:lnTo>
                <a:lnTo>
                  <a:pt x="15696" y="7743"/>
                </a:lnTo>
                <a:lnTo>
                  <a:pt x="16202" y="7689"/>
                </a:lnTo>
                <a:lnTo>
                  <a:pt x="16734" y="7636"/>
                </a:lnTo>
                <a:lnTo>
                  <a:pt x="17266" y="7610"/>
                </a:lnTo>
                <a:lnTo>
                  <a:pt x="17771" y="7583"/>
                </a:lnTo>
                <a:lnTo>
                  <a:pt x="18303" y="7610"/>
                </a:lnTo>
                <a:lnTo>
                  <a:pt x="18809" y="7636"/>
                </a:lnTo>
                <a:lnTo>
                  <a:pt x="19341" y="7716"/>
                </a:lnTo>
                <a:lnTo>
                  <a:pt x="19846" y="7796"/>
                </a:lnTo>
                <a:lnTo>
                  <a:pt x="20352" y="7902"/>
                </a:lnTo>
                <a:lnTo>
                  <a:pt x="20831" y="8062"/>
                </a:lnTo>
                <a:lnTo>
                  <a:pt x="21310" y="8248"/>
                </a:lnTo>
                <a:lnTo>
                  <a:pt x="21762" y="8461"/>
                </a:lnTo>
                <a:lnTo>
                  <a:pt x="22187" y="8700"/>
                </a:lnTo>
                <a:lnTo>
                  <a:pt x="22613" y="8993"/>
                </a:lnTo>
                <a:lnTo>
                  <a:pt x="22986" y="9286"/>
                </a:lnTo>
                <a:lnTo>
                  <a:pt x="23358" y="9658"/>
                </a:lnTo>
                <a:lnTo>
                  <a:pt x="23651" y="10004"/>
                </a:lnTo>
                <a:lnTo>
                  <a:pt x="23917" y="10350"/>
                </a:lnTo>
                <a:lnTo>
                  <a:pt x="24156" y="10722"/>
                </a:lnTo>
                <a:lnTo>
                  <a:pt x="24369" y="11121"/>
                </a:lnTo>
                <a:lnTo>
                  <a:pt x="24555" y="11520"/>
                </a:lnTo>
                <a:lnTo>
                  <a:pt x="24715" y="11946"/>
                </a:lnTo>
                <a:lnTo>
                  <a:pt x="24874" y="12372"/>
                </a:lnTo>
                <a:lnTo>
                  <a:pt x="25007" y="12797"/>
                </a:lnTo>
                <a:lnTo>
                  <a:pt x="25247" y="13675"/>
                </a:lnTo>
                <a:lnTo>
                  <a:pt x="25433" y="14580"/>
                </a:lnTo>
                <a:lnTo>
                  <a:pt x="25646" y="15484"/>
                </a:lnTo>
                <a:lnTo>
                  <a:pt x="25859" y="16389"/>
                </a:lnTo>
                <a:lnTo>
                  <a:pt x="25965" y="16814"/>
                </a:lnTo>
                <a:lnTo>
                  <a:pt x="26098" y="17267"/>
                </a:lnTo>
                <a:lnTo>
                  <a:pt x="26258" y="17719"/>
                </a:lnTo>
                <a:lnTo>
                  <a:pt x="26417" y="18145"/>
                </a:lnTo>
                <a:lnTo>
                  <a:pt x="26630" y="18570"/>
                </a:lnTo>
                <a:lnTo>
                  <a:pt x="26843" y="18996"/>
                </a:lnTo>
                <a:lnTo>
                  <a:pt x="27056" y="19395"/>
                </a:lnTo>
                <a:lnTo>
                  <a:pt x="27322" y="19767"/>
                </a:lnTo>
                <a:lnTo>
                  <a:pt x="27588" y="20140"/>
                </a:lnTo>
                <a:lnTo>
                  <a:pt x="27881" y="20459"/>
                </a:lnTo>
                <a:lnTo>
                  <a:pt x="28200" y="20778"/>
                </a:lnTo>
                <a:lnTo>
                  <a:pt x="28546" y="21044"/>
                </a:lnTo>
                <a:lnTo>
                  <a:pt x="28918" y="21284"/>
                </a:lnTo>
                <a:lnTo>
                  <a:pt x="29291" y="21470"/>
                </a:lnTo>
                <a:lnTo>
                  <a:pt x="29716" y="21630"/>
                </a:lnTo>
                <a:lnTo>
                  <a:pt x="30142" y="21736"/>
                </a:lnTo>
                <a:lnTo>
                  <a:pt x="30514" y="21763"/>
                </a:lnTo>
                <a:lnTo>
                  <a:pt x="30887" y="21789"/>
                </a:lnTo>
                <a:lnTo>
                  <a:pt x="31259" y="21763"/>
                </a:lnTo>
                <a:lnTo>
                  <a:pt x="31632" y="21683"/>
                </a:lnTo>
                <a:lnTo>
                  <a:pt x="31978" y="21603"/>
                </a:lnTo>
                <a:lnTo>
                  <a:pt x="32350" y="21470"/>
                </a:lnTo>
                <a:lnTo>
                  <a:pt x="32696" y="21310"/>
                </a:lnTo>
                <a:lnTo>
                  <a:pt x="33042" y="21151"/>
                </a:lnTo>
                <a:lnTo>
                  <a:pt x="33361" y="20938"/>
                </a:lnTo>
                <a:lnTo>
                  <a:pt x="33680" y="20725"/>
                </a:lnTo>
                <a:lnTo>
                  <a:pt x="33999" y="20486"/>
                </a:lnTo>
                <a:lnTo>
                  <a:pt x="34292" y="20246"/>
                </a:lnTo>
                <a:lnTo>
                  <a:pt x="34585" y="19980"/>
                </a:lnTo>
                <a:lnTo>
                  <a:pt x="34851" y="19688"/>
                </a:lnTo>
                <a:lnTo>
                  <a:pt x="35117" y="19395"/>
                </a:lnTo>
                <a:lnTo>
                  <a:pt x="35356" y="19102"/>
                </a:lnTo>
                <a:lnTo>
                  <a:pt x="35809" y="18490"/>
                </a:lnTo>
                <a:lnTo>
                  <a:pt x="36261" y="17852"/>
                </a:lnTo>
                <a:lnTo>
                  <a:pt x="37112" y="16575"/>
                </a:lnTo>
                <a:lnTo>
                  <a:pt x="37538" y="15936"/>
                </a:lnTo>
                <a:lnTo>
                  <a:pt x="37990" y="15298"/>
                </a:lnTo>
                <a:lnTo>
                  <a:pt x="38469" y="14713"/>
                </a:lnTo>
                <a:lnTo>
                  <a:pt x="38708" y="14447"/>
                </a:lnTo>
                <a:lnTo>
                  <a:pt x="38974" y="14154"/>
                </a:lnTo>
                <a:lnTo>
                  <a:pt x="39427" y="13782"/>
                </a:lnTo>
                <a:lnTo>
                  <a:pt x="39906" y="13409"/>
                </a:lnTo>
                <a:lnTo>
                  <a:pt x="40438" y="13116"/>
                </a:lnTo>
                <a:lnTo>
                  <a:pt x="40996" y="12850"/>
                </a:lnTo>
                <a:lnTo>
                  <a:pt x="409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1829984" y="2373325"/>
            <a:ext cx="26022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u="sng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title"/>
          </p:nvPr>
        </p:nvSpPr>
        <p:spPr>
          <a:xfrm>
            <a:off x="4712116" y="2373325"/>
            <a:ext cx="26022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u="sng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subTitle"/>
          </p:nvPr>
        </p:nvSpPr>
        <p:spPr>
          <a:xfrm>
            <a:off x="4712116" y="2589950"/>
            <a:ext cx="2602200" cy="13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6" name="Google Shape;36;p5"/>
          <p:cNvSpPr txBox="1"/>
          <p:nvPr>
            <p:ph idx="3" type="subTitle"/>
          </p:nvPr>
        </p:nvSpPr>
        <p:spPr>
          <a:xfrm>
            <a:off x="1829684" y="2589950"/>
            <a:ext cx="2602800" cy="13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7" name="Google Shape;37;p5"/>
          <p:cNvSpPr txBox="1"/>
          <p:nvPr>
            <p:ph idx="4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5"/>
          <p:cNvSpPr/>
          <p:nvPr/>
        </p:nvSpPr>
        <p:spPr>
          <a:xfrm flipH="1" rot="5400000">
            <a:off x="-835264" y="825122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5"/>
          <p:cNvSpPr/>
          <p:nvPr/>
        </p:nvSpPr>
        <p:spPr>
          <a:xfrm flipH="1" rot="5400000">
            <a:off x="7065228" y="3336982"/>
            <a:ext cx="3294097" cy="912268"/>
          </a:xfrm>
          <a:custGeom>
            <a:rect b="b" l="l" r="r" t="t"/>
            <a:pathLst>
              <a:path extrusionOk="0" h="13888" w="50148">
                <a:moveTo>
                  <a:pt x="0" y="0"/>
                </a:moveTo>
                <a:lnTo>
                  <a:pt x="53" y="426"/>
                </a:lnTo>
                <a:lnTo>
                  <a:pt x="133" y="825"/>
                </a:lnTo>
                <a:lnTo>
                  <a:pt x="319" y="1596"/>
                </a:lnTo>
                <a:lnTo>
                  <a:pt x="585" y="2368"/>
                </a:lnTo>
                <a:lnTo>
                  <a:pt x="905" y="3139"/>
                </a:lnTo>
                <a:lnTo>
                  <a:pt x="1277" y="3858"/>
                </a:lnTo>
                <a:lnTo>
                  <a:pt x="1703" y="4549"/>
                </a:lnTo>
                <a:lnTo>
                  <a:pt x="2155" y="5241"/>
                </a:lnTo>
                <a:lnTo>
                  <a:pt x="2687" y="5880"/>
                </a:lnTo>
                <a:lnTo>
                  <a:pt x="3246" y="6465"/>
                </a:lnTo>
                <a:lnTo>
                  <a:pt x="3831" y="7023"/>
                </a:lnTo>
                <a:lnTo>
                  <a:pt x="4470" y="7529"/>
                </a:lnTo>
                <a:lnTo>
                  <a:pt x="5135" y="7981"/>
                </a:lnTo>
                <a:lnTo>
                  <a:pt x="5480" y="8194"/>
                </a:lnTo>
                <a:lnTo>
                  <a:pt x="5853" y="8380"/>
                </a:lnTo>
                <a:lnTo>
                  <a:pt x="6225" y="8566"/>
                </a:lnTo>
                <a:lnTo>
                  <a:pt x="6598" y="8726"/>
                </a:lnTo>
                <a:lnTo>
                  <a:pt x="6970" y="8886"/>
                </a:lnTo>
                <a:lnTo>
                  <a:pt x="7343" y="9019"/>
                </a:lnTo>
                <a:lnTo>
                  <a:pt x="7742" y="9125"/>
                </a:lnTo>
                <a:lnTo>
                  <a:pt x="8141" y="9232"/>
                </a:lnTo>
                <a:lnTo>
                  <a:pt x="8699" y="9365"/>
                </a:lnTo>
                <a:lnTo>
                  <a:pt x="9285" y="9444"/>
                </a:lnTo>
                <a:lnTo>
                  <a:pt x="9843" y="9498"/>
                </a:lnTo>
                <a:lnTo>
                  <a:pt x="10402" y="9524"/>
                </a:lnTo>
                <a:lnTo>
                  <a:pt x="11546" y="9524"/>
                </a:lnTo>
                <a:lnTo>
                  <a:pt x="12131" y="9498"/>
                </a:lnTo>
                <a:lnTo>
                  <a:pt x="12717" y="9444"/>
                </a:lnTo>
                <a:lnTo>
                  <a:pt x="13861" y="9285"/>
                </a:lnTo>
                <a:lnTo>
                  <a:pt x="15005" y="9099"/>
                </a:lnTo>
                <a:lnTo>
                  <a:pt x="16175" y="8859"/>
                </a:lnTo>
                <a:lnTo>
                  <a:pt x="17319" y="8593"/>
                </a:lnTo>
                <a:lnTo>
                  <a:pt x="18463" y="8354"/>
                </a:lnTo>
                <a:lnTo>
                  <a:pt x="19634" y="8114"/>
                </a:lnTo>
                <a:lnTo>
                  <a:pt x="20778" y="7875"/>
                </a:lnTo>
                <a:lnTo>
                  <a:pt x="21948" y="7715"/>
                </a:lnTo>
                <a:lnTo>
                  <a:pt x="22533" y="7662"/>
                </a:lnTo>
                <a:lnTo>
                  <a:pt x="23092" y="7609"/>
                </a:lnTo>
                <a:lnTo>
                  <a:pt x="23677" y="7582"/>
                </a:lnTo>
                <a:lnTo>
                  <a:pt x="24236" y="7556"/>
                </a:lnTo>
                <a:lnTo>
                  <a:pt x="24821" y="7582"/>
                </a:lnTo>
                <a:lnTo>
                  <a:pt x="25407" y="7609"/>
                </a:lnTo>
                <a:lnTo>
                  <a:pt x="25965" y="7662"/>
                </a:lnTo>
                <a:lnTo>
                  <a:pt x="26551" y="7768"/>
                </a:lnTo>
                <a:lnTo>
                  <a:pt x="27242" y="7901"/>
                </a:lnTo>
                <a:lnTo>
                  <a:pt x="27907" y="8088"/>
                </a:lnTo>
                <a:lnTo>
                  <a:pt x="28572" y="8327"/>
                </a:lnTo>
                <a:lnTo>
                  <a:pt x="29238" y="8566"/>
                </a:lnTo>
                <a:lnTo>
                  <a:pt x="29876" y="8859"/>
                </a:lnTo>
                <a:lnTo>
                  <a:pt x="30515" y="9152"/>
                </a:lnTo>
                <a:lnTo>
                  <a:pt x="31153" y="9471"/>
                </a:lnTo>
                <a:lnTo>
                  <a:pt x="31791" y="9817"/>
                </a:lnTo>
                <a:lnTo>
                  <a:pt x="33042" y="10509"/>
                </a:lnTo>
                <a:lnTo>
                  <a:pt x="34292" y="11227"/>
                </a:lnTo>
                <a:lnTo>
                  <a:pt x="35543" y="11919"/>
                </a:lnTo>
                <a:lnTo>
                  <a:pt x="36154" y="12238"/>
                </a:lnTo>
                <a:lnTo>
                  <a:pt x="36820" y="12557"/>
                </a:lnTo>
                <a:lnTo>
                  <a:pt x="37458" y="12850"/>
                </a:lnTo>
                <a:lnTo>
                  <a:pt x="38150" y="13116"/>
                </a:lnTo>
                <a:lnTo>
                  <a:pt x="38841" y="13329"/>
                </a:lnTo>
                <a:lnTo>
                  <a:pt x="39560" y="13541"/>
                </a:lnTo>
                <a:lnTo>
                  <a:pt x="40251" y="13674"/>
                </a:lnTo>
                <a:lnTo>
                  <a:pt x="40996" y="13807"/>
                </a:lnTo>
                <a:lnTo>
                  <a:pt x="41715" y="13861"/>
                </a:lnTo>
                <a:lnTo>
                  <a:pt x="42433" y="13887"/>
                </a:lnTo>
                <a:lnTo>
                  <a:pt x="43125" y="13861"/>
                </a:lnTo>
                <a:lnTo>
                  <a:pt x="43816" y="13781"/>
                </a:lnTo>
                <a:lnTo>
                  <a:pt x="44508" y="13621"/>
                </a:lnTo>
                <a:lnTo>
                  <a:pt x="44827" y="13541"/>
                </a:lnTo>
                <a:lnTo>
                  <a:pt x="45147" y="13435"/>
                </a:lnTo>
                <a:lnTo>
                  <a:pt x="45466" y="13302"/>
                </a:lnTo>
                <a:lnTo>
                  <a:pt x="45758" y="13169"/>
                </a:lnTo>
                <a:lnTo>
                  <a:pt x="46078" y="13009"/>
                </a:lnTo>
                <a:lnTo>
                  <a:pt x="46344" y="12823"/>
                </a:lnTo>
                <a:lnTo>
                  <a:pt x="46636" y="12637"/>
                </a:lnTo>
                <a:lnTo>
                  <a:pt x="46902" y="12424"/>
                </a:lnTo>
                <a:lnTo>
                  <a:pt x="47168" y="12185"/>
                </a:lnTo>
                <a:lnTo>
                  <a:pt x="47408" y="11945"/>
                </a:lnTo>
                <a:lnTo>
                  <a:pt x="47780" y="11519"/>
                </a:lnTo>
                <a:lnTo>
                  <a:pt x="48073" y="11094"/>
                </a:lnTo>
                <a:lnTo>
                  <a:pt x="48366" y="10615"/>
                </a:lnTo>
                <a:lnTo>
                  <a:pt x="48578" y="10136"/>
                </a:lnTo>
                <a:lnTo>
                  <a:pt x="48791" y="9657"/>
                </a:lnTo>
                <a:lnTo>
                  <a:pt x="48951" y="9125"/>
                </a:lnTo>
                <a:lnTo>
                  <a:pt x="49110" y="8620"/>
                </a:lnTo>
                <a:lnTo>
                  <a:pt x="49217" y="8061"/>
                </a:lnTo>
                <a:lnTo>
                  <a:pt x="49323" y="7529"/>
                </a:lnTo>
                <a:lnTo>
                  <a:pt x="49377" y="6970"/>
                </a:lnTo>
                <a:lnTo>
                  <a:pt x="49510" y="5853"/>
                </a:lnTo>
                <a:lnTo>
                  <a:pt x="49563" y="4736"/>
                </a:lnTo>
                <a:lnTo>
                  <a:pt x="49616" y="3618"/>
                </a:lnTo>
                <a:lnTo>
                  <a:pt x="49696" y="2714"/>
                </a:lnTo>
                <a:lnTo>
                  <a:pt x="49802" y="1809"/>
                </a:lnTo>
                <a:lnTo>
                  <a:pt x="49935" y="905"/>
                </a:lnTo>
                <a:lnTo>
                  <a:pt x="50042" y="452"/>
                </a:lnTo>
                <a:lnTo>
                  <a:pt x="501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6"/>
          <p:cNvSpPr/>
          <p:nvPr/>
        </p:nvSpPr>
        <p:spPr>
          <a:xfrm flipH="1" rot="10800000">
            <a:off x="7349525" y="4073138"/>
            <a:ext cx="2171201" cy="1153998"/>
          </a:xfrm>
          <a:custGeom>
            <a:rect b="b" l="l" r="r" t="t"/>
            <a:pathLst>
              <a:path extrusionOk="0" h="21790" w="40997">
                <a:moveTo>
                  <a:pt x="851" y="1"/>
                </a:moveTo>
                <a:lnTo>
                  <a:pt x="532" y="799"/>
                </a:lnTo>
                <a:lnTo>
                  <a:pt x="293" y="1597"/>
                </a:lnTo>
                <a:lnTo>
                  <a:pt x="213" y="1970"/>
                </a:lnTo>
                <a:lnTo>
                  <a:pt x="106" y="2369"/>
                </a:lnTo>
                <a:lnTo>
                  <a:pt x="53" y="2768"/>
                </a:lnTo>
                <a:lnTo>
                  <a:pt x="27" y="3167"/>
                </a:lnTo>
                <a:lnTo>
                  <a:pt x="0" y="3566"/>
                </a:lnTo>
                <a:lnTo>
                  <a:pt x="0" y="3938"/>
                </a:lnTo>
                <a:lnTo>
                  <a:pt x="27" y="4337"/>
                </a:lnTo>
                <a:lnTo>
                  <a:pt x="80" y="4710"/>
                </a:lnTo>
                <a:lnTo>
                  <a:pt x="160" y="5109"/>
                </a:lnTo>
                <a:lnTo>
                  <a:pt x="266" y="5481"/>
                </a:lnTo>
                <a:lnTo>
                  <a:pt x="399" y="5854"/>
                </a:lnTo>
                <a:lnTo>
                  <a:pt x="585" y="6200"/>
                </a:lnTo>
                <a:lnTo>
                  <a:pt x="851" y="6652"/>
                </a:lnTo>
                <a:lnTo>
                  <a:pt x="1144" y="7051"/>
                </a:lnTo>
                <a:lnTo>
                  <a:pt x="1463" y="7423"/>
                </a:lnTo>
                <a:lnTo>
                  <a:pt x="1836" y="7743"/>
                </a:lnTo>
                <a:lnTo>
                  <a:pt x="2235" y="8062"/>
                </a:lnTo>
                <a:lnTo>
                  <a:pt x="2660" y="8328"/>
                </a:lnTo>
                <a:lnTo>
                  <a:pt x="3113" y="8567"/>
                </a:lnTo>
                <a:lnTo>
                  <a:pt x="3565" y="8780"/>
                </a:lnTo>
                <a:lnTo>
                  <a:pt x="4044" y="8940"/>
                </a:lnTo>
                <a:lnTo>
                  <a:pt x="4549" y="9099"/>
                </a:lnTo>
                <a:lnTo>
                  <a:pt x="5055" y="9206"/>
                </a:lnTo>
                <a:lnTo>
                  <a:pt x="5587" y="9312"/>
                </a:lnTo>
                <a:lnTo>
                  <a:pt x="6092" y="9365"/>
                </a:lnTo>
                <a:lnTo>
                  <a:pt x="6624" y="9392"/>
                </a:lnTo>
                <a:lnTo>
                  <a:pt x="7662" y="9392"/>
                </a:lnTo>
                <a:lnTo>
                  <a:pt x="8167" y="9339"/>
                </a:lnTo>
                <a:lnTo>
                  <a:pt x="8673" y="9286"/>
                </a:lnTo>
                <a:lnTo>
                  <a:pt x="9684" y="9099"/>
                </a:lnTo>
                <a:lnTo>
                  <a:pt x="10695" y="8913"/>
                </a:lnTo>
                <a:lnTo>
                  <a:pt x="11679" y="8647"/>
                </a:lnTo>
                <a:lnTo>
                  <a:pt x="13701" y="8168"/>
                </a:lnTo>
                <a:lnTo>
                  <a:pt x="14685" y="7929"/>
                </a:lnTo>
                <a:lnTo>
                  <a:pt x="15696" y="7743"/>
                </a:lnTo>
                <a:lnTo>
                  <a:pt x="16202" y="7689"/>
                </a:lnTo>
                <a:lnTo>
                  <a:pt x="16734" y="7636"/>
                </a:lnTo>
                <a:lnTo>
                  <a:pt x="17266" y="7610"/>
                </a:lnTo>
                <a:lnTo>
                  <a:pt x="17771" y="7583"/>
                </a:lnTo>
                <a:lnTo>
                  <a:pt x="18303" y="7610"/>
                </a:lnTo>
                <a:lnTo>
                  <a:pt x="18809" y="7636"/>
                </a:lnTo>
                <a:lnTo>
                  <a:pt x="19341" y="7716"/>
                </a:lnTo>
                <a:lnTo>
                  <a:pt x="19846" y="7796"/>
                </a:lnTo>
                <a:lnTo>
                  <a:pt x="20352" y="7902"/>
                </a:lnTo>
                <a:lnTo>
                  <a:pt x="20831" y="8062"/>
                </a:lnTo>
                <a:lnTo>
                  <a:pt x="21310" y="8248"/>
                </a:lnTo>
                <a:lnTo>
                  <a:pt x="21762" y="8461"/>
                </a:lnTo>
                <a:lnTo>
                  <a:pt x="22187" y="8700"/>
                </a:lnTo>
                <a:lnTo>
                  <a:pt x="22613" y="8993"/>
                </a:lnTo>
                <a:lnTo>
                  <a:pt x="22986" y="9286"/>
                </a:lnTo>
                <a:lnTo>
                  <a:pt x="23358" y="9658"/>
                </a:lnTo>
                <a:lnTo>
                  <a:pt x="23651" y="10004"/>
                </a:lnTo>
                <a:lnTo>
                  <a:pt x="23917" y="10350"/>
                </a:lnTo>
                <a:lnTo>
                  <a:pt x="24156" y="10722"/>
                </a:lnTo>
                <a:lnTo>
                  <a:pt x="24369" y="11121"/>
                </a:lnTo>
                <a:lnTo>
                  <a:pt x="24555" y="11520"/>
                </a:lnTo>
                <a:lnTo>
                  <a:pt x="24715" y="11946"/>
                </a:lnTo>
                <a:lnTo>
                  <a:pt x="24874" y="12372"/>
                </a:lnTo>
                <a:lnTo>
                  <a:pt x="25007" y="12797"/>
                </a:lnTo>
                <a:lnTo>
                  <a:pt x="25247" y="13675"/>
                </a:lnTo>
                <a:lnTo>
                  <a:pt x="25433" y="14580"/>
                </a:lnTo>
                <a:lnTo>
                  <a:pt x="25646" y="15484"/>
                </a:lnTo>
                <a:lnTo>
                  <a:pt x="25859" y="16389"/>
                </a:lnTo>
                <a:lnTo>
                  <a:pt x="25965" y="16814"/>
                </a:lnTo>
                <a:lnTo>
                  <a:pt x="26098" y="17267"/>
                </a:lnTo>
                <a:lnTo>
                  <a:pt x="26258" y="17719"/>
                </a:lnTo>
                <a:lnTo>
                  <a:pt x="26417" y="18145"/>
                </a:lnTo>
                <a:lnTo>
                  <a:pt x="26630" y="18570"/>
                </a:lnTo>
                <a:lnTo>
                  <a:pt x="26843" y="18996"/>
                </a:lnTo>
                <a:lnTo>
                  <a:pt x="27056" y="19395"/>
                </a:lnTo>
                <a:lnTo>
                  <a:pt x="27322" y="19767"/>
                </a:lnTo>
                <a:lnTo>
                  <a:pt x="27588" y="20140"/>
                </a:lnTo>
                <a:lnTo>
                  <a:pt x="27881" y="20459"/>
                </a:lnTo>
                <a:lnTo>
                  <a:pt x="28200" y="20778"/>
                </a:lnTo>
                <a:lnTo>
                  <a:pt x="28546" y="21044"/>
                </a:lnTo>
                <a:lnTo>
                  <a:pt x="28918" y="21284"/>
                </a:lnTo>
                <a:lnTo>
                  <a:pt x="29291" y="21470"/>
                </a:lnTo>
                <a:lnTo>
                  <a:pt x="29716" y="21630"/>
                </a:lnTo>
                <a:lnTo>
                  <a:pt x="30142" y="21736"/>
                </a:lnTo>
                <a:lnTo>
                  <a:pt x="30514" y="21763"/>
                </a:lnTo>
                <a:lnTo>
                  <a:pt x="30887" y="21789"/>
                </a:lnTo>
                <a:lnTo>
                  <a:pt x="31259" y="21763"/>
                </a:lnTo>
                <a:lnTo>
                  <a:pt x="31632" y="21683"/>
                </a:lnTo>
                <a:lnTo>
                  <a:pt x="31978" y="21603"/>
                </a:lnTo>
                <a:lnTo>
                  <a:pt x="32350" y="21470"/>
                </a:lnTo>
                <a:lnTo>
                  <a:pt x="32696" y="21310"/>
                </a:lnTo>
                <a:lnTo>
                  <a:pt x="33042" y="21151"/>
                </a:lnTo>
                <a:lnTo>
                  <a:pt x="33361" y="20938"/>
                </a:lnTo>
                <a:lnTo>
                  <a:pt x="33680" y="20725"/>
                </a:lnTo>
                <a:lnTo>
                  <a:pt x="33999" y="20486"/>
                </a:lnTo>
                <a:lnTo>
                  <a:pt x="34292" y="20246"/>
                </a:lnTo>
                <a:lnTo>
                  <a:pt x="34585" y="19980"/>
                </a:lnTo>
                <a:lnTo>
                  <a:pt x="34851" y="19688"/>
                </a:lnTo>
                <a:lnTo>
                  <a:pt x="35117" y="19395"/>
                </a:lnTo>
                <a:lnTo>
                  <a:pt x="35356" y="19102"/>
                </a:lnTo>
                <a:lnTo>
                  <a:pt x="35809" y="18490"/>
                </a:lnTo>
                <a:lnTo>
                  <a:pt x="36261" y="17852"/>
                </a:lnTo>
                <a:lnTo>
                  <a:pt x="37112" y="16575"/>
                </a:lnTo>
                <a:lnTo>
                  <a:pt x="37538" y="15936"/>
                </a:lnTo>
                <a:lnTo>
                  <a:pt x="37990" y="15298"/>
                </a:lnTo>
                <a:lnTo>
                  <a:pt x="38469" y="14713"/>
                </a:lnTo>
                <a:lnTo>
                  <a:pt x="38708" y="14447"/>
                </a:lnTo>
                <a:lnTo>
                  <a:pt x="38974" y="14154"/>
                </a:lnTo>
                <a:lnTo>
                  <a:pt x="39427" y="13782"/>
                </a:lnTo>
                <a:lnTo>
                  <a:pt x="39906" y="13409"/>
                </a:lnTo>
                <a:lnTo>
                  <a:pt x="40438" y="13116"/>
                </a:lnTo>
                <a:lnTo>
                  <a:pt x="40996" y="12850"/>
                </a:lnTo>
                <a:lnTo>
                  <a:pt x="409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6"/>
          <p:cNvSpPr/>
          <p:nvPr/>
        </p:nvSpPr>
        <p:spPr>
          <a:xfrm flipH="1" rot="10800000">
            <a:off x="7523581" y="-268803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6"/>
          <p:cNvSpPr/>
          <p:nvPr/>
        </p:nvSpPr>
        <p:spPr>
          <a:xfrm rot="10800000">
            <a:off x="-796244" y="-268803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6"/>
          <p:cNvSpPr/>
          <p:nvPr/>
        </p:nvSpPr>
        <p:spPr>
          <a:xfrm flipH="1" rot="-5400000">
            <a:off x="-1554897" y="3178770"/>
            <a:ext cx="3294097" cy="912268"/>
          </a:xfrm>
          <a:custGeom>
            <a:rect b="b" l="l" r="r" t="t"/>
            <a:pathLst>
              <a:path extrusionOk="0" h="13888" w="50148">
                <a:moveTo>
                  <a:pt x="0" y="0"/>
                </a:moveTo>
                <a:lnTo>
                  <a:pt x="53" y="426"/>
                </a:lnTo>
                <a:lnTo>
                  <a:pt x="133" y="825"/>
                </a:lnTo>
                <a:lnTo>
                  <a:pt x="319" y="1596"/>
                </a:lnTo>
                <a:lnTo>
                  <a:pt x="585" y="2368"/>
                </a:lnTo>
                <a:lnTo>
                  <a:pt x="905" y="3139"/>
                </a:lnTo>
                <a:lnTo>
                  <a:pt x="1277" y="3858"/>
                </a:lnTo>
                <a:lnTo>
                  <a:pt x="1703" y="4549"/>
                </a:lnTo>
                <a:lnTo>
                  <a:pt x="2155" y="5241"/>
                </a:lnTo>
                <a:lnTo>
                  <a:pt x="2687" y="5880"/>
                </a:lnTo>
                <a:lnTo>
                  <a:pt x="3246" y="6465"/>
                </a:lnTo>
                <a:lnTo>
                  <a:pt x="3831" y="7023"/>
                </a:lnTo>
                <a:lnTo>
                  <a:pt x="4470" y="7529"/>
                </a:lnTo>
                <a:lnTo>
                  <a:pt x="5135" y="7981"/>
                </a:lnTo>
                <a:lnTo>
                  <a:pt x="5480" y="8194"/>
                </a:lnTo>
                <a:lnTo>
                  <a:pt x="5853" y="8380"/>
                </a:lnTo>
                <a:lnTo>
                  <a:pt x="6225" y="8566"/>
                </a:lnTo>
                <a:lnTo>
                  <a:pt x="6598" y="8726"/>
                </a:lnTo>
                <a:lnTo>
                  <a:pt x="6970" y="8886"/>
                </a:lnTo>
                <a:lnTo>
                  <a:pt x="7343" y="9019"/>
                </a:lnTo>
                <a:lnTo>
                  <a:pt x="7742" y="9125"/>
                </a:lnTo>
                <a:lnTo>
                  <a:pt x="8141" y="9232"/>
                </a:lnTo>
                <a:lnTo>
                  <a:pt x="8699" y="9365"/>
                </a:lnTo>
                <a:lnTo>
                  <a:pt x="9285" y="9444"/>
                </a:lnTo>
                <a:lnTo>
                  <a:pt x="9843" y="9498"/>
                </a:lnTo>
                <a:lnTo>
                  <a:pt x="10402" y="9524"/>
                </a:lnTo>
                <a:lnTo>
                  <a:pt x="11546" y="9524"/>
                </a:lnTo>
                <a:lnTo>
                  <a:pt x="12131" y="9498"/>
                </a:lnTo>
                <a:lnTo>
                  <a:pt x="12717" y="9444"/>
                </a:lnTo>
                <a:lnTo>
                  <a:pt x="13861" y="9285"/>
                </a:lnTo>
                <a:lnTo>
                  <a:pt x="15005" y="9099"/>
                </a:lnTo>
                <a:lnTo>
                  <a:pt x="16175" y="8859"/>
                </a:lnTo>
                <a:lnTo>
                  <a:pt x="17319" y="8593"/>
                </a:lnTo>
                <a:lnTo>
                  <a:pt x="18463" y="8354"/>
                </a:lnTo>
                <a:lnTo>
                  <a:pt x="19634" y="8114"/>
                </a:lnTo>
                <a:lnTo>
                  <a:pt x="20778" y="7875"/>
                </a:lnTo>
                <a:lnTo>
                  <a:pt x="21948" y="7715"/>
                </a:lnTo>
                <a:lnTo>
                  <a:pt x="22533" y="7662"/>
                </a:lnTo>
                <a:lnTo>
                  <a:pt x="23092" y="7609"/>
                </a:lnTo>
                <a:lnTo>
                  <a:pt x="23677" y="7582"/>
                </a:lnTo>
                <a:lnTo>
                  <a:pt x="24236" y="7556"/>
                </a:lnTo>
                <a:lnTo>
                  <a:pt x="24821" y="7582"/>
                </a:lnTo>
                <a:lnTo>
                  <a:pt x="25407" y="7609"/>
                </a:lnTo>
                <a:lnTo>
                  <a:pt x="25965" y="7662"/>
                </a:lnTo>
                <a:lnTo>
                  <a:pt x="26551" y="7768"/>
                </a:lnTo>
                <a:lnTo>
                  <a:pt x="27242" y="7901"/>
                </a:lnTo>
                <a:lnTo>
                  <a:pt x="27907" y="8088"/>
                </a:lnTo>
                <a:lnTo>
                  <a:pt x="28572" y="8327"/>
                </a:lnTo>
                <a:lnTo>
                  <a:pt x="29238" y="8566"/>
                </a:lnTo>
                <a:lnTo>
                  <a:pt x="29876" y="8859"/>
                </a:lnTo>
                <a:lnTo>
                  <a:pt x="30515" y="9152"/>
                </a:lnTo>
                <a:lnTo>
                  <a:pt x="31153" y="9471"/>
                </a:lnTo>
                <a:lnTo>
                  <a:pt x="31791" y="9817"/>
                </a:lnTo>
                <a:lnTo>
                  <a:pt x="33042" y="10509"/>
                </a:lnTo>
                <a:lnTo>
                  <a:pt x="34292" y="11227"/>
                </a:lnTo>
                <a:lnTo>
                  <a:pt x="35543" y="11919"/>
                </a:lnTo>
                <a:lnTo>
                  <a:pt x="36154" y="12238"/>
                </a:lnTo>
                <a:lnTo>
                  <a:pt x="36820" y="12557"/>
                </a:lnTo>
                <a:lnTo>
                  <a:pt x="37458" y="12850"/>
                </a:lnTo>
                <a:lnTo>
                  <a:pt x="38150" y="13116"/>
                </a:lnTo>
                <a:lnTo>
                  <a:pt x="38841" y="13329"/>
                </a:lnTo>
                <a:lnTo>
                  <a:pt x="39560" y="13541"/>
                </a:lnTo>
                <a:lnTo>
                  <a:pt x="40251" y="13674"/>
                </a:lnTo>
                <a:lnTo>
                  <a:pt x="40996" y="13807"/>
                </a:lnTo>
                <a:lnTo>
                  <a:pt x="41715" y="13861"/>
                </a:lnTo>
                <a:lnTo>
                  <a:pt x="42433" y="13887"/>
                </a:lnTo>
                <a:lnTo>
                  <a:pt x="43125" y="13861"/>
                </a:lnTo>
                <a:lnTo>
                  <a:pt x="43816" y="13781"/>
                </a:lnTo>
                <a:lnTo>
                  <a:pt x="44508" y="13621"/>
                </a:lnTo>
                <a:lnTo>
                  <a:pt x="44827" y="13541"/>
                </a:lnTo>
                <a:lnTo>
                  <a:pt x="45147" y="13435"/>
                </a:lnTo>
                <a:lnTo>
                  <a:pt x="45466" y="13302"/>
                </a:lnTo>
                <a:lnTo>
                  <a:pt x="45758" y="13169"/>
                </a:lnTo>
                <a:lnTo>
                  <a:pt x="46078" y="13009"/>
                </a:lnTo>
                <a:lnTo>
                  <a:pt x="46344" y="12823"/>
                </a:lnTo>
                <a:lnTo>
                  <a:pt x="46636" y="12637"/>
                </a:lnTo>
                <a:lnTo>
                  <a:pt x="46902" y="12424"/>
                </a:lnTo>
                <a:lnTo>
                  <a:pt x="47168" y="12185"/>
                </a:lnTo>
                <a:lnTo>
                  <a:pt x="47408" y="11945"/>
                </a:lnTo>
                <a:lnTo>
                  <a:pt x="47780" y="11519"/>
                </a:lnTo>
                <a:lnTo>
                  <a:pt x="48073" y="11094"/>
                </a:lnTo>
                <a:lnTo>
                  <a:pt x="48366" y="10615"/>
                </a:lnTo>
                <a:lnTo>
                  <a:pt x="48578" y="10136"/>
                </a:lnTo>
                <a:lnTo>
                  <a:pt x="48791" y="9657"/>
                </a:lnTo>
                <a:lnTo>
                  <a:pt x="48951" y="9125"/>
                </a:lnTo>
                <a:lnTo>
                  <a:pt x="49110" y="8620"/>
                </a:lnTo>
                <a:lnTo>
                  <a:pt x="49217" y="8061"/>
                </a:lnTo>
                <a:lnTo>
                  <a:pt x="49323" y="7529"/>
                </a:lnTo>
                <a:lnTo>
                  <a:pt x="49377" y="6970"/>
                </a:lnTo>
                <a:lnTo>
                  <a:pt x="49510" y="5853"/>
                </a:lnTo>
                <a:lnTo>
                  <a:pt x="49563" y="4736"/>
                </a:lnTo>
                <a:lnTo>
                  <a:pt x="49616" y="3618"/>
                </a:lnTo>
                <a:lnTo>
                  <a:pt x="49696" y="2714"/>
                </a:lnTo>
                <a:lnTo>
                  <a:pt x="49802" y="1809"/>
                </a:lnTo>
                <a:lnTo>
                  <a:pt x="49935" y="905"/>
                </a:lnTo>
                <a:lnTo>
                  <a:pt x="50042" y="452"/>
                </a:lnTo>
                <a:lnTo>
                  <a:pt x="501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>
            <p:ph idx="2" type="pic"/>
          </p:nvPr>
        </p:nvSpPr>
        <p:spPr>
          <a:xfrm>
            <a:off x="0" y="-6900"/>
            <a:ext cx="38187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4113149" y="1325975"/>
            <a:ext cx="3922500" cy="226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/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1115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type="title"/>
          </p:nvPr>
        </p:nvSpPr>
        <p:spPr>
          <a:xfrm>
            <a:off x="3818699" y="365750"/>
            <a:ext cx="4511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0" name="Google Shape;50;p7"/>
          <p:cNvSpPr/>
          <p:nvPr/>
        </p:nvSpPr>
        <p:spPr>
          <a:xfrm flipH="1" rot="10800000">
            <a:off x="7296501" y="-56495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7"/>
          <p:cNvSpPr/>
          <p:nvPr/>
        </p:nvSpPr>
        <p:spPr>
          <a:xfrm flipH="1">
            <a:off x="-107450" y="-39377"/>
            <a:ext cx="2171201" cy="1153998"/>
          </a:xfrm>
          <a:custGeom>
            <a:rect b="b" l="l" r="r" t="t"/>
            <a:pathLst>
              <a:path extrusionOk="0" h="21790" w="40997">
                <a:moveTo>
                  <a:pt x="851" y="1"/>
                </a:moveTo>
                <a:lnTo>
                  <a:pt x="532" y="799"/>
                </a:lnTo>
                <a:lnTo>
                  <a:pt x="293" y="1597"/>
                </a:lnTo>
                <a:lnTo>
                  <a:pt x="213" y="1970"/>
                </a:lnTo>
                <a:lnTo>
                  <a:pt x="106" y="2369"/>
                </a:lnTo>
                <a:lnTo>
                  <a:pt x="53" y="2768"/>
                </a:lnTo>
                <a:lnTo>
                  <a:pt x="27" y="3167"/>
                </a:lnTo>
                <a:lnTo>
                  <a:pt x="0" y="3566"/>
                </a:lnTo>
                <a:lnTo>
                  <a:pt x="0" y="3938"/>
                </a:lnTo>
                <a:lnTo>
                  <a:pt x="27" y="4337"/>
                </a:lnTo>
                <a:lnTo>
                  <a:pt x="80" y="4710"/>
                </a:lnTo>
                <a:lnTo>
                  <a:pt x="160" y="5109"/>
                </a:lnTo>
                <a:lnTo>
                  <a:pt x="266" y="5481"/>
                </a:lnTo>
                <a:lnTo>
                  <a:pt x="399" y="5854"/>
                </a:lnTo>
                <a:lnTo>
                  <a:pt x="585" y="6200"/>
                </a:lnTo>
                <a:lnTo>
                  <a:pt x="851" y="6652"/>
                </a:lnTo>
                <a:lnTo>
                  <a:pt x="1144" y="7051"/>
                </a:lnTo>
                <a:lnTo>
                  <a:pt x="1463" y="7423"/>
                </a:lnTo>
                <a:lnTo>
                  <a:pt x="1836" y="7743"/>
                </a:lnTo>
                <a:lnTo>
                  <a:pt x="2235" y="8062"/>
                </a:lnTo>
                <a:lnTo>
                  <a:pt x="2660" y="8328"/>
                </a:lnTo>
                <a:lnTo>
                  <a:pt x="3113" y="8567"/>
                </a:lnTo>
                <a:lnTo>
                  <a:pt x="3565" y="8780"/>
                </a:lnTo>
                <a:lnTo>
                  <a:pt x="4044" y="8940"/>
                </a:lnTo>
                <a:lnTo>
                  <a:pt x="4549" y="9099"/>
                </a:lnTo>
                <a:lnTo>
                  <a:pt x="5055" y="9206"/>
                </a:lnTo>
                <a:lnTo>
                  <a:pt x="5587" y="9312"/>
                </a:lnTo>
                <a:lnTo>
                  <a:pt x="6092" y="9365"/>
                </a:lnTo>
                <a:lnTo>
                  <a:pt x="6624" y="9392"/>
                </a:lnTo>
                <a:lnTo>
                  <a:pt x="7662" y="9392"/>
                </a:lnTo>
                <a:lnTo>
                  <a:pt x="8167" y="9339"/>
                </a:lnTo>
                <a:lnTo>
                  <a:pt x="8673" y="9286"/>
                </a:lnTo>
                <a:lnTo>
                  <a:pt x="9684" y="9099"/>
                </a:lnTo>
                <a:lnTo>
                  <a:pt x="10695" y="8913"/>
                </a:lnTo>
                <a:lnTo>
                  <a:pt x="11679" y="8647"/>
                </a:lnTo>
                <a:lnTo>
                  <a:pt x="13701" y="8168"/>
                </a:lnTo>
                <a:lnTo>
                  <a:pt x="14685" y="7929"/>
                </a:lnTo>
                <a:lnTo>
                  <a:pt x="15696" y="7743"/>
                </a:lnTo>
                <a:lnTo>
                  <a:pt x="16202" y="7689"/>
                </a:lnTo>
                <a:lnTo>
                  <a:pt x="16734" y="7636"/>
                </a:lnTo>
                <a:lnTo>
                  <a:pt x="17266" y="7610"/>
                </a:lnTo>
                <a:lnTo>
                  <a:pt x="17771" y="7583"/>
                </a:lnTo>
                <a:lnTo>
                  <a:pt x="18303" y="7610"/>
                </a:lnTo>
                <a:lnTo>
                  <a:pt x="18809" y="7636"/>
                </a:lnTo>
                <a:lnTo>
                  <a:pt x="19341" y="7716"/>
                </a:lnTo>
                <a:lnTo>
                  <a:pt x="19846" y="7796"/>
                </a:lnTo>
                <a:lnTo>
                  <a:pt x="20352" y="7902"/>
                </a:lnTo>
                <a:lnTo>
                  <a:pt x="20831" y="8062"/>
                </a:lnTo>
                <a:lnTo>
                  <a:pt x="21310" y="8248"/>
                </a:lnTo>
                <a:lnTo>
                  <a:pt x="21762" y="8461"/>
                </a:lnTo>
                <a:lnTo>
                  <a:pt x="22187" y="8700"/>
                </a:lnTo>
                <a:lnTo>
                  <a:pt x="22613" y="8993"/>
                </a:lnTo>
                <a:lnTo>
                  <a:pt x="22986" y="9286"/>
                </a:lnTo>
                <a:lnTo>
                  <a:pt x="23358" y="9658"/>
                </a:lnTo>
                <a:lnTo>
                  <a:pt x="23651" y="10004"/>
                </a:lnTo>
                <a:lnTo>
                  <a:pt x="23917" y="10350"/>
                </a:lnTo>
                <a:lnTo>
                  <a:pt x="24156" y="10722"/>
                </a:lnTo>
                <a:lnTo>
                  <a:pt x="24369" y="11121"/>
                </a:lnTo>
                <a:lnTo>
                  <a:pt x="24555" y="11520"/>
                </a:lnTo>
                <a:lnTo>
                  <a:pt x="24715" y="11946"/>
                </a:lnTo>
                <a:lnTo>
                  <a:pt x="24874" y="12372"/>
                </a:lnTo>
                <a:lnTo>
                  <a:pt x="25007" y="12797"/>
                </a:lnTo>
                <a:lnTo>
                  <a:pt x="25247" y="13675"/>
                </a:lnTo>
                <a:lnTo>
                  <a:pt x="25433" y="14580"/>
                </a:lnTo>
                <a:lnTo>
                  <a:pt x="25646" y="15484"/>
                </a:lnTo>
                <a:lnTo>
                  <a:pt x="25859" y="16389"/>
                </a:lnTo>
                <a:lnTo>
                  <a:pt x="25965" y="16814"/>
                </a:lnTo>
                <a:lnTo>
                  <a:pt x="26098" y="17267"/>
                </a:lnTo>
                <a:lnTo>
                  <a:pt x="26258" y="17719"/>
                </a:lnTo>
                <a:lnTo>
                  <a:pt x="26417" y="18145"/>
                </a:lnTo>
                <a:lnTo>
                  <a:pt x="26630" y="18570"/>
                </a:lnTo>
                <a:lnTo>
                  <a:pt x="26843" y="18996"/>
                </a:lnTo>
                <a:lnTo>
                  <a:pt x="27056" y="19395"/>
                </a:lnTo>
                <a:lnTo>
                  <a:pt x="27322" y="19767"/>
                </a:lnTo>
                <a:lnTo>
                  <a:pt x="27588" y="20140"/>
                </a:lnTo>
                <a:lnTo>
                  <a:pt x="27881" y="20459"/>
                </a:lnTo>
                <a:lnTo>
                  <a:pt x="28200" y="20778"/>
                </a:lnTo>
                <a:lnTo>
                  <a:pt x="28546" y="21044"/>
                </a:lnTo>
                <a:lnTo>
                  <a:pt x="28918" y="21284"/>
                </a:lnTo>
                <a:lnTo>
                  <a:pt x="29291" y="21470"/>
                </a:lnTo>
                <a:lnTo>
                  <a:pt x="29716" y="21630"/>
                </a:lnTo>
                <a:lnTo>
                  <a:pt x="30142" y="21736"/>
                </a:lnTo>
                <a:lnTo>
                  <a:pt x="30514" y="21763"/>
                </a:lnTo>
                <a:lnTo>
                  <a:pt x="30887" y="21789"/>
                </a:lnTo>
                <a:lnTo>
                  <a:pt x="31259" y="21763"/>
                </a:lnTo>
                <a:lnTo>
                  <a:pt x="31632" y="21683"/>
                </a:lnTo>
                <a:lnTo>
                  <a:pt x="31978" y="21603"/>
                </a:lnTo>
                <a:lnTo>
                  <a:pt x="32350" y="21470"/>
                </a:lnTo>
                <a:lnTo>
                  <a:pt x="32696" y="21310"/>
                </a:lnTo>
                <a:lnTo>
                  <a:pt x="33042" y="21151"/>
                </a:lnTo>
                <a:lnTo>
                  <a:pt x="33361" y="20938"/>
                </a:lnTo>
                <a:lnTo>
                  <a:pt x="33680" y="20725"/>
                </a:lnTo>
                <a:lnTo>
                  <a:pt x="33999" y="20486"/>
                </a:lnTo>
                <a:lnTo>
                  <a:pt x="34292" y="20246"/>
                </a:lnTo>
                <a:lnTo>
                  <a:pt x="34585" y="19980"/>
                </a:lnTo>
                <a:lnTo>
                  <a:pt x="34851" y="19688"/>
                </a:lnTo>
                <a:lnTo>
                  <a:pt x="35117" y="19395"/>
                </a:lnTo>
                <a:lnTo>
                  <a:pt x="35356" y="19102"/>
                </a:lnTo>
                <a:lnTo>
                  <a:pt x="35809" y="18490"/>
                </a:lnTo>
                <a:lnTo>
                  <a:pt x="36261" y="17852"/>
                </a:lnTo>
                <a:lnTo>
                  <a:pt x="37112" y="16575"/>
                </a:lnTo>
                <a:lnTo>
                  <a:pt x="37538" y="15936"/>
                </a:lnTo>
                <a:lnTo>
                  <a:pt x="37990" y="15298"/>
                </a:lnTo>
                <a:lnTo>
                  <a:pt x="38469" y="14713"/>
                </a:lnTo>
                <a:lnTo>
                  <a:pt x="38708" y="14447"/>
                </a:lnTo>
                <a:lnTo>
                  <a:pt x="38974" y="14154"/>
                </a:lnTo>
                <a:lnTo>
                  <a:pt x="39427" y="13782"/>
                </a:lnTo>
                <a:lnTo>
                  <a:pt x="39906" y="13409"/>
                </a:lnTo>
                <a:lnTo>
                  <a:pt x="40438" y="13116"/>
                </a:lnTo>
                <a:lnTo>
                  <a:pt x="40996" y="12850"/>
                </a:lnTo>
                <a:lnTo>
                  <a:pt x="409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7"/>
          <p:cNvSpPr/>
          <p:nvPr/>
        </p:nvSpPr>
        <p:spPr>
          <a:xfrm flipH="1">
            <a:off x="3161876" y="4370205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1280250" y="1482300"/>
            <a:ext cx="6583500" cy="21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5" name="Google Shape;55;p8"/>
          <p:cNvSpPr/>
          <p:nvPr/>
        </p:nvSpPr>
        <p:spPr>
          <a:xfrm flipH="1">
            <a:off x="-183650" y="-217312"/>
            <a:ext cx="2171201" cy="1153998"/>
          </a:xfrm>
          <a:custGeom>
            <a:rect b="b" l="l" r="r" t="t"/>
            <a:pathLst>
              <a:path extrusionOk="0" h="21790" w="40997">
                <a:moveTo>
                  <a:pt x="851" y="1"/>
                </a:moveTo>
                <a:lnTo>
                  <a:pt x="532" y="799"/>
                </a:lnTo>
                <a:lnTo>
                  <a:pt x="293" y="1597"/>
                </a:lnTo>
                <a:lnTo>
                  <a:pt x="213" y="1970"/>
                </a:lnTo>
                <a:lnTo>
                  <a:pt x="106" y="2369"/>
                </a:lnTo>
                <a:lnTo>
                  <a:pt x="53" y="2768"/>
                </a:lnTo>
                <a:lnTo>
                  <a:pt x="27" y="3167"/>
                </a:lnTo>
                <a:lnTo>
                  <a:pt x="0" y="3566"/>
                </a:lnTo>
                <a:lnTo>
                  <a:pt x="0" y="3938"/>
                </a:lnTo>
                <a:lnTo>
                  <a:pt x="27" y="4337"/>
                </a:lnTo>
                <a:lnTo>
                  <a:pt x="80" y="4710"/>
                </a:lnTo>
                <a:lnTo>
                  <a:pt x="160" y="5109"/>
                </a:lnTo>
                <a:lnTo>
                  <a:pt x="266" y="5481"/>
                </a:lnTo>
                <a:lnTo>
                  <a:pt x="399" y="5854"/>
                </a:lnTo>
                <a:lnTo>
                  <a:pt x="585" y="6200"/>
                </a:lnTo>
                <a:lnTo>
                  <a:pt x="851" y="6652"/>
                </a:lnTo>
                <a:lnTo>
                  <a:pt x="1144" y="7051"/>
                </a:lnTo>
                <a:lnTo>
                  <a:pt x="1463" y="7423"/>
                </a:lnTo>
                <a:lnTo>
                  <a:pt x="1836" y="7743"/>
                </a:lnTo>
                <a:lnTo>
                  <a:pt x="2235" y="8062"/>
                </a:lnTo>
                <a:lnTo>
                  <a:pt x="2660" y="8328"/>
                </a:lnTo>
                <a:lnTo>
                  <a:pt x="3113" y="8567"/>
                </a:lnTo>
                <a:lnTo>
                  <a:pt x="3565" y="8780"/>
                </a:lnTo>
                <a:lnTo>
                  <a:pt x="4044" y="8940"/>
                </a:lnTo>
                <a:lnTo>
                  <a:pt x="4549" y="9099"/>
                </a:lnTo>
                <a:lnTo>
                  <a:pt x="5055" y="9206"/>
                </a:lnTo>
                <a:lnTo>
                  <a:pt x="5587" y="9312"/>
                </a:lnTo>
                <a:lnTo>
                  <a:pt x="6092" y="9365"/>
                </a:lnTo>
                <a:lnTo>
                  <a:pt x="6624" y="9392"/>
                </a:lnTo>
                <a:lnTo>
                  <a:pt x="7662" y="9392"/>
                </a:lnTo>
                <a:lnTo>
                  <a:pt x="8167" y="9339"/>
                </a:lnTo>
                <a:lnTo>
                  <a:pt x="8673" y="9286"/>
                </a:lnTo>
                <a:lnTo>
                  <a:pt x="9684" y="9099"/>
                </a:lnTo>
                <a:lnTo>
                  <a:pt x="10695" y="8913"/>
                </a:lnTo>
                <a:lnTo>
                  <a:pt x="11679" y="8647"/>
                </a:lnTo>
                <a:lnTo>
                  <a:pt x="13701" y="8168"/>
                </a:lnTo>
                <a:lnTo>
                  <a:pt x="14685" y="7929"/>
                </a:lnTo>
                <a:lnTo>
                  <a:pt x="15696" y="7743"/>
                </a:lnTo>
                <a:lnTo>
                  <a:pt x="16202" y="7689"/>
                </a:lnTo>
                <a:lnTo>
                  <a:pt x="16734" y="7636"/>
                </a:lnTo>
                <a:lnTo>
                  <a:pt x="17266" y="7610"/>
                </a:lnTo>
                <a:lnTo>
                  <a:pt x="17771" y="7583"/>
                </a:lnTo>
                <a:lnTo>
                  <a:pt x="18303" y="7610"/>
                </a:lnTo>
                <a:lnTo>
                  <a:pt x="18809" y="7636"/>
                </a:lnTo>
                <a:lnTo>
                  <a:pt x="19341" y="7716"/>
                </a:lnTo>
                <a:lnTo>
                  <a:pt x="19846" y="7796"/>
                </a:lnTo>
                <a:lnTo>
                  <a:pt x="20352" y="7902"/>
                </a:lnTo>
                <a:lnTo>
                  <a:pt x="20831" y="8062"/>
                </a:lnTo>
                <a:lnTo>
                  <a:pt x="21310" y="8248"/>
                </a:lnTo>
                <a:lnTo>
                  <a:pt x="21762" y="8461"/>
                </a:lnTo>
                <a:lnTo>
                  <a:pt x="22187" y="8700"/>
                </a:lnTo>
                <a:lnTo>
                  <a:pt x="22613" y="8993"/>
                </a:lnTo>
                <a:lnTo>
                  <a:pt x="22986" y="9286"/>
                </a:lnTo>
                <a:lnTo>
                  <a:pt x="23358" y="9658"/>
                </a:lnTo>
                <a:lnTo>
                  <a:pt x="23651" y="10004"/>
                </a:lnTo>
                <a:lnTo>
                  <a:pt x="23917" y="10350"/>
                </a:lnTo>
                <a:lnTo>
                  <a:pt x="24156" y="10722"/>
                </a:lnTo>
                <a:lnTo>
                  <a:pt x="24369" y="11121"/>
                </a:lnTo>
                <a:lnTo>
                  <a:pt x="24555" y="11520"/>
                </a:lnTo>
                <a:lnTo>
                  <a:pt x="24715" y="11946"/>
                </a:lnTo>
                <a:lnTo>
                  <a:pt x="24874" y="12372"/>
                </a:lnTo>
                <a:lnTo>
                  <a:pt x="25007" y="12797"/>
                </a:lnTo>
                <a:lnTo>
                  <a:pt x="25247" y="13675"/>
                </a:lnTo>
                <a:lnTo>
                  <a:pt x="25433" y="14580"/>
                </a:lnTo>
                <a:lnTo>
                  <a:pt x="25646" y="15484"/>
                </a:lnTo>
                <a:lnTo>
                  <a:pt x="25859" y="16389"/>
                </a:lnTo>
                <a:lnTo>
                  <a:pt x="25965" y="16814"/>
                </a:lnTo>
                <a:lnTo>
                  <a:pt x="26098" y="17267"/>
                </a:lnTo>
                <a:lnTo>
                  <a:pt x="26258" y="17719"/>
                </a:lnTo>
                <a:lnTo>
                  <a:pt x="26417" y="18145"/>
                </a:lnTo>
                <a:lnTo>
                  <a:pt x="26630" y="18570"/>
                </a:lnTo>
                <a:lnTo>
                  <a:pt x="26843" y="18996"/>
                </a:lnTo>
                <a:lnTo>
                  <a:pt x="27056" y="19395"/>
                </a:lnTo>
                <a:lnTo>
                  <a:pt x="27322" y="19767"/>
                </a:lnTo>
                <a:lnTo>
                  <a:pt x="27588" y="20140"/>
                </a:lnTo>
                <a:lnTo>
                  <a:pt x="27881" y="20459"/>
                </a:lnTo>
                <a:lnTo>
                  <a:pt x="28200" y="20778"/>
                </a:lnTo>
                <a:lnTo>
                  <a:pt x="28546" y="21044"/>
                </a:lnTo>
                <a:lnTo>
                  <a:pt x="28918" y="21284"/>
                </a:lnTo>
                <a:lnTo>
                  <a:pt x="29291" y="21470"/>
                </a:lnTo>
                <a:lnTo>
                  <a:pt x="29716" y="21630"/>
                </a:lnTo>
                <a:lnTo>
                  <a:pt x="30142" y="21736"/>
                </a:lnTo>
                <a:lnTo>
                  <a:pt x="30514" y="21763"/>
                </a:lnTo>
                <a:lnTo>
                  <a:pt x="30887" y="21789"/>
                </a:lnTo>
                <a:lnTo>
                  <a:pt x="31259" y="21763"/>
                </a:lnTo>
                <a:lnTo>
                  <a:pt x="31632" y="21683"/>
                </a:lnTo>
                <a:lnTo>
                  <a:pt x="31978" y="21603"/>
                </a:lnTo>
                <a:lnTo>
                  <a:pt x="32350" y="21470"/>
                </a:lnTo>
                <a:lnTo>
                  <a:pt x="32696" y="21310"/>
                </a:lnTo>
                <a:lnTo>
                  <a:pt x="33042" y="21151"/>
                </a:lnTo>
                <a:lnTo>
                  <a:pt x="33361" y="20938"/>
                </a:lnTo>
                <a:lnTo>
                  <a:pt x="33680" y="20725"/>
                </a:lnTo>
                <a:lnTo>
                  <a:pt x="33999" y="20486"/>
                </a:lnTo>
                <a:lnTo>
                  <a:pt x="34292" y="20246"/>
                </a:lnTo>
                <a:lnTo>
                  <a:pt x="34585" y="19980"/>
                </a:lnTo>
                <a:lnTo>
                  <a:pt x="34851" y="19688"/>
                </a:lnTo>
                <a:lnTo>
                  <a:pt x="35117" y="19395"/>
                </a:lnTo>
                <a:lnTo>
                  <a:pt x="35356" y="19102"/>
                </a:lnTo>
                <a:lnTo>
                  <a:pt x="35809" y="18490"/>
                </a:lnTo>
                <a:lnTo>
                  <a:pt x="36261" y="17852"/>
                </a:lnTo>
                <a:lnTo>
                  <a:pt x="37112" y="16575"/>
                </a:lnTo>
                <a:lnTo>
                  <a:pt x="37538" y="15936"/>
                </a:lnTo>
                <a:lnTo>
                  <a:pt x="37990" y="15298"/>
                </a:lnTo>
                <a:lnTo>
                  <a:pt x="38469" y="14713"/>
                </a:lnTo>
                <a:lnTo>
                  <a:pt x="38708" y="14447"/>
                </a:lnTo>
                <a:lnTo>
                  <a:pt x="38974" y="14154"/>
                </a:lnTo>
                <a:lnTo>
                  <a:pt x="39427" y="13782"/>
                </a:lnTo>
                <a:lnTo>
                  <a:pt x="39906" y="13409"/>
                </a:lnTo>
                <a:lnTo>
                  <a:pt x="40438" y="13116"/>
                </a:lnTo>
                <a:lnTo>
                  <a:pt x="40996" y="12850"/>
                </a:lnTo>
                <a:lnTo>
                  <a:pt x="409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8"/>
          <p:cNvSpPr/>
          <p:nvPr/>
        </p:nvSpPr>
        <p:spPr>
          <a:xfrm rot="10800000">
            <a:off x="-346197" y="4253414"/>
            <a:ext cx="3294097" cy="912268"/>
          </a:xfrm>
          <a:custGeom>
            <a:rect b="b" l="l" r="r" t="t"/>
            <a:pathLst>
              <a:path extrusionOk="0" h="13888" w="50148">
                <a:moveTo>
                  <a:pt x="0" y="0"/>
                </a:moveTo>
                <a:lnTo>
                  <a:pt x="53" y="426"/>
                </a:lnTo>
                <a:lnTo>
                  <a:pt x="133" y="825"/>
                </a:lnTo>
                <a:lnTo>
                  <a:pt x="319" y="1596"/>
                </a:lnTo>
                <a:lnTo>
                  <a:pt x="585" y="2368"/>
                </a:lnTo>
                <a:lnTo>
                  <a:pt x="905" y="3139"/>
                </a:lnTo>
                <a:lnTo>
                  <a:pt x="1277" y="3858"/>
                </a:lnTo>
                <a:lnTo>
                  <a:pt x="1703" y="4549"/>
                </a:lnTo>
                <a:lnTo>
                  <a:pt x="2155" y="5241"/>
                </a:lnTo>
                <a:lnTo>
                  <a:pt x="2687" y="5880"/>
                </a:lnTo>
                <a:lnTo>
                  <a:pt x="3246" y="6465"/>
                </a:lnTo>
                <a:lnTo>
                  <a:pt x="3831" y="7023"/>
                </a:lnTo>
                <a:lnTo>
                  <a:pt x="4470" y="7529"/>
                </a:lnTo>
                <a:lnTo>
                  <a:pt x="5135" y="7981"/>
                </a:lnTo>
                <a:lnTo>
                  <a:pt x="5480" y="8194"/>
                </a:lnTo>
                <a:lnTo>
                  <a:pt x="5853" y="8380"/>
                </a:lnTo>
                <a:lnTo>
                  <a:pt x="6225" y="8566"/>
                </a:lnTo>
                <a:lnTo>
                  <a:pt x="6598" y="8726"/>
                </a:lnTo>
                <a:lnTo>
                  <a:pt x="6970" y="8886"/>
                </a:lnTo>
                <a:lnTo>
                  <a:pt x="7343" y="9019"/>
                </a:lnTo>
                <a:lnTo>
                  <a:pt x="7742" y="9125"/>
                </a:lnTo>
                <a:lnTo>
                  <a:pt x="8141" y="9232"/>
                </a:lnTo>
                <a:lnTo>
                  <a:pt x="8699" y="9365"/>
                </a:lnTo>
                <a:lnTo>
                  <a:pt x="9285" y="9444"/>
                </a:lnTo>
                <a:lnTo>
                  <a:pt x="9843" y="9498"/>
                </a:lnTo>
                <a:lnTo>
                  <a:pt x="10402" y="9524"/>
                </a:lnTo>
                <a:lnTo>
                  <a:pt x="11546" y="9524"/>
                </a:lnTo>
                <a:lnTo>
                  <a:pt x="12131" y="9498"/>
                </a:lnTo>
                <a:lnTo>
                  <a:pt x="12717" y="9444"/>
                </a:lnTo>
                <a:lnTo>
                  <a:pt x="13861" y="9285"/>
                </a:lnTo>
                <a:lnTo>
                  <a:pt x="15005" y="9099"/>
                </a:lnTo>
                <a:lnTo>
                  <a:pt x="16175" y="8859"/>
                </a:lnTo>
                <a:lnTo>
                  <a:pt x="17319" y="8593"/>
                </a:lnTo>
                <a:lnTo>
                  <a:pt x="18463" y="8354"/>
                </a:lnTo>
                <a:lnTo>
                  <a:pt x="19634" y="8114"/>
                </a:lnTo>
                <a:lnTo>
                  <a:pt x="20778" y="7875"/>
                </a:lnTo>
                <a:lnTo>
                  <a:pt x="21948" y="7715"/>
                </a:lnTo>
                <a:lnTo>
                  <a:pt x="22533" y="7662"/>
                </a:lnTo>
                <a:lnTo>
                  <a:pt x="23092" y="7609"/>
                </a:lnTo>
                <a:lnTo>
                  <a:pt x="23677" y="7582"/>
                </a:lnTo>
                <a:lnTo>
                  <a:pt x="24236" y="7556"/>
                </a:lnTo>
                <a:lnTo>
                  <a:pt x="24821" y="7582"/>
                </a:lnTo>
                <a:lnTo>
                  <a:pt x="25407" y="7609"/>
                </a:lnTo>
                <a:lnTo>
                  <a:pt x="25965" y="7662"/>
                </a:lnTo>
                <a:lnTo>
                  <a:pt x="26551" y="7768"/>
                </a:lnTo>
                <a:lnTo>
                  <a:pt x="27242" y="7901"/>
                </a:lnTo>
                <a:lnTo>
                  <a:pt x="27907" y="8088"/>
                </a:lnTo>
                <a:lnTo>
                  <a:pt x="28572" y="8327"/>
                </a:lnTo>
                <a:lnTo>
                  <a:pt x="29238" y="8566"/>
                </a:lnTo>
                <a:lnTo>
                  <a:pt x="29876" y="8859"/>
                </a:lnTo>
                <a:lnTo>
                  <a:pt x="30515" y="9152"/>
                </a:lnTo>
                <a:lnTo>
                  <a:pt x="31153" y="9471"/>
                </a:lnTo>
                <a:lnTo>
                  <a:pt x="31791" y="9817"/>
                </a:lnTo>
                <a:lnTo>
                  <a:pt x="33042" y="10509"/>
                </a:lnTo>
                <a:lnTo>
                  <a:pt x="34292" y="11227"/>
                </a:lnTo>
                <a:lnTo>
                  <a:pt x="35543" y="11919"/>
                </a:lnTo>
                <a:lnTo>
                  <a:pt x="36154" y="12238"/>
                </a:lnTo>
                <a:lnTo>
                  <a:pt x="36820" y="12557"/>
                </a:lnTo>
                <a:lnTo>
                  <a:pt x="37458" y="12850"/>
                </a:lnTo>
                <a:lnTo>
                  <a:pt x="38150" y="13116"/>
                </a:lnTo>
                <a:lnTo>
                  <a:pt x="38841" y="13329"/>
                </a:lnTo>
                <a:lnTo>
                  <a:pt x="39560" y="13541"/>
                </a:lnTo>
                <a:lnTo>
                  <a:pt x="40251" y="13674"/>
                </a:lnTo>
                <a:lnTo>
                  <a:pt x="40996" y="13807"/>
                </a:lnTo>
                <a:lnTo>
                  <a:pt x="41715" y="13861"/>
                </a:lnTo>
                <a:lnTo>
                  <a:pt x="42433" y="13887"/>
                </a:lnTo>
                <a:lnTo>
                  <a:pt x="43125" y="13861"/>
                </a:lnTo>
                <a:lnTo>
                  <a:pt x="43816" y="13781"/>
                </a:lnTo>
                <a:lnTo>
                  <a:pt x="44508" y="13621"/>
                </a:lnTo>
                <a:lnTo>
                  <a:pt x="44827" y="13541"/>
                </a:lnTo>
                <a:lnTo>
                  <a:pt x="45147" y="13435"/>
                </a:lnTo>
                <a:lnTo>
                  <a:pt x="45466" y="13302"/>
                </a:lnTo>
                <a:lnTo>
                  <a:pt x="45758" y="13169"/>
                </a:lnTo>
                <a:lnTo>
                  <a:pt x="46078" y="13009"/>
                </a:lnTo>
                <a:lnTo>
                  <a:pt x="46344" y="12823"/>
                </a:lnTo>
                <a:lnTo>
                  <a:pt x="46636" y="12637"/>
                </a:lnTo>
                <a:lnTo>
                  <a:pt x="46902" y="12424"/>
                </a:lnTo>
                <a:lnTo>
                  <a:pt x="47168" y="12185"/>
                </a:lnTo>
                <a:lnTo>
                  <a:pt x="47408" y="11945"/>
                </a:lnTo>
                <a:lnTo>
                  <a:pt x="47780" y="11519"/>
                </a:lnTo>
                <a:lnTo>
                  <a:pt x="48073" y="11094"/>
                </a:lnTo>
                <a:lnTo>
                  <a:pt x="48366" y="10615"/>
                </a:lnTo>
                <a:lnTo>
                  <a:pt x="48578" y="10136"/>
                </a:lnTo>
                <a:lnTo>
                  <a:pt x="48791" y="9657"/>
                </a:lnTo>
                <a:lnTo>
                  <a:pt x="48951" y="9125"/>
                </a:lnTo>
                <a:lnTo>
                  <a:pt x="49110" y="8620"/>
                </a:lnTo>
                <a:lnTo>
                  <a:pt x="49217" y="8061"/>
                </a:lnTo>
                <a:lnTo>
                  <a:pt x="49323" y="7529"/>
                </a:lnTo>
                <a:lnTo>
                  <a:pt x="49377" y="6970"/>
                </a:lnTo>
                <a:lnTo>
                  <a:pt x="49510" y="5853"/>
                </a:lnTo>
                <a:lnTo>
                  <a:pt x="49563" y="4736"/>
                </a:lnTo>
                <a:lnTo>
                  <a:pt x="49616" y="3618"/>
                </a:lnTo>
                <a:lnTo>
                  <a:pt x="49696" y="2714"/>
                </a:lnTo>
                <a:lnTo>
                  <a:pt x="49802" y="1809"/>
                </a:lnTo>
                <a:lnTo>
                  <a:pt x="49935" y="905"/>
                </a:lnTo>
                <a:lnTo>
                  <a:pt x="50042" y="452"/>
                </a:lnTo>
                <a:lnTo>
                  <a:pt x="501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8"/>
          <p:cNvSpPr/>
          <p:nvPr/>
        </p:nvSpPr>
        <p:spPr>
          <a:xfrm flipH="1" rot="10800000">
            <a:off x="7296501" y="-56495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8"/>
          <p:cNvSpPr/>
          <p:nvPr/>
        </p:nvSpPr>
        <p:spPr>
          <a:xfrm flipH="1">
            <a:off x="5581251" y="4447030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1119450" y="1702500"/>
            <a:ext cx="6905100" cy="822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" type="subTitle"/>
          </p:nvPr>
        </p:nvSpPr>
        <p:spPr>
          <a:xfrm>
            <a:off x="1119450" y="2526598"/>
            <a:ext cx="69051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2" name="Google Shape;62;p9"/>
          <p:cNvSpPr/>
          <p:nvPr/>
        </p:nvSpPr>
        <p:spPr>
          <a:xfrm>
            <a:off x="7267929" y="-217312"/>
            <a:ext cx="2171201" cy="1153998"/>
          </a:xfrm>
          <a:custGeom>
            <a:rect b="b" l="l" r="r" t="t"/>
            <a:pathLst>
              <a:path extrusionOk="0" h="21790" w="40997">
                <a:moveTo>
                  <a:pt x="851" y="1"/>
                </a:moveTo>
                <a:lnTo>
                  <a:pt x="532" y="799"/>
                </a:lnTo>
                <a:lnTo>
                  <a:pt x="293" y="1597"/>
                </a:lnTo>
                <a:lnTo>
                  <a:pt x="213" y="1970"/>
                </a:lnTo>
                <a:lnTo>
                  <a:pt x="106" y="2369"/>
                </a:lnTo>
                <a:lnTo>
                  <a:pt x="53" y="2768"/>
                </a:lnTo>
                <a:lnTo>
                  <a:pt x="27" y="3167"/>
                </a:lnTo>
                <a:lnTo>
                  <a:pt x="0" y="3566"/>
                </a:lnTo>
                <a:lnTo>
                  <a:pt x="0" y="3938"/>
                </a:lnTo>
                <a:lnTo>
                  <a:pt x="27" y="4337"/>
                </a:lnTo>
                <a:lnTo>
                  <a:pt x="80" y="4710"/>
                </a:lnTo>
                <a:lnTo>
                  <a:pt x="160" y="5109"/>
                </a:lnTo>
                <a:lnTo>
                  <a:pt x="266" y="5481"/>
                </a:lnTo>
                <a:lnTo>
                  <a:pt x="399" y="5854"/>
                </a:lnTo>
                <a:lnTo>
                  <a:pt x="585" y="6200"/>
                </a:lnTo>
                <a:lnTo>
                  <a:pt x="851" y="6652"/>
                </a:lnTo>
                <a:lnTo>
                  <a:pt x="1144" y="7051"/>
                </a:lnTo>
                <a:lnTo>
                  <a:pt x="1463" y="7423"/>
                </a:lnTo>
                <a:lnTo>
                  <a:pt x="1836" y="7743"/>
                </a:lnTo>
                <a:lnTo>
                  <a:pt x="2235" y="8062"/>
                </a:lnTo>
                <a:lnTo>
                  <a:pt x="2660" y="8328"/>
                </a:lnTo>
                <a:lnTo>
                  <a:pt x="3113" y="8567"/>
                </a:lnTo>
                <a:lnTo>
                  <a:pt x="3565" y="8780"/>
                </a:lnTo>
                <a:lnTo>
                  <a:pt x="4044" y="8940"/>
                </a:lnTo>
                <a:lnTo>
                  <a:pt x="4549" y="9099"/>
                </a:lnTo>
                <a:lnTo>
                  <a:pt x="5055" y="9206"/>
                </a:lnTo>
                <a:lnTo>
                  <a:pt x="5587" y="9312"/>
                </a:lnTo>
                <a:lnTo>
                  <a:pt x="6092" y="9365"/>
                </a:lnTo>
                <a:lnTo>
                  <a:pt x="6624" y="9392"/>
                </a:lnTo>
                <a:lnTo>
                  <a:pt x="7662" y="9392"/>
                </a:lnTo>
                <a:lnTo>
                  <a:pt x="8167" y="9339"/>
                </a:lnTo>
                <a:lnTo>
                  <a:pt x="8673" y="9286"/>
                </a:lnTo>
                <a:lnTo>
                  <a:pt x="9684" y="9099"/>
                </a:lnTo>
                <a:lnTo>
                  <a:pt x="10695" y="8913"/>
                </a:lnTo>
                <a:lnTo>
                  <a:pt x="11679" y="8647"/>
                </a:lnTo>
                <a:lnTo>
                  <a:pt x="13701" y="8168"/>
                </a:lnTo>
                <a:lnTo>
                  <a:pt x="14685" y="7929"/>
                </a:lnTo>
                <a:lnTo>
                  <a:pt x="15696" y="7743"/>
                </a:lnTo>
                <a:lnTo>
                  <a:pt x="16202" y="7689"/>
                </a:lnTo>
                <a:lnTo>
                  <a:pt x="16734" y="7636"/>
                </a:lnTo>
                <a:lnTo>
                  <a:pt x="17266" y="7610"/>
                </a:lnTo>
                <a:lnTo>
                  <a:pt x="17771" y="7583"/>
                </a:lnTo>
                <a:lnTo>
                  <a:pt x="18303" y="7610"/>
                </a:lnTo>
                <a:lnTo>
                  <a:pt x="18809" y="7636"/>
                </a:lnTo>
                <a:lnTo>
                  <a:pt x="19341" y="7716"/>
                </a:lnTo>
                <a:lnTo>
                  <a:pt x="19846" y="7796"/>
                </a:lnTo>
                <a:lnTo>
                  <a:pt x="20352" y="7902"/>
                </a:lnTo>
                <a:lnTo>
                  <a:pt x="20831" y="8062"/>
                </a:lnTo>
                <a:lnTo>
                  <a:pt x="21310" y="8248"/>
                </a:lnTo>
                <a:lnTo>
                  <a:pt x="21762" y="8461"/>
                </a:lnTo>
                <a:lnTo>
                  <a:pt x="22187" y="8700"/>
                </a:lnTo>
                <a:lnTo>
                  <a:pt x="22613" y="8993"/>
                </a:lnTo>
                <a:lnTo>
                  <a:pt x="22986" y="9286"/>
                </a:lnTo>
                <a:lnTo>
                  <a:pt x="23358" y="9658"/>
                </a:lnTo>
                <a:lnTo>
                  <a:pt x="23651" y="10004"/>
                </a:lnTo>
                <a:lnTo>
                  <a:pt x="23917" y="10350"/>
                </a:lnTo>
                <a:lnTo>
                  <a:pt x="24156" y="10722"/>
                </a:lnTo>
                <a:lnTo>
                  <a:pt x="24369" y="11121"/>
                </a:lnTo>
                <a:lnTo>
                  <a:pt x="24555" y="11520"/>
                </a:lnTo>
                <a:lnTo>
                  <a:pt x="24715" y="11946"/>
                </a:lnTo>
                <a:lnTo>
                  <a:pt x="24874" y="12372"/>
                </a:lnTo>
                <a:lnTo>
                  <a:pt x="25007" y="12797"/>
                </a:lnTo>
                <a:lnTo>
                  <a:pt x="25247" y="13675"/>
                </a:lnTo>
                <a:lnTo>
                  <a:pt x="25433" y="14580"/>
                </a:lnTo>
                <a:lnTo>
                  <a:pt x="25646" y="15484"/>
                </a:lnTo>
                <a:lnTo>
                  <a:pt x="25859" y="16389"/>
                </a:lnTo>
                <a:lnTo>
                  <a:pt x="25965" y="16814"/>
                </a:lnTo>
                <a:lnTo>
                  <a:pt x="26098" y="17267"/>
                </a:lnTo>
                <a:lnTo>
                  <a:pt x="26258" y="17719"/>
                </a:lnTo>
                <a:lnTo>
                  <a:pt x="26417" y="18145"/>
                </a:lnTo>
                <a:lnTo>
                  <a:pt x="26630" y="18570"/>
                </a:lnTo>
                <a:lnTo>
                  <a:pt x="26843" y="18996"/>
                </a:lnTo>
                <a:lnTo>
                  <a:pt x="27056" y="19395"/>
                </a:lnTo>
                <a:lnTo>
                  <a:pt x="27322" y="19767"/>
                </a:lnTo>
                <a:lnTo>
                  <a:pt x="27588" y="20140"/>
                </a:lnTo>
                <a:lnTo>
                  <a:pt x="27881" y="20459"/>
                </a:lnTo>
                <a:lnTo>
                  <a:pt x="28200" y="20778"/>
                </a:lnTo>
                <a:lnTo>
                  <a:pt x="28546" y="21044"/>
                </a:lnTo>
                <a:lnTo>
                  <a:pt x="28918" y="21284"/>
                </a:lnTo>
                <a:lnTo>
                  <a:pt x="29291" y="21470"/>
                </a:lnTo>
                <a:lnTo>
                  <a:pt x="29716" y="21630"/>
                </a:lnTo>
                <a:lnTo>
                  <a:pt x="30142" y="21736"/>
                </a:lnTo>
                <a:lnTo>
                  <a:pt x="30514" y="21763"/>
                </a:lnTo>
                <a:lnTo>
                  <a:pt x="30887" y="21789"/>
                </a:lnTo>
                <a:lnTo>
                  <a:pt x="31259" y="21763"/>
                </a:lnTo>
                <a:lnTo>
                  <a:pt x="31632" y="21683"/>
                </a:lnTo>
                <a:lnTo>
                  <a:pt x="31978" y="21603"/>
                </a:lnTo>
                <a:lnTo>
                  <a:pt x="32350" y="21470"/>
                </a:lnTo>
                <a:lnTo>
                  <a:pt x="32696" y="21310"/>
                </a:lnTo>
                <a:lnTo>
                  <a:pt x="33042" y="21151"/>
                </a:lnTo>
                <a:lnTo>
                  <a:pt x="33361" y="20938"/>
                </a:lnTo>
                <a:lnTo>
                  <a:pt x="33680" y="20725"/>
                </a:lnTo>
                <a:lnTo>
                  <a:pt x="33999" y="20486"/>
                </a:lnTo>
                <a:lnTo>
                  <a:pt x="34292" y="20246"/>
                </a:lnTo>
                <a:lnTo>
                  <a:pt x="34585" y="19980"/>
                </a:lnTo>
                <a:lnTo>
                  <a:pt x="34851" y="19688"/>
                </a:lnTo>
                <a:lnTo>
                  <a:pt x="35117" y="19395"/>
                </a:lnTo>
                <a:lnTo>
                  <a:pt x="35356" y="19102"/>
                </a:lnTo>
                <a:lnTo>
                  <a:pt x="35809" y="18490"/>
                </a:lnTo>
                <a:lnTo>
                  <a:pt x="36261" y="17852"/>
                </a:lnTo>
                <a:lnTo>
                  <a:pt x="37112" y="16575"/>
                </a:lnTo>
                <a:lnTo>
                  <a:pt x="37538" y="15936"/>
                </a:lnTo>
                <a:lnTo>
                  <a:pt x="37990" y="15298"/>
                </a:lnTo>
                <a:lnTo>
                  <a:pt x="38469" y="14713"/>
                </a:lnTo>
                <a:lnTo>
                  <a:pt x="38708" y="14447"/>
                </a:lnTo>
                <a:lnTo>
                  <a:pt x="38974" y="14154"/>
                </a:lnTo>
                <a:lnTo>
                  <a:pt x="39427" y="13782"/>
                </a:lnTo>
                <a:lnTo>
                  <a:pt x="39906" y="13409"/>
                </a:lnTo>
                <a:lnTo>
                  <a:pt x="40438" y="13116"/>
                </a:lnTo>
                <a:lnTo>
                  <a:pt x="40996" y="12850"/>
                </a:lnTo>
                <a:lnTo>
                  <a:pt x="409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9"/>
          <p:cNvSpPr/>
          <p:nvPr/>
        </p:nvSpPr>
        <p:spPr>
          <a:xfrm flipH="1" rot="10800000">
            <a:off x="6307580" y="4253414"/>
            <a:ext cx="3294097" cy="912268"/>
          </a:xfrm>
          <a:custGeom>
            <a:rect b="b" l="l" r="r" t="t"/>
            <a:pathLst>
              <a:path extrusionOk="0" h="13888" w="50148">
                <a:moveTo>
                  <a:pt x="0" y="0"/>
                </a:moveTo>
                <a:lnTo>
                  <a:pt x="53" y="426"/>
                </a:lnTo>
                <a:lnTo>
                  <a:pt x="133" y="825"/>
                </a:lnTo>
                <a:lnTo>
                  <a:pt x="319" y="1596"/>
                </a:lnTo>
                <a:lnTo>
                  <a:pt x="585" y="2368"/>
                </a:lnTo>
                <a:lnTo>
                  <a:pt x="905" y="3139"/>
                </a:lnTo>
                <a:lnTo>
                  <a:pt x="1277" y="3858"/>
                </a:lnTo>
                <a:lnTo>
                  <a:pt x="1703" y="4549"/>
                </a:lnTo>
                <a:lnTo>
                  <a:pt x="2155" y="5241"/>
                </a:lnTo>
                <a:lnTo>
                  <a:pt x="2687" y="5880"/>
                </a:lnTo>
                <a:lnTo>
                  <a:pt x="3246" y="6465"/>
                </a:lnTo>
                <a:lnTo>
                  <a:pt x="3831" y="7023"/>
                </a:lnTo>
                <a:lnTo>
                  <a:pt x="4470" y="7529"/>
                </a:lnTo>
                <a:lnTo>
                  <a:pt x="5135" y="7981"/>
                </a:lnTo>
                <a:lnTo>
                  <a:pt x="5480" y="8194"/>
                </a:lnTo>
                <a:lnTo>
                  <a:pt x="5853" y="8380"/>
                </a:lnTo>
                <a:lnTo>
                  <a:pt x="6225" y="8566"/>
                </a:lnTo>
                <a:lnTo>
                  <a:pt x="6598" y="8726"/>
                </a:lnTo>
                <a:lnTo>
                  <a:pt x="6970" y="8886"/>
                </a:lnTo>
                <a:lnTo>
                  <a:pt x="7343" y="9019"/>
                </a:lnTo>
                <a:lnTo>
                  <a:pt x="7742" y="9125"/>
                </a:lnTo>
                <a:lnTo>
                  <a:pt x="8141" y="9232"/>
                </a:lnTo>
                <a:lnTo>
                  <a:pt x="8699" y="9365"/>
                </a:lnTo>
                <a:lnTo>
                  <a:pt x="9285" y="9444"/>
                </a:lnTo>
                <a:lnTo>
                  <a:pt x="9843" y="9498"/>
                </a:lnTo>
                <a:lnTo>
                  <a:pt x="10402" y="9524"/>
                </a:lnTo>
                <a:lnTo>
                  <a:pt x="11546" y="9524"/>
                </a:lnTo>
                <a:lnTo>
                  <a:pt x="12131" y="9498"/>
                </a:lnTo>
                <a:lnTo>
                  <a:pt x="12717" y="9444"/>
                </a:lnTo>
                <a:lnTo>
                  <a:pt x="13861" y="9285"/>
                </a:lnTo>
                <a:lnTo>
                  <a:pt x="15005" y="9099"/>
                </a:lnTo>
                <a:lnTo>
                  <a:pt x="16175" y="8859"/>
                </a:lnTo>
                <a:lnTo>
                  <a:pt x="17319" y="8593"/>
                </a:lnTo>
                <a:lnTo>
                  <a:pt x="18463" y="8354"/>
                </a:lnTo>
                <a:lnTo>
                  <a:pt x="19634" y="8114"/>
                </a:lnTo>
                <a:lnTo>
                  <a:pt x="20778" y="7875"/>
                </a:lnTo>
                <a:lnTo>
                  <a:pt x="21948" y="7715"/>
                </a:lnTo>
                <a:lnTo>
                  <a:pt x="22533" y="7662"/>
                </a:lnTo>
                <a:lnTo>
                  <a:pt x="23092" y="7609"/>
                </a:lnTo>
                <a:lnTo>
                  <a:pt x="23677" y="7582"/>
                </a:lnTo>
                <a:lnTo>
                  <a:pt x="24236" y="7556"/>
                </a:lnTo>
                <a:lnTo>
                  <a:pt x="24821" y="7582"/>
                </a:lnTo>
                <a:lnTo>
                  <a:pt x="25407" y="7609"/>
                </a:lnTo>
                <a:lnTo>
                  <a:pt x="25965" y="7662"/>
                </a:lnTo>
                <a:lnTo>
                  <a:pt x="26551" y="7768"/>
                </a:lnTo>
                <a:lnTo>
                  <a:pt x="27242" y="7901"/>
                </a:lnTo>
                <a:lnTo>
                  <a:pt x="27907" y="8088"/>
                </a:lnTo>
                <a:lnTo>
                  <a:pt x="28572" y="8327"/>
                </a:lnTo>
                <a:lnTo>
                  <a:pt x="29238" y="8566"/>
                </a:lnTo>
                <a:lnTo>
                  <a:pt x="29876" y="8859"/>
                </a:lnTo>
                <a:lnTo>
                  <a:pt x="30515" y="9152"/>
                </a:lnTo>
                <a:lnTo>
                  <a:pt x="31153" y="9471"/>
                </a:lnTo>
                <a:lnTo>
                  <a:pt x="31791" y="9817"/>
                </a:lnTo>
                <a:lnTo>
                  <a:pt x="33042" y="10509"/>
                </a:lnTo>
                <a:lnTo>
                  <a:pt x="34292" y="11227"/>
                </a:lnTo>
                <a:lnTo>
                  <a:pt x="35543" y="11919"/>
                </a:lnTo>
                <a:lnTo>
                  <a:pt x="36154" y="12238"/>
                </a:lnTo>
                <a:lnTo>
                  <a:pt x="36820" y="12557"/>
                </a:lnTo>
                <a:lnTo>
                  <a:pt x="37458" y="12850"/>
                </a:lnTo>
                <a:lnTo>
                  <a:pt x="38150" y="13116"/>
                </a:lnTo>
                <a:lnTo>
                  <a:pt x="38841" y="13329"/>
                </a:lnTo>
                <a:lnTo>
                  <a:pt x="39560" y="13541"/>
                </a:lnTo>
                <a:lnTo>
                  <a:pt x="40251" y="13674"/>
                </a:lnTo>
                <a:lnTo>
                  <a:pt x="40996" y="13807"/>
                </a:lnTo>
                <a:lnTo>
                  <a:pt x="41715" y="13861"/>
                </a:lnTo>
                <a:lnTo>
                  <a:pt x="42433" y="13887"/>
                </a:lnTo>
                <a:lnTo>
                  <a:pt x="43125" y="13861"/>
                </a:lnTo>
                <a:lnTo>
                  <a:pt x="43816" y="13781"/>
                </a:lnTo>
                <a:lnTo>
                  <a:pt x="44508" y="13621"/>
                </a:lnTo>
                <a:lnTo>
                  <a:pt x="44827" y="13541"/>
                </a:lnTo>
                <a:lnTo>
                  <a:pt x="45147" y="13435"/>
                </a:lnTo>
                <a:lnTo>
                  <a:pt x="45466" y="13302"/>
                </a:lnTo>
                <a:lnTo>
                  <a:pt x="45758" y="13169"/>
                </a:lnTo>
                <a:lnTo>
                  <a:pt x="46078" y="13009"/>
                </a:lnTo>
                <a:lnTo>
                  <a:pt x="46344" y="12823"/>
                </a:lnTo>
                <a:lnTo>
                  <a:pt x="46636" y="12637"/>
                </a:lnTo>
                <a:lnTo>
                  <a:pt x="46902" y="12424"/>
                </a:lnTo>
                <a:lnTo>
                  <a:pt x="47168" y="12185"/>
                </a:lnTo>
                <a:lnTo>
                  <a:pt x="47408" y="11945"/>
                </a:lnTo>
                <a:lnTo>
                  <a:pt x="47780" y="11519"/>
                </a:lnTo>
                <a:lnTo>
                  <a:pt x="48073" y="11094"/>
                </a:lnTo>
                <a:lnTo>
                  <a:pt x="48366" y="10615"/>
                </a:lnTo>
                <a:lnTo>
                  <a:pt x="48578" y="10136"/>
                </a:lnTo>
                <a:lnTo>
                  <a:pt x="48791" y="9657"/>
                </a:lnTo>
                <a:lnTo>
                  <a:pt x="48951" y="9125"/>
                </a:lnTo>
                <a:lnTo>
                  <a:pt x="49110" y="8620"/>
                </a:lnTo>
                <a:lnTo>
                  <a:pt x="49217" y="8061"/>
                </a:lnTo>
                <a:lnTo>
                  <a:pt x="49323" y="7529"/>
                </a:lnTo>
                <a:lnTo>
                  <a:pt x="49377" y="6970"/>
                </a:lnTo>
                <a:lnTo>
                  <a:pt x="49510" y="5853"/>
                </a:lnTo>
                <a:lnTo>
                  <a:pt x="49563" y="4736"/>
                </a:lnTo>
                <a:lnTo>
                  <a:pt x="49616" y="3618"/>
                </a:lnTo>
                <a:lnTo>
                  <a:pt x="49696" y="2714"/>
                </a:lnTo>
                <a:lnTo>
                  <a:pt x="49802" y="1809"/>
                </a:lnTo>
                <a:lnTo>
                  <a:pt x="49935" y="905"/>
                </a:lnTo>
                <a:lnTo>
                  <a:pt x="50042" y="452"/>
                </a:lnTo>
                <a:lnTo>
                  <a:pt x="501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9"/>
          <p:cNvSpPr/>
          <p:nvPr/>
        </p:nvSpPr>
        <p:spPr>
          <a:xfrm rot="10800000">
            <a:off x="-457677" y="-56495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9"/>
          <p:cNvSpPr/>
          <p:nvPr/>
        </p:nvSpPr>
        <p:spPr>
          <a:xfrm>
            <a:off x="-114027" y="4447030"/>
            <a:ext cx="2416656" cy="766395"/>
          </a:xfrm>
          <a:custGeom>
            <a:rect b="b" l="l" r="r" t="t"/>
            <a:pathLst>
              <a:path extrusionOk="0" h="17666" w="55709">
                <a:moveTo>
                  <a:pt x="38576" y="0"/>
                </a:moveTo>
                <a:lnTo>
                  <a:pt x="37990" y="27"/>
                </a:lnTo>
                <a:lnTo>
                  <a:pt x="37432" y="80"/>
                </a:lnTo>
                <a:lnTo>
                  <a:pt x="36846" y="187"/>
                </a:lnTo>
                <a:lnTo>
                  <a:pt x="36288" y="320"/>
                </a:lnTo>
                <a:lnTo>
                  <a:pt x="35729" y="479"/>
                </a:lnTo>
                <a:lnTo>
                  <a:pt x="35170" y="665"/>
                </a:lnTo>
                <a:lnTo>
                  <a:pt x="34638" y="878"/>
                </a:lnTo>
                <a:lnTo>
                  <a:pt x="34106" y="1118"/>
                </a:lnTo>
                <a:lnTo>
                  <a:pt x="33574" y="1384"/>
                </a:lnTo>
                <a:lnTo>
                  <a:pt x="33042" y="1676"/>
                </a:lnTo>
                <a:lnTo>
                  <a:pt x="32563" y="1996"/>
                </a:lnTo>
                <a:lnTo>
                  <a:pt x="32058" y="2315"/>
                </a:lnTo>
                <a:lnTo>
                  <a:pt x="31606" y="2661"/>
                </a:lnTo>
                <a:lnTo>
                  <a:pt x="31127" y="3007"/>
                </a:lnTo>
                <a:lnTo>
                  <a:pt x="30249" y="3751"/>
                </a:lnTo>
                <a:lnTo>
                  <a:pt x="29397" y="4523"/>
                </a:lnTo>
                <a:lnTo>
                  <a:pt x="28546" y="5348"/>
                </a:lnTo>
                <a:lnTo>
                  <a:pt x="26923" y="7024"/>
                </a:lnTo>
                <a:lnTo>
                  <a:pt x="26125" y="7848"/>
                </a:lnTo>
                <a:lnTo>
                  <a:pt x="25300" y="8673"/>
                </a:lnTo>
                <a:lnTo>
                  <a:pt x="24449" y="9498"/>
                </a:lnTo>
                <a:lnTo>
                  <a:pt x="23571" y="10269"/>
                </a:lnTo>
                <a:lnTo>
                  <a:pt x="22667" y="11014"/>
                </a:lnTo>
                <a:lnTo>
                  <a:pt x="22188" y="11360"/>
                </a:lnTo>
                <a:lnTo>
                  <a:pt x="21709" y="11679"/>
                </a:lnTo>
                <a:lnTo>
                  <a:pt x="21230" y="11999"/>
                </a:lnTo>
                <a:lnTo>
                  <a:pt x="20725" y="12291"/>
                </a:lnTo>
                <a:lnTo>
                  <a:pt x="20219" y="12584"/>
                </a:lnTo>
                <a:lnTo>
                  <a:pt x="19714" y="12823"/>
                </a:lnTo>
                <a:lnTo>
                  <a:pt x="19182" y="13063"/>
                </a:lnTo>
                <a:lnTo>
                  <a:pt x="18650" y="13276"/>
                </a:lnTo>
                <a:lnTo>
                  <a:pt x="18091" y="13435"/>
                </a:lnTo>
                <a:lnTo>
                  <a:pt x="17532" y="13595"/>
                </a:lnTo>
                <a:lnTo>
                  <a:pt x="17107" y="13675"/>
                </a:lnTo>
                <a:lnTo>
                  <a:pt x="16681" y="13754"/>
                </a:lnTo>
                <a:lnTo>
                  <a:pt x="15830" y="13834"/>
                </a:lnTo>
                <a:lnTo>
                  <a:pt x="14952" y="13887"/>
                </a:lnTo>
                <a:lnTo>
                  <a:pt x="14074" y="13887"/>
                </a:lnTo>
                <a:lnTo>
                  <a:pt x="13222" y="13861"/>
                </a:lnTo>
                <a:lnTo>
                  <a:pt x="12344" y="13808"/>
                </a:lnTo>
                <a:lnTo>
                  <a:pt x="10615" y="13675"/>
                </a:lnTo>
                <a:lnTo>
                  <a:pt x="9737" y="13595"/>
                </a:lnTo>
                <a:lnTo>
                  <a:pt x="8859" y="13568"/>
                </a:lnTo>
                <a:lnTo>
                  <a:pt x="7981" y="13542"/>
                </a:lnTo>
                <a:lnTo>
                  <a:pt x="7104" y="13568"/>
                </a:lnTo>
                <a:lnTo>
                  <a:pt x="6252" y="13621"/>
                </a:lnTo>
                <a:lnTo>
                  <a:pt x="5827" y="13675"/>
                </a:lnTo>
                <a:lnTo>
                  <a:pt x="5401" y="13754"/>
                </a:lnTo>
                <a:lnTo>
                  <a:pt x="4975" y="13834"/>
                </a:lnTo>
                <a:lnTo>
                  <a:pt x="4550" y="13941"/>
                </a:lnTo>
                <a:lnTo>
                  <a:pt x="4151" y="14074"/>
                </a:lnTo>
                <a:lnTo>
                  <a:pt x="3725" y="14207"/>
                </a:lnTo>
                <a:lnTo>
                  <a:pt x="3140" y="14473"/>
                </a:lnTo>
                <a:lnTo>
                  <a:pt x="2554" y="14792"/>
                </a:lnTo>
                <a:lnTo>
                  <a:pt x="2022" y="15164"/>
                </a:lnTo>
                <a:lnTo>
                  <a:pt x="1490" y="15590"/>
                </a:lnTo>
                <a:lnTo>
                  <a:pt x="1251" y="15803"/>
                </a:lnTo>
                <a:lnTo>
                  <a:pt x="1038" y="16042"/>
                </a:lnTo>
                <a:lnTo>
                  <a:pt x="825" y="16308"/>
                </a:lnTo>
                <a:lnTo>
                  <a:pt x="639" y="16548"/>
                </a:lnTo>
                <a:lnTo>
                  <a:pt x="453" y="16814"/>
                </a:lnTo>
                <a:lnTo>
                  <a:pt x="293" y="17106"/>
                </a:lnTo>
                <a:lnTo>
                  <a:pt x="133" y="17373"/>
                </a:lnTo>
                <a:lnTo>
                  <a:pt x="0" y="17665"/>
                </a:lnTo>
                <a:lnTo>
                  <a:pt x="55708" y="17665"/>
                </a:lnTo>
                <a:lnTo>
                  <a:pt x="55070" y="17213"/>
                </a:lnTo>
                <a:lnTo>
                  <a:pt x="54458" y="16734"/>
                </a:lnTo>
                <a:lnTo>
                  <a:pt x="53873" y="16202"/>
                </a:lnTo>
                <a:lnTo>
                  <a:pt x="53288" y="15670"/>
                </a:lnTo>
                <a:lnTo>
                  <a:pt x="52755" y="15111"/>
                </a:lnTo>
                <a:lnTo>
                  <a:pt x="52223" y="14526"/>
                </a:lnTo>
                <a:lnTo>
                  <a:pt x="51745" y="13914"/>
                </a:lnTo>
                <a:lnTo>
                  <a:pt x="51292" y="13302"/>
                </a:lnTo>
                <a:lnTo>
                  <a:pt x="50680" y="12398"/>
                </a:lnTo>
                <a:lnTo>
                  <a:pt x="50148" y="11493"/>
                </a:lnTo>
                <a:lnTo>
                  <a:pt x="49616" y="10562"/>
                </a:lnTo>
                <a:lnTo>
                  <a:pt x="49137" y="9604"/>
                </a:lnTo>
                <a:lnTo>
                  <a:pt x="48153" y="7689"/>
                </a:lnTo>
                <a:lnTo>
                  <a:pt x="47648" y="6758"/>
                </a:lnTo>
                <a:lnTo>
                  <a:pt x="47115" y="5827"/>
                </a:lnTo>
                <a:lnTo>
                  <a:pt x="46530" y="4922"/>
                </a:lnTo>
                <a:lnTo>
                  <a:pt x="46211" y="4496"/>
                </a:lnTo>
                <a:lnTo>
                  <a:pt x="45892" y="4044"/>
                </a:lnTo>
                <a:lnTo>
                  <a:pt x="45546" y="3618"/>
                </a:lnTo>
                <a:lnTo>
                  <a:pt x="45200" y="3219"/>
                </a:lnTo>
                <a:lnTo>
                  <a:pt x="44828" y="2820"/>
                </a:lnTo>
                <a:lnTo>
                  <a:pt x="44455" y="2448"/>
                </a:lnTo>
                <a:lnTo>
                  <a:pt x="44056" y="2102"/>
                </a:lnTo>
                <a:lnTo>
                  <a:pt x="43630" y="1756"/>
                </a:lnTo>
                <a:lnTo>
                  <a:pt x="43205" y="1437"/>
                </a:lnTo>
                <a:lnTo>
                  <a:pt x="42779" y="1171"/>
                </a:lnTo>
                <a:lnTo>
                  <a:pt x="42300" y="905"/>
                </a:lnTo>
                <a:lnTo>
                  <a:pt x="41848" y="665"/>
                </a:lnTo>
                <a:lnTo>
                  <a:pt x="41342" y="479"/>
                </a:lnTo>
                <a:lnTo>
                  <a:pt x="40837" y="293"/>
                </a:lnTo>
                <a:lnTo>
                  <a:pt x="40278" y="160"/>
                </a:lnTo>
                <a:lnTo>
                  <a:pt x="39720" y="80"/>
                </a:lnTo>
                <a:lnTo>
                  <a:pt x="39134" y="27"/>
                </a:lnTo>
                <a:lnTo>
                  <a:pt x="385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3847075" y="3592925"/>
            <a:ext cx="4583700" cy="1006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highlight>
                  <a:schemeClr val="dk2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7750" y="365760"/>
            <a:ext cx="7708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ma Madurai"/>
              <a:buNone/>
              <a:defRPr b="1" sz="30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●"/>
              <a:def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○"/>
              <a:def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■"/>
              <a:def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●"/>
              <a:def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○"/>
              <a:def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■"/>
              <a:def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●"/>
              <a:def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○"/>
              <a:def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■"/>
              <a:def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comments" Target="../comments/comment1.xml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9.png"/><Relationship Id="rId5" Type="http://schemas.openxmlformats.org/officeDocument/2006/relationships/image" Target="../media/image4.jpg"/><Relationship Id="rId6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hyperlink" Target="https://en.wikipedia.org/wiki/IUCN_Red_List" TargetMode="External"/><Relationship Id="rId5" Type="http://schemas.openxmlformats.org/officeDocument/2006/relationships/hyperlink" Target="https://twitter.com/IUCN/status/1747289610269364634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/>
          <p:nvPr/>
        </p:nvSpPr>
        <p:spPr>
          <a:xfrm>
            <a:off x="-104975" y="0"/>
            <a:ext cx="9261000" cy="113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6" name="Google Shape;176;p24"/>
          <p:cNvSpPr txBox="1"/>
          <p:nvPr>
            <p:ph idx="4294967295" type="ctrTitle"/>
          </p:nvPr>
        </p:nvSpPr>
        <p:spPr>
          <a:xfrm>
            <a:off x="235650" y="28825"/>
            <a:ext cx="8672700" cy="10356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Significance of Body Size in the Wildlife Trade: A Comparative Analysis in Mammals</a:t>
            </a:r>
            <a:endParaRPr sz="3300" u="sng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7" name="Google Shape;177;p24"/>
          <p:cNvSpPr/>
          <p:nvPr/>
        </p:nvSpPr>
        <p:spPr>
          <a:xfrm>
            <a:off x="0" y="4616750"/>
            <a:ext cx="9073800" cy="59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78" name="Google Shape;17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575" y="1131175"/>
            <a:ext cx="6228849" cy="348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 txBox="1"/>
          <p:nvPr/>
        </p:nvSpPr>
        <p:spPr>
          <a:xfrm>
            <a:off x="1520525" y="4683500"/>
            <a:ext cx="61659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Jocelyn Kublik, Ivana Schoepf &amp; C.H. Yuen</a:t>
            </a:r>
            <a:endParaRPr sz="2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80" name="Google Shape;180;p24"/>
          <p:cNvPicPr preferRelativeResize="0"/>
          <p:nvPr/>
        </p:nvPicPr>
        <p:blipFill rotWithShape="1">
          <a:blip r:embed="rId4">
            <a:alphaModFix/>
          </a:blip>
          <a:srcRect b="7592" l="0" r="0" t="11723"/>
          <a:stretch/>
        </p:blipFill>
        <p:spPr>
          <a:xfrm>
            <a:off x="0" y="3986126"/>
            <a:ext cx="1457576" cy="1224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24"/>
          <p:cNvCxnSpPr/>
          <p:nvPr/>
        </p:nvCxnSpPr>
        <p:spPr>
          <a:xfrm flipH="1" rot="10800000">
            <a:off x="2375" y="1131300"/>
            <a:ext cx="9202200" cy="11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2" name="Google Shape;182;p24"/>
          <p:cNvCxnSpPr/>
          <p:nvPr/>
        </p:nvCxnSpPr>
        <p:spPr>
          <a:xfrm flipH="1" rot="10800000">
            <a:off x="2375" y="4644263"/>
            <a:ext cx="9202200" cy="11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3" name="Google Shape;18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6425" y="3548951"/>
            <a:ext cx="1457575" cy="166312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4"/>
          <p:cNvSpPr txBox="1"/>
          <p:nvPr/>
        </p:nvSpPr>
        <p:spPr>
          <a:xfrm>
            <a:off x="5973475" y="4246725"/>
            <a:ext cx="1713000" cy="2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https://www.onekindplanet.org/animal/african-bush-elephant/</a:t>
            </a:r>
            <a:endParaRPr sz="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875" y="0"/>
            <a:ext cx="7058262" cy="4501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33"/>
          <p:cNvCxnSpPr/>
          <p:nvPr/>
        </p:nvCxnSpPr>
        <p:spPr>
          <a:xfrm flipH="1" rot="10800000">
            <a:off x="-27075" y="4501438"/>
            <a:ext cx="9202200" cy="11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2" name="Google Shape;272;p33"/>
          <p:cNvSpPr txBox="1"/>
          <p:nvPr/>
        </p:nvSpPr>
        <p:spPr>
          <a:xfrm>
            <a:off x="1166475" y="4661100"/>
            <a:ext cx="6815100" cy="3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Mass was good, but not Fulton’s K, LM residuals or SMI</a:t>
            </a:r>
            <a:endParaRPr sz="1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8782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4"/>
          <p:cNvSpPr txBox="1"/>
          <p:nvPr/>
        </p:nvSpPr>
        <p:spPr>
          <a:xfrm>
            <a:off x="4167350" y="397450"/>
            <a:ext cx="45357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So, do different measures of body size similarly predict if animals get traded?</a:t>
            </a:r>
            <a:endParaRPr sz="30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9" name="Google Shape;279;p34"/>
          <p:cNvSpPr/>
          <p:nvPr/>
        </p:nvSpPr>
        <p:spPr>
          <a:xfrm>
            <a:off x="5462300" y="2699800"/>
            <a:ext cx="1945800" cy="1894800"/>
          </a:xfrm>
          <a:prstGeom prst="ellipse">
            <a:avLst/>
          </a:prstGeom>
          <a:solidFill>
            <a:srgbClr val="E6F9C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Not</a:t>
            </a:r>
            <a:endParaRPr sz="3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really!</a:t>
            </a:r>
            <a:endParaRPr sz="3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80" name="Google Shape;280;p34"/>
          <p:cNvSpPr txBox="1"/>
          <p:nvPr/>
        </p:nvSpPr>
        <p:spPr>
          <a:xfrm>
            <a:off x="232250" y="4547325"/>
            <a:ext cx="34137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https://gbu-taganskij.ru/platnie-uslugi/?w=nine-banded-armadillo-%E2%80%93-cosley-zoo-kk-8G1qZaTg</a:t>
            </a:r>
            <a:endParaRPr sz="10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"/>
          <p:cNvSpPr/>
          <p:nvPr/>
        </p:nvSpPr>
        <p:spPr>
          <a:xfrm>
            <a:off x="5574075" y="1024050"/>
            <a:ext cx="2757900" cy="3549300"/>
          </a:xfrm>
          <a:prstGeom prst="rect">
            <a:avLst/>
          </a:prstGeom>
          <a:solidFill>
            <a:srgbClr val="E6F9C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86" name="Google Shape;286;p35"/>
          <p:cNvSpPr/>
          <p:nvPr/>
        </p:nvSpPr>
        <p:spPr>
          <a:xfrm>
            <a:off x="942575" y="1128775"/>
            <a:ext cx="3479400" cy="3363000"/>
          </a:xfrm>
          <a:prstGeom prst="rect">
            <a:avLst/>
          </a:prstGeom>
          <a:solidFill>
            <a:srgbClr val="E6F9C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87" name="Google Shape;287;p35"/>
          <p:cNvSpPr txBox="1"/>
          <p:nvPr/>
        </p:nvSpPr>
        <p:spPr>
          <a:xfrm>
            <a:off x="737700" y="81825"/>
            <a:ext cx="76686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Special</a:t>
            </a:r>
            <a:r>
              <a:rPr lang="en" sz="4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Thanks</a:t>
            </a:r>
            <a:endParaRPr sz="46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88" name="Google Shape;28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3275" y="1135475"/>
            <a:ext cx="2504725" cy="334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5"/>
          <p:cNvSpPr txBox="1"/>
          <p:nvPr/>
        </p:nvSpPr>
        <p:spPr>
          <a:xfrm>
            <a:off x="5873588" y="4649500"/>
            <a:ext cx="21441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Dr. C. H. Yuen</a:t>
            </a:r>
            <a:endParaRPr sz="21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90" name="Google Shape;290;p35"/>
          <p:cNvPicPr preferRelativeResize="0"/>
          <p:nvPr/>
        </p:nvPicPr>
        <p:blipFill rotWithShape="1">
          <a:blip r:embed="rId4">
            <a:alphaModFix/>
          </a:blip>
          <a:srcRect b="0" l="19871" r="0" t="0"/>
          <a:stretch/>
        </p:blipFill>
        <p:spPr>
          <a:xfrm>
            <a:off x="1024137" y="1228088"/>
            <a:ext cx="3316274" cy="316435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5"/>
          <p:cNvSpPr txBox="1"/>
          <p:nvPr/>
        </p:nvSpPr>
        <p:spPr>
          <a:xfrm>
            <a:off x="1237963" y="4649500"/>
            <a:ext cx="28743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Dr. Ivana Schoepf</a:t>
            </a:r>
            <a:endParaRPr sz="21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6"/>
          <p:cNvSpPr txBox="1"/>
          <p:nvPr/>
        </p:nvSpPr>
        <p:spPr>
          <a:xfrm>
            <a:off x="-911400" y="0"/>
            <a:ext cx="6915900" cy="19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Questions?</a:t>
            </a:r>
            <a:endParaRPr sz="54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8" name="Google Shape;298;p36"/>
          <p:cNvSpPr txBox="1"/>
          <p:nvPr/>
        </p:nvSpPr>
        <p:spPr>
          <a:xfrm>
            <a:off x="5928300" y="4705200"/>
            <a:ext cx="24174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https://www.treehugger.com/bornean-orangutan-endangered-5199361</a:t>
            </a:r>
            <a:endParaRPr sz="10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/>
          <p:nvPr>
            <p:ph idx="4294967295" type="title"/>
          </p:nvPr>
        </p:nvSpPr>
        <p:spPr>
          <a:xfrm>
            <a:off x="1289400" y="203200"/>
            <a:ext cx="65652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What is the Wildlife Trade?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90" name="Google Shape;19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14464"/>
            <a:ext cx="9143999" cy="394607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5"/>
          <p:cNvSpPr txBox="1"/>
          <p:nvPr/>
        </p:nvSpPr>
        <p:spPr>
          <a:xfrm>
            <a:off x="6762300" y="4500525"/>
            <a:ext cx="2381700" cy="4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https://www.weforum.org/agenda/2016/09/fighting-illegal-wildlife-and-forest-trade/</a:t>
            </a:r>
            <a:endParaRPr sz="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4738" y="152400"/>
            <a:ext cx="501451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 txBox="1"/>
          <p:nvPr/>
        </p:nvSpPr>
        <p:spPr>
          <a:xfrm>
            <a:off x="7199075" y="4605275"/>
            <a:ext cx="1652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https://www.weforum.org/agenda/2016/09/fighting-illegal-wildlife-and-forest-trade/</a:t>
            </a:r>
            <a:endParaRPr sz="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98" name="Google Shape;19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3550" y="301200"/>
            <a:ext cx="4955700" cy="1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875" y="4177600"/>
            <a:ext cx="2144675" cy="8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3650" y="204238"/>
            <a:ext cx="3356725" cy="14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16525" y="4320925"/>
            <a:ext cx="999325" cy="67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750" y="4320925"/>
            <a:ext cx="851775" cy="67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5850" y="4320925"/>
            <a:ext cx="851775" cy="67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7"/>
          <p:cNvPicPr preferRelativeResize="0"/>
          <p:nvPr/>
        </p:nvPicPr>
        <p:blipFill rotWithShape="1">
          <a:blip r:embed="rId3">
            <a:alphaModFix/>
          </a:blip>
          <a:srcRect b="6226" l="0" r="0" t="38577"/>
          <a:stretch/>
        </p:blipFill>
        <p:spPr>
          <a:xfrm>
            <a:off x="5011375" y="0"/>
            <a:ext cx="3603600" cy="25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651" l="0" r="0" t="661"/>
          <a:stretch/>
        </p:blipFill>
        <p:spPr>
          <a:xfrm>
            <a:off x="372975" y="2574000"/>
            <a:ext cx="3922801" cy="256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>
            <p:ph idx="3" type="pic"/>
          </p:nvPr>
        </p:nvPicPr>
        <p:blipFill rotWithShape="1">
          <a:blip r:embed="rId5">
            <a:alphaModFix/>
          </a:blip>
          <a:srcRect b="0" l="4195" r="4204" t="0"/>
          <a:stretch/>
        </p:blipFill>
        <p:spPr>
          <a:xfrm>
            <a:off x="372975" y="0"/>
            <a:ext cx="3922800" cy="25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>
            <p:ph idx="4" type="pic"/>
          </p:nvPr>
        </p:nvPicPr>
        <p:blipFill rotWithShape="1">
          <a:blip r:embed="rId6">
            <a:alphaModFix/>
          </a:blip>
          <a:srcRect b="13752" l="0" r="0" t="13752"/>
          <a:stretch/>
        </p:blipFill>
        <p:spPr>
          <a:xfrm>
            <a:off x="4851775" y="2574000"/>
            <a:ext cx="3922800" cy="25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 txBox="1"/>
          <p:nvPr/>
        </p:nvSpPr>
        <p:spPr>
          <a:xfrm>
            <a:off x="1610786" y="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rPr>
              <a:t>TROPHY</a:t>
            </a:r>
            <a:endParaRPr b="1" sz="2100">
              <a:solidFill>
                <a:schemeClr val="accent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3" name="Google Shape;213;p27"/>
          <p:cNvSpPr txBox="1"/>
          <p:nvPr/>
        </p:nvSpPr>
        <p:spPr>
          <a:xfrm>
            <a:off x="6099973" y="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FOOD</a:t>
            </a:r>
            <a:endParaRPr b="1" sz="21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4" name="Google Shape;214;p27"/>
          <p:cNvSpPr txBox="1"/>
          <p:nvPr/>
        </p:nvSpPr>
        <p:spPr>
          <a:xfrm>
            <a:off x="1561424" y="2574000"/>
            <a:ext cx="15459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rPr>
              <a:t>MEDICINE</a:t>
            </a:r>
            <a:endParaRPr b="1" sz="2100">
              <a:solidFill>
                <a:schemeClr val="accent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5" name="Google Shape;215;p27"/>
          <p:cNvSpPr txBox="1"/>
          <p:nvPr/>
        </p:nvSpPr>
        <p:spPr>
          <a:xfrm>
            <a:off x="6099973" y="257400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rPr>
              <a:t>PET</a:t>
            </a:r>
            <a:endParaRPr b="1" sz="2100">
              <a:solidFill>
                <a:schemeClr val="accent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6" name="Google Shape;216;p27"/>
          <p:cNvSpPr txBox="1"/>
          <p:nvPr/>
        </p:nvSpPr>
        <p:spPr>
          <a:xfrm>
            <a:off x="532575" y="2315200"/>
            <a:ext cx="36036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https://www.worldwildlife.org/threats/illegal-wildlife-trade</a:t>
            </a:r>
            <a:endParaRPr sz="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7" name="Google Shape;217;p27"/>
          <p:cNvSpPr txBox="1"/>
          <p:nvPr/>
        </p:nvSpPr>
        <p:spPr>
          <a:xfrm>
            <a:off x="372975" y="4794000"/>
            <a:ext cx="39228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rPr>
              <a:t>https://en.blueislandrecipes.com/?k=on-the-trail-of-asia-s-shifting-rhino-horn-kk-0z7KeAT8</a:t>
            </a:r>
            <a:endParaRPr sz="800">
              <a:solidFill>
                <a:schemeClr val="accent6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4922463" y="4899875"/>
            <a:ext cx="38022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https://spca.bc.ca/news/curbing-the-wildlife-trade/</a:t>
            </a:r>
            <a:endParaRPr sz="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5617075" y="2152300"/>
            <a:ext cx="2392200" cy="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https://www.usip.org/publications/2023/04/peace-poaching-and-pangolins-central-africa</a:t>
            </a:r>
            <a:endParaRPr sz="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075" y="0"/>
            <a:ext cx="34154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8"/>
          <p:cNvSpPr/>
          <p:nvPr/>
        </p:nvSpPr>
        <p:spPr>
          <a:xfrm>
            <a:off x="6486300" y="1589275"/>
            <a:ext cx="1945800" cy="1894800"/>
          </a:xfrm>
          <a:prstGeom prst="ellipse">
            <a:avLst/>
          </a:prstGeom>
          <a:solidFill>
            <a:srgbClr val="E6F9C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6" name="Google Shape;226;p28"/>
          <p:cNvSpPr/>
          <p:nvPr/>
        </p:nvSpPr>
        <p:spPr>
          <a:xfrm>
            <a:off x="6886800" y="139275"/>
            <a:ext cx="1144800" cy="1122900"/>
          </a:xfrm>
          <a:prstGeom prst="ellipse">
            <a:avLst/>
          </a:prstGeom>
          <a:solidFill>
            <a:srgbClr val="E6F9C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7" name="Google Shape;227;p28"/>
          <p:cNvSpPr/>
          <p:nvPr/>
        </p:nvSpPr>
        <p:spPr>
          <a:xfrm>
            <a:off x="5086875" y="1063450"/>
            <a:ext cx="1144800" cy="1122900"/>
          </a:xfrm>
          <a:prstGeom prst="ellipse">
            <a:avLst/>
          </a:prstGeom>
          <a:solidFill>
            <a:srgbClr val="E6F9C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8" name="Google Shape;228;p28"/>
          <p:cNvSpPr/>
          <p:nvPr/>
        </p:nvSpPr>
        <p:spPr>
          <a:xfrm>
            <a:off x="5086875" y="3038950"/>
            <a:ext cx="1144800" cy="1122900"/>
          </a:xfrm>
          <a:prstGeom prst="ellipse">
            <a:avLst/>
          </a:prstGeom>
          <a:solidFill>
            <a:srgbClr val="E6F9C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9" name="Google Shape;229;p28"/>
          <p:cNvSpPr/>
          <p:nvPr/>
        </p:nvSpPr>
        <p:spPr>
          <a:xfrm>
            <a:off x="6840325" y="3881300"/>
            <a:ext cx="1144800" cy="1122900"/>
          </a:xfrm>
          <a:prstGeom prst="ellipse">
            <a:avLst/>
          </a:prstGeom>
          <a:solidFill>
            <a:srgbClr val="E6F9C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0" name="Google Shape;230;p28"/>
          <p:cNvSpPr txBox="1"/>
          <p:nvPr/>
        </p:nvSpPr>
        <p:spPr>
          <a:xfrm>
            <a:off x="6623400" y="2233725"/>
            <a:ext cx="16716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Body Size</a:t>
            </a:r>
            <a:endParaRPr sz="2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7037850" y="502325"/>
            <a:ext cx="8427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Mass?</a:t>
            </a:r>
            <a:endParaRPr sz="15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2" name="Google Shape;232;p28"/>
          <p:cNvSpPr txBox="1"/>
          <p:nvPr/>
        </p:nvSpPr>
        <p:spPr>
          <a:xfrm>
            <a:off x="5173725" y="1390750"/>
            <a:ext cx="9711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Length?</a:t>
            </a:r>
            <a:endParaRPr sz="15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3" name="Google Shape;233;p28"/>
          <p:cNvSpPr txBox="1"/>
          <p:nvPr/>
        </p:nvSpPr>
        <p:spPr>
          <a:xfrm>
            <a:off x="5060625" y="3366250"/>
            <a:ext cx="11973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Condition?</a:t>
            </a:r>
            <a:endParaRPr sz="15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4" name="Google Shape;234;p28"/>
          <p:cNvSpPr txBox="1"/>
          <p:nvPr/>
        </p:nvSpPr>
        <p:spPr>
          <a:xfrm>
            <a:off x="7015225" y="4255425"/>
            <a:ext cx="7950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Other?</a:t>
            </a:r>
            <a:endParaRPr sz="15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5" name="Google Shape;235;p28"/>
          <p:cNvSpPr txBox="1"/>
          <p:nvPr/>
        </p:nvSpPr>
        <p:spPr>
          <a:xfrm>
            <a:off x="4128500" y="4863000"/>
            <a:ext cx="24783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https://laughingsquid.com/a-handy-chart-featuring-the-relative-sizes-of-animal-relatives/</a:t>
            </a:r>
            <a:endParaRPr sz="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9"/>
          <p:cNvPicPr preferRelativeResize="0"/>
          <p:nvPr/>
        </p:nvPicPr>
        <p:blipFill rotWithShape="1">
          <a:blip r:embed="rId3">
            <a:alphaModFix/>
          </a:blip>
          <a:srcRect b="0" l="0" r="47884" t="0"/>
          <a:stretch/>
        </p:blipFill>
        <p:spPr>
          <a:xfrm>
            <a:off x="584925" y="152400"/>
            <a:ext cx="3377898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9"/>
          <p:cNvSpPr/>
          <p:nvPr/>
        </p:nvSpPr>
        <p:spPr>
          <a:xfrm>
            <a:off x="5621250" y="689150"/>
            <a:ext cx="1945800" cy="1894800"/>
          </a:xfrm>
          <a:prstGeom prst="ellipse">
            <a:avLst/>
          </a:prstGeom>
          <a:solidFill>
            <a:srgbClr val="E6F9C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2" name="Google Shape;242;p29"/>
          <p:cNvSpPr txBox="1"/>
          <p:nvPr/>
        </p:nvSpPr>
        <p:spPr>
          <a:xfrm>
            <a:off x="5758350" y="1333600"/>
            <a:ext cx="16716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Body Size</a:t>
            </a:r>
            <a:endParaRPr sz="2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3" name="Google Shape;243;p29"/>
          <p:cNvSpPr txBox="1"/>
          <p:nvPr/>
        </p:nvSpPr>
        <p:spPr>
          <a:xfrm>
            <a:off x="4472400" y="2700325"/>
            <a:ext cx="42435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</a:pPr>
            <a:r>
              <a:rPr lang="en"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Mass (g)</a:t>
            </a:r>
            <a:endParaRPr sz="19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</a:pPr>
            <a:r>
              <a:rPr lang="en"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Length (mm)</a:t>
            </a:r>
            <a:endParaRPr sz="19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</a:pPr>
            <a:r>
              <a:rPr lang="en"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LM residuals</a:t>
            </a:r>
            <a:endParaRPr sz="19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</a:pPr>
            <a:r>
              <a:rPr lang="en"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Fulton’s K</a:t>
            </a:r>
            <a:endParaRPr sz="19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</a:pPr>
            <a:r>
              <a:rPr lang="en"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Scaled-Mass-Index (SMI)</a:t>
            </a:r>
            <a:endParaRPr sz="19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4" name="Google Shape;244;p29"/>
          <p:cNvSpPr txBox="1"/>
          <p:nvPr/>
        </p:nvSpPr>
        <p:spPr>
          <a:xfrm>
            <a:off x="3962825" y="4675900"/>
            <a:ext cx="33939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https://en.wikipedia.org/wiki/IUCN_Red_List</a:t>
            </a:r>
            <a:endParaRPr sz="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https://twitter.com/IUCN/status/1747289610269364634</a:t>
            </a:r>
            <a:endParaRPr sz="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162" y="0"/>
            <a:ext cx="7073677" cy="45014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30"/>
          <p:cNvCxnSpPr/>
          <p:nvPr/>
        </p:nvCxnSpPr>
        <p:spPr>
          <a:xfrm flipH="1" rot="10800000">
            <a:off x="-27075" y="4501438"/>
            <a:ext cx="9202200" cy="11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1" name="Google Shape;251;p30"/>
          <p:cNvSpPr txBox="1"/>
          <p:nvPr/>
        </p:nvSpPr>
        <p:spPr>
          <a:xfrm>
            <a:off x="631250" y="4687600"/>
            <a:ext cx="80775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All body size measures were good, but LM residuals was best</a:t>
            </a:r>
            <a:endParaRPr sz="1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847" y="0"/>
            <a:ext cx="7000305" cy="45014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p31"/>
          <p:cNvCxnSpPr/>
          <p:nvPr/>
        </p:nvCxnSpPr>
        <p:spPr>
          <a:xfrm flipH="1" rot="10800000">
            <a:off x="-27075" y="4501438"/>
            <a:ext cx="9202200" cy="11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8" name="Google Shape;258;p31"/>
          <p:cNvSpPr txBox="1"/>
          <p:nvPr/>
        </p:nvSpPr>
        <p:spPr>
          <a:xfrm>
            <a:off x="1914525" y="4682825"/>
            <a:ext cx="53190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Fulton’s K and LM residuals predicted food well</a:t>
            </a:r>
            <a:endParaRPr sz="1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195" y="0"/>
            <a:ext cx="7105669" cy="4501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4" name="Google Shape;264;p32"/>
          <p:cNvCxnSpPr/>
          <p:nvPr/>
        </p:nvCxnSpPr>
        <p:spPr>
          <a:xfrm flipH="1" rot="10800000">
            <a:off x="-27075" y="4501438"/>
            <a:ext cx="9202200" cy="11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5" name="Google Shape;265;p32"/>
          <p:cNvSpPr txBox="1"/>
          <p:nvPr/>
        </p:nvSpPr>
        <p:spPr>
          <a:xfrm>
            <a:off x="884013" y="4597200"/>
            <a:ext cx="76569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No measure was good</a:t>
            </a:r>
            <a:endParaRPr sz="1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ustainable Cattle Farm Pitch Deck by Slidesgo">
  <a:themeElements>
    <a:clrScheme name="Simple Light">
      <a:dk1>
        <a:srgbClr val="4C5C2F"/>
      </a:dk1>
      <a:lt1>
        <a:srgbClr val="272727"/>
      </a:lt1>
      <a:dk2>
        <a:srgbClr val="FFFFFF"/>
      </a:dk2>
      <a:lt2>
        <a:srgbClr val="637543"/>
      </a:lt2>
      <a:accent1>
        <a:srgbClr val="CBDDAB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