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ink/ink5.xml" ContentType="application/inkml+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61" r:id="rId1"/>
    <p:sldMasterId id="2147493466" r:id="rId2"/>
    <p:sldMasterId id="2147493469" r:id="rId3"/>
    <p:sldMasterId id="2147493483" r:id="rId4"/>
    <p:sldMasterId id="2147493486" r:id="rId5"/>
  </p:sldMasterIdLst>
  <p:notesMasterIdLst>
    <p:notesMasterId r:id="rId36"/>
  </p:notesMasterIdLst>
  <p:handoutMasterIdLst>
    <p:handoutMasterId r:id="rId37"/>
  </p:handoutMasterIdLst>
  <p:sldIdLst>
    <p:sldId id="357" r:id="rId6"/>
    <p:sldId id="265" r:id="rId7"/>
    <p:sldId id="335" r:id="rId8"/>
    <p:sldId id="336" r:id="rId9"/>
    <p:sldId id="337" r:id="rId10"/>
    <p:sldId id="338" r:id="rId11"/>
    <p:sldId id="339" r:id="rId12"/>
    <p:sldId id="340" r:id="rId13"/>
    <p:sldId id="341" r:id="rId14"/>
    <p:sldId id="345" r:id="rId15"/>
    <p:sldId id="346" r:id="rId16"/>
    <p:sldId id="347" r:id="rId17"/>
    <p:sldId id="348" r:id="rId18"/>
    <p:sldId id="349" r:id="rId19"/>
    <p:sldId id="354" r:id="rId20"/>
    <p:sldId id="350" r:id="rId21"/>
    <p:sldId id="351" r:id="rId22"/>
    <p:sldId id="352" r:id="rId23"/>
    <p:sldId id="358" r:id="rId24"/>
    <p:sldId id="324" r:id="rId25"/>
    <p:sldId id="355" r:id="rId26"/>
    <p:sldId id="356" r:id="rId27"/>
    <p:sldId id="343" r:id="rId28"/>
    <p:sldId id="359" r:id="rId29"/>
    <p:sldId id="344" r:id="rId30"/>
    <p:sldId id="353" r:id="rId31"/>
    <p:sldId id="361" r:id="rId32"/>
    <p:sldId id="362" r:id="rId33"/>
    <p:sldId id="328" r:id="rId34"/>
    <p:sldId id="329"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9F3D"/>
    <a:srgbClr val="004950"/>
    <a:srgbClr val="F7CA00"/>
    <a:srgbClr val="CB534C"/>
    <a:srgbClr val="9526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49"/>
    <p:restoredTop sz="77528"/>
  </p:normalViewPr>
  <p:slideViewPr>
    <p:cSldViewPr snapToGrid="0" snapToObjects="1">
      <p:cViewPr varScale="1">
        <p:scale>
          <a:sx n="60" d="100"/>
          <a:sy n="60" d="100"/>
        </p:scale>
        <p:origin x="1088" y="40"/>
      </p:cViewPr>
      <p:guideLst>
        <p:guide orient="horz" pos="2160"/>
        <p:guide pos="3840"/>
      </p:guideLst>
    </p:cSldViewPr>
  </p:slideViewPr>
  <p:notesTextViewPr>
    <p:cViewPr>
      <p:scale>
        <a:sx n="3" d="2"/>
        <a:sy n="3" d="2"/>
      </p:scale>
      <p:origin x="0" y="0"/>
    </p:cViewPr>
  </p:notesTextViewPr>
  <p:notesViewPr>
    <p:cSldViewPr snapToGrid="0" snapToObjects="1">
      <p:cViewPr varScale="1">
        <p:scale>
          <a:sx n="94" d="100"/>
          <a:sy n="94" d="100"/>
        </p:scale>
        <p:origin x="3432"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CCC80FC-DF2C-431C-BF34-F6247055ABA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a:extLst>
              <a:ext uri="{FF2B5EF4-FFF2-40B4-BE49-F238E27FC236}">
                <a16:creationId xmlns:a16="http://schemas.microsoft.com/office/drawing/2014/main" id="{C92F09D5-EB10-4D50-8AB6-68673EB6165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B8479E2-B69D-4506-9AE8-2BB6EDFE9E7E}" type="datetimeFigureOut">
              <a:rPr lang="en-CA" smtClean="0"/>
              <a:t>2024/02/12</a:t>
            </a:fld>
            <a:endParaRPr lang="en-CA"/>
          </a:p>
        </p:txBody>
      </p:sp>
      <p:sp>
        <p:nvSpPr>
          <p:cNvPr id="4" name="Footer Placeholder 3">
            <a:extLst>
              <a:ext uri="{FF2B5EF4-FFF2-40B4-BE49-F238E27FC236}">
                <a16:creationId xmlns:a16="http://schemas.microsoft.com/office/drawing/2014/main" id="{9F9A365E-72BC-4883-AF9C-FA3216C8A73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a:extLst>
              <a:ext uri="{FF2B5EF4-FFF2-40B4-BE49-F238E27FC236}">
                <a16:creationId xmlns:a16="http://schemas.microsoft.com/office/drawing/2014/main" id="{02F8C47C-6E41-4C25-94E1-908A6B47378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54D32A0-DB85-4C02-B600-A425620B5499}" type="slidenum">
              <a:rPr lang="en-CA" smtClean="0"/>
              <a:t>‹#›</a:t>
            </a:fld>
            <a:endParaRPr lang="en-CA"/>
          </a:p>
        </p:txBody>
      </p:sp>
    </p:spTree>
    <p:extLst>
      <p:ext uri="{BB962C8B-B14F-4D97-AF65-F5344CB8AC3E}">
        <p14:creationId xmlns:p14="http://schemas.microsoft.com/office/powerpoint/2010/main" val="739945665"/>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2-13T17:04:02.119"/>
    </inkml:context>
    <inkml:brush xml:id="br0">
      <inkml:brushProperty name="width" value="0.10583" units="cm"/>
      <inkml:brushProperty name="height" value="0.10583" units="cm"/>
      <inkml:brushProperty name="color" value="#00B050"/>
    </inkml:brush>
  </inkml:definitions>
  <inkml:trace contextRef="#ctx0" brushRef="#br0">3928 313 24575,'-44'-30'0,"0"0"0,-34-25 0,45 39 0,-7 1 0,-4 0 0,-12 0 0,-8-3 0,-11 1 0,-8 3 0,-9-1 0,-7 2 0,40 7 0,-1 0 0,-4 1 0,0-1 0,3 2 0,-1 0 0,-3-1 0,1 1 0,6 0 0,0 1 0,-13 0 0,0 0 0,1 1 0,2 0 0,9 0 0,0 1 0,-6 1 0,-1 0 0,0 0 0,1 0 0,3 0 0,2 0 0,6 1 0,1 1 0,-7 0 0,1 2 0,6 1 0,-1 2 0,-2 1 0,-1 2 0,1 1 0,1 2 0,0 1 0,0 1 0,2 2 0,2 1 0,0 1 0,1 1 0,2 1 0,1 2 0,-1 0 0,2 0 0,-35 19 0,-2 6 0,11-2 0,30-17 0,1 2 0,-28 24 0,12-3 0,1 4 0,10-3 0,3 5 0,5 4 0,5 2 0,10 1 0,7 2 0,7-2 0,4 3 0,2-1 0,3 2 0,3 0 0,4 0 0,4-3 0,7 0 0,2-2 0,5 0 0,6 6 0,6-1 0,5 0 0,2-8 0,6-1 0,7-2 0,7 1 0,5-1 0,3 0 0,5 0 0,-36-29 0,1-1 0,1-1 0,0 0 0,1-2 0,2-1 0,1 0 0,1-1 0,0-2 0,1-1 0,2-1 0,0-1 0,1-1 0,0-1 0,2-1 0,0-1 0,1 0 0,0-2 0,0-1 0,0-1 0,0 0 0,0-1 0,-1-2 0,0-1 0,0-1 0,-1-1 0,0-2 0,0 0 0,0-1 0,0 0 0,-1-3 0,0-1 0,0-1 0,1-3 0,-1-3 0,1-3 0,-2-2 0,1-3 0,-1-2 0,0-2 0,-1-2 0,-1-1 0,-1-1 0,-1-2 0,-1 0 0,-2-2 0,-2-1 0,-1-1 0,33-32 0,-8-5 0,-9-2 0,-6-7 0,-6-1 0,-5-6 0,-5-4 0,-5-4 0,-7-1 0,-9 1 0,-6 2 0,-6 1 0,-10 4 0,-8 5 0,-13 4 0,-13 2 0,-10 8 0,-10 5 0,-4 3 0,-1 1 0,-6 1 0,0 4 0,-3 4 0,-4 1 0,-3 2 0,-5 6 0,-4 4 0,-4 9 0,45 16 0,0 1 0,-2 3 0,-1 2 0,0 3 0,-1 1 0,-5-1 0,0 0 0,-2 1 0,0-1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2-13T17:04:27.384"/>
    </inkml:context>
    <inkml:brush xml:id="br0">
      <inkml:brushProperty name="width" value="0.10583" units="cm"/>
      <inkml:brushProperty name="height" value="0.10583" units="cm"/>
      <inkml:brushProperty name="color" value="#00B050"/>
    </inkml:brush>
  </inkml:definitions>
  <inkml:trace contextRef="#ctx0" brushRef="#br0">3253 345 24575,'-80'-48'0,"20"16"0,22 17 0,8 6 0,0 0 0,-2 2 0,-3-1 0,-3 1 0,-7-1 0,-10-3 0,-3 1 0,-4 1 0,-1-3 0,-3 2 0,-8-4 0,-4 2 0,2-2 0,7 1 0,4 2 0,-3-3 0,-16 0 0,10 0 0,-2 1 0,1 2 0,10 3 0,-2 2 0,-1 2 0,5 2 0,0 2 0,1 0 0,0 0 0,2 1 0,3 0 0,0 5 0,2 5 0,-2 2 0,0 5 0,2 2 0,2 3 0,3 1 0,3 5 0,3 1 0,0 3 0,3 3 0,0 1 0,0 2 0,-1 0 0,1 2 0,-1 3 0,0 1 0,2 2 0,1 2 0,1 4 0,1 4 0,3 1 0,2 0 0,1 1 0,3 1 0,-1 0 0,3 2 0,2-3 0,1-1 0,3-2 0,4-3 0,3 0 0,3 3 0,7 0 0,0 2 0,3 3 0,9 8 0,5 6 0,6-1 0,9-1 0,-1-10 0,4 1 0,7 5 0,7 5 0,7-1 0,2-9 0,5-3 0,4-1 0,7-3 0,5-2 0,5-5 0,5-2 0,3-5 0,-40-24 0,3-2 0,5 1 0,1-2 0,-7-5 0,1-2 0,13 2 0,-1-2 0,-8-5 0,0 0 0,6-1 0,1-1 0,8-4 0,-1-3 0,-5-1 0,-2-2 0,-2-2 0,-2-2 0,-4-4 0,0-2 0,3-4 0,1-4 0,5-4 0,-1-1 0,-8 0 0,-3 0 0,-8-1 0,-4-2 0,-2-2 0,-2-2 0,2-3 0,0-2 0,-4-2 0,-2-2 0,-4 0 0,-1-1 0,-3-4 0,-3-2 0,0-6 0,-4 0 0,-5 9 0,-2 0 0,-1-5 0,-1-2 0,-3 3 0,-2 0 0,-1 3 0,-1-1 0,-2 2 0,-3 0 0,-18-44 0,-15 12 0,-17 11 0,-13 10 0,23 33 0,-3 2 0,-4 2 0,-3 2 0,-4 0 0,-3 2 0,0 4 0,-1 2 0,-6-2 0,0 1 0,-3 1 0,-1 0 0,-3-1 0,0 1-130,-1-1 0,0 0 1,1 0-1,-1 1 130,0 0 0,0-1 0,-1-2 0,-1-2 0,0 1 0,-1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2-13T17:04:57.997"/>
    </inkml:context>
    <inkml:brush xml:id="br0">
      <inkml:brushProperty name="width" value="0.10583" units="cm"/>
      <inkml:brushProperty name="height" value="0.10583" units="cm"/>
      <inkml:brushProperty name="color" value="#00B050"/>
    </inkml:brush>
  </inkml:definitions>
  <inkml:trace contextRef="#ctx0" brushRef="#br0">5773 1036 24575,'-65'-46'0,"9"13"0,5 9 0,0 1 0,-2 2 0,0 4 0,-6 2 0,-3 3 0,-24-2 0,36 7 0,-2 0 0,-4 1 0,-2-1 0,-7 1 0,-2 0 0,-1 2 0,-1 1 0,-1 0 0,0 1 0,-2 0 0,-1-1-110,-3 1 1,0-1 0,0 1 0,-1 1 109,0 0 0,-1 0 0,-1 1 0,1 0 0,-1 0 0,0 0 0,-1 0 0,-1 0 0,2 0 0,-1 0 0,-1 1 0,1 0 0,0 1 0,0 2 0,0 0 0,1 0 0,-1 2 0,0 1 0,1-1 0,-1 2 0,1 1 0,0 0 0,1 1 0,1 1 0,1 1 0,2 0 0,8 1 0,0 1 0,-13 2 0,0 2 0,7 0 0,0 1 0,-2 3 0,-1 0 0,7-1 0,0 1 0,1 0 0,1 0 0,0 0 0,1 0 0,8-2 0,2 0 0,1 1 0,2 1 0,1-1 0,1 2 0,-3 3 0,0 0 0,4-1 0,2 1 0,-35 25 0,9-2 0,1 11 0,-1 8 0,6 2 0,18-1 0,8-7 0,5 0 0,6-1 218,0 7 1,6-2-219,8 0 0,7-4 0,6 2 0,6-4 0,8-2 0,12 7 0,15-1 0,8 3 0,5-7 0,7 0 0,8-2 0,4-2 0,-30-27 0,2-1 0,5 1 0,2-1 0,-1-3 0,2-2 0,7 2 0,1-2 0,2-1 0,-1-3 0,3 0 0,0-2 0,3 0 0,1-1 0,2 0 0,2-1 0,0-2 0,2-2-127,4 1 0,0-2 0,2-3 1,0-1 126,1-1 0,3 0 0,8-1 0,3-1 0,1-1 0,1-1 0,0 0 0,-1-1 0,-12-2 0,0-2 0,11-2 0,1-4-296,0-3 1,1-2 0,0-2-1,1-2 296,-25 6 0,2-1 0,-3 1 0,19-7 0,-3 0 0,-4 0 0,-1-2 0,1 0 0,1-1 0,-1-3 0,0-1-169,1-1 0,0-1 0,-4-1 1,-1-2 168,-3-1 0,-1-2 0,-3 0 0,-1-1 0,-3-1 0,-2 0 0,-10 3 0,-2 0 0,-2-1 0,-3-1 0,-4 1 0,-2-1 0,2-3 0,-1-1 0,-5-1 0,-4 0 230,21-42 0,-15-5-230,-17-2 0,-11-5 292,-8 41 0,-4 0 0,-6 2 0,-4 0-292,-2-7 0,-4 0 0,-5 0 0,-4 0 0,-6 0 0,-2-1 0,-1-1 0,-4-1 0,-9-9 0,-4-2 0,-3-2 0,-3 0 0,-7-2 0,-2 1-101,-2 5 1,-2 1 0,21 25-1,-1 0 1,-1 2 100,-3-1 0,0 0 0,-2 3-287,-2 0 1,0 3-1,-2 0 1,-3 1 0,-3 1-1,0 2 1,-2 0 0,0 0-1,1 1 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2-13T17:05:09.930"/>
    </inkml:context>
    <inkml:brush xml:id="br0">
      <inkml:brushProperty name="width" value="0.10583" units="cm"/>
      <inkml:brushProperty name="height" value="0.10583" units="cm"/>
      <inkml:brushProperty name="color" value="#00B050"/>
    </inkml:brush>
  </inkml:definitions>
  <inkml:trace contextRef="#ctx0" brushRef="#br0">5547 701 24575,'-49'-24'0,"2"6"0,-2 5 0,0 0 0,-1-2 0,-2 1 0,-12-1 0,-16-5 0,-17-1 0,38 9 0,-3-1 0,-6 0 0,-4-1 0,-12 0 0,-2 0 0,8 2 0,-2 0-251,15 2 1,-2 1-1,1-1 1,-24-2-1,-2 0 251,21 3 0,-2 0 0,0 1 0,3 0 0,0 1 0,1 0 0,-1 1 0,-1 1 0,1 0 0,0 2 0,-1 0 0,0 1 0,-1 0 0,0 1 0,0 0 0,0 1 0,-1 0 0,0 0 0,1 1 0,-1-1 0,1 3 0,5 0 0,0 3 0,0 0 0,-5 2 0,-1 2 0,1 0 0,6 2 0,1 0 0,-2 1 0,-11 3 0,-1 1 0,1 1 0,5 0 0,1 0 0,2 1 0,4 0 0,2 1 0,2 0 0,-25 10 0,2 2 0,-3 2 0,3 1-104,9-2 0,3 1 1,0 1-1,1 1 104,8-2 0,2 1 0,0 4 0,2 0 0,11-3 0,4 1 0,0 3 0,3 1 0,4 1 0,2 1 0,5 1 0,4 1 0,4 0 0,5 2 0,-9 47 0,15 0 0,9 1 0,14-2 0,3-41 0,5-1 306,8-1 1,5-1-1,3 1 1,5-2-307,4-5 0,4-1 0,5 0 0,2 0 0,5 0 0,2-1 0,4-1 0,2-1 0,3-1 0,2-2 0,1 1 0,3-2 0,12 2 0,3-1-120,-30-12 1,1-1 0,1-1 0,2 0 0,0 0 0,0-2 119,27 6 0,1-2 0,-29-9 0,1-1 0,1 0 0,1-2 0,2-1 0,0-1 0,3-1 0,0-1 0,1-2 0,2-1 0,1-2 0,0 0 0,1-1 0,0 0 0,0-2 0,1 0 0,0-2 0,0-1 0,0-1 0,0-2 0,-1-1 0,0-2 0,0-2 0,-1-1 0,-1 0 0,0-2 0,-1 0 0,-1-1 0,0-2 0,-2-1 0,-6-1 0,-1-2 0,-1-1 0,22-11 0,-1-2 0,3-4 0,-3-5 0,-12 0 0,-3-4 0,1-3 0,-3-3 0,0-3 0,-5-4 0,-6-1 0,-6-2-8,-4-2 0,-5-2 0,-6 0 0,-6-3 0,-5-1 0,-5-3 8,-5 1 0,-3-4 0,-6-9 0,-4-3 0,-5-4 0,-6-1 0,-8-3 0,-7 2-270,4 32 0,-5 2 0,-2 0 0,-5-2 0,-4-1 0,-2 1 270,-7-5 0,-4-1 0,-2 2 0,-3 3 0,-2 2 0,-3-1 0,-10-7 0,0 0 0,0 1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2-25T15:40:46.079"/>
    </inkml:context>
    <inkml:brush xml:id="br0">
      <inkml:brushProperty name="width" value="0.10583" units="cm"/>
      <inkml:brushProperty name="height" value="0.10583" units="cm"/>
      <inkml:brushProperty name="color" value="#00B050"/>
    </inkml:brush>
  </inkml:definitions>
  <inkml:trace contextRef="#ctx0" brushRef="#br0">11608 313 24575,'-130'-30'0,"0"0"0,-101-25 0,134 39 0,-22 1 0,-11 0 0,-35 0 0,-24-3 0,-33 1 0,-23 3 0,-27-1 0,-21 2 0,119 7 0,-3 0 0,-12 1 0,-1-1 0,9 2 0,-2 0 0,-9-1 0,3 1 0,17 0 0,1 1 0,-39 0 0,0 0 0,4 1 0,5 0 0,26 0 0,1 1 0,-18 1 0,-3 0 0,0 0 0,3 0 0,8 0 0,7 0 0,18 1 0,2 1 0,-20 0 0,2 2 0,19 1 0,-4 2 0,-5 1 0,-4 2 0,4 1 0,2 2 0,1 1 0,-1 1 0,6 2 0,7 1 0,-2 1 0,4 1 0,6 1 0,4 2 0,-4 0 0,6 0 0,-104 19 0,-5 6 0,32-2 0,89-17 0,3 2 0,-83 24 0,36-3 0,2 4 0,30-3 0,9 5 0,15 4 0,14 2 0,31 1 0,19 2 0,22-2 0,11 3 0,6-1 0,9 2 0,9 0 0,12-1 0,11-2 0,21 0 0,6-2 0,15 0 0,18 6 0,17-1 0,15 0 0,6-8 0,18-1 0,21-2 0,20 1 0,15-1 0,8 0 0,16 0 0,-107-29 0,3-1 0,3-1 0,0 0 0,3-2 0,6-1 0,3 0 0,3-1 0,1-2 0,2-1 0,5-1 0,1-1 0,3-1 0,-1-1 0,7-1 0,-1-1 0,4 0 0,0-2 0,-1-1 0,1-1 0,-1 0 0,1-1 0,-4-2 0,1-1 0,-1-1 0,-2-1 0,0-2 0,-1 0 0,1-1 0,0 0 0,-4-3 0,1-1 0,0-1 0,2-3 0,-2-3 0,2-3 0,-5-2 0,3-3 0,-4-2 0,1-2 0,-3-2 0,-3-1 0,-3-1 0,-4-2 0,-2 0 0,-5-2 0,-6-1 0,-4-1 0,97-32 0,-23-5 0,-26-2 0,-18-7 0,-18-1 0,-15-6 0,-15-4 0,-14-4 0,-21-1 0,-27 1 0,-17 2 0,-18 1 0,-30 5 0,-23 4 0,-39 4 0,-38 2 0,-30 8 0,-29 5 0,-12 3 0,-3 1 0,-18 1 0,1 4 0,-11 4 0,-10 1 0,-10 2 0,-14 6 0,-12 4 0,-11 9 0,132 16 0,0 1 0,-5 3 0,-4 2 0,1 3 0,-4 1 0,-14-1 0,-1 0 0,-5 1 0,0-1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B16D75-DBCD-B149-8845-50B35F1638F5}" type="datetimeFigureOut">
              <a:rPr lang="en-US" smtClean="0"/>
              <a:t>2/12/2024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59A8C4-0C62-F94C-981C-DE91E9B672CA}" type="slidenum">
              <a:rPr lang="en-US" smtClean="0"/>
              <a:t>‹#›</a:t>
            </a:fld>
            <a:endParaRPr lang="en-US"/>
          </a:p>
        </p:txBody>
      </p:sp>
    </p:spTree>
    <p:extLst>
      <p:ext uri="{BB962C8B-B14F-4D97-AF65-F5344CB8AC3E}">
        <p14:creationId xmlns:p14="http://schemas.microsoft.com/office/powerpoint/2010/main" val="94128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*Updated: February 2024</a:t>
            </a:r>
            <a:endParaRPr lang="en-CA"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Hello and welcome to the University of Alberta’s Opening Up Copyright Instructional Module on Copyright in Works, Section 3. Or, the rights covered by copyright.</a:t>
            </a:r>
            <a:endParaRPr lang="en-US" dirty="0" smtClean="0"/>
          </a:p>
        </p:txBody>
      </p:sp>
      <p:sp>
        <p:nvSpPr>
          <p:cNvPr id="4" name="Slide Number Placeholder 3"/>
          <p:cNvSpPr>
            <a:spLocks noGrp="1"/>
          </p:cNvSpPr>
          <p:nvPr>
            <p:ph type="sldNum" sz="quarter" idx="10"/>
          </p:nvPr>
        </p:nvSpPr>
        <p:spPr/>
        <p:txBody>
          <a:bodyPr/>
          <a:lstStyle/>
          <a:p>
            <a:fld id="{3059A8C4-0C62-F94C-981C-DE91E9B672CA}" type="slidenum">
              <a:rPr lang="en-US" smtClean="0"/>
              <a:t>1</a:t>
            </a:fld>
            <a:endParaRPr lang="en-US"/>
          </a:p>
        </p:txBody>
      </p:sp>
    </p:spTree>
    <p:extLst>
      <p:ext uri="{BB962C8B-B14F-4D97-AF65-F5344CB8AC3E}">
        <p14:creationId xmlns:p14="http://schemas.microsoft.com/office/powerpoint/2010/main" val="6363069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CA" sz="1200" b="0" i="0" u="none" strike="noStrike" kern="1200" dirty="0">
                <a:solidFill>
                  <a:schemeClr val="tx1"/>
                </a:solidFill>
                <a:effectLst/>
                <a:latin typeface="+mn-lt"/>
                <a:ea typeface="+mn-ea"/>
                <a:cs typeface="+mn-cs"/>
              </a:rPr>
              <a:t>Section 3 also includes a number of rights involving changing a work betwixt various types of works. </a:t>
            </a:r>
            <a:r>
              <a:rPr lang="en-CA" sz="1200" b="0" i="0" u="none" strike="noStrike" kern="1200" dirty="0" smtClean="0">
                <a:solidFill>
                  <a:schemeClr val="tx1"/>
                </a:solidFill>
                <a:effectLst/>
                <a:latin typeface="+mn-lt"/>
                <a:ea typeface="+mn-ea"/>
                <a:cs typeface="+mn-cs"/>
              </a:rPr>
              <a:t>It </a:t>
            </a:r>
            <a:r>
              <a:rPr lang="en-CA" sz="1200" b="0" i="0" u="none" strike="noStrike" kern="1200" dirty="0">
                <a:solidFill>
                  <a:schemeClr val="tx1"/>
                </a:solidFill>
                <a:effectLst/>
                <a:latin typeface="+mn-lt"/>
                <a:ea typeface="+mn-ea"/>
                <a:cs typeface="+mn-cs"/>
              </a:rPr>
              <a:t>is important to note that changing a work between types of works will generate new </a:t>
            </a:r>
            <a:r>
              <a:rPr lang="en-CA" sz="1200" b="0" i="0" u="none" strike="noStrike" kern="1200" dirty="0" smtClean="0">
                <a:solidFill>
                  <a:schemeClr val="tx1"/>
                </a:solidFill>
                <a:effectLst/>
                <a:latin typeface="+mn-lt"/>
                <a:ea typeface="+mn-ea"/>
                <a:cs typeface="+mn-cs"/>
              </a:rPr>
              <a:t>copyright-protected </a:t>
            </a:r>
            <a:r>
              <a:rPr lang="en-CA" sz="1200" b="0" i="0" u="none" strike="noStrike" kern="1200" dirty="0">
                <a:solidFill>
                  <a:schemeClr val="tx1"/>
                </a:solidFill>
                <a:effectLst/>
                <a:latin typeface="+mn-lt"/>
                <a:ea typeface="+mn-ea"/>
                <a:cs typeface="+mn-cs"/>
              </a:rPr>
              <a:t>works. </a:t>
            </a:r>
            <a:r>
              <a:rPr lang="en-CA" sz="1200" b="0" i="0" u="none" strike="noStrike" kern="1200" dirty="0" smtClean="0">
                <a:solidFill>
                  <a:schemeClr val="tx1"/>
                </a:solidFill>
                <a:effectLst/>
                <a:latin typeface="+mn-lt"/>
                <a:ea typeface="+mn-ea"/>
                <a:cs typeface="+mn-cs"/>
              </a:rPr>
              <a:t>For </a:t>
            </a:r>
            <a:r>
              <a:rPr lang="en-CA" sz="1200" b="0" i="0" u="none" strike="noStrike" kern="1200" dirty="0">
                <a:solidFill>
                  <a:schemeClr val="tx1"/>
                </a:solidFill>
                <a:effectLst/>
                <a:latin typeface="+mn-lt"/>
                <a:ea typeface="+mn-ea"/>
                <a:cs typeface="+mn-cs"/>
              </a:rPr>
              <a:t>example if you write a novel, you have the sole right to convert </a:t>
            </a:r>
            <a:r>
              <a:rPr lang="en-CA" sz="1200" b="0" i="0" u="none" strike="noStrike" kern="1200" dirty="0" smtClean="0">
                <a:solidFill>
                  <a:schemeClr val="tx1"/>
                </a:solidFill>
                <a:effectLst/>
                <a:latin typeface="+mn-lt"/>
                <a:ea typeface="+mn-ea"/>
                <a:cs typeface="+mn-cs"/>
              </a:rPr>
              <a:t>that novel </a:t>
            </a:r>
            <a:r>
              <a:rPr lang="en-CA" sz="1200" b="0" i="0" u="none" strike="noStrike" kern="1200" dirty="0">
                <a:solidFill>
                  <a:schemeClr val="tx1"/>
                </a:solidFill>
                <a:effectLst/>
                <a:latin typeface="+mn-lt"/>
                <a:ea typeface="+mn-ea"/>
                <a:cs typeface="+mn-cs"/>
              </a:rPr>
              <a:t>into a dramatic work like a play. </a:t>
            </a:r>
            <a:r>
              <a:rPr lang="en-CA" sz="1200" b="0" i="0" u="none" strike="noStrike" kern="1200" dirty="0" smtClean="0">
                <a:solidFill>
                  <a:schemeClr val="tx1"/>
                </a:solidFill>
                <a:effectLst/>
                <a:latin typeface="+mn-lt"/>
                <a:ea typeface="+mn-ea"/>
                <a:cs typeface="+mn-cs"/>
              </a:rPr>
              <a:t>If </a:t>
            </a:r>
            <a:r>
              <a:rPr lang="en-CA" sz="1200" b="0" i="0" u="none" strike="noStrike" kern="1200" dirty="0">
                <a:solidFill>
                  <a:schemeClr val="tx1"/>
                </a:solidFill>
                <a:effectLst/>
                <a:latin typeface="+mn-lt"/>
                <a:ea typeface="+mn-ea"/>
                <a:cs typeface="+mn-cs"/>
              </a:rPr>
              <a:t>you were to write the play based on your novel you would have a new copyright on the written play (as well as the </a:t>
            </a:r>
            <a:r>
              <a:rPr lang="en-CA" sz="1200" b="0" i="0" u="none" strike="noStrike" kern="1200" dirty="0" smtClean="0">
                <a:solidFill>
                  <a:schemeClr val="tx1"/>
                </a:solidFill>
                <a:effectLst/>
                <a:latin typeface="+mn-lt"/>
                <a:ea typeface="+mn-ea"/>
                <a:cs typeface="+mn-cs"/>
              </a:rPr>
              <a:t>original copyright </a:t>
            </a:r>
            <a:r>
              <a:rPr lang="en-CA" sz="1200" b="0" i="0" u="none" strike="noStrike" kern="1200" dirty="0">
                <a:solidFill>
                  <a:schemeClr val="tx1"/>
                </a:solidFill>
                <a:effectLst/>
                <a:latin typeface="+mn-lt"/>
                <a:ea typeface="+mn-ea"/>
                <a:cs typeface="+mn-cs"/>
              </a:rPr>
              <a:t>on the novel). </a:t>
            </a:r>
            <a:r>
              <a:rPr lang="en-CA" sz="1200" b="0" i="0" u="none" strike="noStrike" kern="1200" dirty="0" smtClean="0">
                <a:solidFill>
                  <a:schemeClr val="tx1"/>
                </a:solidFill>
                <a:effectLst/>
                <a:latin typeface="+mn-lt"/>
                <a:ea typeface="+mn-ea"/>
                <a:cs typeface="+mn-cs"/>
              </a:rPr>
              <a:t>If </a:t>
            </a:r>
            <a:r>
              <a:rPr lang="en-CA" sz="1200" b="0" i="0" u="none" strike="noStrike" kern="1200" dirty="0">
                <a:solidFill>
                  <a:schemeClr val="tx1"/>
                </a:solidFill>
                <a:effectLst/>
                <a:latin typeface="+mn-lt"/>
                <a:ea typeface="+mn-ea"/>
                <a:cs typeface="+mn-cs"/>
              </a:rPr>
              <a:t>someone else wanted to take your play and perform it, or turn it into a movie, they would need your permission as the copyright holder, and any recordings of the play or the movie itself would result in new copyrights.</a:t>
            </a:r>
            <a:endParaRPr lang="en-CA" b="0" dirty="0">
              <a:effectLst/>
            </a:endParaRPr>
          </a:p>
          <a:p>
            <a:pPr rtl="0"/>
            <a:r>
              <a:rPr lang="en-CA" b="0" dirty="0">
                <a:effectLst/>
              </a:rPr>
              <a:t/>
            </a:r>
            <a:br>
              <a:rPr lang="en-CA" b="0" dirty="0">
                <a:effectLst/>
              </a:rPr>
            </a:br>
            <a:r>
              <a:rPr lang="en-CA" sz="1200" b="0" i="0" u="none" strike="noStrike" kern="1200" dirty="0" smtClean="0">
                <a:solidFill>
                  <a:schemeClr val="tx1"/>
                </a:solidFill>
                <a:effectLst/>
                <a:latin typeface="+mn-lt"/>
                <a:ea typeface="+mn-ea"/>
                <a:cs typeface="+mn-cs"/>
              </a:rPr>
              <a:t>These </a:t>
            </a:r>
            <a:r>
              <a:rPr lang="en-CA" sz="1200" b="0" i="0" u="none" strike="noStrike" kern="1200" dirty="0">
                <a:solidFill>
                  <a:schemeClr val="tx1"/>
                </a:solidFill>
                <a:effectLst/>
                <a:latin typeface="+mn-lt"/>
                <a:ea typeface="+mn-ea"/>
                <a:cs typeface="+mn-cs"/>
              </a:rPr>
              <a:t>same rights also work going in the opposite </a:t>
            </a:r>
            <a:r>
              <a:rPr lang="en-CA" sz="1200" b="0" i="0" u="none" strike="noStrike" kern="1200" dirty="0" smtClean="0">
                <a:solidFill>
                  <a:schemeClr val="tx1"/>
                </a:solidFill>
                <a:effectLst/>
                <a:latin typeface="+mn-lt"/>
                <a:ea typeface="+mn-ea"/>
                <a:cs typeface="+mn-cs"/>
              </a:rPr>
              <a:t>direction. For example, if </a:t>
            </a:r>
            <a:r>
              <a:rPr lang="en-CA" sz="1200" b="0" i="0" u="none" strike="noStrike" kern="1200" dirty="0">
                <a:solidFill>
                  <a:schemeClr val="tx1"/>
                </a:solidFill>
                <a:effectLst/>
                <a:latin typeface="+mn-lt"/>
                <a:ea typeface="+mn-ea"/>
                <a:cs typeface="+mn-cs"/>
              </a:rPr>
              <a:t>you write a play and it is adapted into a novel. </a:t>
            </a:r>
            <a:r>
              <a:rPr lang="en-CA" sz="1200" b="0" i="0" u="none" strike="noStrike" kern="1200" dirty="0" smtClean="0">
                <a:solidFill>
                  <a:schemeClr val="tx1"/>
                </a:solidFill>
                <a:effectLst/>
                <a:latin typeface="+mn-lt"/>
                <a:ea typeface="+mn-ea"/>
                <a:cs typeface="+mn-cs"/>
              </a:rPr>
              <a:t>There </a:t>
            </a:r>
            <a:r>
              <a:rPr lang="en-CA" sz="1200" b="0" i="0" u="none" strike="noStrike" kern="1200" dirty="0">
                <a:solidFill>
                  <a:schemeClr val="tx1"/>
                </a:solidFill>
                <a:effectLst/>
                <a:latin typeface="+mn-lt"/>
                <a:ea typeface="+mn-ea"/>
                <a:cs typeface="+mn-cs"/>
              </a:rPr>
              <a:t>are also similar provisions regarding adaptations among literary, dramatic and musical works </a:t>
            </a:r>
            <a:r>
              <a:rPr lang="en-CA" sz="1200" b="0" i="0" u="none" strike="noStrike" kern="1200" dirty="0" smtClean="0">
                <a:solidFill>
                  <a:schemeClr val="tx1"/>
                </a:solidFill>
                <a:effectLst/>
                <a:latin typeface="+mn-lt"/>
                <a:ea typeface="+mn-ea"/>
                <a:cs typeface="+mn-cs"/>
              </a:rPr>
              <a:t>as well as </a:t>
            </a:r>
            <a:r>
              <a:rPr lang="en-CA" sz="1200" b="0" i="0" u="none" strike="noStrike" kern="1200" dirty="0">
                <a:solidFill>
                  <a:schemeClr val="tx1"/>
                </a:solidFill>
                <a:effectLst/>
                <a:latin typeface="+mn-lt"/>
                <a:ea typeface="+mn-ea"/>
                <a:cs typeface="+mn-cs"/>
              </a:rPr>
              <a:t>sound recordings and films (or, more accurately, ‘cinematographic works</a:t>
            </a:r>
            <a:r>
              <a:rPr lang="en-CA" sz="1200" b="0" i="0" u="none" strike="noStrike"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10</a:t>
            </a:fld>
            <a:endParaRPr lang="en-US"/>
          </a:p>
        </p:txBody>
      </p:sp>
    </p:spTree>
    <p:extLst>
      <p:ext uri="{BB962C8B-B14F-4D97-AF65-F5344CB8AC3E}">
        <p14:creationId xmlns:p14="http://schemas.microsoft.com/office/powerpoint/2010/main" val="37402340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dirty="0">
                <a:solidFill>
                  <a:schemeClr val="tx1"/>
                </a:solidFill>
                <a:effectLst/>
                <a:latin typeface="+mn-lt"/>
                <a:ea typeface="+mn-ea"/>
                <a:cs typeface="+mn-cs"/>
              </a:rPr>
              <a:t>Subsection 3(1)(f) details another important sole right of the copyright owner </a:t>
            </a:r>
            <a:r>
              <a:rPr lang="en-CA" sz="1200" b="0" i="0" u="none" strike="noStrike" kern="1200" dirty="0" smtClean="0">
                <a:solidFill>
                  <a:schemeClr val="tx1"/>
                </a:solidFill>
                <a:effectLst/>
                <a:latin typeface="+mn-lt"/>
                <a:ea typeface="+mn-ea"/>
                <a:cs typeface="+mn-cs"/>
              </a:rPr>
              <a:t>– </a:t>
            </a:r>
            <a:r>
              <a:rPr lang="en-CA" sz="1200" b="0" i="0" u="none" strike="noStrike" kern="1200" dirty="0">
                <a:solidFill>
                  <a:schemeClr val="tx1"/>
                </a:solidFill>
                <a:effectLst/>
                <a:latin typeface="+mn-lt"/>
                <a:ea typeface="+mn-ea"/>
                <a:cs typeface="+mn-cs"/>
              </a:rPr>
              <a:t>the right to communicate a work to the </a:t>
            </a:r>
            <a:r>
              <a:rPr lang="en-CA" sz="1200" b="0" i="0" u="none" strike="noStrike" kern="1200" dirty="0" smtClean="0">
                <a:solidFill>
                  <a:schemeClr val="tx1"/>
                </a:solidFill>
                <a:effectLst/>
                <a:latin typeface="+mn-lt"/>
                <a:ea typeface="+mn-ea"/>
                <a:cs typeface="+mn-cs"/>
              </a:rPr>
              <a:t>public </a:t>
            </a:r>
            <a:r>
              <a:rPr lang="en-CA" sz="1200" b="0" i="0" u="none" strike="noStrike" kern="1200" dirty="0">
                <a:solidFill>
                  <a:schemeClr val="tx1"/>
                </a:solidFill>
                <a:effectLst/>
                <a:latin typeface="+mn-lt"/>
                <a:ea typeface="+mn-ea"/>
                <a:cs typeface="+mn-cs"/>
              </a:rPr>
              <a:t>by telecommunication. Okay, so what exactly does this mean? </a:t>
            </a:r>
            <a:r>
              <a:rPr lang="en-CA" sz="1200" b="0" i="0" u="none" strike="noStrike" kern="1200" dirty="0" smtClean="0">
                <a:solidFill>
                  <a:schemeClr val="tx1"/>
                </a:solidFill>
                <a:effectLst/>
                <a:latin typeface="+mn-lt"/>
                <a:ea typeface="+mn-ea"/>
                <a:cs typeface="+mn-cs"/>
              </a:rPr>
              <a:t>In </a:t>
            </a:r>
            <a:r>
              <a:rPr lang="en-CA" sz="1200" b="0" i="0" u="none" strike="noStrike" kern="1200" dirty="0">
                <a:solidFill>
                  <a:schemeClr val="tx1"/>
                </a:solidFill>
                <a:effectLst/>
                <a:latin typeface="+mn-lt"/>
                <a:ea typeface="+mn-ea"/>
                <a:cs typeface="+mn-cs"/>
              </a:rPr>
              <a:t>simpler terms, this right covers the distribution of works over the internet and other forms of telecommunication. However, this right doesn’t cover every means of telecommunicating a work. This right does not cover single </a:t>
            </a:r>
            <a:r>
              <a:rPr lang="en-CA" sz="1200" b="0" i="0" u="none" strike="noStrike" kern="1200" dirty="0" smtClean="0">
                <a:solidFill>
                  <a:schemeClr val="tx1"/>
                </a:solidFill>
                <a:effectLst/>
                <a:latin typeface="+mn-lt"/>
                <a:ea typeface="+mn-ea"/>
                <a:cs typeface="+mn-cs"/>
              </a:rPr>
              <a:t>point-to-point</a:t>
            </a:r>
            <a:r>
              <a:rPr lang="en-CA" sz="1200" b="0" i="0" u="none" strike="noStrike" kern="1200" dirty="0">
                <a:solidFill>
                  <a:schemeClr val="tx1"/>
                </a:solidFill>
                <a:effectLst/>
                <a:latin typeface="+mn-lt"/>
                <a:ea typeface="+mn-ea"/>
                <a:cs typeface="+mn-cs"/>
              </a:rPr>
              <a:t>, or </a:t>
            </a:r>
            <a:r>
              <a:rPr lang="en-CA" sz="1200" b="0" i="0" u="none" strike="noStrike" kern="1200" dirty="0" smtClean="0">
                <a:solidFill>
                  <a:schemeClr val="tx1"/>
                </a:solidFill>
                <a:effectLst/>
                <a:latin typeface="+mn-lt"/>
                <a:ea typeface="+mn-ea"/>
                <a:cs typeface="+mn-cs"/>
              </a:rPr>
              <a:t>person-to-person</a:t>
            </a:r>
            <a:r>
              <a:rPr lang="en-CA" sz="1200" b="0" i="0" u="none" strike="noStrike" kern="1200" dirty="0">
                <a:solidFill>
                  <a:schemeClr val="tx1"/>
                </a:solidFill>
                <a:effectLst/>
                <a:latin typeface="+mn-lt"/>
                <a:ea typeface="+mn-ea"/>
                <a:cs typeface="+mn-cs"/>
              </a:rPr>
              <a:t>, forms of telecommunication like email, phone, and faxes</a:t>
            </a:r>
            <a:r>
              <a:rPr lang="en-CA" sz="1200" b="0" i="0" u="none" strike="noStrike"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11</a:t>
            </a:fld>
            <a:endParaRPr lang="en-US"/>
          </a:p>
        </p:txBody>
      </p:sp>
    </p:spTree>
    <p:extLst>
      <p:ext uri="{BB962C8B-B14F-4D97-AF65-F5344CB8AC3E}">
        <p14:creationId xmlns:p14="http://schemas.microsoft.com/office/powerpoint/2010/main" val="33214431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dirty="0">
                <a:solidFill>
                  <a:schemeClr val="tx1"/>
                </a:solidFill>
                <a:effectLst/>
                <a:latin typeface="+mn-lt"/>
                <a:ea typeface="+mn-ea"/>
                <a:cs typeface="+mn-cs"/>
              </a:rPr>
              <a:t>That said, the telecommunication right does cover mass unsolicited faxing or emails like spamming. </a:t>
            </a:r>
            <a:r>
              <a:rPr lang="en-CA" sz="1200" b="0" i="0" u="none" strike="noStrike" kern="1200" dirty="0" smtClean="0">
                <a:solidFill>
                  <a:schemeClr val="tx1"/>
                </a:solidFill>
                <a:effectLst/>
                <a:latin typeface="+mn-lt"/>
                <a:ea typeface="+mn-ea"/>
                <a:cs typeface="+mn-cs"/>
              </a:rPr>
              <a:t>More </a:t>
            </a:r>
            <a:r>
              <a:rPr lang="en-CA" sz="1200" b="0" i="0" u="none" strike="noStrike" kern="1200" dirty="0">
                <a:solidFill>
                  <a:schemeClr val="tx1"/>
                </a:solidFill>
                <a:effectLst/>
                <a:latin typeface="+mn-lt"/>
                <a:ea typeface="+mn-ea"/>
                <a:cs typeface="+mn-cs"/>
              </a:rPr>
              <a:t>importantly, it also includes posting material on publicly available internet sites. Furthermore, a communication is still considered “to the public” regardless of whether the material can be downloaded or is streamed. </a:t>
            </a:r>
            <a:r>
              <a:rPr lang="en-CA" sz="1200" b="0" i="0" u="none" strike="noStrike" kern="1200" dirty="0" smtClean="0">
                <a:solidFill>
                  <a:schemeClr val="tx1"/>
                </a:solidFill>
                <a:effectLst/>
                <a:latin typeface="+mn-lt"/>
                <a:ea typeface="+mn-ea"/>
                <a:cs typeface="+mn-cs"/>
              </a:rPr>
              <a:t>Court </a:t>
            </a:r>
            <a:r>
              <a:rPr lang="en-CA" sz="1200" b="0" i="0" u="none" strike="noStrike" kern="1200" dirty="0">
                <a:solidFill>
                  <a:schemeClr val="tx1"/>
                </a:solidFill>
                <a:effectLst/>
                <a:latin typeface="+mn-lt"/>
                <a:ea typeface="+mn-ea"/>
                <a:cs typeface="+mn-cs"/>
              </a:rPr>
              <a:t>and Copyright Board decisions have clarified that in cases where the telecommunication right is infringed on the internet it is not the internet service provider that is responsible, but the uploader</a:t>
            </a:r>
            <a:r>
              <a:rPr lang="en-CA" sz="1200" b="0" i="0" u="none" strike="noStrike"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12</a:t>
            </a:fld>
            <a:endParaRPr lang="en-US"/>
          </a:p>
        </p:txBody>
      </p:sp>
    </p:spTree>
    <p:extLst>
      <p:ext uri="{BB962C8B-B14F-4D97-AF65-F5344CB8AC3E}">
        <p14:creationId xmlns:p14="http://schemas.microsoft.com/office/powerpoint/2010/main" val="19940223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dirty="0">
                <a:solidFill>
                  <a:schemeClr val="tx1"/>
                </a:solidFill>
                <a:effectLst/>
                <a:latin typeface="+mn-lt"/>
                <a:ea typeface="+mn-ea"/>
                <a:cs typeface="+mn-cs"/>
              </a:rPr>
              <a:t>Subsection 3(1)(j) includes another awkwardly worded but important sole right. </a:t>
            </a:r>
            <a:r>
              <a:rPr lang="en-CA" sz="1200" b="0" i="0" u="none" strike="noStrike" kern="1200" dirty="0" smtClean="0">
                <a:solidFill>
                  <a:schemeClr val="tx1"/>
                </a:solidFill>
                <a:effectLst/>
                <a:latin typeface="+mn-lt"/>
                <a:ea typeface="+mn-ea"/>
                <a:cs typeface="+mn-cs"/>
              </a:rPr>
              <a:t>The </a:t>
            </a:r>
            <a:r>
              <a:rPr lang="en-CA" sz="1200" b="0" i="0" u="none" strike="noStrike" kern="1200" dirty="0">
                <a:solidFill>
                  <a:schemeClr val="tx1"/>
                </a:solidFill>
                <a:effectLst/>
                <a:latin typeface="+mn-lt"/>
                <a:ea typeface="+mn-ea"/>
                <a:cs typeface="+mn-cs"/>
              </a:rPr>
              <a:t>subsection notes that “in the case of a work that is in the form of a tangible object, to sell or otherwise transfer ownership of the tangible object, as long as that ownership has never previously been transferred in or outside Canada with the authorization of the copyright owner</a:t>
            </a:r>
            <a:r>
              <a:rPr lang="en-CA" sz="1200" b="0" i="0" u="none" strike="noStrike"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13</a:t>
            </a:fld>
            <a:endParaRPr lang="en-US"/>
          </a:p>
        </p:txBody>
      </p:sp>
    </p:spTree>
    <p:extLst>
      <p:ext uri="{BB962C8B-B14F-4D97-AF65-F5344CB8AC3E}">
        <p14:creationId xmlns:p14="http://schemas.microsoft.com/office/powerpoint/2010/main" val="11737279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dirty="0">
                <a:solidFill>
                  <a:schemeClr val="tx1"/>
                </a:solidFill>
                <a:effectLst/>
                <a:latin typeface="+mn-lt"/>
                <a:ea typeface="+mn-ea"/>
                <a:cs typeface="+mn-cs"/>
              </a:rPr>
              <a:t>In regard to the ‘tangible object’ piece, this is a way of talking about a book, a vinyl record, a CD or DVD, but not just a digital file. </a:t>
            </a:r>
            <a:r>
              <a:rPr lang="en-CA" sz="1200" b="0" i="0" u="none" strike="noStrike" kern="1200" dirty="0" smtClean="0">
                <a:solidFill>
                  <a:schemeClr val="tx1"/>
                </a:solidFill>
                <a:effectLst/>
                <a:latin typeface="+mn-lt"/>
                <a:ea typeface="+mn-ea"/>
                <a:cs typeface="+mn-cs"/>
              </a:rPr>
              <a:t>Essentially </a:t>
            </a:r>
            <a:r>
              <a:rPr lang="en-CA" sz="1200" b="0" i="0" u="none" strike="noStrike" kern="1200" dirty="0">
                <a:solidFill>
                  <a:schemeClr val="tx1"/>
                </a:solidFill>
                <a:effectLst/>
                <a:latin typeface="+mn-lt"/>
                <a:ea typeface="+mn-ea"/>
                <a:cs typeface="+mn-cs"/>
              </a:rPr>
              <a:t>it is referring to the container of an intellectual good. So as a </a:t>
            </a:r>
            <a:r>
              <a:rPr lang="en-CA" sz="1200" b="0" i="0" u="none" strike="noStrike" kern="1200" dirty="0" smtClean="0">
                <a:solidFill>
                  <a:schemeClr val="tx1"/>
                </a:solidFill>
                <a:effectLst/>
                <a:latin typeface="+mn-lt"/>
                <a:ea typeface="+mn-ea"/>
                <a:cs typeface="+mn-cs"/>
              </a:rPr>
              <a:t>rights holder</a:t>
            </a:r>
            <a:r>
              <a:rPr lang="en-CA" sz="1200" b="0" i="0" u="none" strike="noStrike" kern="1200" dirty="0">
                <a:solidFill>
                  <a:schemeClr val="tx1"/>
                </a:solidFill>
                <a:effectLst/>
                <a:latin typeface="+mn-lt"/>
                <a:ea typeface="+mn-ea"/>
                <a:cs typeface="+mn-cs"/>
              </a:rPr>
              <a:t>, if you have your intellectual work embodied in a physical object like a book or </a:t>
            </a:r>
            <a:r>
              <a:rPr lang="en-CA" sz="1200" b="0" i="0" u="none" strike="noStrike" kern="1200" dirty="0" smtClean="0">
                <a:solidFill>
                  <a:schemeClr val="tx1"/>
                </a:solidFill>
                <a:effectLst/>
                <a:latin typeface="+mn-lt"/>
                <a:ea typeface="+mn-ea"/>
                <a:cs typeface="+mn-cs"/>
              </a:rPr>
              <a:t>a CD</a:t>
            </a:r>
            <a:r>
              <a:rPr lang="en-CA" sz="1200" b="0" i="0" u="none" strike="noStrike" kern="1200" dirty="0">
                <a:solidFill>
                  <a:schemeClr val="tx1"/>
                </a:solidFill>
                <a:effectLst/>
                <a:latin typeface="+mn-lt"/>
                <a:ea typeface="+mn-ea"/>
                <a:cs typeface="+mn-cs"/>
              </a:rPr>
              <a:t>, you can control the right to sell that object; however, this right is not absolute.</a:t>
            </a:r>
          </a:p>
        </p:txBody>
      </p:sp>
      <p:sp>
        <p:nvSpPr>
          <p:cNvPr id="4" name="Slide Number Placeholder 3"/>
          <p:cNvSpPr>
            <a:spLocks noGrp="1"/>
          </p:cNvSpPr>
          <p:nvPr>
            <p:ph type="sldNum" sz="quarter" idx="5"/>
          </p:nvPr>
        </p:nvSpPr>
        <p:spPr/>
        <p:txBody>
          <a:bodyPr/>
          <a:lstStyle/>
          <a:p>
            <a:fld id="{3059A8C4-0C62-F94C-981C-DE91E9B672CA}" type="slidenum">
              <a:rPr lang="en-US" smtClean="0"/>
              <a:t>14</a:t>
            </a:fld>
            <a:endParaRPr lang="en-US"/>
          </a:p>
        </p:txBody>
      </p:sp>
    </p:spTree>
    <p:extLst>
      <p:ext uri="{BB962C8B-B14F-4D97-AF65-F5344CB8AC3E}">
        <p14:creationId xmlns:p14="http://schemas.microsoft.com/office/powerpoint/2010/main" val="20141517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dirty="0">
                <a:solidFill>
                  <a:schemeClr val="tx1"/>
                </a:solidFill>
                <a:effectLst/>
                <a:latin typeface="+mn-lt"/>
                <a:ea typeface="+mn-ea"/>
                <a:cs typeface="+mn-cs"/>
              </a:rPr>
              <a:t>Your ability to limit the sale of the tangible object applies only to the first sale. Looking at it from the user’s perspective, if you buy a book or a CD, you have control over the physical object, though the </a:t>
            </a:r>
            <a:r>
              <a:rPr lang="en-CA" sz="1200" b="0" i="0" u="none" strike="noStrike" kern="1200" dirty="0" smtClean="0">
                <a:solidFill>
                  <a:schemeClr val="tx1"/>
                </a:solidFill>
                <a:effectLst/>
                <a:latin typeface="+mn-lt"/>
                <a:ea typeface="+mn-ea"/>
                <a:cs typeface="+mn-cs"/>
              </a:rPr>
              <a:t>rights holder </a:t>
            </a:r>
            <a:r>
              <a:rPr lang="en-CA" sz="1200" b="0" i="0" u="none" strike="noStrike" kern="1200" dirty="0">
                <a:solidFill>
                  <a:schemeClr val="tx1"/>
                </a:solidFill>
                <a:effectLst/>
                <a:latin typeface="+mn-lt"/>
                <a:ea typeface="+mn-ea"/>
                <a:cs typeface="+mn-cs"/>
              </a:rPr>
              <a:t>still controls copyright in the intellectual work. </a:t>
            </a:r>
            <a:r>
              <a:rPr lang="en-CA" sz="1200" b="0" i="0" u="none" strike="noStrike" kern="1200" dirty="0" smtClean="0">
                <a:solidFill>
                  <a:schemeClr val="tx1"/>
                </a:solidFill>
                <a:effectLst/>
                <a:latin typeface="+mn-lt"/>
                <a:ea typeface="+mn-ea"/>
                <a:cs typeface="+mn-cs"/>
              </a:rPr>
              <a:t>In </a:t>
            </a:r>
            <a:r>
              <a:rPr lang="en-CA" sz="1200" b="0" i="0" u="none" strike="noStrike" kern="1200" dirty="0">
                <a:solidFill>
                  <a:schemeClr val="tx1"/>
                </a:solidFill>
                <a:effectLst/>
                <a:latin typeface="+mn-lt"/>
                <a:ea typeface="+mn-ea"/>
                <a:cs typeface="+mn-cs"/>
              </a:rPr>
              <a:t>other words, if you buy a book or </a:t>
            </a:r>
            <a:r>
              <a:rPr lang="en-CA" sz="1200" b="0" i="0" u="none" strike="noStrike" kern="1200" dirty="0" smtClean="0">
                <a:solidFill>
                  <a:schemeClr val="tx1"/>
                </a:solidFill>
                <a:effectLst/>
                <a:latin typeface="+mn-lt"/>
                <a:ea typeface="+mn-ea"/>
                <a:cs typeface="+mn-cs"/>
              </a:rPr>
              <a:t>a CD</a:t>
            </a:r>
            <a:r>
              <a:rPr lang="en-CA" sz="1200" b="0" i="0" u="none" strike="noStrike" kern="1200" dirty="0">
                <a:solidFill>
                  <a:schemeClr val="tx1"/>
                </a:solidFill>
                <a:effectLst/>
                <a:latin typeface="+mn-lt"/>
                <a:ea typeface="+mn-ea"/>
                <a:cs typeface="+mn-cs"/>
              </a:rPr>
              <a:t>, you can do what you like with the physical object, enjoy it, use it as a coaster, burn it in your fireplace, but you don’t have the same rights to the underlying intellectual work as the </a:t>
            </a:r>
            <a:r>
              <a:rPr lang="en-CA" sz="1200" b="0" i="0" u="none" strike="noStrike" kern="1200" dirty="0" smtClean="0">
                <a:solidFill>
                  <a:schemeClr val="tx1"/>
                </a:solidFill>
                <a:effectLst/>
                <a:latin typeface="+mn-lt"/>
                <a:ea typeface="+mn-ea"/>
                <a:cs typeface="+mn-cs"/>
              </a:rPr>
              <a:t>rights holder </a:t>
            </a:r>
            <a:r>
              <a:rPr lang="en-CA" sz="1200" b="0" i="0" u="none" strike="noStrike" kern="1200" dirty="0">
                <a:solidFill>
                  <a:schemeClr val="tx1"/>
                </a:solidFill>
                <a:effectLst/>
                <a:latin typeface="+mn-lt"/>
                <a:ea typeface="+mn-ea"/>
                <a:cs typeface="+mn-cs"/>
              </a:rPr>
              <a:t>does </a:t>
            </a:r>
            <a:r>
              <a:rPr lang="en-CA" sz="1200" b="0" i="0" u="none" strike="noStrike" kern="1200" dirty="0" smtClean="0">
                <a:solidFill>
                  <a:schemeClr val="tx1"/>
                </a:solidFill>
                <a:effectLst/>
                <a:latin typeface="+mn-lt"/>
                <a:ea typeface="+mn-ea"/>
                <a:cs typeface="+mn-cs"/>
              </a:rPr>
              <a:t>– </a:t>
            </a:r>
            <a:r>
              <a:rPr lang="en-CA" sz="1200" b="0" i="0" u="none" strike="noStrike" kern="1200" dirty="0">
                <a:solidFill>
                  <a:schemeClr val="tx1"/>
                </a:solidFill>
                <a:effectLst/>
                <a:latin typeface="+mn-lt"/>
                <a:ea typeface="+mn-ea"/>
                <a:cs typeface="+mn-cs"/>
              </a:rPr>
              <a:t>you can’t make copies, translate the work or telecommunicate it to the public unless you are relying on an exception to infringement such as fair dealing. </a:t>
            </a:r>
            <a:r>
              <a:rPr lang="en-CA" sz="1200" b="0" i="0" u="none" strike="noStrike" kern="1200" dirty="0" smtClean="0">
                <a:solidFill>
                  <a:schemeClr val="tx1"/>
                </a:solidFill>
                <a:effectLst/>
                <a:latin typeface="+mn-lt"/>
                <a:ea typeface="+mn-ea"/>
                <a:cs typeface="+mn-cs"/>
              </a:rPr>
              <a:t>Section </a:t>
            </a:r>
            <a:r>
              <a:rPr lang="en-CA" sz="1200" b="0" i="0" u="none" strike="noStrike" kern="1200" dirty="0">
                <a:solidFill>
                  <a:schemeClr val="tx1"/>
                </a:solidFill>
                <a:effectLst/>
                <a:latin typeface="+mn-lt"/>
                <a:ea typeface="+mn-ea"/>
                <a:cs typeface="+mn-cs"/>
              </a:rPr>
              <a:t>3(1)(j) gets at what is known as the ‘exhaustion doctrine’ in Canadian copyright, but you might know it by the similar US concept </a:t>
            </a:r>
            <a:r>
              <a:rPr lang="en-CA" sz="1200" b="0" i="0" u="none" strike="noStrike" kern="1200" dirty="0" smtClean="0">
                <a:solidFill>
                  <a:schemeClr val="tx1"/>
                </a:solidFill>
                <a:effectLst/>
                <a:latin typeface="+mn-lt"/>
                <a:ea typeface="+mn-ea"/>
                <a:cs typeface="+mn-cs"/>
              </a:rPr>
              <a:t>– </a:t>
            </a:r>
            <a:r>
              <a:rPr lang="en-CA" sz="1200" b="0" i="0" u="none" strike="noStrike" kern="1200" dirty="0">
                <a:solidFill>
                  <a:schemeClr val="tx1"/>
                </a:solidFill>
                <a:effectLst/>
                <a:latin typeface="+mn-lt"/>
                <a:ea typeface="+mn-ea"/>
                <a:cs typeface="+mn-cs"/>
              </a:rPr>
              <a:t>the ‘first sale doctrine’.</a:t>
            </a:r>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15</a:t>
            </a:fld>
            <a:endParaRPr lang="en-US"/>
          </a:p>
        </p:txBody>
      </p:sp>
    </p:spTree>
    <p:extLst>
      <p:ext uri="{BB962C8B-B14F-4D97-AF65-F5344CB8AC3E}">
        <p14:creationId xmlns:p14="http://schemas.microsoft.com/office/powerpoint/2010/main" val="18280996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dirty="0">
                <a:solidFill>
                  <a:schemeClr val="tx1"/>
                </a:solidFill>
                <a:effectLst/>
                <a:latin typeface="+mn-lt"/>
                <a:ea typeface="+mn-ea"/>
                <a:cs typeface="+mn-cs"/>
              </a:rPr>
              <a:t>Finally, immediately after subsection j, which covers the last of the 10 rights in copyright, there is one more key element to the section. </a:t>
            </a:r>
            <a:r>
              <a:rPr lang="en-CA" sz="1200" b="0" i="0" u="none" strike="noStrike" kern="1200" dirty="0" smtClean="0">
                <a:solidFill>
                  <a:schemeClr val="tx1"/>
                </a:solidFill>
                <a:effectLst/>
                <a:latin typeface="+mn-lt"/>
                <a:ea typeface="+mn-ea"/>
                <a:cs typeface="+mn-cs"/>
              </a:rPr>
              <a:t>This </a:t>
            </a:r>
            <a:r>
              <a:rPr lang="en-CA" sz="1200" b="0" i="0" u="none" strike="noStrike" kern="1200" dirty="0">
                <a:solidFill>
                  <a:schemeClr val="tx1"/>
                </a:solidFill>
                <a:effectLst/>
                <a:latin typeface="+mn-lt"/>
                <a:ea typeface="+mn-ea"/>
                <a:cs typeface="+mn-cs"/>
              </a:rPr>
              <a:t>notes that, in addition to these 10 rights, the </a:t>
            </a:r>
            <a:r>
              <a:rPr lang="en-CA" sz="1200" b="0" i="0" u="none" strike="noStrike" kern="1200" dirty="0" smtClean="0">
                <a:solidFill>
                  <a:schemeClr val="tx1"/>
                </a:solidFill>
                <a:effectLst/>
                <a:latin typeface="+mn-lt"/>
                <a:ea typeface="+mn-ea"/>
                <a:cs typeface="+mn-cs"/>
              </a:rPr>
              <a:t>rights holder </a:t>
            </a:r>
            <a:r>
              <a:rPr lang="en-CA" sz="1200" b="0" i="0" u="none" strike="noStrike" kern="1200" dirty="0">
                <a:solidFill>
                  <a:schemeClr val="tx1"/>
                </a:solidFill>
                <a:effectLst/>
                <a:latin typeface="+mn-lt"/>
                <a:ea typeface="+mn-ea"/>
                <a:cs typeface="+mn-cs"/>
              </a:rPr>
              <a:t>has the sole right to “authorize such acts.” As noted earlier, the rights in copyright are exclusionary rights, but as the </a:t>
            </a:r>
            <a:r>
              <a:rPr lang="en-CA" sz="1200" b="0" i="0" u="none" strike="noStrike" kern="1200" dirty="0" smtClean="0">
                <a:solidFill>
                  <a:schemeClr val="tx1"/>
                </a:solidFill>
                <a:effectLst/>
                <a:latin typeface="+mn-lt"/>
                <a:ea typeface="+mn-ea"/>
                <a:cs typeface="+mn-cs"/>
              </a:rPr>
              <a:t>rights holder</a:t>
            </a:r>
            <a:r>
              <a:rPr lang="en-CA" sz="1200" b="0" i="0" u="none" strike="noStrike" kern="1200" dirty="0">
                <a:solidFill>
                  <a:schemeClr val="tx1"/>
                </a:solidFill>
                <a:effectLst/>
                <a:latin typeface="+mn-lt"/>
                <a:ea typeface="+mn-ea"/>
                <a:cs typeface="+mn-cs"/>
              </a:rPr>
              <a:t>, you have the ability to separately authorize to groups or other individuals various rights (or uses) of your work. </a:t>
            </a:r>
            <a:r>
              <a:rPr lang="en-CA" sz="1200" b="0" i="0" u="none" strike="noStrike" kern="1200" dirty="0" smtClean="0">
                <a:solidFill>
                  <a:schemeClr val="tx1"/>
                </a:solidFill>
                <a:effectLst/>
                <a:latin typeface="+mn-lt"/>
                <a:ea typeface="+mn-ea"/>
                <a:cs typeface="+mn-cs"/>
              </a:rPr>
              <a:t>For </a:t>
            </a:r>
            <a:r>
              <a:rPr lang="en-CA" sz="1200" b="0" i="0" u="none" strike="noStrike" kern="1200" dirty="0">
                <a:solidFill>
                  <a:schemeClr val="tx1"/>
                </a:solidFill>
                <a:effectLst/>
                <a:latin typeface="+mn-lt"/>
                <a:ea typeface="+mn-ea"/>
                <a:cs typeface="+mn-cs"/>
              </a:rPr>
              <a:t>example, if you write a novel, you might authorize one person to produce and distribute copies of it, another to create a translation of it and authorize a third, different set of individuals to disseminate the work over the internet.</a:t>
            </a:r>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16</a:t>
            </a:fld>
            <a:endParaRPr lang="en-US"/>
          </a:p>
        </p:txBody>
      </p:sp>
    </p:spTree>
    <p:extLst>
      <p:ext uri="{BB962C8B-B14F-4D97-AF65-F5344CB8AC3E}">
        <p14:creationId xmlns:p14="http://schemas.microsoft.com/office/powerpoint/2010/main" val="550182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dirty="0">
                <a:solidFill>
                  <a:schemeClr val="tx1"/>
                </a:solidFill>
                <a:effectLst/>
                <a:latin typeface="+mn-lt"/>
                <a:ea typeface="+mn-ea"/>
                <a:cs typeface="+mn-cs"/>
              </a:rPr>
              <a:t>Thus section 3 of the </a:t>
            </a:r>
            <a:r>
              <a:rPr lang="en-CA" sz="1200" b="0" i="1" u="none" strike="noStrike" kern="1200" dirty="0">
                <a:solidFill>
                  <a:schemeClr val="tx1"/>
                </a:solidFill>
                <a:effectLst/>
                <a:latin typeface="+mn-lt"/>
                <a:ea typeface="+mn-ea"/>
                <a:cs typeface="+mn-cs"/>
              </a:rPr>
              <a:t>Copyright Act</a:t>
            </a:r>
            <a:r>
              <a:rPr lang="en-CA" sz="1200" b="0" i="0" u="none" strike="noStrike" kern="1200" dirty="0">
                <a:solidFill>
                  <a:schemeClr val="tx1"/>
                </a:solidFill>
                <a:effectLst/>
                <a:latin typeface="+mn-lt"/>
                <a:ea typeface="+mn-ea"/>
                <a:cs typeface="+mn-cs"/>
              </a:rPr>
              <a:t> structures copyright as a bundle of exclusionary rights for the </a:t>
            </a:r>
            <a:r>
              <a:rPr lang="en-CA" sz="1200" b="0" i="0" u="none" strike="noStrike" kern="1200" dirty="0" smtClean="0">
                <a:solidFill>
                  <a:schemeClr val="tx1"/>
                </a:solidFill>
                <a:effectLst/>
                <a:latin typeface="+mn-lt"/>
                <a:ea typeface="+mn-ea"/>
                <a:cs typeface="+mn-cs"/>
              </a:rPr>
              <a:t>rights holder </a:t>
            </a:r>
            <a:r>
              <a:rPr lang="en-CA" sz="1200" b="0" i="0" u="none" strike="noStrike" kern="1200" dirty="0">
                <a:solidFill>
                  <a:schemeClr val="tx1"/>
                </a:solidFill>
                <a:effectLst/>
                <a:latin typeface="+mn-lt"/>
                <a:ea typeface="+mn-ea"/>
                <a:cs typeface="+mn-cs"/>
              </a:rPr>
              <a:t>in a work, who not only has the sole right to make certain uses of the work, but who can also authorize others in relation to those uses of the work</a:t>
            </a:r>
            <a:r>
              <a:rPr lang="en-CA" sz="1200" b="0" i="0" u="none" strike="noStrike"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17</a:t>
            </a:fld>
            <a:endParaRPr lang="en-US"/>
          </a:p>
        </p:txBody>
      </p:sp>
    </p:spTree>
    <p:extLst>
      <p:ext uri="{BB962C8B-B14F-4D97-AF65-F5344CB8AC3E}">
        <p14:creationId xmlns:p14="http://schemas.microsoft.com/office/powerpoint/2010/main" val="27043541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CA" sz="1200" b="0" i="0" u="none" strike="noStrike" kern="1200" dirty="0">
                <a:solidFill>
                  <a:schemeClr val="tx1"/>
                </a:solidFill>
                <a:effectLst/>
                <a:latin typeface="+mn-lt"/>
                <a:ea typeface="+mn-ea"/>
                <a:cs typeface="+mn-cs"/>
              </a:rPr>
              <a:t>You should now be able to:</a:t>
            </a:r>
            <a:endParaRPr lang="en-CA" b="0" dirty="0">
              <a:effectLst/>
            </a:endParaRPr>
          </a:p>
          <a:p>
            <a:pPr marL="171450" indent="-171450" rtl="0" fontAlgn="base">
              <a:buFont typeface="Arial" panose="020B0604020202020204" pitchFamily="34" charset="0"/>
              <a:buChar char="•"/>
            </a:pPr>
            <a:r>
              <a:rPr lang="en-CA" sz="1200" b="0" i="0" u="none" strike="noStrike" kern="1200" dirty="0">
                <a:solidFill>
                  <a:schemeClr val="tx1"/>
                </a:solidFill>
                <a:effectLst/>
                <a:latin typeface="+mn-lt"/>
                <a:ea typeface="+mn-ea"/>
                <a:cs typeface="+mn-cs"/>
              </a:rPr>
              <a:t>Understand copyright as a bundle of rights, rather than just the right to </a:t>
            </a:r>
            <a:r>
              <a:rPr lang="en-CA" sz="1200" b="0" i="0" u="none" strike="noStrike" kern="1200" dirty="0" smtClean="0">
                <a:solidFill>
                  <a:schemeClr val="tx1"/>
                </a:solidFill>
                <a:effectLst/>
                <a:latin typeface="+mn-lt"/>
                <a:ea typeface="+mn-ea"/>
                <a:cs typeface="+mn-cs"/>
              </a:rPr>
              <a:t>copy</a:t>
            </a:r>
          </a:p>
          <a:p>
            <a:pPr marL="171450" indent="-171450" rtl="0" fontAlgn="base">
              <a:buFont typeface="Arial" panose="020B0604020202020204" pitchFamily="34" charset="0"/>
              <a:buChar char="•"/>
            </a:pPr>
            <a:r>
              <a:rPr lang="en-CA" sz="1200" b="0" i="0" u="none" strike="noStrike" kern="1200" dirty="0" smtClean="0">
                <a:solidFill>
                  <a:schemeClr val="tx1"/>
                </a:solidFill>
                <a:effectLst/>
                <a:latin typeface="+mn-lt"/>
                <a:ea typeface="+mn-ea"/>
                <a:cs typeface="+mn-cs"/>
              </a:rPr>
              <a:t>Recognize key words for section 3 that shape copyright (for example, “sole right,” “substantial,” and “in any material form”)</a:t>
            </a:r>
          </a:p>
          <a:p>
            <a:pPr marL="171450" indent="-171450" rtl="0" fontAlgn="base">
              <a:buFont typeface="Arial" panose="020B0604020202020204" pitchFamily="34" charset="0"/>
              <a:buChar char="•"/>
            </a:pPr>
            <a:r>
              <a:rPr lang="en-US" sz="1200" dirty="0" smtClean="0"/>
              <a:t>Understand that copyright holders may authorize uses by others</a:t>
            </a:r>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18</a:t>
            </a:fld>
            <a:endParaRPr lang="en-US"/>
          </a:p>
        </p:txBody>
      </p:sp>
    </p:spTree>
    <p:extLst>
      <p:ext uri="{BB962C8B-B14F-4D97-AF65-F5344CB8AC3E}">
        <p14:creationId xmlns:p14="http://schemas.microsoft.com/office/powerpoint/2010/main" val="32615391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smtClean="0">
                <a:solidFill>
                  <a:schemeClr val="tx1"/>
                </a:solidFill>
                <a:effectLst/>
                <a:latin typeface="+mn-lt"/>
                <a:ea typeface="+mn-ea"/>
                <a:cs typeface="+mn-cs"/>
              </a:rPr>
              <a:t>This has been the University of Alberta’s Opening Up Copyright Module on section 3 of the </a:t>
            </a:r>
            <a:r>
              <a:rPr lang="en-CA" sz="1200" b="0" i="1" u="none" strike="noStrike" kern="1200" dirty="0" smtClean="0">
                <a:solidFill>
                  <a:schemeClr val="tx1"/>
                </a:solidFill>
                <a:effectLst/>
                <a:latin typeface="+mn-lt"/>
                <a:ea typeface="+mn-ea"/>
                <a:cs typeface="+mn-cs"/>
              </a:rPr>
              <a:t>Copyright Act</a:t>
            </a:r>
            <a:r>
              <a:rPr lang="en-CA" sz="1200" b="0" i="0" u="none" strike="noStrike" kern="1200" dirty="0" smtClean="0">
                <a:solidFill>
                  <a:schemeClr val="tx1"/>
                </a:solidFill>
                <a:effectLst/>
                <a:latin typeface="+mn-lt"/>
                <a:ea typeface="+mn-ea"/>
                <a:cs typeface="+mn-cs"/>
              </a:rPr>
              <a:t>. Thank you for your attention.</a:t>
            </a:r>
            <a:endParaRPr lang="en-CA" dirty="0" smtClean="0"/>
          </a:p>
        </p:txBody>
      </p:sp>
      <p:sp>
        <p:nvSpPr>
          <p:cNvPr id="4" name="Slide Number Placeholder 3"/>
          <p:cNvSpPr>
            <a:spLocks noGrp="1"/>
          </p:cNvSpPr>
          <p:nvPr>
            <p:ph type="sldNum" sz="quarter" idx="10"/>
          </p:nvPr>
        </p:nvSpPr>
        <p:spPr/>
        <p:txBody>
          <a:bodyPr/>
          <a:lstStyle/>
          <a:p>
            <a:fld id="{3059A8C4-0C62-F94C-981C-DE91E9B672CA}" type="slidenum">
              <a:rPr lang="en-US" smtClean="0"/>
              <a:t>19</a:t>
            </a:fld>
            <a:endParaRPr lang="en-US"/>
          </a:p>
        </p:txBody>
      </p:sp>
    </p:spTree>
    <p:extLst>
      <p:ext uri="{BB962C8B-B14F-4D97-AF65-F5344CB8AC3E}">
        <p14:creationId xmlns:p14="http://schemas.microsoft.com/office/powerpoint/2010/main" val="3685465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Copyright… it seems pretty straight forward, the right to copy. But the term ‘copyright’ is </a:t>
            </a:r>
            <a:r>
              <a:rPr lang="en-CA" dirty="0" smtClean="0"/>
              <a:t>actually misleading</a:t>
            </a:r>
            <a:r>
              <a:rPr lang="en-CA" dirty="0"/>
              <a:t>; it </a:t>
            </a:r>
            <a:r>
              <a:rPr lang="en-CA" dirty="0" smtClean="0"/>
              <a:t>refers </a:t>
            </a:r>
            <a:r>
              <a:rPr lang="en-CA" dirty="0"/>
              <a:t>to a whole bundle of rights </a:t>
            </a:r>
            <a:r>
              <a:rPr lang="en-CA" dirty="0" smtClean="0"/>
              <a:t>– </a:t>
            </a:r>
            <a:r>
              <a:rPr lang="en-CA" dirty="0"/>
              <a:t>so many different rights that it wouldn’t make sense to list all of them every time, and so the singular, but reductive, ‘copyright’  serves as a </a:t>
            </a:r>
            <a:r>
              <a:rPr lang="en-CA" dirty="0" smtClean="0"/>
              <a:t>stand-in</a:t>
            </a:r>
            <a:r>
              <a:rPr lang="en-CA" dirty="0"/>
              <a:t>.</a:t>
            </a:r>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2</a:t>
            </a:fld>
            <a:endParaRPr lang="en-US"/>
          </a:p>
        </p:txBody>
      </p:sp>
    </p:spTree>
    <p:extLst>
      <p:ext uri="{BB962C8B-B14F-4D97-AF65-F5344CB8AC3E}">
        <p14:creationId xmlns:p14="http://schemas.microsoft.com/office/powerpoint/2010/main" val="2713708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059A8C4-0C62-F94C-981C-DE91E9B672CA}" type="slidenum">
              <a:rPr lang="en-US" smtClean="0"/>
              <a:t>20</a:t>
            </a:fld>
            <a:endParaRPr lang="en-US"/>
          </a:p>
        </p:txBody>
      </p:sp>
    </p:spTree>
    <p:extLst>
      <p:ext uri="{BB962C8B-B14F-4D97-AF65-F5344CB8AC3E}">
        <p14:creationId xmlns:p14="http://schemas.microsoft.com/office/powerpoint/2010/main" val="20543889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059A8C4-0C62-F94C-981C-DE91E9B672CA}" type="slidenum">
              <a:rPr lang="en-US" smtClean="0"/>
              <a:t>22</a:t>
            </a:fld>
            <a:endParaRPr lang="en-US"/>
          </a:p>
        </p:txBody>
      </p:sp>
    </p:spTree>
    <p:extLst>
      <p:ext uri="{BB962C8B-B14F-4D97-AF65-F5344CB8AC3E}">
        <p14:creationId xmlns:p14="http://schemas.microsoft.com/office/powerpoint/2010/main" val="8732591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059A8C4-0C62-F94C-981C-DE91E9B672CA}" type="slidenum">
              <a:rPr lang="en-US" smtClean="0"/>
              <a:t>23</a:t>
            </a:fld>
            <a:endParaRPr lang="en-US"/>
          </a:p>
        </p:txBody>
      </p:sp>
    </p:spTree>
    <p:extLst>
      <p:ext uri="{BB962C8B-B14F-4D97-AF65-F5344CB8AC3E}">
        <p14:creationId xmlns:p14="http://schemas.microsoft.com/office/powerpoint/2010/main" val="5902547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059A8C4-0C62-F94C-981C-DE91E9B672CA}" type="slidenum">
              <a:rPr lang="en-US" smtClean="0"/>
              <a:t>24</a:t>
            </a:fld>
            <a:endParaRPr lang="en-US"/>
          </a:p>
        </p:txBody>
      </p:sp>
    </p:spTree>
    <p:extLst>
      <p:ext uri="{BB962C8B-B14F-4D97-AF65-F5344CB8AC3E}">
        <p14:creationId xmlns:p14="http://schemas.microsoft.com/office/powerpoint/2010/main" val="19328073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25</a:t>
            </a:fld>
            <a:endParaRPr lang="en-US"/>
          </a:p>
        </p:txBody>
      </p:sp>
    </p:spTree>
    <p:extLst>
      <p:ext uri="{BB962C8B-B14F-4D97-AF65-F5344CB8AC3E}">
        <p14:creationId xmlns:p14="http://schemas.microsoft.com/office/powerpoint/2010/main" val="28391419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26</a:t>
            </a:fld>
            <a:endParaRPr lang="en-US"/>
          </a:p>
        </p:txBody>
      </p:sp>
    </p:spTree>
    <p:extLst>
      <p:ext uri="{BB962C8B-B14F-4D97-AF65-F5344CB8AC3E}">
        <p14:creationId xmlns:p14="http://schemas.microsoft.com/office/powerpoint/2010/main" val="13800736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27</a:t>
            </a:fld>
            <a:endParaRPr lang="en-US"/>
          </a:p>
        </p:txBody>
      </p:sp>
    </p:spTree>
    <p:extLst>
      <p:ext uri="{BB962C8B-B14F-4D97-AF65-F5344CB8AC3E}">
        <p14:creationId xmlns:p14="http://schemas.microsoft.com/office/powerpoint/2010/main" val="3164594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rights under ‘copyright’ are detailed in section 3 of the </a:t>
            </a:r>
            <a:r>
              <a:rPr lang="en-CA" i="1" dirty="0"/>
              <a:t>Copyright Act</a:t>
            </a:r>
            <a:r>
              <a:rPr lang="en-CA" dirty="0"/>
              <a:t>. From a </a:t>
            </a:r>
            <a:r>
              <a:rPr lang="en-CA" dirty="0" smtClean="0"/>
              <a:t>rights holder’s </a:t>
            </a:r>
            <a:r>
              <a:rPr lang="en-CA" dirty="0"/>
              <a:t>perspective, section 3 is the heart of the </a:t>
            </a:r>
            <a:r>
              <a:rPr lang="en-CA" i="1" dirty="0"/>
              <a:t>Act</a:t>
            </a:r>
            <a:r>
              <a:rPr lang="en-CA" dirty="0"/>
              <a:t>, even if some of the rights seem rather awkwardly phrased … possibly narrow and maybe even not important at </a:t>
            </a:r>
            <a:r>
              <a:rPr lang="en-CA" dirty="0" smtClean="0"/>
              <a:t>all. </a:t>
            </a:r>
            <a:r>
              <a:rPr lang="en-CA" dirty="0"/>
              <a:t>For example, one of the rights under ‘copyright’ is the sole right to “present at a public exhibition, for a purpose other than sale or hire, an </a:t>
            </a:r>
            <a:r>
              <a:rPr lang="en-CA" dirty="0" smtClean="0"/>
              <a:t>artist’s </a:t>
            </a:r>
            <a:r>
              <a:rPr lang="en-CA" dirty="0"/>
              <a:t>work created after June 7, 1988, other than a map, chart or plan.” Don’t ask what happens if you want to present your art created on June 6, 1988, </a:t>
            </a:r>
            <a:r>
              <a:rPr lang="en-CA" dirty="0" smtClean="0"/>
              <a:t>at </a:t>
            </a:r>
            <a:r>
              <a:rPr lang="en-CA" dirty="0"/>
              <a:t>a public exhibition.</a:t>
            </a:r>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3</a:t>
            </a:fld>
            <a:endParaRPr lang="en-US"/>
          </a:p>
        </p:txBody>
      </p:sp>
    </p:spTree>
    <p:extLst>
      <p:ext uri="{BB962C8B-B14F-4D97-AF65-F5344CB8AC3E}">
        <p14:creationId xmlns:p14="http://schemas.microsoft.com/office/powerpoint/2010/main" val="4215322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 addition to spelling out the full set of the rights that make up ‘copyright’, section 3 also contains some important elements that influence copyright overall because of the very specific language that is </a:t>
            </a:r>
            <a:r>
              <a:rPr lang="en-CA" dirty="0" smtClean="0"/>
              <a:t>used.</a:t>
            </a:r>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4</a:t>
            </a:fld>
            <a:endParaRPr lang="en-US"/>
          </a:p>
        </p:txBody>
      </p:sp>
    </p:spTree>
    <p:extLst>
      <p:ext uri="{BB962C8B-B14F-4D97-AF65-F5344CB8AC3E}">
        <p14:creationId xmlns:p14="http://schemas.microsoft.com/office/powerpoint/2010/main" val="3353347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At </a:t>
            </a:r>
            <a:r>
              <a:rPr lang="en-CA" dirty="0"/>
              <a:t>the broadest level, section 3(1) notes that copyright in relation to a work “means the sole right to produce or reproduce the work or any substantial part thereof in any material form whatever...”  It may not seem like it, but there are </a:t>
            </a:r>
            <a:r>
              <a:rPr lang="en-CA" dirty="0" smtClean="0"/>
              <a:t>some significant </a:t>
            </a:r>
            <a:r>
              <a:rPr lang="en-CA" dirty="0"/>
              <a:t>points </a:t>
            </a:r>
            <a:r>
              <a:rPr lang="en-CA" dirty="0" smtClean="0"/>
              <a:t>here</a:t>
            </a:r>
            <a:r>
              <a:rPr lang="en-CA" dirty="0"/>
              <a:t>.</a:t>
            </a:r>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5</a:t>
            </a:fld>
            <a:endParaRPr lang="en-US"/>
          </a:p>
        </p:txBody>
      </p:sp>
    </p:spTree>
    <p:extLst>
      <p:ext uri="{BB962C8B-B14F-4D97-AF65-F5344CB8AC3E}">
        <p14:creationId xmlns:p14="http://schemas.microsoft.com/office/powerpoint/2010/main" val="3071059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first is the phrase “sole right.” </a:t>
            </a:r>
            <a:r>
              <a:rPr lang="en-CA" dirty="0" smtClean="0"/>
              <a:t>Sole </a:t>
            </a:r>
            <a:r>
              <a:rPr lang="en-CA" dirty="0"/>
              <a:t>right is important because it means the </a:t>
            </a:r>
            <a:r>
              <a:rPr lang="en-CA" dirty="0" smtClean="0"/>
              <a:t>copyright holder </a:t>
            </a:r>
            <a:r>
              <a:rPr lang="en-CA" dirty="0"/>
              <a:t>doesn’t just have the right to reproduce the work, it means that only the </a:t>
            </a:r>
            <a:r>
              <a:rPr lang="en-CA" dirty="0" smtClean="0"/>
              <a:t>copyright holder </a:t>
            </a:r>
            <a:r>
              <a:rPr lang="en-CA" dirty="0"/>
              <a:t>has that right. </a:t>
            </a:r>
            <a:r>
              <a:rPr lang="en-CA" dirty="0" smtClean="0"/>
              <a:t>While </a:t>
            </a:r>
            <a:r>
              <a:rPr lang="en-CA" dirty="0"/>
              <a:t>there are exceptions to copyright infringement, copyrights are exclusive, or perhaps more accurately </a:t>
            </a:r>
            <a:r>
              <a:rPr lang="en-CA" dirty="0" smtClean="0"/>
              <a:t>– </a:t>
            </a:r>
            <a:r>
              <a:rPr lang="en-CA" dirty="0"/>
              <a:t>exclusionary rights.</a:t>
            </a:r>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6</a:t>
            </a:fld>
            <a:endParaRPr lang="en-US"/>
          </a:p>
        </p:txBody>
      </p:sp>
    </p:spTree>
    <p:extLst>
      <p:ext uri="{BB962C8B-B14F-4D97-AF65-F5344CB8AC3E}">
        <p14:creationId xmlns:p14="http://schemas.microsoft.com/office/powerpoint/2010/main" val="4101484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Another crucial term is </a:t>
            </a:r>
            <a:r>
              <a:rPr lang="en-CA" dirty="0" smtClean="0"/>
              <a:t>“</a:t>
            </a:r>
            <a:r>
              <a:rPr lang="en-CA" dirty="0"/>
              <a:t>substantial.” </a:t>
            </a:r>
            <a:r>
              <a:rPr lang="en-CA" dirty="0" smtClean="0"/>
              <a:t>While </a:t>
            </a:r>
            <a:r>
              <a:rPr lang="en-CA" dirty="0"/>
              <a:t>determining what may constitute substantial or </a:t>
            </a:r>
            <a:r>
              <a:rPr lang="en-CA" dirty="0" smtClean="0"/>
              <a:t>non-substantial </a:t>
            </a:r>
            <a:r>
              <a:rPr lang="en-CA" dirty="0"/>
              <a:t>isn’t the focus of this module, the inclusion of this word means that in some cases, if what you are </a:t>
            </a:r>
            <a:r>
              <a:rPr lang="en-CA" dirty="0" smtClean="0"/>
              <a:t>reproducing </a:t>
            </a:r>
            <a:r>
              <a:rPr lang="en-CA" dirty="0"/>
              <a:t>is a very small and non-central piece of a work, copyright concerns do not apply</a:t>
            </a:r>
            <a:r>
              <a:rPr lang="en-CA" dirty="0" smtClean="0"/>
              <a:t>.</a:t>
            </a:r>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7</a:t>
            </a:fld>
            <a:endParaRPr lang="en-US"/>
          </a:p>
        </p:txBody>
      </p:sp>
    </p:spTree>
    <p:extLst>
      <p:ext uri="{BB962C8B-B14F-4D97-AF65-F5344CB8AC3E}">
        <p14:creationId xmlns:p14="http://schemas.microsoft.com/office/powerpoint/2010/main" val="39690224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 third key concept is “in any material </a:t>
            </a:r>
            <a:r>
              <a:rPr lang="en-CA" dirty="0" smtClean="0"/>
              <a:t>form.” </a:t>
            </a:r>
            <a:r>
              <a:rPr lang="en-CA" dirty="0"/>
              <a:t>This is an important phrase as it notes that reproduction of </a:t>
            </a:r>
            <a:r>
              <a:rPr lang="en-CA" dirty="0" smtClean="0"/>
              <a:t>copyright-protected </a:t>
            </a:r>
            <a:r>
              <a:rPr lang="en-CA" dirty="0"/>
              <a:t>material is not tied to a specific media or format including the format it was originally produced in. </a:t>
            </a:r>
            <a:r>
              <a:rPr lang="en-CA" dirty="0" smtClean="0"/>
              <a:t>In </a:t>
            </a:r>
            <a:r>
              <a:rPr lang="en-CA" dirty="0"/>
              <a:t>other words, if an essay first appears as a blog post, the copyright holder has the sole right to reproduce it not only as a blog post, but also as a part of a book or periodical or even, if they </a:t>
            </a:r>
            <a:r>
              <a:rPr lang="en-CA" dirty="0" smtClean="0"/>
              <a:t>want to, </a:t>
            </a:r>
            <a:r>
              <a:rPr lang="en-CA" dirty="0"/>
              <a:t>on stone tablets</a:t>
            </a:r>
            <a:r>
              <a:rPr lang="en-CA" dirty="0" smtClean="0"/>
              <a:t>.</a:t>
            </a:r>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8</a:t>
            </a:fld>
            <a:endParaRPr lang="en-US"/>
          </a:p>
        </p:txBody>
      </p:sp>
    </p:spTree>
    <p:extLst>
      <p:ext uri="{BB962C8B-B14F-4D97-AF65-F5344CB8AC3E}">
        <p14:creationId xmlns:p14="http://schemas.microsoft.com/office/powerpoint/2010/main" val="14564596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200" b="0" i="0" u="none" strike="noStrike" kern="1200" dirty="0">
              <a:solidFill>
                <a:schemeClr val="tx1"/>
              </a:solidFill>
              <a:effectLst/>
              <a:latin typeface="+mn-lt"/>
              <a:ea typeface="+mn-ea"/>
              <a:cs typeface="+mn-cs"/>
            </a:endParaRPr>
          </a:p>
          <a:p>
            <a:r>
              <a:rPr lang="en-CA" sz="1200" b="0" i="0" u="none" strike="noStrike" kern="1200" dirty="0">
                <a:solidFill>
                  <a:schemeClr val="tx1"/>
                </a:solidFill>
                <a:effectLst/>
                <a:latin typeface="+mn-lt"/>
                <a:ea typeface="+mn-ea"/>
                <a:cs typeface="+mn-cs"/>
              </a:rPr>
              <a:t>Section 3(1) also includes a list of other sole rights of the copyright holder. </a:t>
            </a:r>
            <a:r>
              <a:rPr lang="en-CA" sz="1200" b="0" i="0" u="none" strike="noStrike" kern="1200" dirty="0" smtClean="0">
                <a:solidFill>
                  <a:schemeClr val="tx1"/>
                </a:solidFill>
                <a:effectLst/>
                <a:latin typeface="+mn-lt"/>
                <a:ea typeface="+mn-ea"/>
                <a:cs typeface="+mn-cs"/>
              </a:rPr>
              <a:t>The </a:t>
            </a:r>
            <a:r>
              <a:rPr lang="en-CA" sz="1200" b="0" i="0" u="none" strike="noStrike" kern="1200" dirty="0">
                <a:solidFill>
                  <a:schemeClr val="tx1"/>
                </a:solidFill>
                <a:effectLst/>
                <a:latin typeface="+mn-lt"/>
                <a:ea typeface="+mn-ea"/>
                <a:cs typeface="+mn-cs"/>
              </a:rPr>
              <a:t>first of these, 3(1)(a) is the right to produce, reproduce, perform or publish any translation of the work. </a:t>
            </a:r>
            <a:r>
              <a:rPr lang="en-CA" sz="1200" b="0" i="0" u="none" strike="noStrike" kern="1200" dirty="0" smtClean="0">
                <a:solidFill>
                  <a:schemeClr val="tx1"/>
                </a:solidFill>
                <a:effectLst/>
                <a:latin typeface="+mn-lt"/>
                <a:ea typeface="+mn-ea"/>
                <a:cs typeface="+mn-cs"/>
              </a:rPr>
              <a:t>For </a:t>
            </a:r>
            <a:r>
              <a:rPr lang="en-CA" sz="1200" b="0" i="0" u="none" strike="noStrike" kern="1200" dirty="0">
                <a:solidFill>
                  <a:schemeClr val="tx1"/>
                </a:solidFill>
                <a:effectLst/>
                <a:latin typeface="+mn-lt"/>
                <a:ea typeface="+mn-ea"/>
                <a:cs typeface="+mn-cs"/>
              </a:rPr>
              <a:t>example, if you love this script and you want to </a:t>
            </a:r>
            <a:r>
              <a:rPr lang="en-CA" sz="1200" b="0" i="0" u="none" strike="noStrike" kern="1200" dirty="0" smtClean="0">
                <a:solidFill>
                  <a:schemeClr val="tx1"/>
                </a:solidFill>
                <a:effectLst/>
                <a:latin typeface="+mn-lt"/>
                <a:ea typeface="+mn-ea"/>
                <a:cs typeface="+mn-cs"/>
              </a:rPr>
              <a:t>translate </a:t>
            </a:r>
            <a:r>
              <a:rPr lang="en-CA" sz="1200" b="0" i="0" u="none" strike="noStrike" kern="1200" dirty="0">
                <a:solidFill>
                  <a:schemeClr val="tx1"/>
                </a:solidFill>
                <a:effectLst/>
                <a:latin typeface="+mn-lt"/>
                <a:ea typeface="+mn-ea"/>
                <a:cs typeface="+mn-cs"/>
              </a:rPr>
              <a:t>all of it into Japanese, your translation would likely be considered infringement if done without our permission. </a:t>
            </a:r>
            <a:r>
              <a:rPr lang="en-CA" sz="1200" b="0" i="0" u="none" strike="noStrike" kern="1200" dirty="0" smtClean="0">
                <a:solidFill>
                  <a:schemeClr val="tx1"/>
                </a:solidFill>
                <a:effectLst/>
                <a:latin typeface="+mn-lt"/>
                <a:ea typeface="+mn-ea"/>
                <a:cs typeface="+mn-cs"/>
              </a:rPr>
              <a:t>Of </a:t>
            </a:r>
            <a:r>
              <a:rPr lang="en-CA" sz="1200" b="0" i="0" u="none" strike="noStrike" kern="1200" dirty="0">
                <a:solidFill>
                  <a:schemeClr val="tx1"/>
                </a:solidFill>
                <a:effectLst/>
                <a:latin typeface="+mn-lt"/>
                <a:ea typeface="+mn-ea"/>
                <a:cs typeface="+mn-cs"/>
              </a:rPr>
              <a:t>course, since we have applied a Creative Commons licence to this script, you have our permission, subject to the terms of that licence.</a:t>
            </a:r>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9</a:t>
            </a:fld>
            <a:endParaRPr lang="en-US"/>
          </a:p>
        </p:txBody>
      </p:sp>
    </p:spTree>
    <p:extLst>
      <p:ext uri="{BB962C8B-B14F-4D97-AF65-F5344CB8AC3E}">
        <p14:creationId xmlns:p14="http://schemas.microsoft.com/office/powerpoint/2010/main" val="39604815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s://creativecommons.org/licenses/by/4.0/legalcode" TargetMode="Externa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hyperlink" Target="https://creativecommons.org/licenses/by/4.0/legalcode" TargetMode="Externa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hyperlink" Target="http://www.hooksounds.com/" TargetMode="External"/><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hyperlink" Target="https://www.ualberta.ca/copyright/resources/opening-up-copyright-instructional-modules" TargetMode="External"/><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hyperlink" Target="https://creativecommons.org/licenses/by/4.0/" TargetMode="External"/><Relationship Id="rId4" Type="http://schemas.openxmlformats.org/officeDocument/2006/relationships/hyperlink" Target="mailto:copyright@ualberta.ca" TargetMode="Externa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3.xml"/><Relationship Id="rId5" Type="http://schemas.openxmlformats.org/officeDocument/2006/relationships/image" Target="../media/image3.png"/><Relationship Id="rId4" Type="http://schemas.openxmlformats.org/officeDocument/2006/relationships/hyperlink" Target="https://creativecommons.org/licenses/by/4.0/legalcode" TargetMode="Externa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hyperlink" Target="http://www.hooksounds.com/" TargetMode="External"/><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hyperlink" Target="https://www.ualberta.ca/copyright/resources/opening-up-copyright-instructional-modules" TargetMode="External"/><Relationship Id="rId2" Type="http://schemas.openxmlformats.org/officeDocument/2006/relationships/image" Target="../media/image10.png"/><Relationship Id="rId1" Type="http://schemas.openxmlformats.org/officeDocument/2006/relationships/slideMaster" Target="../slideMasters/slideMaster3.xml"/><Relationship Id="rId5" Type="http://schemas.openxmlformats.org/officeDocument/2006/relationships/hyperlink" Target="https://creativecommons.org/licenses/by/4.0/" TargetMode="External"/><Relationship Id="rId4" Type="http://schemas.openxmlformats.org/officeDocument/2006/relationships/hyperlink" Target="mailto:copyright@ualberta.ca" TargetMode="Externa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4.xml"/><Relationship Id="rId5" Type="http://schemas.openxmlformats.org/officeDocument/2006/relationships/image" Target="../media/image3.png"/><Relationship Id="rId4" Type="http://schemas.openxmlformats.org/officeDocument/2006/relationships/hyperlink" Target="https://creativecommons.org/licenses/by/4.0/legalcode" TargetMode="Externa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hyperlink" Target="http://www.hooksounds.com/" TargetMode="External"/><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hyperlink" Target="https://www.ualberta.ca/copyright/resources/opening-up-copyright-instructional-modules" TargetMode="External"/><Relationship Id="rId2" Type="http://schemas.openxmlformats.org/officeDocument/2006/relationships/image" Target="../media/image12.png"/><Relationship Id="rId1" Type="http://schemas.openxmlformats.org/officeDocument/2006/relationships/slideMaster" Target="../slideMasters/slideMaster4.xml"/><Relationship Id="rId5" Type="http://schemas.openxmlformats.org/officeDocument/2006/relationships/hyperlink" Target="https://creativecommons.org/licenses/by/4.0/" TargetMode="External"/><Relationship Id="rId4" Type="http://schemas.openxmlformats.org/officeDocument/2006/relationships/hyperlink" Target="mailto:copyright@ualberta.ca" TargetMode="Externa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hyperlink" Target="https://creativecommons.org/licenses/by/4.0/legalcode" TargetMode="External"/><Relationship Id="rId2" Type="http://schemas.openxmlformats.org/officeDocument/2006/relationships/image" Target="../media/image13.png"/><Relationship Id="rId1" Type="http://schemas.openxmlformats.org/officeDocument/2006/relationships/slideMaster" Target="../slideMasters/slideMaster5.xml"/><Relationship Id="rId5" Type="http://schemas.openxmlformats.org/officeDocument/2006/relationships/image" Target="../media/image14.png"/><Relationship Id="rId4" Type="http://schemas.openxmlformats.org/officeDocument/2006/relationships/image" Target="../media/image3.png"/></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hyperlink" Target="http://www.hooksounds.com/" TargetMode="External"/><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3" Type="http://schemas.openxmlformats.org/officeDocument/2006/relationships/hyperlink" Target="https://sites.library.ualberta.ca/copyright/" TargetMode="External"/><Relationship Id="rId2" Type="http://schemas.openxmlformats.org/officeDocument/2006/relationships/image" Target="../media/image15.png"/><Relationship Id="rId1" Type="http://schemas.openxmlformats.org/officeDocument/2006/relationships/slideMaster" Target="../slideMasters/slideMaster5.xml"/><Relationship Id="rId5" Type="http://schemas.openxmlformats.org/officeDocument/2006/relationships/hyperlink" Target="https://creativecommons.org/licenses/by/4.0/" TargetMode="External"/><Relationship Id="rId4" Type="http://schemas.openxmlformats.org/officeDocument/2006/relationships/hyperlink" Target="mailto:ouc@ualberta.ca" TargetMode="Externa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www.hooksounds.com/" TargetMode="External"/><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www.ualberta.ca/copyright/resources/opening-up-copyright-instructional-modules" TargetMode="External"/><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hyperlink" Target="https://creativecommons.org/licenses/by/4.0/" TargetMode="External"/><Relationship Id="rId4" Type="http://schemas.openxmlformats.org/officeDocument/2006/relationships/hyperlink" Target="mailto:copyright@ualberta.ca" TargetMode="Externa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defRPr sz="6000" b="1" i="0" baseline="0">
                <a:solidFill>
                  <a:srgbClr val="95263F"/>
                </a:solidFill>
                <a:latin typeface="Arial" panose="020B0604020202020204" pitchFamily="34" charset="0"/>
              </a:defRPr>
            </a:lvl1pPr>
          </a:lstStyle>
          <a:p>
            <a:r>
              <a:rPr lang="en-US" dirty="0"/>
              <a:t>Level 1</a:t>
            </a:r>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0" i="0" baseline="0">
                <a:solidFill>
                  <a:schemeClr val="bg2">
                    <a:lumMod val="50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4" name="Picture 3">
            <a:extLst>
              <a:ext uri="{FF2B5EF4-FFF2-40B4-BE49-F238E27FC236}">
                <a16:creationId xmlns:a16="http://schemas.microsoft.com/office/drawing/2014/main" id="{4579D63F-D0B5-E141-ACCF-9BA1FF3390FE}"/>
              </a:ext>
            </a:extLst>
          </p:cNvPr>
          <p:cNvPicPr>
            <a:picLocks noChangeAspect="1"/>
          </p:cNvPicPr>
          <p:nvPr userDrawn="1"/>
        </p:nvPicPr>
        <p:blipFill>
          <a:blip r:embed="rId3"/>
          <a:stretch>
            <a:fillRect/>
          </a:stretch>
        </p:blipFill>
        <p:spPr>
          <a:xfrm>
            <a:off x="4736474" y="4396582"/>
            <a:ext cx="2719052" cy="640135"/>
          </a:xfrm>
          <a:prstGeom prst="rect">
            <a:avLst/>
          </a:prstGeom>
        </p:spPr>
      </p:pic>
      <p:pic>
        <p:nvPicPr>
          <p:cNvPr id="5" name="Picture 2" descr="Image result for cc-by">
            <a:hlinkClick r:id="rId4"/>
            <a:extLst>
              <a:ext uri="{FF2B5EF4-FFF2-40B4-BE49-F238E27FC236}">
                <a16:creationId xmlns:a16="http://schemas.microsoft.com/office/drawing/2014/main" id="{8A1D796D-C3F4-644D-AFE2-C1D569F25E17}"/>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560127" y="5880819"/>
            <a:ext cx="1106542" cy="390456"/>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9">
            <a:extLst>
              <a:ext uri="{FF2B5EF4-FFF2-40B4-BE49-F238E27FC236}">
                <a16:creationId xmlns:a16="http://schemas.microsoft.com/office/drawing/2014/main" id="{359AE153-4C4A-6144-9B44-62D21BBF296A}"/>
              </a:ext>
            </a:extLst>
          </p:cNvPr>
          <p:cNvSpPr>
            <a:spLocks noGrp="1"/>
          </p:cNvSpPr>
          <p:nvPr>
            <p:ph type="body" sz="quarter" idx="10" hasCustomPrompt="1"/>
          </p:nvPr>
        </p:nvSpPr>
        <p:spPr>
          <a:xfrm>
            <a:off x="10380663" y="6270625"/>
            <a:ext cx="1428750" cy="374650"/>
          </a:xfrm>
          <a:prstGeom prst="rect">
            <a:avLst/>
          </a:prstGeom>
        </p:spPr>
        <p:txBody>
          <a:bodyPr/>
          <a:lstStyle>
            <a:lvl1pPr marL="0" indent="0" algn="ctr">
              <a:buNone/>
              <a:defRPr sz="1800"/>
            </a:lvl1pPr>
          </a:lstStyle>
          <a:p>
            <a:pPr lvl="0"/>
            <a:r>
              <a:rPr lang="en-US" dirty="0"/>
              <a:t>Month Year</a:t>
            </a:r>
          </a:p>
        </p:txBody>
      </p:sp>
    </p:spTree>
    <p:extLst>
      <p:ext uri="{BB962C8B-B14F-4D97-AF65-F5344CB8AC3E}">
        <p14:creationId xmlns:p14="http://schemas.microsoft.com/office/powerpoint/2010/main" val="142956274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9EEAD43-96CA-9648-BF3D-5576835BA17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58731" y="4886866"/>
            <a:ext cx="2478798" cy="702490"/>
          </a:xfrm>
          <a:prstGeom prst="rect">
            <a:avLst/>
          </a:prstGeom>
        </p:spPr>
      </p:pic>
      <p:sp>
        <p:nvSpPr>
          <p:cNvPr id="5" name="TextBox 4">
            <a:extLst>
              <a:ext uri="{FF2B5EF4-FFF2-40B4-BE49-F238E27FC236}">
                <a16:creationId xmlns:a16="http://schemas.microsoft.com/office/drawing/2014/main" id="{44BB178F-D283-E149-90BE-65D27420814F}"/>
              </a:ext>
            </a:extLst>
          </p:cNvPr>
          <p:cNvSpPr txBox="1"/>
          <p:nvPr userDrawn="1"/>
        </p:nvSpPr>
        <p:spPr>
          <a:xfrm>
            <a:off x="1595717" y="2097172"/>
            <a:ext cx="8964707" cy="221599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chemeClr val="bg2">
                    <a:lumMod val="50000"/>
                  </a:schemeClr>
                </a:solidFill>
                <a:latin typeface="Arial" panose="020B0604020202020204" pitchFamily="34" charset="0"/>
                <a:cs typeface="Arial" panose="020B0604020202020204" pitchFamily="34" charset="0"/>
              </a:rPr>
              <a:t>Opening Up Copyright modules were initially funded through the University of Alberta, Centre for Teaching and Learning’s Teaching and Learning Enhancement Fund (TLEF) with in kind contributions from the Copyright Office and the School of Library and Information Studies. </a:t>
            </a:r>
          </a:p>
          <a:p>
            <a:endParaRPr lang="en-US" dirty="0"/>
          </a:p>
        </p:txBody>
      </p:sp>
      <p:sp>
        <p:nvSpPr>
          <p:cNvPr id="6" name="TextBox 5">
            <a:extLst>
              <a:ext uri="{FF2B5EF4-FFF2-40B4-BE49-F238E27FC236}">
                <a16:creationId xmlns:a16="http://schemas.microsoft.com/office/drawing/2014/main" id="{A0A180F4-11A4-6144-A33B-3A7FED4DAAA6}"/>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ACKNOWLEDGMENT</a:t>
            </a:r>
            <a:endParaRPr lang="en-US" sz="4000" b="1" dirty="0">
              <a:solidFill>
                <a:schemeClr val="bg1"/>
              </a:solidFill>
            </a:endParaRPr>
          </a:p>
        </p:txBody>
      </p:sp>
    </p:spTree>
    <p:extLst>
      <p:ext uri="{BB962C8B-B14F-4D97-AF65-F5344CB8AC3E}">
        <p14:creationId xmlns:p14="http://schemas.microsoft.com/office/powerpoint/2010/main" val="2718776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defRPr sz="6000" b="1" i="0" baseline="0">
                <a:solidFill>
                  <a:srgbClr val="CB534C"/>
                </a:solidFill>
                <a:latin typeface="Arial" panose="020B0604020202020204" pitchFamily="34" charset="0"/>
              </a:defRPr>
            </a:lvl1pPr>
          </a:lstStyle>
          <a:p>
            <a:r>
              <a:rPr lang="en-US" dirty="0"/>
              <a:t>Level 2</a:t>
            </a:r>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0" i="0" baseline="0">
                <a:solidFill>
                  <a:schemeClr val="bg2">
                    <a:lumMod val="50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4" name="Picture 3">
            <a:extLst>
              <a:ext uri="{FF2B5EF4-FFF2-40B4-BE49-F238E27FC236}">
                <a16:creationId xmlns:a16="http://schemas.microsoft.com/office/drawing/2014/main" id="{48E4DE09-2500-C34F-A397-F2517C31113E}"/>
              </a:ext>
            </a:extLst>
          </p:cNvPr>
          <p:cNvPicPr>
            <a:picLocks noChangeAspect="1"/>
          </p:cNvPicPr>
          <p:nvPr userDrawn="1"/>
        </p:nvPicPr>
        <p:blipFill>
          <a:blip r:embed="rId3"/>
          <a:stretch>
            <a:fillRect/>
          </a:stretch>
        </p:blipFill>
        <p:spPr>
          <a:xfrm>
            <a:off x="4736474" y="4396582"/>
            <a:ext cx="2719052" cy="640135"/>
          </a:xfrm>
          <a:prstGeom prst="rect">
            <a:avLst/>
          </a:prstGeom>
        </p:spPr>
      </p:pic>
      <p:pic>
        <p:nvPicPr>
          <p:cNvPr id="5" name="Picture 2" descr="Image result for cc-by">
            <a:hlinkClick r:id="rId4"/>
            <a:extLst>
              <a:ext uri="{FF2B5EF4-FFF2-40B4-BE49-F238E27FC236}">
                <a16:creationId xmlns:a16="http://schemas.microsoft.com/office/drawing/2014/main" id="{57FEA955-E437-1E4E-AB6A-69EAEFEAB99F}"/>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560127" y="5880819"/>
            <a:ext cx="1106542" cy="390456"/>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9">
            <a:extLst>
              <a:ext uri="{FF2B5EF4-FFF2-40B4-BE49-F238E27FC236}">
                <a16:creationId xmlns:a16="http://schemas.microsoft.com/office/drawing/2014/main" id="{F48AA489-7CA3-E74E-B8E1-3FDA2879F75B}"/>
              </a:ext>
            </a:extLst>
          </p:cNvPr>
          <p:cNvSpPr>
            <a:spLocks noGrp="1"/>
          </p:cNvSpPr>
          <p:nvPr>
            <p:ph type="body" sz="quarter" idx="10" hasCustomPrompt="1"/>
          </p:nvPr>
        </p:nvSpPr>
        <p:spPr>
          <a:xfrm>
            <a:off x="10380663" y="6270625"/>
            <a:ext cx="1428750" cy="374650"/>
          </a:xfrm>
          <a:prstGeom prst="rect">
            <a:avLst/>
          </a:prstGeom>
        </p:spPr>
        <p:txBody>
          <a:bodyPr/>
          <a:lstStyle>
            <a:lvl1pPr marL="0" indent="0" algn="ctr">
              <a:buNone/>
              <a:defRPr sz="1800"/>
            </a:lvl1pPr>
          </a:lstStyle>
          <a:p>
            <a:pPr lvl="0"/>
            <a:r>
              <a:rPr lang="en-US" dirty="0"/>
              <a:t>Month Year</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lvl1pPr>
              <a:defRPr b="0" i="0" baseline="0">
                <a:solidFill>
                  <a:schemeClr val="bg2">
                    <a:lumMod val="50000"/>
                  </a:schemeClr>
                </a:solidFill>
                <a:latin typeface="Arial" panose="020B0604020202020204" pitchFamily="34" charset="0"/>
              </a:defRPr>
            </a:lvl1pPr>
            <a:lvl2pPr>
              <a:defRPr b="0" i="0" baseline="0">
                <a:solidFill>
                  <a:schemeClr val="bg2">
                    <a:lumMod val="50000"/>
                  </a:schemeClr>
                </a:solidFill>
                <a:latin typeface="Arial" panose="020B0604020202020204" pitchFamily="34" charset="0"/>
              </a:defRPr>
            </a:lvl2pPr>
            <a:lvl3pPr>
              <a:defRPr b="0" i="0" baseline="0">
                <a:solidFill>
                  <a:schemeClr val="bg2">
                    <a:lumMod val="50000"/>
                  </a:schemeClr>
                </a:solidFill>
                <a:latin typeface="Arial" panose="020B0604020202020204" pitchFamily="34" charset="0"/>
              </a:defRPr>
            </a:lvl3pPr>
            <a:lvl4pPr>
              <a:defRPr b="0" i="0" baseline="0">
                <a:solidFill>
                  <a:schemeClr val="bg2">
                    <a:lumMod val="50000"/>
                  </a:schemeClr>
                </a:solidFill>
                <a:latin typeface="Arial" panose="020B0604020202020204" pitchFamily="34" charset="0"/>
              </a:defRPr>
            </a:lvl4pPr>
            <a:lvl5pPr>
              <a:defRPr b="0" i="0" baseline="0">
                <a:solidFill>
                  <a:schemeClr val="bg2">
                    <a:lumMod val="5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6172200" y="1825625"/>
            <a:ext cx="5181600" cy="4351338"/>
          </a:xfrm>
          <a:prstGeom prst="rect">
            <a:avLst/>
          </a:prstGeom>
        </p:spPr>
        <p:txBody>
          <a:bodyPr/>
          <a:lstStyle>
            <a:lvl1pPr>
              <a:defRPr b="0" i="0" baseline="0">
                <a:solidFill>
                  <a:schemeClr val="bg2">
                    <a:lumMod val="50000"/>
                  </a:schemeClr>
                </a:solidFill>
                <a:latin typeface="Arial" panose="020B0604020202020204" pitchFamily="34" charset="0"/>
              </a:defRPr>
            </a:lvl1pPr>
            <a:lvl2pPr>
              <a:defRPr b="0" i="0" baseline="0">
                <a:solidFill>
                  <a:schemeClr val="bg2">
                    <a:lumMod val="50000"/>
                  </a:schemeClr>
                </a:solidFill>
                <a:latin typeface="Arial" panose="020B0604020202020204" pitchFamily="34" charset="0"/>
              </a:defRPr>
            </a:lvl2pPr>
            <a:lvl3pPr>
              <a:defRPr b="0" i="0" baseline="0">
                <a:solidFill>
                  <a:schemeClr val="bg2">
                    <a:lumMod val="50000"/>
                  </a:schemeClr>
                </a:solidFill>
                <a:latin typeface="Arial" panose="020B0604020202020204" pitchFamily="34" charset="0"/>
              </a:defRPr>
            </a:lvl3pPr>
            <a:lvl4pPr>
              <a:defRPr b="0" i="0" baseline="0">
                <a:solidFill>
                  <a:schemeClr val="bg2">
                    <a:lumMod val="50000"/>
                  </a:schemeClr>
                </a:solidFill>
                <a:latin typeface="Arial" panose="020B0604020202020204" pitchFamily="34" charset="0"/>
              </a:defRPr>
            </a:lvl4pPr>
            <a:lvl5pPr>
              <a:defRPr b="0" i="0" baseline="0">
                <a:solidFill>
                  <a:schemeClr val="bg2">
                    <a:lumMod val="5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a:extLst>
              <a:ext uri="{FF2B5EF4-FFF2-40B4-BE49-F238E27FC236}">
                <a16:creationId xmlns:a16="http://schemas.microsoft.com/office/drawing/2014/main" id="{C3051362-0DFD-9349-8175-499A8D2F626F}"/>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a:t>Level 2</a:t>
            </a:r>
            <a:br>
              <a:rPr lang="en-US" dirty="0"/>
            </a:br>
            <a:r>
              <a:rPr lang="en-US" dirty="0"/>
              <a:t>Title Placeholder</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Content Placeholder 7">
            <a:extLst>
              <a:ext uri="{FF2B5EF4-FFF2-40B4-BE49-F238E27FC236}">
                <a16:creationId xmlns:a16="http://schemas.microsoft.com/office/drawing/2014/main" id="{85A7E338-9047-0C49-8254-39900F42A5D5}"/>
              </a:ext>
            </a:extLst>
          </p:cNvPr>
          <p:cNvPicPr>
            <a:picLocks noChangeAspect="1"/>
          </p:cNvPicPr>
          <p:nvPr userDrawn="1"/>
        </p:nvPicPr>
        <p:blipFill>
          <a:blip r:embed="rId3"/>
          <a:stretch>
            <a:fillRect/>
          </a:stretch>
        </p:blipFill>
        <p:spPr>
          <a:xfrm>
            <a:off x="411231" y="2517212"/>
            <a:ext cx="11369538" cy="2849485"/>
          </a:xfrm>
          <a:prstGeom prst="rect">
            <a:avLst/>
          </a:prstGeom>
        </p:spPr>
      </p:pic>
      <p:sp>
        <p:nvSpPr>
          <p:cNvPr id="4" name="TextBox 3">
            <a:extLst>
              <a:ext uri="{FF2B5EF4-FFF2-40B4-BE49-F238E27FC236}">
                <a16:creationId xmlns:a16="http://schemas.microsoft.com/office/drawing/2014/main" id="{B6F46EBA-A8FD-1B4B-B743-C5ACA991245D}"/>
              </a:ext>
            </a:extLst>
          </p:cNvPr>
          <p:cNvSpPr txBox="1"/>
          <p:nvPr userDrawn="1"/>
        </p:nvSpPr>
        <p:spPr>
          <a:xfrm>
            <a:off x="2671282" y="512064"/>
            <a:ext cx="8682518" cy="963149"/>
          </a:xfrm>
          <a:prstGeom prst="rect">
            <a:avLst/>
          </a:prstGeom>
          <a:noFill/>
        </p:spPr>
        <p:txBody>
          <a:bodyPr wrap="square" rtlCol="0">
            <a:spAutoFit/>
          </a:bodyPr>
          <a:lstStyle/>
          <a:p>
            <a:pPr algn="ctr">
              <a:lnSpc>
                <a:spcPct val="70000"/>
              </a:lnSpc>
            </a:pPr>
            <a:r>
              <a:rPr lang="en-CA" sz="4000" b="1" dirty="0">
                <a:solidFill>
                  <a:schemeClr val="bg1"/>
                </a:solidFill>
              </a:rPr>
              <a:t>THANK  YOU  FOR YOUR ATTENTION</a:t>
            </a:r>
            <a:endParaRPr lang="en-US" sz="4000" b="1" dirty="0">
              <a:solidFill>
                <a:schemeClr val="bg1"/>
              </a:solidFill>
            </a:endParaRPr>
          </a:p>
        </p:txBody>
      </p:sp>
    </p:spTree>
    <p:extLst>
      <p:ext uri="{BB962C8B-B14F-4D97-AF65-F5344CB8AC3E}">
        <p14:creationId xmlns:p14="http://schemas.microsoft.com/office/powerpoint/2010/main" val="34239000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FBFF81B-EA04-2746-9935-45EC4CF8F2DA}"/>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QUESTIONS</a:t>
            </a:r>
            <a:endParaRPr lang="en-US" sz="4000" b="1" dirty="0">
              <a:solidFill>
                <a:schemeClr val="bg1"/>
              </a:solidFill>
            </a:endParaRPr>
          </a:p>
        </p:txBody>
      </p:sp>
      <p:sp>
        <p:nvSpPr>
          <p:cNvPr id="6" name="Text Placeholder 2">
            <a:extLst>
              <a:ext uri="{FF2B5EF4-FFF2-40B4-BE49-F238E27FC236}">
                <a16:creationId xmlns:a16="http://schemas.microsoft.com/office/drawing/2014/main" id="{D7B63688-0F26-2B43-BDFC-878484137A80}"/>
              </a:ext>
            </a:extLst>
          </p:cNvPr>
          <p:cNvSpPr>
            <a:spLocks noGrp="1"/>
          </p:cNvSpPr>
          <p:nvPr>
            <p:ph type="body" sz="quarter" idx="15" hasCustomPrompt="1"/>
          </p:nvPr>
        </p:nvSpPr>
        <p:spPr>
          <a:xfrm>
            <a:off x="2614948" y="2845830"/>
            <a:ext cx="6962104" cy="2164052"/>
          </a:xfrm>
          <a:prstGeom prst="rect">
            <a:avLst/>
          </a:prstGeom>
        </p:spPr>
        <p:txBody>
          <a:bodyPr/>
          <a:lstStyle>
            <a:lvl1pPr marL="342900" indent="-342900">
              <a:buFontTx/>
              <a:buChar char="-"/>
              <a:defRPr sz="2000" baseline="0">
                <a:solidFill>
                  <a:schemeClr val="bg2">
                    <a:lumMod val="50000"/>
                  </a:schemeClr>
                </a:solidFill>
              </a:defRPr>
            </a:lvl1pPr>
          </a:lstStyle>
          <a:p>
            <a:pPr lvl="0"/>
            <a:r>
              <a:rPr lang="en-US" dirty="0"/>
              <a:t>Leave this slide as a placeholder for H5P questions</a:t>
            </a:r>
          </a:p>
          <a:p>
            <a:pPr lvl="0"/>
            <a:r>
              <a:rPr lang="en-US" dirty="0"/>
              <a:t>The slide should stay on-screen 1 second for each question in the module (e.g. 6 questions means 6 seconds)</a:t>
            </a:r>
          </a:p>
          <a:p>
            <a:pPr lvl="0"/>
            <a:r>
              <a:rPr lang="en-US" dirty="0"/>
              <a:t>Delete this placeholder text so it doesn’t appear in the video!</a:t>
            </a:r>
          </a:p>
        </p:txBody>
      </p:sp>
    </p:spTree>
    <p:extLst>
      <p:ext uri="{BB962C8B-B14F-4D97-AF65-F5344CB8AC3E}">
        <p14:creationId xmlns:p14="http://schemas.microsoft.com/office/powerpoint/2010/main" val="18108446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78012BEB-CDCB-A440-8ED0-8A8DFCDEBD24}"/>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5" name="TextBox 4">
            <a:extLst>
              <a:ext uri="{FF2B5EF4-FFF2-40B4-BE49-F238E27FC236}">
                <a16:creationId xmlns:a16="http://schemas.microsoft.com/office/drawing/2014/main" id="{AFBFF81B-EA04-2746-9935-45EC4CF8F2DA}"/>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REFERENCES AND RESOURCES</a:t>
            </a:r>
            <a:endParaRPr lang="en-US" sz="4000" b="1" dirty="0">
              <a:solidFill>
                <a:schemeClr val="bg1"/>
              </a:solidFill>
            </a:endParaRPr>
          </a:p>
        </p:txBody>
      </p:sp>
    </p:spTree>
    <p:extLst>
      <p:ext uri="{BB962C8B-B14F-4D97-AF65-F5344CB8AC3E}">
        <p14:creationId xmlns:p14="http://schemas.microsoft.com/office/powerpoint/2010/main" val="30983536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AD769670-BC84-6640-80F0-3B603F746786}"/>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5" name="TextBox 4">
            <a:extLst>
              <a:ext uri="{FF2B5EF4-FFF2-40B4-BE49-F238E27FC236}">
                <a16:creationId xmlns:a16="http://schemas.microsoft.com/office/drawing/2014/main" id="{F519BBCC-D32E-0842-A6AD-0156BDA40B75}"/>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CASES AND LEGISLATION</a:t>
            </a:r>
            <a:endParaRPr lang="en-US" sz="4000" b="1" dirty="0">
              <a:solidFill>
                <a:schemeClr val="bg1"/>
              </a:solidFill>
            </a:endParaRPr>
          </a:p>
        </p:txBody>
      </p:sp>
    </p:spTree>
    <p:extLst>
      <p:ext uri="{BB962C8B-B14F-4D97-AF65-F5344CB8AC3E}">
        <p14:creationId xmlns:p14="http://schemas.microsoft.com/office/powerpoint/2010/main" val="2660703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3B536F9-F6EF-A642-9C22-0AAA97C6C26C}"/>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IMAGE AND SOUND REFERENCES </a:t>
            </a:r>
            <a:endParaRPr lang="en-US" sz="4000" b="1" dirty="0">
              <a:solidFill>
                <a:schemeClr val="bg1"/>
              </a:solidFill>
            </a:endParaRPr>
          </a:p>
        </p:txBody>
      </p:sp>
      <p:sp>
        <p:nvSpPr>
          <p:cNvPr id="6" name="Text Placeholder 2">
            <a:extLst>
              <a:ext uri="{FF2B5EF4-FFF2-40B4-BE49-F238E27FC236}">
                <a16:creationId xmlns:a16="http://schemas.microsoft.com/office/drawing/2014/main" id="{63A16854-EEEF-DC4F-B3FB-361FBA160623}"/>
              </a:ext>
            </a:extLst>
          </p:cNvPr>
          <p:cNvSpPr>
            <a:spLocks noGrp="1"/>
          </p:cNvSpPr>
          <p:nvPr>
            <p:ph type="body" sz="quarter" idx="15"/>
          </p:nvPr>
        </p:nvSpPr>
        <p:spPr>
          <a:xfrm>
            <a:off x="851192" y="1841277"/>
            <a:ext cx="10502608" cy="2833754"/>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7" name="Rectangle 6">
            <a:extLst>
              <a:ext uri="{FF2B5EF4-FFF2-40B4-BE49-F238E27FC236}">
                <a16:creationId xmlns:a16="http://schemas.microsoft.com/office/drawing/2014/main" id="{414AE76D-2871-4947-AACD-ACFC8FA049FC}"/>
              </a:ext>
            </a:extLst>
          </p:cNvPr>
          <p:cNvSpPr/>
          <p:nvPr userDrawn="1"/>
        </p:nvSpPr>
        <p:spPr>
          <a:xfrm>
            <a:off x="838200" y="4808654"/>
            <a:ext cx="10502608" cy="1477328"/>
          </a:xfrm>
          <a:prstGeom prst="rect">
            <a:avLst/>
          </a:prstGeom>
        </p:spPr>
        <p:txBody>
          <a:bodyPr wrap="square">
            <a:spAutoFit/>
          </a:bodyPr>
          <a:lstStyle/>
          <a:p>
            <a:r>
              <a:rPr lang="en-US" dirty="0">
                <a:solidFill>
                  <a:schemeClr val="bg2">
                    <a:lumMod val="50000"/>
                  </a:schemeClr>
                </a:solidFill>
              </a:rPr>
              <a:t>Closing Slides Music: </a:t>
            </a:r>
            <a:r>
              <a:rPr lang="en-US" dirty="0" err="1">
                <a:solidFill>
                  <a:schemeClr val="bg2">
                    <a:lumMod val="50000"/>
                  </a:schemeClr>
                </a:solidFill>
              </a:rPr>
              <a:t>Rybak</a:t>
            </a:r>
            <a:r>
              <a:rPr lang="en-US" dirty="0">
                <a:solidFill>
                  <a:schemeClr val="bg2">
                    <a:lumMod val="50000"/>
                  </a:schemeClr>
                </a:solidFill>
              </a:rPr>
              <a:t>, </a:t>
            </a:r>
            <a:r>
              <a:rPr lang="en-US" dirty="0" err="1">
                <a:solidFill>
                  <a:schemeClr val="bg2">
                    <a:lumMod val="50000"/>
                  </a:schemeClr>
                </a:solidFill>
              </a:rPr>
              <a:t>Nazar</a:t>
            </a:r>
            <a:r>
              <a:rPr lang="en-US" dirty="0">
                <a:solidFill>
                  <a:schemeClr val="bg2">
                    <a:lumMod val="50000"/>
                  </a:schemeClr>
                </a:solidFill>
              </a:rPr>
              <a:t>. (n.d.). Corporate Inspired. </a:t>
            </a:r>
            <a:r>
              <a:rPr lang="en-US" dirty="0" err="1">
                <a:solidFill>
                  <a:schemeClr val="bg2">
                    <a:lumMod val="50000"/>
                  </a:schemeClr>
                </a:solidFill>
              </a:rPr>
              <a:t>HookSounds</a:t>
            </a:r>
            <a:r>
              <a:rPr lang="en-US" dirty="0">
                <a:solidFill>
                  <a:schemeClr val="bg2">
                    <a:lumMod val="50000"/>
                  </a:schemeClr>
                </a:solidFill>
              </a:rPr>
              <a:t>. CC BY. </a:t>
            </a:r>
            <a:r>
              <a:rPr lang="en-US" dirty="0">
                <a:solidFill>
                  <a:schemeClr val="accent1"/>
                </a:solidFill>
                <a:hlinkClick r:id="rId3">
                  <a:extLst>
                    <a:ext uri="{A12FA001-AC4F-418D-AE19-62706E023703}">
                      <ahyp:hlinkClr xmlns="" xmlns:ahyp="http://schemas.microsoft.com/office/drawing/2018/hyperlinkcolor" val="tx"/>
                    </a:ext>
                  </a:extLst>
                </a:hlinkClick>
              </a:rPr>
              <a:t>http://www.hooksounds.com/</a:t>
            </a:r>
            <a:endParaRPr lang="en-US" dirty="0">
              <a:solidFill>
                <a:schemeClr val="accent1"/>
              </a:solidFill>
            </a:endParaRPr>
          </a:p>
          <a:p>
            <a:endParaRPr lang="en-US" dirty="0">
              <a:solidFill>
                <a:schemeClr val="bg2">
                  <a:lumMod val="50000"/>
                </a:schemeClr>
              </a:solidFill>
            </a:endParaRPr>
          </a:p>
          <a:p>
            <a:r>
              <a:rPr lang="en-US" dirty="0">
                <a:solidFill>
                  <a:schemeClr val="bg2">
                    <a:lumMod val="50000"/>
                  </a:schemeClr>
                </a:solidFill>
              </a:rPr>
              <a:t>Unattributed materials are contributions from the Opening Up Copyright Project Team and placed in the Public Domain.</a:t>
            </a:r>
          </a:p>
        </p:txBody>
      </p:sp>
    </p:spTree>
    <p:extLst>
      <p:ext uri="{BB962C8B-B14F-4D97-AF65-F5344CB8AC3E}">
        <p14:creationId xmlns:p14="http://schemas.microsoft.com/office/powerpoint/2010/main" val="20582707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E55339B-9601-F84C-B345-0E9C19932EAD}"/>
              </a:ext>
            </a:extLst>
          </p:cNvPr>
          <p:cNvSpPr txBox="1"/>
          <p:nvPr userDrawn="1"/>
        </p:nvSpPr>
        <p:spPr>
          <a:xfrm>
            <a:off x="1455738" y="3441680"/>
            <a:ext cx="9898062" cy="3416320"/>
          </a:xfrm>
          <a:prstGeom prst="rect">
            <a:avLst/>
          </a:prstGeom>
          <a:noFill/>
        </p:spPr>
        <p:txBody>
          <a:bodyPr wrap="square" rtlCol="0">
            <a:spAutoFit/>
          </a:bodyPr>
          <a:lstStyle/>
          <a:p>
            <a:r>
              <a:rPr lang="en-CA" sz="2000" dirty="0">
                <a:solidFill>
                  <a:schemeClr val="bg2">
                    <a:lumMod val="50000"/>
                  </a:schemeClr>
                </a:solidFill>
                <a:latin typeface="Arial" panose="020B0604020202020204" pitchFamily="34" charset="0"/>
                <a:cs typeface="Arial" panose="020B0604020202020204" pitchFamily="34" charset="0"/>
              </a:rPr>
              <a:t>For the project overview and complete list of modules please visit the project website at: </a:t>
            </a:r>
            <a:r>
              <a:rPr lang="en-CA" sz="2000" dirty="0">
                <a:solidFill>
                  <a:schemeClr val="bg2">
                    <a:lumMod val="50000"/>
                  </a:schemeClr>
                </a:solidFill>
                <a:latin typeface="Arial" panose="020B0604020202020204" pitchFamily="34" charset="0"/>
                <a:cs typeface="Arial" panose="020B0604020202020204" pitchFamily="34" charset="0"/>
                <a:hlinkClick r:id="rId3"/>
              </a:rPr>
              <a:t>https://</a:t>
            </a:r>
            <a:r>
              <a:rPr lang="en-CA" sz="2000" dirty="0" err="1">
                <a:solidFill>
                  <a:schemeClr val="bg2">
                    <a:lumMod val="50000"/>
                  </a:schemeClr>
                </a:solidFill>
                <a:latin typeface="Arial" panose="020B0604020202020204" pitchFamily="34" charset="0"/>
                <a:cs typeface="Arial" panose="020B0604020202020204" pitchFamily="34" charset="0"/>
                <a:hlinkClick r:id="rId3"/>
              </a:rPr>
              <a:t>www.ualberta.ca</a:t>
            </a:r>
            <a:r>
              <a:rPr lang="en-CA" sz="2000" dirty="0">
                <a:solidFill>
                  <a:schemeClr val="bg2">
                    <a:lumMod val="50000"/>
                  </a:schemeClr>
                </a:solidFill>
                <a:latin typeface="Arial" panose="020B0604020202020204" pitchFamily="34" charset="0"/>
                <a:cs typeface="Arial" panose="020B0604020202020204" pitchFamily="34" charset="0"/>
                <a:hlinkClick r:id="rId3"/>
              </a:rPr>
              <a:t>/copyright/resources/opening-up-copyright-instructional-modules</a:t>
            </a:r>
            <a:r>
              <a:rPr lang="en-CA" sz="2000" dirty="0">
                <a:solidFill>
                  <a:schemeClr val="bg2">
                    <a:lumMod val="50000"/>
                  </a:schemeClr>
                </a:solidFill>
                <a:latin typeface="Arial" panose="020B0604020202020204" pitchFamily="34" charset="0"/>
                <a:cs typeface="Arial" panose="020B0604020202020204" pitchFamily="34" charset="0"/>
              </a:rPr>
              <a:t> </a:t>
            </a:r>
          </a:p>
          <a:p>
            <a:endParaRPr lang="en-CA" sz="2000" dirty="0">
              <a:solidFill>
                <a:schemeClr val="bg2">
                  <a:lumMod val="50000"/>
                </a:schemeClr>
              </a:solidFill>
              <a:latin typeface="Arial" panose="020B0604020202020204" pitchFamily="34" charset="0"/>
              <a:cs typeface="Arial" panose="020B0604020202020204" pitchFamily="34" charset="0"/>
            </a:endParaRPr>
          </a:p>
          <a:p>
            <a:r>
              <a:rPr lang="en-CA" sz="2000" dirty="0">
                <a:solidFill>
                  <a:schemeClr val="bg2">
                    <a:lumMod val="50000"/>
                  </a:schemeClr>
                </a:solidFill>
                <a:latin typeface="Arial" panose="020B0604020202020204" pitchFamily="34" charset="0"/>
                <a:cs typeface="Arial" panose="020B0604020202020204" pitchFamily="34" charset="0"/>
              </a:rPr>
              <a:t>Questions, comments, and suggestions should be directed to the University of Alberta’s Copyright Office at: </a:t>
            </a:r>
            <a:r>
              <a:rPr lang="en-CA" sz="2000" dirty="0">
                <a:solidFill>
                  <a:schemeClr val="bg2">
                    <a:lumMod val="50000"/>
                  </a:schemeClr>
                </a:solidFill>
                <a:latin typeface="Arial" panose="020B0604020202020204" pitchFamily="34" charset="0"/>
                <a:cs typeface="Arial" panose="020B0604020202020204" pitchFamily="34" charset="0"/>
                <a:hlinkClick r:id="rId4"/>
              </a:rPr>
              <a:t>copyright@ualberta.ca</a:t>
            </a:r>
            <a:endParaRPr lang="en-CA" sz="2000" dirty="0">
              <a:solidFill>
                <a:schemeClr val="bg2">
                  <a:lumMod val="50000"/>
                </a:schemeClr>
              </a:solidFill>
              <a:latin typeface="Arial" panose="020B0604020202020204" pitchFamily="34" charset="0"/>
              <a:cs typeface="Arial" panose="020B0604020202020204" pitchFamily="34" charset="0"/>
            </a:endParaRPr>
          </a:p>
          <a:p>
            <a:endParaRPr lang="en-CA" sz="2000" dirty="0">
              <a:solidFill>
                <a:schemeClr val="bg2">
                  <a:lumMod val="50000"/>
                </a:schemeClr>
              </a:solidFill>
              <a:latin typeface="Arial" panose="020B0604020202020204" pitchFamily="34" charset="0"/>
              <a:cs typeface="Arial" panose="020B0604020202020204" pitchFamily="34" charset="0"/>
            </a:endParaRPr>
          </a:p>
          <a:p>
            <a:r>
              <a:rPr lang="en-CA" sz="2000" dirty="0">
                <a:solidFill>
                  <a:schemeClr val="bg2">
                    <a:lumMod val="50000"/>
                  </a:schemeClr>
                </a:solidFill>
                <a:latin typeface="Arial" panose="020B0604020202020204" pitchFamily="34" charset="0"/>
                <a:cs typeface="Arial" panose="020B0604020202020204" pitchFamily="34" charset="0"/>
              </a:rPr>
              <a:t>This module is made available and licensed under a </a:t>
            </a:r>
            <a:r>
              <a:rPr lang="en-CA" sz="2000" dirty="0">
                <a:solidFill>
                  <a:schemeClr val="bg2">
                    <a:lumMod val="50000"/>
                  </a:schemeClr>
                </a:solidFill>
                <a:latin typeface="Arial" panose="020B0604020202020204" pitchFamily="34" charset="0"/>
                <a:cs typeface="Arial" panose="020B0604020202020204" pitchFamily="34" charset="0"/>
                <a:hlinkClick r:id="rId5"/>
              </a:rPr>
              <a:t>Creative Commons Attribution 4.0 International Licence</a:t>
            </a:r>
            <a:endParaRPr lang="en-CA" sz="2000" dirty="0">
              <a:solidFill>
                <a:schemeClr val="bg2">
                  <a:lumMod val="50000"/>
                </a:schemeClr>
              </a:solidFill>
              <a:latin typeface="Arial" panose="020B0604020202020204" pitchFamily="34" charset="0"/>
              <a:cs typeface="Arial" panose="020B0604020202020204" pitchFamily="34" charset="0"/>
            </a:endParaRPr>
          </a:p>
          <a:p>
            <a:endParaRPr lang="en-CA" dirty="0"/>
          </a:p>
          <a:p>
            <a:endParaRPr lang="en-US" dirty="0"/>
          </a:p>
        </p:txBody>
      </p:sp>
      <p:sp>
        <p:nvSpPr>
          <p:cNvPr id="4" name="Text Placeholder 3">
            <a:extLst>
              <a:ext uri="{FF2B5EF4-FFF2-40B4-BE49-F238E27FC236}">
                <a16:creationId xmlns:a16="http://schemas.microsoft.com/office/drawing/2014/main" id="{A8D1A24E-9694-574F-A52C-0CC44A8DF0FC}"/>
              </a:ext>
            </a:extLst>
          </p:cNvPr>
          <p:cNvSpPr>
            <a:spLocks noGrp="1"/>
          </p:cNvSpPr>
          <p:nvPr>
            <p:ph type="body" sz="quarter" idx="10" hasCustomPrompt="1"/>
          </p:nvPr>
        </p:nvSpPr>
        <p:spPr>
          <a:xfrm>
            <a:off x="2063510" y="2253164"/>
            <a:ext cx="9290290" cy="870739"/>
          </a:xfrm>
          <a:prstGeom prst="rect">
            <a:avLst/>
          </a:prstGeom>
        </p:spPr>
        <p:txBody>
          <a:bodyPr/>
          <a:lstStyle>
            <a:lvl1pPr marL="0" indent="0">
              <a:buNone/>
              <a:defRPr sz="2000" i="0">
                <a:solidFill>
                  <a:schemeClr val="bg2">
                    <a:lumMod val="50000"/>
                  </a:schemeClr>
                </a:solidFill>
                <a:latin typeface="Arial" panose="020B0604020202020204" pitchFamily="34" charset="0"/>
                <a:cs typeface="Arial" panose="020B0604020202020204" pitchFamily="34" charset="0"/>
              </a:defRPr>
            </a:lvl1pPr>
            <a:lvl2pPr marL="457200" indent="0">
              <a:buNone/>
              <a:defRPr sz="2000">
                <a:solidFill>
                  <a:schemeClr val="tx1">
                    <a:lumMod val="75000"/>
                    <a:lumOff val="25000"/>
                  </a:schemeClr>
                </a:solidFill>
                <a:latin typeface="Arial" panose="020B0604020202020204" pitchFamily="34" charset="0"/>
                <a:cs typeface="Arial" panose="020B0604020202020204" pitchFamily="34" charset="0"/>
              </a:defRPr>
            </a:lvl2pPr>
          </a:lstStyle>
          <a:p>
            <a:pPr lvl="0"/>
            <a:r>
              <a:rPr lang="en-CA" dirty="0"/>
              <a:t>University of Alberta. 2019. “Title of Module.” Opening Up Copyright Instructional Module. https://</a:t>
            </a:r>
            <a:r>
              <a:rPr lang="en-CA" dirty="0" err="1"/>
              <a:t>www.ualberta.ca</a:t>
            </a:r>
            <a:r>
              <a:rPr lang="en-CA" dirty="0"/>
              <a:t>/copyright/resources/opening-up-copyright-instructional-modules </a:t>
            </a:r>
          </a:p>
          <a:p>
            <a:pPr lvl="0"/>
            <a:endParaRPr lang="en-CA" dirty="0"/>
          </a:p>
          <a:p>
            <a:pPr lvl="0"/>
            <a:endParaRPr lang="en-US" dirty="0"/>
          </a:p>
        </p:txBody>
      </p:sp>
      <p:sp>
        <p:nvSpPr>
          <p:cNvPr id="5" name="TextBox 4">
            <a:extLst>
              <a:ext uri="{FF2B5EF4-FFF2-40B4-BE49-F238E27FC236}">
                <a16:creationId xmlns:a16="http://schemas.microsoft.com/office/drawing/2014/main" id="{26B4B9B2-BF5E-E542-89E2-2A154D3F58BB}"/>
              </a:ext>
            </a:extLst>
          </p:cNvPr>
          <p:cNvSpPr txBox="1"/>
          <p:nvPr userDrawn="1"/>
        </p:nvSpPr>
        <p:spPr>
          <a:xfrm>
            <a:off x="1455738" y="1718034"/>
            <a:ext cx="9898062" cy="400110"/>
          </a:xfrm>
          <a:prstGeom prst="rect">
            <a:avLst/>
          </a:prstGeom>
          <a:noFill/>
        </p:spPr>
        <p:txBody>
          <a:bodyPr wrap="square" rtlCol="0">
            <a:spAutoFit/>
          </a:bodyPr>
          <a:lstStyle/>
          <a:p>
            <a:r>
              <a:rPr lang="en-US" sz="2000" dirty="0">
                <a:solidFill>
                  <a:schemeClr val="bg2">
                    <a:lumMod val="50000"/>
                  </a:schemeClr>
                </a:solidFill>
                <a:latin typeface="Arial" panose="020B0604020202020204" pitchFamily="34" charset="0"/>
                <a:cs typeface="Arial" panose="020B0604020202020204" pitchFamily="34" charset="0"/>
              </a:rPr>
              <a:t>Suggested Citation:</a:t>
            </a:r>
          </a:p>
        </p:txBody>
      </p:sp>
      <p:sp>
        <p:nvSpPr>
          <p:cNvPr id="7" name="TextBox 6">
            <a:extLst>
              <a:ext uri="{FF2B5EF4-FFF2-40B4-BE49-F238E27FC236}">
                <a16:creationId xmlns:a16="http://schemas.microsoft.com/office/drawing/2014/main" id="{B77FE9AC-6BDF-884B-AC43-57A59DF5D7FC}"/>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LICENSING AND ATTRIBUTION</a:t>
            </a:r>
            <a:endParaRPr lang="en-US" sz="4000" b="1" dirty="0">
              <a:solidFill>
                <a:schemeClr val="bg1"/>
              </a:solidFill>
            </a:endParaRPr>
          </a:p>
        </p:txBody>
      </p:sp>
    </p:spTree>
    <p:extLst>
      <p:ext uri="{BB962C8B-B14F-4D97-AF65-F5344CB8AC3E}">
        <p14:creationId xmlns:p14="http://schemas.microsoft.com/office/powerpoint/2010/main" val="11981423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8AC36D5-2C66-DD4B-B2E1-F7E0A8E89452}"/>
              </a:ext>
            </a:extLst>
          </p:cNvPr>
          <p:cNvSpPr/>
          <p:nvPr userDrawn="1"/>
        </p:nvSpPr>
        <p:spPr>
          <a:xfrm>
            <a:off x="934260" y="1828800"/>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Copyright Office </a:t>
            </a:r>
          </a:p>
        </p:txBody>
      </p:sp>
      <p:sp>
        <p:nvSpPr>
          <p:cNvPr id="5" name="Rectangle 4">
            <a:extLst>
              <a:ext uri="{FF2B5EF4-FFF2-40B4-BE49-F238E27FC236}">
                <a16:creationId xmlns:a16="http://schemas.microsoft.com/office/drawing/2014/main" id="{F4AB2F73-AA72-9B45-B56F-5714BB551923}"/>
              </a:ext>
            </a:extLst>
          </p:cNvPr>
          <p:cNvSpPr/>
          <p:nvPr userDrawn="1"/>
        </p:nvSpPr>
        <p:spPr>
          <a:xfrm>
            <a:off x="8610600" y="1830200"/>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Technologies in Education </a:t>
            </a:r>
          </a:p>
        </p:txBody>
      </p:sp>
      <p:sp>
        <p:nvSpPr>
          <p:cNvPr id="6" name="Rectangle 5">
            <a:extLst>
              <a:ext uri="{FF2B5EF4-FFF2-40B4-BE49-F238E27FC236}">
                <a16:creationId xmlns:a16="http://schemas.microsoft.com/office/drawing/2014/main" id="{DCE2F1AD-46F0-DD45-A25E-E48BCBA3B115}"/>
              </a:ext>
            </a:extLst>
          </p:cNvPr>
          <p:cNvSpPr/>
          <p:nvPr userDrawn="1"/>
        </p:nvSpPr>
        <p:spPr>
          <a:xfrm>
            <a:off x="4772430" y="1830200"/>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Centre for Teaching and Learning </a:t>
            </a:r>
          </a:p>
        </p:txBody>
      </p:sp>
      <p:sp>
        <p:nvSpPr>
          <p:cNvPr id="8" name="Rectangle 7">
            <a:extLst>
              <a:ext uri="{FF2B5EF4-FFF2-40B4-BE49-F238E27FC236}">
                <a16:creationId xmlns:a16="http://schemas.microsoft.com/office/drawing/2014/main" id="{A10864C0-EF45-BA47-9034-BC1DFCA5CE7B}"/>
              </a:ext>
            </a:extLst>
          </p:cNvPr>
          <p:cNvSpPr/>
          <p:nvPr userDrawn="1"/>
        </p:nvSpPr>
        <p:spPr>
          <a:xfrm>
            <a:off x="2862356" y="4154355"/>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University of Alberta Libraries </a:t>
            </a:r>
          </a:p>
        </p:txBody>
      </p:sp>
      <p:sp>
        <p:nvSpPr>
          <p:cNvPr id="10" name="Rectangle 9">
            <a:extLst>
              <a:ext uri="{FF2B5EF4-FFF2-40B4-BE49-F238E27FC236}">
                <a16:creationId xmlns:a16="http://schemas.microsoft.com/office/drawing/2014/main" id="{330ADD80-AE04-714D-B57B-8EB232D2161E}"/>
              </a:ext>
            </a:extLst>
          </p:cNvPr>
          <p:cNvSpPr/>
          <p:nvPr userDrawn="1"/>
        </p:nvSpPr>
        <p:spPr>
          <a:xfrm>
            <a:off x="6698995" y="4154355"/>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School of Library and Information Studies </a:t>
            </a:r>
          </a:p>
        </p:txBody>
      </p:sp>
      <p:sp>
        <p:nvSpPr>
          <p:cNvPr id="11" name="TextBox 10">
            <a:extLst>
              <a:ext uri="{FF2B5EF4-FFF2-40B4-BE49-F238E27FC236}">
                <a16:creationId xmlns:a16="http://schemas.microsoft.com/office/drawing/2014/main" id="{6495B3A9-DC6D-BA4C-AB65-601383371BCD}"/>
              </a:ext>
            </a:extLst>
          </p:cNvPr>
          <p:cNvSpPr txBox="1"/>
          <p:nvPr userDrawn="1"/>
        </p:nvSpPr>
        <p:spPr>
          <a:xfrm>
            <a:off x="1268630" y="2590961"/>
            <a:ext cx="2074460" cy="747897"/>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Adrian Sheppard</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Amanda </a:t>
            </a:r>
            <a:r>
              <a:rPr lang="en-US" dirty="0" err="1">
                <a:solidFill>
                  <a:schemeClr val="bg2">
                    <a:lumMod val="50000"/>
                  </a:schemeClr>
                </a:solidFill>
                <a:latin typeface="Arial" panose="020B0604020202020204" pitchFamily="34" charset="0"/>
                <a:cs typeface="Arial" panose="020B0604020202020204" pitchFamily="34" charset="0"/>
              </a:rPr>
              <a:t>Wakaruk</a:t>
            </a:r>
            <a:r>
              <a:rPr lang="en-US" dirty="0">
                <a:solidFill>
                  <a:schemeClr val="bg2">
                    <a:lumMod val="50000"/>
                  </a:schemeClr>
                </a:solidFill>
                <a:latin typeface="Arial" panose="020B0604020202020204" pitchFamily="34" charset="0"/>
                <a:cs typeface="Arial" panose="020B0604020202020204" pitchFamily="34" charset="0"/>
              </a:rPr>
              <a:t> </a:t>
            </a:r>
          </a:p>
        </p:txBody>
      </p:sp>
      <p:sp>
        <p:nvSpPr>
          <p:cNvPr id="12" name="TextBox 11">
            <a:extLst>
              <a:ext uri="{FF2B5EF4-FFF2-40B4-BE49-F238E27FC236}">
                <a16:creationId xmlns:a16="http://schemas.microsoft.com/office/drawing/2014/main" id="{2FA340A0-4136-5347-92B1-F4072E788C07}"/>
              </a:ext>
            </a:extLst>
          </p:cNvPr>
          <p:cNvSpPr txBox="1"/>
          <p:nvPr userDrawn="1"/>
        </p:nvSpPr>
        <p:spPr>
          <a:xfrm>
            <a:off x="8944970" y="2585367"/>
            <a:ext cx="2074460" cy="726546"/>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Anwen Burk</a:t>
            </a:r>
          </a:p>
          <a:p>
            <a:pPr algn="ctr">
              <a:lnSpc>
                <a:spcPct val="120000"/>
              </a:lnSpc>
            </a:pPr>
            <a:endParaRPr lang="en-US" dirty="0">
              <a:solidFill>
                <a:schemeClr val="bg2">
                  <a:lumMod val="50000"/>
                </a:schemeClr>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DB99CC51-F6EC-684B-A055-908766515B32}"/>
              </a:ext>
            </a:extLst>
          </p:cNvPr>
          <p:cNvSpPr txBox="1"/>
          <p:nvPr userDrawn="1"/>
        </p:nvSpPr>
        <p:spPr>
          <a:xfrm>
            <a:off x="4929098" y="2585367"/>
            <a:ext cx="2191049" cy="1080296"/>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 </a:t>
            </a:r>
            <a:r>
              <a:rPr lang="en-US" dirty="0" err="1">
                <a:solidFill>
                  <a:schemeClr val="bg2">
                    <a:lumMod val="50000"/>
                  </a:schemeClr>
                </a:solidFill>
                <a:latin typeface="Arial" panose="020B0604020202020204" pitchFamily="34" charset="0"/>
                <a:cs typeface="Arial" panose="020B0604020202020204" pitchFamily="34" charset="0"/>
              </a:rPr>
              <a:t>Cosette</a:t>
            </a:r>
            <a:r>
              <a:rPr lang="en-US" dirty="0">
                <a:solidFill>
                  <a:schemeClr val="bg2">
                    <a:lumMod val="50000"/>
                  </a:schemeClr>
                </a:solidFill>
                <a:latin typeface="Arial" panose="020B0604020202020204" pitchFamily="34" charset="0"/>
                <a:cs typeface="Arial" panose="020B0604020202020204" pitchFamily="34" charset="0"/>
              </a:rPr>
              <a:t> </a:t>
            </a:r>
            <a:r>
              <a:rPr lang="en-US" dirty="0" err="1">
                <a:solidFill>
                  <a:schemeClr val="bg2">
                    <a:lumMod val="50000"/>
                  </a:schemeClr>
                </a:solidFill>
                <a:latin typeface="Arial" panose="020B0604020202020204" pitchFamily="34" charset="0"/>
                <a:cs typeface="Arial" panose="020B0604020202020204" pitchFamily="34" charset="0"/>
              </a:rPr>
              <a:t>Lemelin</a:t>
            </a:r>
            <a:r>
              <a:rPr lang="en-US" dirty="0">
                <a:solidFill>
                  <a:schemeClr val="bg2">
                    <a:lumMod val="50000"/>
                  </a:schemeClr>
                </a:solidFill>
                <a:latin typeface="Arial" panose="020B0604020202020204" pitchFamily="34" charset="0"/>
                <a:cs typeface="Arial" panose="020B0604020202020204" pitchFamily="34" charset="0"/>
              </a:rPr>
              <a:t>   </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   Graeme Pate</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   Krysta McNutt</a:t>
            </a:r>
          </a:p>
        </p:txBody>
      </p:sp>
      <p:sp>
        <p:nvSpPr>
          <p:cNvPr id="14" name="TextBox 13">
            <a:extLst>
              <a:ext uri="{FF2B5EF4-FFF2-40B4-BE49-F238E27FC236}">
                <a16:creationId xmlns:a16="http://schemas.microsoft.com/office/drawing/2014/main" id="{0017AB78-8441-CD47-9BF9-874140D2940A}"/>
              </a:ext>
            </a:extLst>
          </p:cNvPr>
          <p:cNvSpPr txBox="1"/>
          <p:nvPr userDrawn="1"/>
        </p:nvSpPr>
        <p:spPr>
          <a:xfrm>
            <a:off x="3196726" y="4873752"/>
            <a:ext cx="2074460" cy="369332"/>
          </a:xfrm>
          <a:prstGeom prst="rect">
            <a:avLst/>
          </a:prstGeom>
          <a:noFill/>
        </p:spPr>
        <p:txBody>
          <a:bodyPr wrap="square" rtlCol="0">
            <a:spAutoFit/>
          </a:bodyPr>
          <a:lstStyle/>
          <a:p>
            <a:pPr algn="ctr"/>
            <a:r>
              <a:rPr lang="en-US" dirty="0">
                <a:solidFill>
                  <a:schemeClr val="bg2">
                    <a:lumMod val="50000"/>
                  </a:schemeClr>
                </a:solidFill>
                <a:latin typeface="Arial" panose="020B0604020202020204" pitchFamily="34" charset="0"/>
                <a:cs typeface="Arial" panose="020B0604020202020204" pitchFamily="34" charset="0"/>
              </a:rPr>
              <a:t>Michelle </a:t>
            </a:r>
            <a:r>
              <a:rPr lang="en-US" dirty="0" err="1">
                <a:solidFill>
                  <a:schemeClr val="bg2">
                    <a:lumMod val="50000"/>
                  </a:schemeClr>
                </a:solidFill>
                <a:latin typeface="Arial" panose="020B0604020202020204" pitchFamily="34" charset="0"/>
                <a:cs typeface="Arial" panose="020B0604020202020204" pitchFamily="34" charset="0"/>
              </a:rPr>
              <a:t>Brailey</a:t>
            </a:r>
            <a:r>
              <a:rPr lang="en-US" dirty="0">
                <a:solidFill>
                  <a:schemeClr val="bg2">
                    <a:lumMod val="50000"/>
                  </a:schemeClr>
                </a:solidFill>
                <a:latin typeface="Arial" panose="020B0604020202020204" pitchFamily="34" charset="0"/>
                <a:cs typeface="Arial" panose="020B0604020202020204" pitchFamily="34" charset="0"/>
              </a:rPr>
              <a:t> </a:t>
            </a:r>
          </a:p>
        </p:txBody>
      </p:sp>
      <p:sp>
        <p:nvSpPr>
          <p:cNvPr id="15" name="TextBox 14">
            <a:extLst>
              <a:ext uri="{FF2B5EF4-FFF2-40B4-BE49-F238E27FC236}">
                <a16:creationId xmlns:a16="http://schemas.microsoft.com/office/drawing/2014/main" id="{01D5E255-63D8-6445-BB62-23049C353689}"/>
              </a:ext>
            </a:extLst>
          </p:cNvPr>
          <p:cNvSpPr txBox="1"/>
          <p:nvPr userDrawn="1"/>
        </p:nvSpPr>
        <p:spPr>
          <a:xfrm>
            <a:off x="7033365" y="4870679"/>
            <a:ext cx="2215138" cy="1391343"/>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Toby Grant</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Julia Guy</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Kris Joseph</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Michael B. McNally </a:t>
            </a:r>
          </a:p>
        </p:txBody>
      </p:sp>
      <p:sp>
        <p:nvSpPr>
          <p:cNvPr id="16" name="TextBox 15">
            <a:extLst>
              <a:ext uri="{FF2B5EF4-FFF2-40B4-BE49-F238E27FC236}">
                <a16:creationId xmlns:a16="http://schemas.microsoft.com/office/drawing/2014/main" id="{D9876829-F464-184F-BFFE-480173F8661C}"/>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CONTRIBUTORS</a:t>
            </a:r>
            <a:endParaRPr lang="en-US" sz="4000" b="1" dirty="0">
              <a:solidFill>
                <a:schemeClr val="bg1"/>
              </a:solidFill>
            </a:endParaRPr>
          </a:p>
        </p:txBody>
      </p:sp>
    </p:spTree>
    <p:extLst>
      <p:ext uri="{BB962C8B-B14F-4D97-AF65-F5344CB8AC3E}">
        <p14:creationId xmlns:p14="http://schemas.microsoft.com/office/powerpoint/2010/main" val="1116949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71282" y="512064"/>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a:t>Level 1</a:t>
            </a:r>
            <a:br>
              <a:rPr lang="en-US" dirty="0"/>
            </a:br>
            <a:r>
              <a:rPr lang="en-US" dirty="0"/>
              <a:t>Title Placeholder</a:t>
            </a:r>
          </a:p>
        </p:txBody>
      </p:sp>
      <p:sp>
        <p:nvSpPr>
          <p:cNvPr id="3" name="Content Placeholder 2"/>
          <p:cNvSpPr>
            <a:spLocks noGrp="1"/>
          </p:cNvSpPr>
          <p:nvPr>
            <p:ph sz="half" idx="1"/>
          </p:nvPr>
        </p:nvSpPr>
        <p:spPr>
          <a:xfrm>
            <a:off x="838200" y="1825625"/>
            <a:ext cx="5181600" cy="4351338"/>
          </a:xfrm>
          <a:prstGeom prst="rect">
            <a:avLst/>
          </a:prstGeom>
        </p:spPr>
        <p:txBody>
          <a:bodyPr/>
          <a:lstStyle>
            <a:lvl1pPr>
              <a:defRPr b="0" i="0" baseline="0">
                <a:solidFill>
                  <a:schemeClr val="bg2">
                    <a:lumMod val="50000"/>
                  </a:schemeClr>
                </a:solidFill>
                <a:latin typeface="Arial" panose="020B0604020202020204" pitchFamily="34" charset="0"/>
              </a:defRPr>
            </a:lvl1pPr>
            <a:lvl2pPr>
              <a:defRPr b="0" i="0" baseline="0">
                <a:solidFill>
                  <a:schemeClr val="bg2">
                    <a:lumMod val="50000"/>
                  </a:schemeClr>
                </a:solidFill>
                <a:latin typeface="Arial" panose="020B0604020202020204" pitchFamily="34" charset="0"/>
              </a:defRPr>
            </a:lvl2pPr>
            <a:lvl3pPr>
              <a:defRPr b="0" i="0" baseline="0">
                <a:solidFill>
                  <a:schemeClr val="bg2">
                    <a:lumMod val="50000"/>
                  </a:schemeClr>
                </a:solidFill>
                <a:latin typeface="Arial" panose="020B0604020202020204" pitchFamily="34" charset="0"/>
              </a:defRPr>
            </a:lvl3pPr>
            <a:lvl4pPr>
              <a:defRPr b="0" i="0" baseline="0">
                <a:solidFill>
                  <a:schemeClr val="bg2">
                    <a:lumMod val="50000"/>
                  </a:schemeClr>
                </a:solidFill>
                <a:latin typeface="Arial" panose="020B0604020202020204" pitchFamily="34" charset="0"/>
              </a:defRPr>
            </a:lvl4pPr>
            <a:lvl5pPr>
              <a:defRPr b="0" i="0" baseline="0">
                <a:solidFill>
                  <a:schemeClr val="bg2">
                    <a:lumMod val="50000"/>
                  </a:schemeClr>
                </a:solidFill>
                <a:latin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3"/>
          </p:nvPr>
        </p:nvSpPr>
        <p:spPr>
          <a:xfrm>
            <a:off x="6172200" y="1825625"/>
            <a:ext cx="5181600" cy="4351338"/>
          </a:xfrm>
          <a:prstGeom prst="rect">
            <a:avLst/>
          </a:prstGeom>
        </p:spPr>
        <p:txBody>
          <a:bodyPr/>
          <a:lstStyle>
            <a:lvl1pPr>
              <a:defRPr b="0" i="0" baseline="0">
                <a:solidFill>
                  <a:schemeClr val="bg2">
                    <a:lumMod val="50000"/>
                  </a:schemeClr>
                </a:solidFill>
                <a:latin typeface="Arial" panose="020B0604020202020204" pitchFamily="34" charset="0"/>
              </a:defRPr>
            </a:lvl1pPr>
            <a:lvl2pPr>
              <a:defRPr b="0" i="0" baseline="0">
                <a:solidFill>
                  <a:schemeClr val="bg2">
                    <a:lumMod val="50000"/>
                  </a:schemeClr>
                </a:solidFill>
                <a:latin typeface="Arial" panose="020B0604020202020204" pitchFamily="34" charset="0"/>
              </a:defRPr>
            </a:lvl2pPr>
            <a:lvl3pPr>
              <a:defRPr b="0" i="0" baseline="0">
                <a:solidFill>
                  <a:schemeClr val="bg2">
                    <a:lumMod val="50000"/>
                  </a:schemeClr>
                </a:solidFill>
                <a:latin typeface="Arial" panose="020B0604020202020204" pitchFamily="34" charset="0"/>
              </a:defRPr>
            </a:lvl3pPr>
            <a:lvl4pPr>
              <a:defRPr b="0" i="0" baseline="0">
                <a:solidFill>
                  <a:schemeClr val="bg2">
                    <a:lumMod val="50000"/>
                  </a:schemeClr>
                </a:solidFill>
                <a:latin typeface="Arial" panose="020B0604020202020204" pitchFamily="34" charset="0"/>
              </a:defRPr>
            </a:lvl4pPr>
            <a:lvl5pPr>
              <a:defRPr b="0" i="0" baseline="0">
                <a:solidFill>
                  <a:schemeClr val="bg2">
                    <a:lumMod val="50000"/>
                  </a:schemeClr>
                </a:solidFill>
                <a:latin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710339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3870E22-D3D2-624E-AF9E-3E05930D55E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58731" y="4886866"/>
            <a:ext cx="2478798" cy="702490"/>
          </a:xfrm>
          <a:prstGeom prst="rect">
            <a:avLst/>
          </a:prstGeom>
        </p:spPr>
      </p:pic>
      <p:sp>
        <p:nvSpPr>
          <p:cNvPr id="5" name="TextBox 4">
            <a:extLst>
              <a:ext uri="{FF2B5EF4-FFF2-40B4-BE49-F238E27FC236}">
                <a16:creationId xmlns:a16="http://schemas.microsoft.com/office/drawing/2014/main" id="{9C19D730-2A94-5745-8E71-D16B78BB4A5D}"/>
              </a:ext>
            </a:extLst>
          </p:cNvPr>
          <p:cNvSpPr txBox="1"/>
          <p:nvPr userDrawn="1"/>
        </p:nvSpPr>
        <p:spPr>
          <a:xfrm>
            <a:off x="1595717" y="2097172"/>
            <a:ext cx="8964707" cy="221599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chemeClr val="bg2">
                    <a:lumMod val="50000"/>
                  </a:schemeClr>
                </a:solidFill>
                <a:latin typeface="Arial" panose="020B0604020202020204" pitchFamily="34" charset="0"/>
                <a:cs typeface="Arial" panose="020B0604020202020204" pitchFamily="34" charset="0"/>
              </a:rPr>
              <a:t>Opening Up Copyright modules were initially funded through the University of Alberta, Centre for Teaching and Learning’s Teaching and Learning Enhancement Fund (TLEF) with in kind contributions from the Copyright Office and the School of Library and Information Studies. </a:t>
            </a:r>
          </a:p>
          <a:p>
            <a:endParaRPr lang="en-US" dirty="0"/>
          </a:p>
        </p:txBody>
      </p:sp>
      <p:sp>
        <p:nvSpPr>
          <p:cNvPr id="6" name="TextBox 5">
            <a:extLst>
              <a:ext uri="{FF2B5EF4-FFF2-40B4-BE49-F238E27FC236}">
                <a16:creationId xmlns:a16="http://schemas.microsoft.com/office/drawing/2014/main" id="{FE39E2A1-D1F8-F849-A85E-FA17C3913CDD}"/>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ACKNOWLEDGMENT</a:t>
            </a:r>
            <a:endParaRPr lang="en-US" sz="4000" b="1" dirty="0">
              <a:solidFill>
                <a:schemeClr val="bg1"/>
              </a:solidFill>
            </a:endParaRPr>
          </a:p>
        </p:txBody>
      </p:sp>
    </p:spTree>
    <p:extLst>
      <p:ext uri="{BB962C8B-B14F-4D97-AF65-F5344CB8AC3E}">
        <p14:creationId xmlns:p14="http://schemas.microsoft.com/office/powerpoint/2010/main" val="16537250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defRPr sz="6000" b="1" i="0" baseline="0">
                <a:solidFill>
                  <a:srgbClr val="F7CA00"/>
                </a:solidFill>
                <a:latin typeface="Arial" panose="020B0604020202020204" pitchFamily="34" charset="0"/>
              </a:defRPr>
            </a:lvl1pPr>
          </a:lstStyle>
          <a:p>
            <a:r>
              <a:rPr lang="en-US" dirty="0"/>
              <a:t>Level 3</a:t>
            </a:r>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0" i="0" baseline="0">
                <a:solidFill>
                  <a:schemeClr val="bg2">
                    <a:lumMod val="50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4" name="Picture 3">
            <a:extLst>
              <a:ext uri="{FF2B5EF4-FFF2-40B4-BE49-F238E27FC236}">
                <a16:creationId xmlns:a16="http://schemas.microsoft.com/office/drawing/2014/main" id="{DE912162-4DF4-DC48-9D9E-EEA138835229}"/>
              </a:ext>
            </a:extLst>
          </p:cNvPr>
          <p:cNvPicPr>
            <a:picLocks noChangeAspect="1"/>
          </p:cNvPicPr>
          <p:nvPr userDrawn="1"/>
        </p:nvPicPr>
        <p:blipFill>
          <a:blip r:embed="rId3"/>
          <a:stretch>
            <a:fillRect/>
          </a:stretch>
        </p:blipFill>
        <p:spPr>
          <a:xfrm>
            <a:off x="4736474" y="4396582"/>
            <a:ext cx="2719052" cy="640135"/>
          </a:xfrm>
          <a:prstGeom prst="rect">
            <a:avLst/>
          </a:prstGeom>
        </p:spPr>
      </p:pic>
      <p:pic>
        <p:nvPicPr>
          <p:cNvPr id="5" name="Picture 2" descr="Image result for cc-by">
            <a:hlinkClick r:id="rId4"/>
            <a:extLst>
              <a:ext uri="{FF2B5EF4-FFF2-40B4-BE49-F238E27FC236}">
                <a16:creationId xmlns:a16="http://schemas.microsoft.com/office/drawing/2014/main" id="{98379867-4123-0F4E-B462-BF544A8E6E31}"/>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560127" y="5880819"/>
            <a:ext cx="1106542" cy="390456"/>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9">
            <a:extLst>
              <a:ext uri="{FF2B5EF4-FFF2-40B4-BE49-F238E27FC236}">
                <a16:creationId xmlns:a16="http://schemas.microsoft.com/office/drawing/2014/main" id="{0A21B7B0-4B19-2747-9BBC-ACC22F9164AD}"/>
              </a:ext>
            </a:extLst>
          </p:cNvPr>
          <p:cNvSpPr>
            <a:spLocks noGrp="1"/>
          </p:cNvSpPr>
          <p:nvPr>
            <p:ph type="body" sz="quarter" idx="10" hasCustomPrompt="1"/>
          </p:nvPr>
        </p:nvSpPr>
        <p:spPr>
          <a:xfrm>
            <a:off x="10380663" y="6270625"/>
            <a:ext cx="1428750" cy="374650"/>
          </a:xfrm>
          <a:prstGeom prst="rect">
            <a:avLst/>
          </a:prstGeom>
        </p:spPr>
        <p:txBody>
          <a:bodyPr/>
          <a:lstStyle>
            <a:lvl1pPr marL="0" indent="0" algn="ctr">
              <a:buNone/>
              <a:defRPr sz="1800"/>
            </a:lvl1pPr>
          </a:lstStyle>
          <a:p>
            <a:pPr lvl="0"/>
            <a:r>
              <a:rPr lang="en-US" dirty="0"/>
              <a:t>Month Year</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lvl1pPr>
              <a:defRPr b="0" i="0" baseline="0">
                <a:solidFill>
                  <a:schemeClr val="bg2">
                    <a:lumMod val="50000"/>
                  </a:schemeClr>
                </a:solidFill>
                <a:latin typeface="Arial" panose="020B0604020202020204" pitchFamily="34" charset="0"/>
              </a:defRPr>
            </a:lvl1pPr>
            <a:lvl2pPr>
              <a:defRPr b="0" i="0" baseline="0">
                <a:solidFill>
                  <a:schemeClr val="bg2">
                    <a:lumMod val="50000"/>
                  </a:schemeClr>
                </a:solidFill>
                <a:latin typeface="Arial" panose="020B0604020202020204" pitchFamily="34" charset="0"/>
              </a:defRPr>
            </a:lvl2pPr>
            <a:lvl3pPr>
              <a:defRPr b="0" i="0" baseline="0">
                <a:solidFill>
                  <a:schemeClr val="bg2">
                    <a:lumMod val="50000"/>
                  </a:schemeClr>
                </a:solidFill>
                <a:latin typeface="Arial" panose="020B0604020202020204" pitchFamily="34" charset="0"/>
              </a:defRPr>
            </a:lvl3pPr>
            <a:lvl4pPr>
              <a:defRPr b="0" i="0" baseline="0">
                <a:solidFill>
                  <a:schemeClr val="bg2">
                    <a:lumMod val="50000"/>
                  </a:schemeClr>
                </a:solidFill>
                <a:latin typeface="Arial" panose="020B0604020202020204" pitchFamily="34" charset="0"/>
              </a:defRPr>
            </a:lvl4pPr>
            <a:lvl5pPr>
              <a:defRPr b="0" i="0" baseline="0">
                <a:solidFill>
                  <a:schemeClr val="bg2">
                    <a:lumMod val="5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6172200" y="1825625"/>
            <a:ext cx="5181600" cy="4351338"/>
          </a:xfrm>
          <a:prstGeom prst="rect">
            <a:avLst/>
          </a:prstGeom>
        </p:spPr>
        <p:txBody>
          <a:bodyPr/>
          <a:lstStyle>
            <a:lvl1pPr>
              <a:defRPr b="0" i="0" baseline="0">
                <a:solidFill>
                  <a:schemeClr val="bg2">
                    <a:lumMod val="50000"/>
                  </a:schemeClr>
                </a:solidFill>
                <a:latin typeface="Arial" panose="020B0604020202020204" pitchFamily="34" charset="0"/>
              </a:defRPr>
            </a:lvl1pPr>
            <a:lvl2pPr>
              <a:defRPr b="0" i="0" baseline="0">
                <a:solidFill>
                  <a:schemeClr val="bg2">
                    <a:lumMod val="50000"/>
                  </a:schemeClr>
                </a:solidFill>
                <a:latin typeface="Arial" panose="020B0604020202020204" pitchFamily="34" charset="0"/>
              </a:defRPr>
            </a:lvl2pPr>
            <a:lvl3pPr>
              <a:defRPr b="0" i="0" baseline="0">
                <a:solidFill>
                  <a:schemeClr val="bg2">
                    <a:lumMod val="50000"/>
                  </a:schemeClr>
                </a:solidFill>
                <a:latin typeface="Arial" panose="020B0604020202020204" pitchFamily="34" charset="0"/>
              </a:defRPr>
            </a:lvl3pPr>
            <a:lvl4pPr>
              <a:defRPr b="0" i="0" baseline="0">
                <a:solidFill>
                  <a:schemeClr val="bg2">
                    <a:lumMod val="50000"/>
                  </a:schemeClr>
                </a:solidFill>
                <a:latin typeface="Arial" panose="020B0604020202020204" pitchFamily="34" charset="0"/>
              </a:defRPr>
            </a:lvl4pPr>
            <a:lvl5pPr>
              <a:defRPr b="0" i="0" baseline="0">
                <a:solidFill>
                  <a:schemeClr val="bg2">
                    <a:lumMod val="5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0"/>
          <p:cNvSpPr>
            <a:spLocks noGrp="1"/>
          </p:cNvSpPr>
          <p:nvPr>
            <p:ph sz="quarter" idx="14" hasCustomPrompt="1"/>
          </p:nvPr>
        </p:nvSpPr>
        <p:spPr>
          <a:xfrm>
            <a:off x="1520894" y="6272213"/>
            <a:ext cx="9832906" cy="287337"/>
          </a:xfrm>
          <a:prstGeom prst="rect">
            <a:avLst/>
          </a:prstGeom>
        </p:spPr>
        <p:txBody>
          <a:bodyPr anchor="ctr" anchorCtr="0"/>
          <a:lstStyle>
            <a:lvl1pPr marL="0" indent="0">
              <a:buFontTx/>
              <a:buNone/>
              <a:defRPr sz="1500" b="0" i="0" baseline="0">
                <a:solidFill>
                  <a:srgbClr val="F7CA00"/>
                </a:solidFill>
                <a:latin typeface="Arial"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Links to Related Modules</a:t>
            </a:r>
          </a:p>
        </p:txBody>
      </p:sp>
      <p:sp>
        <p:nvSpPr>
          <p:cNvPr id="6" name="Title 1">
            <a:extLst>
              <a:ext uri="{FF2B5EF4-FFF2-40B4-BE49-F238E27FC236}">
                <a16:creationId xmlns:a16="http://schemas.microsoft.com/office/drawing/2014/main" id="{B00D2005-1638-D145-A3AA-4604EF5F2187}"/>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a:t>Level 3</a:t>
            </a:r>
            <a:br>
              <a:rPr lang="en-US" dirty="0"/>
            </a:br>
            <a:r>
              <a:rPr lang="en-US" dirty="0"/>
              <a:t>Title Placeholder</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Content Placeholder 7">
            <a:extLst>
              <a:ext uri="{FF2B5EF4-FFF2-40B4-BE49-F238E27FC236}">
                <a16:creationId xmlns:a16="http://schemas.microsoft.com/office/drawing/2014/main" id="{D71B6D7B-91A1-E44E-9C3E-3CF6164B667B}"/>
              </a:ext>
            </a:extLst>
          </p:cNvPr>
          <p:cNvPicPr>
            <a:picLocks noChangeAspect="1"/>
          </p:cNvPicPr>
          <p:nvPr userDrawn="1"/>
        </p:nvPicPr>
        <p:blipFill>
          <a:blip r:embed="rId3"/>
          <a:stretch>
            <a:fillRect/>
          </a:stretch>
        </p:blipFill>
        <p:spPr>
          <a:xfrm>
            <a:off x="411231" y="2517212"/>
            <a:ext cx="11369538" cy="2849485"/>
          </a:xfrm>
          <a:prstGeom prst="rect">
            <a:avLst/>
          </a:prstGeom>
        </p:spPr>
      </p:pic>
      <p:sp>
        <p:nvSpPr>
          <p:cNvPr id="4" name="TextBox 3">
            <a:extLst>
              <a:ext uri="{FF2B5EF4-FFF2-40B4-BE49-F238E27FC236}">
                <a16:creationId xmlns:a16="http://schemas.microsoft.com/office/drawing/2014/main" id="{C3377E9F-F72D-D346-A023-587315F6F938}"/>
              </a:ext>
            </a:extLst>
          </p:cNvPr>
          <p:cNvSpPr txBox="1"/>
          <p:nvPr userDrawn="1"/>
        </p:nvSpPr>
        <p:spPr>
          <a:xfrm>
            <a:off x="2671282" y="512064"/>
            <a:ext cx="8682518" cy="963149"/>
          </a:xfrm>
          <a:prstGeom prst="rect">
            <a:avLst/>
          </a:prstGeom>
          <a:noFill/>
        </p:spPr>
        <p:txBody>
          <a:bodyPr wrap="square" rtlCol="0">
            <a:spAutoFit/>
          </a:bodyPr>
          <a:lstStyle/>
          <a:p>
            <a:pPr algn="ctr">
              <a:lnSpc>
                <a:spcPct val="70000"/>
              </a:lnSpc>
            </a:pPr>
            <a:r>
              <a:rPr lang="en-CA" sz="4000" b="1" dirty="0">
                <a:solidFill>
                  <a:schemeClr val="bg1"/>
                </a:solidFill>
              </a:rPr>
              <a:t>THANK  YOU  FOR YOUR ATTENTION</a:t>
            </a:r>
            <a:endParaRPr lang="en-US" sz="4000" b="1" dirty="0">
              <a:solidFill>
                <a:schemeClr val="bg1"/>
              </a:solidFill>
            </a:endParaRPr>
          </a:p>
        </p:txBody>
      </p:sp>
    </p:spTree>
    <p:extLst>
      <p:ext uri="{BB962C8B-B14F-4D97-AF65-F5344CB8AC3E}">
        <p14:creationId xmlns:p14="http://schemas.microsoft.com/office/powerpoint/2010/main" val="40335652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C4CA8E0-8C56-9B48-BF92-FD290582BDF2}"/>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QUESTIONS</a:t>
            </a:r>
            <a:endParaRPr lang="en-US" sz="4000" b="1" dirty="0">
              <a:solidFill>
                <a:schemeClr val="bg1"/>
              </a:solidFill>
            </a:endParaRPr>
          </a:p>
        </p:txBody>
      </p:sp>
      <p:sp>
        <p:nvSpPr>
          <p:cNvPr id="5" name="Text Placeholder 2">
            <a:extLst>
              <a:ext uri="{FF2B5EF4-FFF2-40B4-BE49-F238E27FC236}">
                <a16:creationId xmlns:a16="http://schemas.microsoft.com/office/drawing/2014/main" id="{AC1BB4DB-AE38-1D46-BF18-56EE485B0F09}"/>
              </a:ext>
            </a:extLst>
          </p:cNvPr>
          <p:cNvSpPr>
            <a:spLocks noGrp="1"/>
          </p:cNvSpPr>
          <p:nvPr>
            <p:ph type="body" sz="quarter" idx="15" hasCustomPrompt="1"/>
          </p:nvPr>
        </p:nvSpPr>
        <p:spPr>
          <a:xfrm>
            <a:off x="2614948" y="2845830"/>
            <a:ext cx="6962104" cy="2164052"/>
          </a:xfrm>
          <a:prstGeom prst="rect">
            <a:avLst/>
          </a:prstGeom>
        </p:spPr>
        <p:txBody>
          <a:bodyPr/>
          <a:lstStyle>
            <a:lvl1pPr marL="342900" indent="-342900">
              <a:buFontTx/>
              <a:buChar char="-"/>
              <a:defRPr sz="2000" baseline="0">
                <a:solidFill>
                  <a:schemeClr val="bg2">
                    <a:lumMod val="50000"/>
                  </a:schemeClr>
                </a:solidFill>
              </a:defRPr>
            </a:lvl1pPr>
          </a:lstStyle>
          <a:p>
            <a:pPr lvl="0"/>
            <a:r>
              <a:rPr lang="en-US" dirty="0"/>
              <a:t>Leave this slide as a placeholder for H5P questions</a:t>
            </a:r>
          </a:p>
          <a:p>
            <a:pPr lvl="0"/>
            <a:r>
              <a:rPr lang="en-US" dirty="0"/>
              <a:t>The slide should stay on-screen 1 second for each question in the module (e.g. 6 questions means 6 seconds)</a:t>
            </a:r>
          </a:p>
          <a:p>
            <a:pPr lvl="0"/>
            <a:r>
              <a:rPr lang="en-US" dirty="0"/>
              <a:t>Delete this placeholder text so it doesn’t appear in the video!</a:t>
            </a:r>
          </a:p>
        </p:txBody>
      </p:sp>
    </p:spTree>
    <p:extLst>
      <p:ext uri="{BB962C8B-B14F-4D97-AF65-F5344CB8AC3E}">
        <p14:creationId xmlns:p14="http://schemas.microsoft.com/office/powerpoint/2010/main" val="41575465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8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2588692-E5A2-DC4C-8C4C-E7D74342CE31}"/>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7C4CA8E0-8C56-9B48-BF92-FD290582BDF2}"/>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REFERENCES AND RESOURCES</a:t>
            </a:r>
            <a:endParaRPr lang="en-US" sz="4000" b="1" dirty="0">
              <a:solidFill>
                <a:schemeClr val="bg1"/>
              </a:solidFill>
            </a:endParaRPr>
          </a:p>
        </p:txBody>
      </p:sp>
    </p:spTree>
    <p:extLst>
      <p:ext uri="{BB962C8B-B14F-4D97-AF65-F5344CB8AC3E}">
        <p14:creationId xmlns:p14="http://schemas.microsoft.com/office/powerpoint/2010/main" val="33287778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9EFD900-0255-F445-BE1C-1DF2270C913B}"/>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37AE39D8-DE47-5149-BF37-9229513418DE}"/>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CASES AND LEGISLATION</a:t>
            </a:r>
            <a:endParaRPr lang="en-US" sz="4000" b="1" dirty="0">
              <a:solidFill>
                <a:schemeClr val="bg1"/>
              </a:solidFill>
            </a:endParaRPr>
          </a:p>
        </p:txBody>
      </p:sp>
    </p:spTree>
    <p:extLst>
      <p:ext uri="{BB962C8B-B14F-4D97-AF65-F5344CB8AC3E}">
        <p14:creationId xmlns:p14="http://schemas.microsoft.com/office/powerpoint/2010/main" val="16770085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0FBAA09-CF2D-BB43-B73B-D63FECDAC48F}"/>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IMAGE AND SOUND REFERENCES </a:t>
            </a:r>
            <a:endParaRPr lang="en-US" sz="4000" b="1" dirty="0">
              <a:solidFill>
                <a:schemeClr val="bg1"/>
              </a:solidFill>
            </a:endParaRPr>
          </a:p>
        </p:txBody>
      </p:sp>
      <p:sp>
        <p:nvSpPr>
          <p:cNvPr id="5" name="Text Placeholder 2">
            <a:extLst>
              <a:ext uri="{FF2B5EF4-FFF2-40B4-BE49-F238E27FC236}">
                <a16:creationId xmlns:a16="http://schemas.microsoft.com/office/drawing/2014/main" id="{22472F1F-AB72-D34A-8EC6-81C5891A6867}"/>
              </a:ext>
            </a:extLst>
          </p:cNvPr>
          <p:cNvSpPr>
            <a:spLocks noGrp="1"/>
          </p:cNvSpPr>
          <p:nvPr>
            <p:ph type="body" sz="quarter" idx="15"/>
          </p:nvPr>
        </p:nvSpPr>
        <p:spPr>
          <a:xfrm>
            <a:off x="851192" y="1841277"/>
            <a:ext cx="10502608" cy="2833754"/>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6" name="Rectangle 5">
            <a:extLst>
              <a:ext uri="{FF2B5EF4-FFF2-40B4-BE49-F238E27FC236}">
                <a16:creationId xmlns:a16="http://schemas.microsoft.com/office/drawing/2014/main" id="{24378FCF-DF58-7E41-B4A4-CBF74387C917}"/>
              </a:ext>
            </a:extLst>
          </p:cNvPr>
          <p:cNvSpPr/>
          <p:nvPr userDrawn="1"/>
        </p:nvSpPr>
        <p:spPr>
          <a:xfrm>
            <a:off x="838200" y="4808654"/>
            <a:ext cx="10502608" cy="1477328"/>
          </a:xfrm>
          <a:prstGeom prst="rect">
            <a:avLst/>
          </a:prstGeom>
        </p:spPr>
        <p:txBody>
          <a:bodyPr wrap="square">
            <a:spAutoFit/>
          </a:bodyPr>
          <a:lstStyle/>
          <a:p>
            <a:r>
              <a:rPr lang="en-US" dirty="0">
                <a:solidFill>
                  <a:schemeClr val="bg2">
                    <a:lumMod val="50000"/>
                  </a:schemeClr>
                </a:solidFill>
              </a:rPr>
              <a:t>Closing Slides Music: </a:t>
            </a:r>
            <a:r>
              <a:rPr lang="en-US" dirty="0" err="1">
                <a:solidFill>
                  <a:schemeClr val="bg2">
                    <a:lumMod val="50000"/>
                  </a:schemeClr>
                </a:solidFill>
              </a:rPr>
              <a:t>Rybak</a:t>
            </a:r>
            <a:r>
              <a:rPr lang="en-US" dirty="0">
                <a:solidFill>
                  <a:schemeClr val="bg2">
                    <a:lumMod val="50000"/>
                  </a:schemeClr>
                </a:solidFill>
              </a:rPr>
              <a:t>, </a:t>
            </a:r>
            <a:r>
              <a:rPr lang="en-US" dirty="0" err="1">
                <a:solidFill>
                  <a:schemeClr val="bg2">
                    <a:lumMod val="50000"/>
                  </a:schemeClr>
                </a:solidFill>
              </a:rPr>
              <a:t>Nazar</a:t>
            </a:r>
            <a:r>
              <a:rPr lang="en-US" dirty="0">
                <a:solidFill>
                  <a:schemeClr val="bg2">
                    <a:lumMod val="50000"/>
                  </a:schemeClr>
                </a:solidFill>
              </a:rPr>
              <a:t>. (n.d.). Corporate Inspired. </a:t>
            </a:r>
            <a:r>
              <a:rPr lang="en-US" dirty="0" err="1">
                <a:solidFill>
                  <a:schemeClr val="bg2">
                    <a:lumMod val="50000"/>
                  </a:schemeClr>
                </a:solidFill>
              </a:rPr>
              <a:t>HookSounds</a:t>
            </a:r>
            <a:r>
              <a:rPr lang="en-US" dirty="0">
                <a:solidFill>
                  <a:schemeClr val="bg2">
                    <a:lumMod val="50000"/>
                  </a:schemeClr>
                </a:solidFill>
              </a:rPr>
              <a:t>. CC BY. </a:t>
            </a:r>
            <a:r>
              <a:rPr lang="en-US" dirty="0">
                <a:hlinkClick r:id="rId3"/>
              </a:rPr>
              <a:t>http://www.hooksounds.com/</a:t>
            </a:r>
            <a:r>
              <a:rPr lang="en-US" dirty="0"/>
              <a:t> </a:t>
            </a:r>
          </a:p>
          <a:p>
            <a:endParaRPr lang="en-US" dirty="0"/>
          </a:p>
          <a:p>
            <a:r>
              <a:rPr lang="en-US" dirty="0">
                <a:solidFill>
                  <a:schemeClr val="bg2">
                    <a:lumMod val="50000"/>
                  </a:schemeClr>
                </a:solidFill>
              </a:rPr>
              <a:t>Unattributed materials are contributions from the Opening Up Copyright Project Team and placed in the Public Domain.</a:t>
            </a:r>
          </a:p>
        </p:txBody>
      </p:sp>
    </p:spTree>
    <p:extLst>
      <p:ext uri="{BB962C8B-B14F-4D97-AF65-F5344CB8AC3E}">
        <p14:creationId xmlns:p14="http://schemas.microsoft.com/office/powerpoint/2010/main" val="18016671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E6F4EC9-63B6-7A49-A259-9A160623224B}"/>
              </a:ext>
            </a:extLst>
          </p:cNvPr>
          <p:cNvSpPr txBox="1"/>
          <p:nvPr userDrawn="1"/>
        </p:nvSpPr>
        <p:spPr>
          <a:xfrm>
            <a:off x="1455738" y="3441680"/>
            <a:ext cx="9898062" cy="3416320"/>
          </a:xfrm>
          <a:prstGeom prst="rect">
            <a:avLst/>
          </a:prstGeom>
          <a:noFill/>
        </p:spPr>
        <p:txBody>
          <a:bodyPr wrap="square" rtlCol="0">
            <a:spAutoFit/>
          </a:bodyPr>
          <a:lstStyle/>
          <a:p>
            <a:r>
              <a:rPr lang="en-CA" sz="2000" dirty="0">
                <a:solidFill>
                  <a:schemeClr val="bg2">
                    <a:lumMod val="50000"/>
                  </a:schemeClr>
                </a:solidFill>
                <a:latin typeface="Arial" panose="020B0604020202020204" pitchFamily="34" charset="0"/>
                <a:cs typeface="Arial" panose="020B0604020202020204" pitchFamily="34" charset="0"/>
              </a:rPr>
              <a:t>For the project overview and complete list of modules please visit the project website at: </a:t>
            </a:r>
            <a:r>
              <a:rPr lang="en-CA" sz="2000" dirty="0">
                <a:solidFill>
                  <a:schemeClr val="bg2">
                    <a:lumMod val="50000"/>
                  </a:schemeClr>
                </a:solidFill>
                <a:latin typeface="Arial" panose="020B0604020202020204" pitchFamily="34" charset="0"/>
                <a:cs typeface="Arial" panose="020B0604020202020204" pitchFamily="34" charset="0"/>
                <a:hlinkClick r:id="rId3"/>
              </a:rPr>
              <a:t>https://</a:t>
            </a:r>
            <a:r>
              <a:rPr lang="en-CA" sz="2000" dirty="0" err="1">
                <a:solidFill>
                  <a:schemeClr val="bg2">
                    <a:lumMod val="50000"/>
                  </a:schemeClr>
                </a:solidFill>
                <a:latin typeface="Arial" panose="020B0604020202020204" pitchFamily="34" charset="0"/>
                <a:cs typeface="Arial" panose="020B0604020202020204" pitchFamily="34" charset="0"/>
                <a:hlinkClick r:id="rId3"/>
              </a:rPr>
              <a:t>www.ualberta.ca</a:t>
            </a:r>
            <a:r>
              <a:rPr lang="en-CA" sz="2000" dirty="0">
                <a:solidFill>
                  <a:schemeClr val="bg2">
                    <a:lumMod val="50000"/>
                  </a:schemeClr>
                </a:solidFill>
                <a:latin typeface="Arial" panose="020B0604020202020204" pitchFamily="34" charset="0"/>
                <a:cs typeface="Arial" panose="020B0604020202020204" pitchFamily="34" charset="0"/>
                <a:hlinkClick r:id="rId3"/>
              </a:rPr>
              <a:t>/copyright/resources/opening-up-copyright-instructional-modules</a:t>
            </a:r>
            <a:r>
              <a:rPr lang="en-CA" sz="2000" dirty="0">
                <a:solidFill>
                  <a:schemeClr val="bg2">
                    <a:lumMod val="50000"/>
                  </a:schemeClr>
                </a:solidFill>
                <a:latin typeface="Arial" panose="020B0604020202020204" pitchFamily="34" charset="0"/>
                <a:cs typeface="Arial" panose="020B0604020202020204" pitchFamily="34" charset="0"/>
              </a:rPr>
              <a:t> </a:t>
            </a:r>
          </a:p>
          <a:p>
            <a:endParaRPr lang="en-CA" sz="2000" dirty="0">
              <a:solidFill>
                <a:schemeClr val="bg2">
                  <a:lumMod val="50000"/>
                </a:schemeClr>
              </a:solidFill>
              <a:latin typeface="Arial" panose="020B0604020202020204" pitchFamily="34" charset="0"/>
              <a:cs typeface="Arial" panose="020B0604020202020204" pitchFamily="34" charset="0"/>
            </a:endParaRPr>
          </a:p>
          <a:p>
            <a:r>
              <a:rPr lang="en-CA" sz="2000" dirty="0">
                <a:solidFill>
                  <a:schemeClr val="bg2">
                    <a:lumMod val="50000"/>
                  </a:schemeClr>
                </a:solidFill>
                <a:latin typeface="Arial" panose="020B0604020202020204" pitchFamily="34" charset="0"/>
                <a:cs typeface="Arial" panose="020B0604020202020204" pitchFamily="34" charset="0"/>
              </a:rPr>
              <a:t>Questions, comments, and suggestions should be directed to the University of Alberta’s Copyright Office at: </a:t>
            </a:r>
            <a:r>
              <a:rPr lang="en-CA" sz="2000" dirty="0">
                <a:solidFill>
                  <a:schemeClr val="bg2">
                    <a:lumMod val="50000"/>
                  </a:schemeClr>
                </a:solidFill>
                <a:latin typeface="Arial" panose="020B0604020202020204" pitchFamily="34" charset="0"/>
                <a:cs typeface="Arial" panose="020B0604020202020204" pitchFamily="34" charset="0"/>
                <a:hlinkClick r:id="rId4"/>
              </a:rPr>
              <a:t>copyright@ualberta.ca</a:t>
            </a:r>
            <a:endParaRPr lang="en-CA" sz="2000" dirty="0">
              <a:solidFill>
                <a:schemeClr val="bg2">
                  <a:lumMod val="50000"/>
                </a:schemeClr>
              </a:solidFill>
              <a:latin typeface="Arial" panose="020B0604020202020204" pitchFamily="34" charset="0"/>
              <a:cs typeface="Arial" panose="020B0604020202020204" pitchFamily="34" charset="0"/>
            </a:endParaRPr>
          </a:p>
          <a:p>
            <a:endParaRPr lang="en-CA" sz="2000" dirty="0">
              <a:solidFill>
                <a:schemeClr val="bg2">
                  <a:lumMod val="50000"/>
                </a:schemeClr>
              </a:solidFill>
              <a:latin typeface="Arial" panose="020B0604020202020204" pitchFamily="34" charset="0"/>
              <a:cs typeface="Arial" panose="020B0604020202020204" pitchFamily="34" charset="0"/>
            </a:endParaRPr>
          </a:p>
          <a:p>
            <a:r>
              <a:rPr lang="en-CA" sz="2000" dirty="0">
                <a:solidFill>
                  <a:schemeClr val="bg2">
                    <a:lumMod val="50000"/>
                  </a:schemeClr>
                </a:solidFill>
                <a:latin typeface="Arial" panose="020B0604020202020204" pitchFamily="34" charset="0"/>
                <a:cs typeface="Arial" panose="020B0604020202020204" pitchFamily="34" charset="0"/>
              </a:rPr>
              <a:t>This module is made available and licensed under a </a:t>
            </a:r>
            <a:r>
              <a:rPr lang="en-CA" sz="2000" dirty="0">
                <a:solidFill>
                  <a:schemeClr val="bg2">
                    <a:lumMod val="50000"/>
                  </a:schemeClr>
                </a:solidFill>
                <a:latin typeface="Arial" panose="020B0604020202020204" pitchFamily="34" charset="0"/>
                <a:cs typeface="Arial" panose="020B0604020202020204" pitchFamily="34" charset="0"/>
                <a:hlinkClick r:id="rId5"/>
              </a:rPr>
              <a:t>Creative Commons Attribution 4.0 International Licence</a:t>
            </a:r>
            <a:endParaRPr lang="en-CA" sz="2000" dirty="0">
              <a:solidFill>
                <a:schemeClr val="bg2">
                  <a:lumMod val="50000"/>
                </a:schemeClr>
              </a:solidFill>
              <a:latin typeface="Arial" panose="020B0604020202020204" pitchFamily="34" charset="0"/>
              <a:cs typeface="Arial" panose="020B0604020202020204" pitchFamily="34" charset="0"/>
            </a:endParaRPr>
          </a:p>
          <a:p>
            <a:endParaRPr lang="en-CA" dirty="0"/>
          </a:p>
          <a:p>
            <a:endParaRPr lang="en-US" dirty="0"/>
          </a:p>
        </p:txBody>
      </p:sp>
      <p:sp>
        <p:nvSpPr>
          <p:cNvPr id="4" name="Text Placeholder 3">
            <a:extLst>
              <a:ext uri="{FF2B5EF4-FFF2-40B4-BE49-F238E27FC236}">
                <a16:creationId xmlns:a16="http://schemas.microsoft.com/office/drawing/2014/main" id="{08C7B41D-8AEA-1A4D-9D69-442CA4452281}"/>
              </a:ext>
            </a:extLst>
          </p:cNvPr>
          <p:cNvSpPr>
            <a:spLocks noGrp="1"/>
          </p:cNvSpPr>
          <p:nvPr>
            <p:ph type="body" sz="quarter" idx="10" hasCustomPrompt="1"/>
          </p:nvPr>
        </p:nvSpPr>
        <p:spPr>
          <a:xfrm>
            <a:off x="2063510" y="2253164"/>
            <a:ext cx="9290290" cy="870739"/>
          </a:xfrm>
          <a:prstGeom prst="rect">
            <a:avLst/>
          </a:prstGeom>
        </p:spPr>
        <p:txBody>
          <a:bodyPr/>
          <a:lstStyle>
            <a:lvl1pPr marL="0" indent="0">
              <a:buNone/>
              <a:defRPr sz="2000" i="0">
                <a:solidFill>
                  <a:schemeClr val="bg2">
                    <a:lumMod val="50000"/>
                  </a:schemeClr>
                </a:solidFill>
                <a:latin typeface="Arial" panose="020B0604020202020204" pitchFamily="34" charset="0"/>
                <a:cs typeface="Arial" panose="020B0604020202020204" pitchFamily="34" charset="0"/>
              </a:defRPr>
            </a:lvl1pPr>
            <a:lvl2pPr marL="457200" indent="0">
              <a:buNone/>
              <a:defRPr sz="2000">
                <a:solidFill>
                  <a:schemeClr val="tx1">
                    <a:lumMod val="75000"/>
                    <a:lumOff val="25000"/>
                  </a:schemeClr>
                </a:solidFill>
                <a:latin typeface="Arial" panose="020B0604020202020204" pitchFamily="34" charset="0"/>
                <a:cs typeface="Arial" panose="020B0604020202020204" pitchFamily="34" charset="0"/>
              </a:defRPr>
            </a:lvl2pPr>
          </a:lstStyle>
          <a:p>
            <a:pPr lvl="0"/>
            <a:r>
              <a:rPr lang="en-CA" dirty="0"/>
              <a:t>University of Alberta. 2019. “Title of Module.” Opening Up Copyright Instructional Module. https://</a:t>
            </a:r>
            <a:r>
              <a:rPr lang="en-CA" dirty="0" err="1"/>
              <a:t>www.ualberta.ca</a:t>
            </a:r>
            <a:r>
              <a:rPr lang="en-CA" dirty="0"/>
              <a:t>/copyright/resources/opening-up-copyright-instructional-modules </a:t>
            </a:r>
          </a:p>
          <a:p>
            <a:pPr lvl="0"/>
            <a:endParaRPr lang="en-CA" dirty="0"/>
          </a:p>
          <a:p>
            <a:pPr lvl="0"/>
            <a:endParaRPr lang="en-US" dirty="0"/>
          </a:p>
        </p:txBody>
      </p:sp>
      <p:sp>
        <p:nvSpPr>
          <p:cNvPr id="5" name="TextBox 4">
            <a:extLst>
              <a:ext uri="{FF2B5EF4-FFF2-40B4-BE49-F238E27FC236}">
                <a16:creationId xmlns:a16="http://schemas.microsoft.com/office/drawing/2014/main" id="{5F375636-EBC4-F148-9EAD-6E9EF7D64139}"/>
              </a:ext>
            </a:extLst>
          </p:cNvPr>
          <p:cNvSpPr txBox="1"/>
          <p:nvPr userDrawn="1"/>
        </p:nvSpPr>
        <p:spPr>
          <a:xfrm>
            <a:off x="1455738" y="1718034"/>
            <a:ext cx="9898062" cy="400110"/>
          </a:xfrm>
          <a:prstGeom prst="rect">
            <a:avLst/>
          </a:prstGeom>
          <a:noFill/>
        </p:spPr>
        <p:txBody>
          <a:bodyPr wrap="square" rtlCol="0">
            <a:spAutoFit/>
          </a:bodyPr>
          <a:lstStyle/>
          <a:p>
            <a:r>
              <a:rPr lang="en-US" sz="2000" dirty="0">
                <a:solidFill>
                  <a:schemeClr val="bg2">
                    <a:lumMod val="50000"/>
                  </a:schemeClr>
                </a:solidFill>
                <a:latin typeface="Arial" panose="020B0604020202020204" pitchFamily="34" charset="0"/>
                <a:cs typeface="Arial" panose="020B0604020202020204" pitchFamily="34" charset="0"/>
              </a:rPr>
              <a:t>Suggested Citation:</a:t>
            </a:r>
          </a:p>
        </p:txBody>
      </p:sp>
      <p:sp>
        <p:nvSpPr>
          <p:cNvPr id="7" name="TextBox 6">
            <a:extLst>
              <a:ext uri="{FF2B5EF4-FFF2-40B4-BE49-F238E27FC236}">
                <a16:creationId xmlns:a16="http://schemas.microsoft.com/office/drawing/2014/main" id="{AD368455-4297-3D40-B408-AA05480ABD52}"/>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LICENSING AND ATTRIBUTION</a:t>
            </a:r>
            <a:endParaRPr lang="en-US" sz="4000" b="1" dirty="0">
              <a:solidFill>
                <a:schemeClr val="bg1"/>
              </a:solidFill>
            </a:endParaRPr>
          </a:p>
        </p:txBody>
      </p:sp>
    </p:spTree>
    <p:extLst>
      <p:ext uri="{BB962C8B-B14F-4D97-AF65-F5344CB8AC3E}">
        <p14:creationId xmlns:p14="http://schemas.microsoft.com/office/powerpoint/2010/main" val="19059003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7BBDAD3-F7F2-AD4D-81B9-DBE7A7E9DC97}"/>
              </a:ext>
            </a:extLst>
          </p:cNvPr>
          <p:cNvSpPr/>
          <p:nvPr userDrawn="1"/>
        </p:nvSpPr>
        <p:spPr>
          <a:xfrm>
            <a:off x="934260" y="1828800"/>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Copyright Office </a:t>
            </a:r>
          </a:p>
        </p:txBody>
      </p:sp>
      <p:sp>
        <p:nvSpPr>
          <p:cNvPr id="4" name="Rectangle 3">
            <a:extLst>
              <a:ext uri="{FF2B5EF4-FFF2-40B4-BE49-F238E27FC236}">
                <a16:creationId xmlns:a16="http://schemas.microsoft.com/office/drawing/2014/main" id="{35164054-E794-B041-9245-E5BB0051CE9F}"/>
              </a:ext>
            </a:extLst>
          </p:cNvPr>
          <p:cNvSpPr/>
          <p:nvPr userDrawn="1"/>
        </p:nvSpPr>
        <p:spPr>
          <a:xfrm>
            <a:off x="8610600" y="1830200"/>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Technologies in Education </a:t>
            </a:r>
          </a:p>
        </p:txBody>
      </p:sp>
      <p:sp>
        <p:nvSpPr>
          <p:cNvPr id="5" name="Rectangle 4">
            <a:extLst>
              <a:ext uri="{FF2B5EF4-FFF2-40B4-BE49-F238E27FC236}">
                <a16:creationId xmlns:a16="http://schemas.microsoft.com/office/drawing/2014/main" id="{C3DA9209-4BE5-F44D-9E18-46E5D7447351}"/>
              </a:ext>
            </a:extLst>
          </p:cNvPr>
          <p:cNvSpPr/>
          <p:nvPr userDrawn="1"/>
        </p:nvSpPr>
        <p:spPr>
          <a:xfrm>
            <a:off x="4772430" y="1830200"/>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Centre for Teaching and Learning </a:t>
            </a:r>
          </a:p>
        </p:txBody>
      </p:sp>
      <p:sp>
        <p:nvSpPr>
          <p:cNvPr id="7" name="Rectangle 6">
            <a:extLst>
              <a:ext uri="{FF2B5EF4-FFF2-40B4-BE49-F238E27FC236}">
                <a16:creationId xmlns:a16="http://schemas.microsoft.com/office/drawing/2014/main" id="{6475A6AA-AB49-BF48-88F9-1261351ABBB8}"/>
              </a:ext>
            </a:extLst>
          </p:cNvPr>
          <p:cNvSpPr/>
          <p:nvPr userDrawn="1"/>
        </p:nvSpPr>
        <p:spPr>
          <a:xfrm>
            <a:off x="2862356" y="4154355"/>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University of Alberta Libraries </a:t>
            </a:r>
          </a:p>
        </p:txBody>
      </p:sp>
      <p:sp>
        <p:nvSpPr>
          <p:cNvPr id="8" name="Rectangle 7">
            <a:extLst>
              <a:ext uri="{FF2B5EF4-FFF2-40B4-BE49-F238E27FC236}">
                <a16:creationId xmlns:a16="http://schemas.microsoft.com/office/drawing/2014/main" id="{99A0D4A3-6954-8448-BEE8-6D7B34B7AD78}"/>
              </a:ext>
            </a:extLst>
          </p:cNvPr>
          <p:cNvSpPr/>
          <p:nvPr userDrawn="1"/>
        </p:nvSpPr>
        <p:spPr>
          <a:xfrm>
            <a:off x="6698995" y="4154355"/>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School of Library and Information Studies </a:t>
            </a:r>
          </a:p>
        </p:txBody>
      </p:sp>
      <p:sp>
        <p:nvSpPr>
          <p:cNvPr id="9" name="TextBox 8">
            <a:extLst>
              <a:ext uri="{FF2B5EF4-FFF2-40B4-BE49-F238E27FC236}">
                <a16:creationId xmlns:a16="http://schemas.microsoft.com/office/drawing/2014/main" id="{3CD0F2B1-1FE2-0E49-BEB4-81128D7F98FA}"/>
              </a:ext>
            </a:extLst>
          </p:cNvPr>
          <p:cNvSpPr txBox="1"/>
          <p:nvPr userDrawn="1"/>
        </p:nvSpPr>
        <p:spPr>
          <a:xfrm>
            <a:off x="1268630" y="2590961"/>
            <a:ext cx="2074460" cy="747897"/>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Adrian Sheppard</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Amanda </a:t>
            </a:r>
            <a:r>
              <a:rPr lang="en-US" dirty="0" err="1">
                <a:solidFill>
                  <a:schemeClr val="bg2">
                    <a:lumMod val="50000"/>
                  </a:schemeClr>
                </a:solidFill>
                <a:latin typeface="Arial" panose="020B0604020202020204" pitchFamily="34" charset="0"/>
                <a:cs typeface="Arial" panose="020B0604020202020204" pitchFamily="34" charset="0"/>
              </a:rPr>
              <a:t>Wakaruk</a:t>
            </a:r>
            <a:r>
              <a:rPr lang="en-US" dirty="0">
                <a:solidFill>
                  <a:schemeClr val="bg2">
                    <a:lumMod val="50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AC8D7018-FE0C-914A-8D5B-C62A4EDDF500}"/>
              </a:ext>
            </a:extLst>
          </p:cNvPr>
          <p:cNvSpPr txBox="1"/>
          <p:nvPr userDrawn="1"/>
        </p:nvSpPr>
        <p:spPr>
          <a:xfrm>
            <a:off x="8944970" y="2585367"/>
            <a:ext cx="2074460" cy="726546"/>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Anwen Burk</a:t>
            </a:r>
          </a:p>
          <a:p>
            <a:pPr algn="ctr">
              <a:lnSpc>
                <a:spcPct val="120000"/>
              </a:lnSpc>
            </a:pPr>
            <a:endParaRPr lang="en-US" dirty="0">
              <a:solidFill>
                <a:schemeClr val="bg2">
                  <a:lumMod val="50000"/>
                </a:schemeClr>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3D49D376-AFAD-5F45-9CE4-D798E54EBA87}"/>
              </a:ext>
            </a:extLst>
          </p:cNvPr>
          <p:cNvSpPr txBox="1"/>
          <p:nvPr userDrawn="1"/>
        </p:nvSpPr>
        <p:spPr>
          <a:xfrm>
            <a:off x="4929098" y="2585367"/>
            <a:ext cx="2191049" cy="1080296"/>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 </a:t>
            </a:r>
            <a:r>
              <a:rPr lang="en-US" dirty="0" err="1">
                <a:solidFill>
                  <a:schemeClr val="bg2">
                    <a:lumMod val="50000"/>
                  </a:schemeClr>
                </a:solidFill>
                <a:latin typeface="Arial" panose="020B0604020202020204" pitchFamily="34" charset="0"/>
                <a:cs typeface="Arial" panose="020B0604020202020204" pitchFamily="34" charset="0"/>
              </a:rPr>
              <a:t>Cosette</a:t>
            </a:r>
            <a:r>
              <a:rPr lang="en-US" dirty="0">
                <a:solidFill>
                  <a:schemeClr val="bg2">
                    <a:lumMod val="50000"/>
                  </a:schemeClr>
                </a:solidFill>
                <a:latin typeface="Arial" panose="020B0604020202020204" pitchFamily="34" charset="0"/>
                <a:cs typeface="Arial" panose="020B0604020202020204" pitchFamily="34" charset="0"/>
              </a:rPr>
              <a:t> </a:t>
            </a:r>
            <a:r>
              <a:rPr lang="en-US" dirty="0" err="1">
                <a:solidFill>
                  <a:schemeClr val="bg2">
                    <a:lumMod val="50000"/>
                  </a:schemeClr>
                </a:solidFill>
                <a:latin typeface="Arial" panose="020B0604020202020204" pitchFamily="34" charset="0"/>
                <a:cs typeface="Arial" panose="020B0604020202020204" pitchFamily="34" charset="0"/>
              </a:rPr>
              <a:t>Lemelin</a:t>
            </a:r>
            <a:r>
              <a:rPr lang="en-US" dirty="0">
                <a:solidFill>
                  <a:schemeClr val="bg2">
                    <a:lumMod val="50000"/>
                  </a:schemeClr>
                </a:solidFill>
                <a:latin typeface="Arial" panose="020B0604020202020204" pitchFamily="34" charset="0"/>
                <a:cs typeface="Arial" panose="020B0604020202020204" pitchFamily="34" charset="0"/>
              </a:rPr>
              <a:t>   </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   Graeme Pate</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   Krysta McNutt</a:t>
            </a:r>
          </a:p>
        </p:txBody>
      </p:sp>
      <p:sp>
        <p:nvSpPr>
          <p:cNvPr id="12" name="TextBox 11">
            <a:extLst>
              <a:ext uri="{FF2B5EF4-FFF2-40B4-BE49-F238E27FC236}">
                <a16:creationId xmlns:a16="http://schemas.microsoft.com/office/drawing/2014/main" id="{C6591802-AF25-BA45-8F51-C1AA78507743}"/>
              </a:ext>
            </a:extLst>
          </p:cNvPr>
          <p:cNvSpPr txBox="1"/>
          <p:nvPr userDrawn="1"/>
        </p:nvSpPr>
        <p:spPr>
          <a:xfrm>
            <a:off x="3196726" y="4873752"/>
            <a:ext cx="2074460" cy="369332"/>
          </a:xfrm>
          <a:prstGeom prst="rect">
            <a:avLst/>
          </a:prstGeom>
          <a:noFill/>
        </p:spPr>
        <p:txBody>
          <a:bodyPr wrap="square" rtlCol="0">
            <a:spAutoFit/>
          </a:bodyPr>
          <a:lstStyle/>
          <a:p>
            <a:pPr algn="ctr"/>
            <a:r>
              <a:rPr lang="en-US" dirty="0">
                <a:solidFill>
                  <a:schemeClr val="bg2">
                    <a:lumMod val="50000"/>
                  </a:schemeClr>
                </a:solidFill>
                <a:latin typeface="Arial" panose="020B0604020202020204" pitchFamily="34" charset="0"/>
                <a:cs typeface="Arial" panose="020B0604020202020204" pitchFamily="34" charset="0"/>
              </a:rPr>
              <a:t>Michelle </a:t>
            </a:r>
            <a:r>
              <a:rPr lang="en-US" dirty="0" err="1">
                <a:solidFill>
                  <a:schemeClr val="bg2">
                    <a:lumMod val="50000"/>
                  </a:schemeClr>
                </a:solidFill>
                <a:latin typeface="Arial" panose="020B0604020202020204" pitchFamily="34" charset="0"/>
                <a:cs typeface="Arial" panose="020B0604020202020204" pitchFamily="34" charset="0"/>
              </a:rPr>
              <a:t>Brailey</a:t>
            </a:r>
            <a:r>
              <a:rPr lang="en-US" dirty="0">
                <a:solidFill>
                  <a:schemeClr val="bg2">
                    <a:lumMod val="50000"/>
                  </a:schemeClr>
                </a:solidFill>
                <a:latin typeface="Arial" panose="020B0604020202020204" pitchFamily="34" charset="0"/>
                <a:cs typeface="Arial" panose="020B0604020202020204" pitchFamily="34" charset="0"/>
              </a:rPr>
              <a:t> </a:t>
            </a:r>
          </a:p>
        </p:txBody>
      </p:sp>
      <p:sp>
        <p:nvSpPr>
          <p:cNvPr id="13" name="TextBox 12">
            <a:extLst>
              <a:ext uri="{FF2B5EF4-FFF2-40B4-BE49-F238E27FC236}">
                <a16:creationId xmlns:a16="http://schemas.microsoft.com/office/drawing/2014/main" id="{FBE4418B-2C46-9247-A68A-F7A59ED745FF}"/>
              </a:ext>
            </a:extLst>
          </p:cNvPr>
          <p:cNvSpPr txBox="1"/>
          <p:nvPr userDrawn="1"/>
        </p:nvSpPr>
        <p:spPr>
          <a:xfrm>
            <a:off x="7033365" y="4870679"/>
            <a:ext cx="2215138" cy="1391343"/>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Toby Grant</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Julia Guy</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Kris Joseph</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Michael B. McNally </a:t>
            </a:r>
          </a:p>
        </p:txBody>
      </p:sp>
      <p:sp>
        <p:nvSpPr>
          <p:cNvPr id="14" name="TextBox 13">
            <a:extLst>
              <a:ext uri="{FF2B5EF4-FFF2-40B4-BE49-F238E27FC236}">
                <a16:creationId xmlns:a16="http://schemas.microsoft.com/office/drawing/2014/main" id="{6D52F16A-22BD-6448-BC29-BAF6A0CDBCAD}"/>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CONTRIBUTORS</a:t>
            </a:r>
            <a:endParaRPr lang="en-US" sz="4000" b="1" dirty="0">
              <a:solidFill>
                <a:schemeClr val="bg1"/>
              </a:solidFill>
            </a:endParaRPr>
          </a:p>
        </p:txBody>
      </p:sp>
    </p:spTree>
    <p:extLst>
      <p:ext uri="{BB962C8B-B14F-4D97-AF65-F5344CB8AC3E}">
        <p14:creationId xmlns:p14="http://schemas.microsoft.com/office/powerpoint/2010/main" val="2264460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Content Placeholder 7">
            <a:extLst>
              <a:ext uri="{FF2B5EF4-FFF2-40B4-BE49-F238E27FC236}">
                <a16:creationId xmlns:a16="http://schemas.microsoft.com/office/drawing/2014/main" id="{373814AB-D8BC-0C42-8757-616EC731D8BC}"/>
              </a:ext>
            </a:extLst>
          </p:cNvPr>
          <p:cNvPicPr>
            <a:picLocks noChangeAspect="1"/>
          </p:cNvPicPr>
          <p:nvPr userDrawn="1"/>
        </p:nvPicPr>
        <p:blipFill>
          <a:blip r:embed="rId3"/>
          <a:stretch>
            <a:fillRect/>
          </a:stretch>
        </p:blipFill>
        <p:spPr>
          <a:xfrm>
            <a:off x="411231" y="2517212"/>
            <a:ext cx="11369538" cy="2849485"/>
          </a:xfrm>
          <a:prstGeom prst="rect">
            <a:avLst/>
          </a:prstGeom>
        </p:spPr>
      </p:pic>
      <p:sp>
        <p:nvSpPr>
          <p:cNvPr id="3" name="TextBox 2">
            <a:extLst>
              <a:ext uri="{FF2B5EF4-FFF2-40B4-BE49-F238E27FC236}">
                <a16:creationId xmlns:a16="http://schemas.microsoft.com/office/drawing/2014/main" id="{84020D6F-A312-6C44-BA9C-67342DADCEFA}"/>
              </a:ext>
            </a:extLst>
          </p:cNvPr>
          <p:cNvSpPr txBox="1"/>
          <p:nvPr userDrawn="1"/>
        </p:nvSpPr>
        <p:spPr>
          <a:xfrm>
            <a:off x="2671282" y="512064"/>
            <a:ext cx="8682518" cy="963149"/>
          </a:xfrm>
          <a:prstGeom prst="rect">
            <a:avLst/>
          </a:prstGeom>
          <a:noFill/>
        </p:spPr>
        <p:txBody>
          <a:bodyPr wrap="square" rtlCol="0">
            <a:spAutoFit/>
          </a:bodyPr>
          <a:lstStyle/>
          <a:p>
            <a:pPr algn="ctr">
              <a:lnSpc>
                <a:spcPct val="70000"/>
              </a:lnSpc>
            </a:pPr>
            <a:r>
              <a:rPr lang="en-CA" sz="4000" b="1" dirty="0">
                <a:solidFill>
                  <a:schemeClr val="bg1"/>
                </a:solidFill>
              </a:rPr>
              <a:t>THANK  YOU  FOR YOUR ATTENTION</a:t>
            </a:r>
            <a:endParaRPr lang="en-US" sz="4000" b="1" dirty="0">
              <a:solidFill>
                <a:schemeClr val="bg1"/>
              </a:solidFill>
            </a:endParaRPr>
          </a:p>
        </p:txBody>
      </p:sp>
    </p:spTree>
    <p:extLst>
      <p:ext uri="{BB962C8B-B14F-4D97-AF65-F5344CB8AC3E}">
        <p14:creationId xmlns:p14="http://schemas.microsoft.com/office/powerpoint/2010/main" val="3878904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C343038-A838-0C41-95D7-9CFCD29FE65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58731" y="4886866"/>
            <a:ext cx="2478798" cy="702490"/>
          </a:xfrm>
          <a:prstGeom prst="rect">
            <a:avLst/>
          </a:prstGeom>
        </p:spPr>
      </p:pic>
      <p:sp>
        <p:nvSpPr>
          <p:cNvPr id="10" name="TextBox 9">
            <a:extLst>
              <a:ext uri="{FF2B5EF4-FFF2-40B4-BE49-F238E27FC236}">
                <a16:creationId xmlns:a16="http://schemas.microsoft.com/office/drawing/2014/main" id="{3FC2E465-7B94-AB46-AD00-394DD61EF84A}"/>
              </a:ext>
            </a:extLst>
          </p:cNvPr>
          <p:cNvSpPr txBox="1"/>
          <p:nvPr userDrawn="1"/>
        </p:nvSpPr>
        <p:spPr>
          <a:xfrm>
            <a:off x="1595717" y="2097172"/>
            <a:ext cx="8964707" cy="221599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chemeClr val="bg2">
                    <a:lumMod val="50000"/>
                  </a:schemeClr>
                </a:solidFill>
                <a:latin typeface="Arial" panose="020B0604020202020204" pitchFamily="34" charset="0"/>
                <a:cs typeface="Arial" panose="020B0604020202020204" pitchFamily="34" charset="0"/>
              </a:rPr>
              <a:t>Opening Up Copyright modules were initially funded through the University of Alberta, Centre for Teaching and Learning’s Teaching and Learning Enhancement Fund (TLEF) with in kind contributions from the Copyright Office and the School of Library and Information Studies. </a:t>
            </a:r>
          </a:p>
          <a:p>
            <a:endParaRPr lang="en-US" dirty="0"/>
          </a:p>
        </p:txBody>
      </p:sp>
      <p:sp>
        <p:nvSpPr>
          <p:cNvPr id="5" name="TextBox 4">
            <a:extLst>
              <a:ext uri="{FF2B5EF4-FFF2-40B4-BE49-F238E27FC236}">
                <a16:creationId xmlns:a16="http://schemas.microsoft.com/office/drawing/2014/main" id="{635790B6-AE76-C145-98F2-9683FF1673C5}"/>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ACKNOWLEDGMENT</a:t>
            </a:r>
            <a:endParaRPr lang="en-US" sz="4000" b="1" dirty="0">
              <a:solidFill>
                <a:schemeClr val="bg1"/>
              </a:solidFill>
            </a:endParaRPr>
          </a:p>
        </p:txBody>
      </p:sp>
    </p:spTree>
    <p:extLst>
      <p:ext uri="{BB962C8B-B14F-4D97-AF65-F5344CB8AC3E}">
        <p14:creationId xmlns:p14="http://schemas.microsoft.com/office/powerpoint/2010/main" val="7597936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defRPr sz="6000" b="1" i="0" baseline="0">
                <a:solidFill>
                  <a:srgbClr val="879F3D"/>
                </a:solidFill>
                <a:latin typeface="Arial" panose="020B0604020202020204" pitchFamily="34" charset="0"/>
              </a:defRPr>
            </a:lvl1pPr>
          </a:lstStyle>
          <a:p>
            <a:r>
              <a:rPr lang="en-US" dirty="0"/>
              <a:t>Level 4</a:t>
            </a:r>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0" i="0" baseline="0">
                <a:solidFill>
                  <a:schemeClr val="bg2">
                    <a:lumMod val="50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4" name="Picture 3">
            <a:extLst>
              <a:ext uri="{FF2B5EF4-FFF2-40B4-BE49-F238E27FC236}">
                <a16:creationId xmlns:a16="http://schemas.microsoft.com/office/drawing/2014/main" id="{EAA55123-175B-DF46-AA5A-53254D74F9A2}"/>
              </a:ext>
            </a:extLst>
          </p:cNvPr>
          <p:cNvPicPr>
            <a:picLocks noChangeAspect="1"/>
          </p:cNvPicPr>
          <p:nvPr userDrawn="1"/>
        </p:nvPicPr>
        <p:blipFill>
          <a:blip r:embed="rId3"/>
          <a:stretch>
            <a:fillRect/>
          </a:stretch>
        </p:blipFill>
        <p:spPr>
          <a:xfrm>
            <a:off x="4736474" y="4396582"/>
            <a:ext cx="2719052" cy="640135"/>
          </a:xfrm>
          <a:prstGeom prst="rect">
            <a:avLst/>
          </a:prstGeom>
        </p:spPr>
      </p:pic>
      <p:pic>
        <p:nvPicPr>
          <p:cNvPr id="5" name="Picture 2" descr="Image result for cc-by">
            <a:hlinkClick r:id="rId4"/>
            <a:extLst>
              <a:ext uri="{FF2B5EF4-FFF2-40B4-BE49-F238E27FC236}">
                <a16:creationId xmlns:a16="http://schemas.microsoft.com/office/drawing/2014/main" id="{1F80558F-4391-2944-8442-5C26834E3C5D}"/>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560127" y="5880819"/>
            <a:ext cx="1106542" cy="390456"/>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9">
            <a:extLst>
              <a:ext uri="{FF2B5EF4-FFF2-40B4-BE49-F238E27FC236}">
                <a16:creationId xmlns:a16="http://schemas.microsoft.com/office/drawing/2014/main" id="{7D0D2FCC-AC68-6B46-AF07-20394F20DF07}"/>
              </a:ext>
            </a:extLst>
          </p:cNvPr>
          <p:cNvSpPr>
            <a:spLocks noGrp="1"/>
          </p:cNvSpPr>
          <p:nvPr>
            <p:ph type="body" sz="quarter" idx="10" hasCustomPrompt="1"/>
          </p:nvPr>
        </p:nvSpPr>
        <p:spPr>
          <a:xfrm>
            <a:off x="10380663" y="6270625"/>
            <a:ext cx="1428750" cy="374650"/>
          </a:xfrm>
          <a:prstGeom prst="rect">
            <a:avLst/>
          </a:prstGeom>
        </p:spPr>
        <p:txBody>
          <a:bodyPr/>
          <a:lstStyle>
            <a:lvl1pPr marL="0" indent="0" algn="ctr">
              <a:buNone/>
              <a:defRPr sz="1800"/>
            </a:lvl1pPr>
          </a:lstStyle>
          <a:p>
            <a:pPr lvl="0"/>
            <a:r>
              <a:rPr lang="en-US" dirty="0"/>
              <a:t>Month Year</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lvl1pPr>
              <a:defRPr b="0" i="0" baseline="0">
                <a:solidFill>
                  <a:schemeClr val="bg2">
                    <a:lumMod val="50000"/>
                  </a:schemeClr>
                </a:solidFill>
                <a:latin typeface="Arial" panose="020B0604020202020204" pitchFamily="34" charset="0"/>
              </a:defRPr>
            </a:lvl1pPr>
            <a:lvl2pPr>
              <a:defRPr b="0" i="0" baseline="0">
                <a:solidFill>
                  <a:schemeClr val="bg2">
                    <a:lumMod val="50000"/>
                  </a:schemeClr>
                </a:solidFill>
                <a:latin typeface="Arial" panose="020B0604020202020204" pitchFamily="34" charset="0"/>
              </a:defRPr>
            </a:lvl2pPr>
            <a:lvl3pPr>
              <a:defRPr b="0" i="0" baseline="0">
                <a:solidFill>
                  <a:schemeClr val="bg2">
                    <a:lumMod val="50000"/>
                  </a:schemeClr>
                </a:solidFill>
                <a:latin typeface="Arial" panose="020B0604020202020204" pitchFamily="34" charset="0"/>
              </a:defRPr>
            </a:lvl3pPr>
            <a:lvl4pPr>
              <a:defRPr b="0" i="0" baseline="0">
                <a:solidFill>
                  <a:schemeClr val="bg2">
                    <a:lumMod val="50000"/>
                  </a:schemeClr>
                </a:solidFill>
                <a:latin typeface="Arial" panose="020B0604020202020204" pitchFamily="34" charset="0"/>
              </a:defRPr>
            </a:lvl4pPr>
            <a:lvl5pPr>
              <a:defRPr b="0" i="0" baseline="0">
                <a:solidFill>
                  <a:schemeClr val="bg2">
                    <a:lumMod val="5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6172200" y="1825625"/>
            <a:ext cx="5181600" cy="4351338"/>
          </a:xfrm>
          <a:prstGeom prst="rect">
            <a:avLst/>
          </a:prstGeom>
        </p:spPr>
        <p:txBody>
          <a:bodyPr/>
          <a:lstStyle>
            <a:lvl1pPr>
              <a:defRPr b="0" i="0" baseline="0">
                <a:solidFill>
                  <a:schemeClr val="bg2">
                    <a:lumMod val="50000"/>
                  </a:schemeClr>
                </a:solidFill>
                <a:latin typeface="Arial" panose="020B0604020202020204" pitchFamily="34" charset="0"/>
              </a:defRPr>
            </a:lvl1pPr>
            <a:lvl2pPr>
              <a:defRPr b="0" i="0" baseline="0">
                <a:solidFill>
                  <a:schemeClr val="bg2">
                    <a:lumMod val="50000"/>
                  </a:schemeClr>
                </a:solidFill>
                <a:latin typeface="Arial" panose="020B0604020202020204" pitchFamily="34" charset="0"/>
              </a:defRPr>
            </a:lvl2pPr>
            <a:lvl3pPr>
              <a:defRPr b="0" i="0" baseline="0">
                <a:solidFill>
                  <a:schemeClr val="bg2">
                    <a:lumMod val="50000"/>
                  </a:schemeClr>
                </a:solidFill>
                <a:latin typeface="Arial" panose="020B0604020202020204" pitchFamily="34" charset="0"/>
              </a:defRPr>
            </a:lvl3pPr>
            <a:lvl4pPr>
              <a:defRPr b="0" i="0" baseline="0">
                <a:solidFill>
                  <a:schemeClr val="bg2">
                    <a:lumMod val="50000"/>
                  </a:schemeClr>
                </a:solidFill>
                <a:latin typeface="Arial" panose="020B0604020202020204" pitchFamily="34" charset="0"/>
              </a:defRPr>
            </a:lvl4pPr>
            <a:lvl5pPr>
              <a:defRPr b="0" i="0" baseline="0">
                <a:solidFill>
                  <a:schemeClr val="bg2">
                    <a:lumMod val="5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a:extLst>
              <a:ext uri="{FF2B5EF4-FFF2-40B4-BE49-F238E27FC236}">
                <a16:creationId xmlns:a16="http://schemas.microsoft.com/office/drawing/2014/main" id="{E95FE837-4B48-E942-AF08-6D436A9EC429}"/>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a:t>Level 4</a:t>
            </a:r>
            <a:br>
              <a:rPr lang="en-US" dirty="0"/>
            </a:br>
            <a:r>
              <a:rPr lang="en-US" dirty="0"/>
              <a:t>Title Placeholder</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Content Placeholder 7">
            <a:extLst>
              <a:ext uri="{FF2B5EF4-FFF2-40B4-BE49-F238E27FC236}">
                <a16:creationId xmlns:a16="http://schemas.microsoft.com/office/drawing/2014/main" id="{391F00A9-737A-1146-92A4-5829B9A5AA6A}"/>
              </a:ext>
            </a:extLst>
          </p:cNvPr>
          <p:cNvPicPr>
            <a:picLocks noChangeAspect="1"/>
          </p:cNvPicPr>
          <p:nvPr userDrawn="1"/>
        </p:nvPicPr>
        <p:blipFill>
          <a:blip r:embed="rId3"/>
          <a:stretch>
            <a:fillRect/>
          </a:stretch>
        </p:blipFill>
        <p:spPr>
          <a:xfrm>
            <a:off x="411231" y="2517212"/>
            <a:ext cx="11369538" cy="2849485"/>
          </a:xfrm>
          <a:prstGeom prst="rect">
            <a:avLst/>
          </a:prstGeom>
        </p:spPr>
      </p:pic>
      <p:sp>
        <p:nvSpPr>
          <p:cNvPr id="4" name="TextBox 3">
            <a:extLst>
              <a:ext uri="{FF2B5EF4-FFF2-40B4-BE49-F238E27FC236}">
                <a16:creationId xmlns:a16="http://schemas.microsoft.com/office/drawing/2014/main" id="{F11A851A-BABB-6040-A2CB-A19AE34F86A8}"/>
              </a:ext>
            </a:extLst>
          </p:cNvPr>
          <p:cNvSpPr txBox="1"/>
          <p:nvPr userDrawn="1"/>
        </p:nvSpPr>
        <p:spPr>
          <a:xfrm>
            <a:off x="2671282" y="512064"/>
            <a:ext cx="8682518" cy="963149"/>
          </a:xfrm>
          <a:prstGeom prst="rect">
            <a:avLst/>
          </a:prstGeom>
          <a:noFill/>
        </p:spPr>
        <p:txBody>
          <a:bodyPr wrap="square" rtlCol="0">
            <a:spAutoFit/>
          </a:bodyPr>
          <a:lstStyle/>
          <a:p>
            <a:pPr algn="ctr">
              <a:lnSpc>
                <a:spcPct val="70000"/>
              </a:lnSpc>
            </a:pPr>
            <a:r>
              <a:rPr lang="en-CA" sz="4000" b="1" dirty="0">
                <a:solidFill>
                  <a:schemeClr val="bg1"/>
                </a:solidFill>
              </a:rPr>
              <a:t>THANK  YOU  FOR YOUR ATTENTION</a:t>
            </a:r>
            <a:endParaRPr lang="en-US" sz="4000" b="1" dirty="0">
              <a:solidFill>
                <a:schemeClr val="bg1"/>
              </a:solidFill>
            </a:endParaRPr>
          </a:p>
        </p:txBody>
      </p:sp>
    </p:spTree>
    <p:extLst>
      <p:ext uri="{BB962C8B-B14F-4D97-AF65-F5344CB8AC3E}">
        <p14:creationId xmlns:p14="http://schemas.microsoft.com/office/powerpoint/2010/main" val="21940173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5BACD67-8F37-E94B-A68F-F142AC94137E}"/>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QUESTIONS</a:t>
            </a:r>
            <a:endParaRPr lang="en-US" sz="4000" b="1" dirty="0">
              <a:solidFill>
                <a:schemeClr val="bg1"/>
              </a:solidFill>
            </a:endParaRPr>
          </a:p>
        </p:txBody>
      </p:sp>
      <p:sp>
        <p:nvSpPr>
          <p:cNvPr id="5" name="Text Placeholder 2">
            <a:extLst>
              <a:ext uri="{FF2B5EF4-FFF2-40B4-BE49-F238E27FC236}">
                <a16:creationId xmlns:a16="http://schemas.microsoft.com/office/drawing/2014/main" id="{2495226D-138B-064C-B41F-310FB807EB37}"/>
              </a:ext>
            </a:extLst>
          </p:cNvPr>
          <p:cNvSpPr>
            <a:spLocks noGrp="1"/>
          </p:cNvSpPr>
          <p:nvPr>
            <p:ph type="body" sz="quarter" idx="15" hasCustomPrompt="1"/>
          </p:nvPr>
        </p:nvSpPr>
        <p:spPr>
          <a:xfrm>
            <a:off x="2614948" y="2845830"/>
            <a:ext cx="6962104" cy="2164052"/>
          </a:xfrm>
          <a:prstGeom prst="rect">
            <a:avLst/>
          </a:prstGeom>
        </p:spPr>
        <p:txBody>
          <a:bodyPr/>
          <a:lstStyle>
            <a:lvl1pPr marL="342900" indent="-342900">
              <a:buFontTx/>
              <a:buChar char="-"/>
              <a:defRPr sz="2000" baseline="0">
                <a:solidFill>
                  <a:schemeClr val="bg2">
                    <a:lumMod val="50000"/>
                  </a:schemeClr>
                </a:solidFill>
              </a:defRPr>
            </a:lvl1pPr>
          </a:lstStyle>
          <a:p>
            <a:pPr lvl="0"/>
            <a:r>
              <a:rPr lang="en-US" dirty="0"/>
              <a:t>Leave this slide as a placeholder for H5P questions</a:t>
            </a:r>
          </a:p>
          <a:p>
            <a:pPr lvl="0"/>
            <a:r>
              <a:rPr lang="en-US" dirty="0"/>
              <a:t>The slide should stay on-screen 1 second for each question in the module (e.g. 6 questions means 6 seconds)</a:t>
            </a:r>
          </a:p>
          <a:p>
            <a:pPr lvl="0"/>
            <a:r>
              <a:rPr lang="en-US" dirty="0"/>
              <a:t>Delete this placeholder text so it doesn’t appear in the video!</a:t>
            </a:r>
          </a:p>
        </p:txBody>
      </p:sp>
    </p:spTree>
    <p:extLst>
      <p:ext uri="{BB962C8B-B14F-4D97-AF65-F5344CB8AC3E}">
        <p14:creationId xmlns:p14="http://schemas.microsoft.com/office/powerpoint/2010/main" val="21885602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8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F42F574-B92E-3447-9812-1E6BAD5BE56C}"/>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A5BACD67-8F37-E94B-A68F-F142AC94137E}"/>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REFERENCES AND RESOURCES</a:t>
            </a:r>
            <a:endParaRPr lang="en-US" sz="4000" b="1" dirty="0">
              <a:solidFill>
                <a:schemeClr val="bg1"/>
              </a:solidFill>
            </a:endParaRPr>
          </a:p>
        </p:txBody>
      </p:sp>
    </p:spTree>
    <p:extLst>
      <p:ext uri="{BB962C8B-B14F-4D97-AF65-F5344CB8AC3E}">
        <p14:creationId xmlns:p14="http://schemas.microsoft.com/office/powerpoint/2010/main" val="35922842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896F0E2-16C5-024A-B360-E40F0382DBD5}"/>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161200C4-8EC0-5A48-AF35-9A3ECBDC1FB3}"/>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CASES AND LEGISLATION</a:t>
            </a:r>
            <a:endParaRPr lang="en-US" sz="4000" b="1" dirty="0">
              <a:solidFill>
                <a:schemeClr val="bg1"/>
              </a:solidFill>
            </a:endParaRPr>
          </a:p>
        </p:txBody>
      </p:sp>
    </p:spTree>
    <p:extLst>
      <p:ext uri="{BB962C8B-B14F-4D97-AF65-F5344CB8AC3E}">
        <p14:creationId xmlns:p14="http://schemas.microsoft.com/office/powerpoint/2010/main" val="31389508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B3D0953-9425-B44C-8765-813DA7D606C2}"/>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IMAGE AND SOUND REFERENCES </a:t>
            </a:r>
            <a:endParaRPr lang="en-US" sz="4000" b="1" dirty="0">
              <a:solidFill>
                <a:schemeClr val="bg1"/>
              </a:solidFill>
            </a:endParaRPr>
          </a:p>
        </p:txBody>
      </p:sp>
      <p:sp>
        <p:nvSpPr>
          <p:cNvPr id="5" name="Text Placeholder 2">
            <a:extLst>
              <a:ext uri="{FF2B5EF4-FFF2-40B4-BE49-F238E27FC236}">
                <a16:creationId xmlns:a16="http://schemas.microsoft.com/office/drawing/2014/main" id="{464F73D8-A58F-7B4C-8B52-9C565D34222E}"/>
              </a:ext>
            </a:extLst>
          </p:cNvPr>
          <p:cNvSpPr>
            <a:spLocks noGrp="1"/>
          </p:cNvSpPr>
          <p:nvPr>
            <p:ph type="body" sz="quarter" idx="15"/>
          </p:nvPr>
        </p:nvSpPr>
        <p:spPr>
          <a:xfrm>
            <a:off x="851192" y="1841277"/>
            <a:ext cx="10502608" cy="2833754"/>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6" name="Rectangle 5">
            <a:extLst>
              <a:ext uri="{FF2B5EF4-FFF2-40B4-BE49-F238E27FC236}">
                <a16:creationId xmlns:a16="http://schemas.microsoft.com/office/drawing/2014/main" id="{67CB5D89-6137-7F46-952D-D998104E3886}"/>
              </a:ext>
            </a:extLst>
          </p:cNvPr>
          <p:cNvSpPr/>
          <p:nvPr userDrawn="1"/>
        </p:nvSpPr>
        <p:spPr>
          <a:xfrm>
            <a:off x="838200" y="4808654"/>
            <a:ext cx="10502608" cy="1477328"/>
          </a:xfrm>
          <a:prstGeom prst="rect">
            <a:avLst/>
          </a:prstGeom>
        </p:spPr>
        <p:txBody>
          <a:bodyPr wrap="square">
            <a:spAutoFit/>
          </a:bodyPr>
          <a:lstStyle/>
          <a:p>
            <a:r>
              <a:rPr lang="en-US" dirty="0">
                <a:solidFill>
                  <a:schemeClr val="bg2">
                    <a:lumMod val="50000"/>
                  </a:schemeClr>
                </a:solidFill>
              </a:rPr>
              <a:t>Closing Slides Music: </a:t>
            </a:r>
            <a:r>
              <a:rPr lang="en-US" dirty="0" err="1">
                <a:solidFill>
                  <a:schemeClr val="bg2">
                    <a:lumMod val="50000"/>
                  </a:schemeClr>
                </a:solidFill>
              </a:rPr>
              <a:t>Rybak</a:t>
            </a:r>
            <a:r>
              <a:rPr lang="en-US" dirty="0">
                <a:solidFill>
                  <a:schemeClr val="bg2">
                    <a:lumMod val="50000"/>
                  </a:schemeClr>
                </a:solidFill>
              </a:rPr>
              <a:t>, </a:t>
            </a:r>
            <a:r>
              <a:rPr lang="en-US" dirty="0" err="1">
                <a:solidFill>
                  <a:schemeClr val="bg2">
                    <a:lumMod val="50000"/>
                  </a:schemeClr>
                </a:solidFill>
              </a:rPr>
              <a:t>Nazar</a:t>
            </a:r>
            <a:r>
              <a:rPr lang="en-US" dirty="0">
                <a:solidFill>
                  <a:schemeClr val="bg2">
                    <a:lumMod val="50000"/>
                  </a:schemeClr>
                </a:solidFill>
              </a:rPr>
              <a:t>. (n.d.). Corporate Inspired. </a:t>
            </a:r>
            <a:r>
              <a:rPr lang="en-US" dirty="0" err="1">
                <a:solidFill>
                  <a:schemeClr val="bg2">
                    <a:lumMod val="50000"/>
                  </a:schemeClr>
                </a:solidFill>
              </a:rPr>
              <a:t>HookSounds</a:t>
            </a:r>
            <a:r>
              <a:rPr lang="en-US" dirty="0">
                <a:solidFill>
                  <a:schemeClr val="bg2">
                    <a:lumMod val="50000"/>
                  </a:schemeClr>
                </a:solidFill>
              </a:rPr>
              <a:t>. CC BY. </a:t>
            </a:r>
            <a:r>
              <a:rPr lang="en-US" dirty="0">
                <a:hlinkClick r:id="rId3"/>
              </a:rPr>
              <a:t>http://www.hooksounds.com/</a:t>
            </a:r>
            <a:r>
              <a:rPr lang="en-US" dirty="0"/>
              <a:t> </a:t>
            </a:r>
          </a:p>
          <a:p>
            <a:endParaRPr lang="en-US" dirty="0"/>
          </a:p>
          <a:p>
            <a:r>
              <a:rPr lang="en-US" dirty="0">
                <a:solidFill>
                  <a:schemeClr val="bg2">
                    <a:lumMod val="50000"/>
                  </a:schemeClr>
                </a:solidFill>
              </a:rPr>
              <a:t>Unattributed materials are contributions from the Opening Up Copyright Project Team and placed in the Public Domain.</a:t>
            </a:r>
          </a:p>
        </p:txBody>
      </p:sp>
    </p:spTree>
    <p:extLst>
      <p:ext uri="{BB962C8B-B14F-4D97-AF65-F5344CB8AC3E}">
        <p14:creationId xmlns:p14="http://schemas.microsoft.com/office/powerpoint/2010/main" val="39913674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52AF85E-984E-2243-BDCD-E5EC5DF65993}"/>
              </a:ext>
            </a:extLst>
          </p:cNvPr>
          <p:cNvSpPr txBox="1"/>
          <p:nvPr userDrawn="1"/>
        </p:nvSpPr>
        <p:spPr>
          <a:xfrm>
            <a:off x="1455738" y="3441680"/>
            <a:ext cx="9898062" cy="3416320"/>
          </a:xfrm>
          <a:prstGeom prst="rect">
            <a:avLst/>
          </a:prstGeom>
          <a:noFill/>
        </p:spPr>
        <p:txBody>
          <a:bodyPr wrap="square" rtlCol="0">
            <a:spAutoFit/>
          </a:bodyPr>
          <a:lstStyle/>
          <a:p>
            <a:r>
              <a:rPr lang="en-CA" sz="2000" dirty="0">
                <a:solidFill>
                  <a:schemeClr val="bg2">
                    <a:lumMod val="50000"/>
                  </a:schemeClr>
                </a:solidFill>
                <a:latin typeface="Arial" panose="020B0604020202020204" pitchFamily="34" charset="0"/>
                <a:cs typeface="Arial" panose="020B0604020202020204" pitchFamily="34" charset="0"/>
              </a:rPr>
              <a:t>For the project overview and complete list of modules please visit the project website at: </a:t>
            </a:r>
            <a:r>
              <a:rPr lang="en-CA" sz="2000" dirty="0">
                <a:solidFill>
                  <a:schemeClr val="bg2">
                    <a:lumMod val="50000"/>
                  </a:schemeClr>
                </a:solidFill>
                <a:latin typeface="Arial" panose="020B0604020202020204" pitchFamily="34" charset="0"/>
                <a:cs typeface="Arial" panose="020B0604020202020204" pitchFamily="34" charset="0"/>
                <a:hlinkClick r:id="rId3"/>
              </a:rPr>
              <a:t>https://</a:t>
            </a:r>
            <a:r>
              <a:rPr lang="en-CA" sz="2000" dirty="0" err="1">
                <a:solidFill>
                  <a:schemeClr val="bg2">
                    <a:lumMod val="50000"/>
                  </a:schemeClr>
                </a:solidFill>
                <a:latin typeface="Arial" panose="020B0604020202020204" pitchFamily="34" charset="0"/>
                <a:cs typeface="Arial" panose="020B0604020202020204" pitchFamily="34" charset="0"/>
                <a:hlinkClick r:id="rId3"/>
              </a:rPr>
              <a:t>www.ualberta.ca</a:t>
            </a:r>
            <a:r>
              <a:rPr lang="en-CA" sz="2000" dirty="0">
                <a:solidFill>
                  <a:schemeClr val="bg2">
                    <a:lumMod val="50000"/>
                  </a:schemeClr>
                </a:solidFill>
                <a:latin typeface="Arial" panose="020B0604020202020204" pitchFamily="34" charset="0"/>
                <a:cs typeface="Arial" panose="020B0604020202020204" pitchFamily="34" charset="0"/>
                <a:hlinkClick r:id="rId3"/>
              </a:rPr>
              <a:t>/copyright/resources/opening-up-copyright-instructional-modules</a:t>
            </a:r>
            <a:r>
              <a:rPr lang="en-CA" sz="2000" dirty="0">
                <a:solidFill>
                  <a:schemeClr val="bg2">
                    <a:lumMod val="50000"/>
                  </a:schemeClr>
                </a:solidFill>
                <a:latin typeface="Arial" panose="020B0604020202020204" pitchFamily="34" charset="0"/>
                <a:cs typeface="Arial" panose="020B0604020202020204" pitchFamily="34" charset="0"/>
              </a:rPr>
              <a:t> </a:t>
            </a:r>
          </a:p>
          <a:p>
            <a:endParaRPr lang="en-CA" sz="2000" dirty="0">
              <a:solidFill>
                <a:schemeClr val="bg2">
                  <a:lumMod val="50000"/>
                </a:schemeClr>
              </a:solidFill>
              <a:latin typeface="Arial" panose="020B0604020202020204" pitchFamily="34" charset="0"/>
              <a:cs typeface="Arial" panose="020B0604020202020204" pitchFamily="34" charset="0"/>
            </a:endParaRPr>
          </a:p>
          <a:p>
            <a:r>
              <a:rPr lang="en-CA" sz="2000" dirty="0">
                <a:solidFill>
                  <a:schemeClr val="bg2">
                    <a:lumMod val="50000"/>
                  </a:schemeClr>
                </a:solidFill>
                <a:latin typeface="Arial" panose="020B0604020202020204" pitchFamily="34" charset="0"/>
                <a:cs typeface="Arial" panose="020B0604020202020204" pitchFamily="34" charset="0"/>
              </a:rPr>
              <a:t>Questions, comments, and suggestions should be directed to the University of Alberta’s Copyright Office at: </a:t>
            </a:r>
            <a:r>
              <a:rPr lang="en-CA" sz="2000" dirty="0">
                <a:solidFill>
                  <a:schemeClr val="bg2">
                    <a:lumMod val="50000"/>
                  </a:schemeClr>
                </a:solidFill>
                <a:latin typeface="Arial" panose="020B0604020202020204" pitchFamily="34" charset="0"/>
                <a:cs typeface="Arial" panose="020B0604020202020204" pitchFamily="34" charset="0"/>
                <a:hlinkClick r:id="rId4"/>
              </a:rPr>
              <a:t>copyright@ualberta.ca</a:t>
            </a:r>
            <a:endParaRPr lang="en-CA" sz="2000" dirty="0">
              <a:solidFill>
                <a:schemeClr val="bg2">
                  <a:lumMod val="50000"/>
                </a:schemeClr>
              </a:solidFill>
              <a:latin typeface="Arial" panose="020B0604020202020204" pitchFamily="34" charset="0"/>
              <a:cs typeface="Arial" panose="020B0604020202020204" pitchFamily="34" charset="0"/>
            </a:endParaRPr>
          </a:p>
          <a:p>
            <a:endParaRPr lang="en-CA" sz="2000" dirty="0">
              <a:solidFill>
                <a:schemeClr val="bg2">
                  <a:lumMod val="50000"/>
                </a:schemeClr>
              </a:solidFill>
              <a:latin typeface="Arial" panose="020B0604020202020204" pitchFamily="34" charset="0"/>
              <a:cs typeface="Arial" panose="020B0604020202020204" pitchFamily="34" charset="0"/>
            </a:endParaRPr>
          </a:p>
          <a:p>
            <a:r>
              <a:rPr lang="en-CA" sz="2000" dirty="0">
                <a:solidFill>
                  <a:schemeClr val="bg2">
                    <a:lumMod val="50000"/>
                  </a:schemeClr>
                </a:solidFill>
                <a:latin typeface="Arial" panose="020B0604020202020204" pitchFamily="34" charset="0"/>
                <a:cs typeface="Arial" panose="020B0604020202020204" pitchFamily="34" charset="0"/>
              </a:rPr>
              <a:t>This module is made available and licensed under a </a:t>
            </a:r>
            <a:r>
              <a:rPr lang="en-CA" sz="2000" dirty="0">
                <a:solidFill>
                  <a:schemeClr val="bg2">
                    <a:lumMod val="50000"/>
                  </a:schemeClr>
                </a:solidFill>
                <a:latin typeface="Arial" panose="020B0604020202020204" pitchFamily="34" charset="0"/>
                <a:cs typeface="Arial" panose="020B0604020202020204" pitchFamily="34" charset="0"/>
                <a:hlinkClick r:id="rId5"/>
              </a:rPr>
              <a:t>Creative Commons Attribution 4.0 International Licence</a:t>
            </a:r>
            <a:endParaRPr lang="en-CA" sz="2000" dirty="0">
              <a:solidFill>
                <a:schemeClr val="bg2">
                  <a:lumMod val="50000"/>
                </a:schemeClr>
              </a:solidFill>
              <a:latin typeface="Arial" panose="020B0604020202020204" pitchFamily="34" charset="0"/>
              <a:cs typeface="Arial" panose="020B0604020202020204" pitchFamily="34" charset="0"/>
            </a:endParaRPr>
          </a:p>
          <a:p>
            <a:endParaRPr lang="en-CA" dirty="0"/>
          </a:p>
          <a:p>
            <a:endParaRPr lang="en-US" dirty="0"/>
          </a:p>
        </p:txBody>
      </p:sp>
      <p:sp>
        <p:nvSpPr>
          <p:cNvPr id="4" name="Text Placeholder 3">
            <a:extLst>
              <a:ext uri="{FF2B5EF4-FFF2-40B4-BE49-F238E27FC236}">
                <a16:creationId xmlns:a16="http://schemas.microsoft.com/office/drawing/2014/main" id="{878644E4-8450-FE44-88F6-FC7EB7EAD768}"/>
              </a:ext>
            </a:extLst>
          </p:cNvPr>
          <p:cNvSpPr>
            <a:spLocks noGrp="1"/>
          </p:cNvSpPr>
          <p:nvPr>
            <p:ph type="body" sz="quarter" idx="10" hasCustomPrompt="1"/>
          </p:nvPr>
        </p:nvSpPr>
        <p:spPr>
          <a:xfrm>
            <a:off x="2063510" y="2253164"/>
            <a:ext cx="9290290" cy="870739"/>
          </a:xfrm>
          <a:prstGeom prst="rect">
            <a:avLst/>
          </a:prstGeom>
        </p:spPr>
        <p:txBody>
          <a:bodyPr/>
          <a:lstStyle>
            <a:lvl1pPr marL="0" indent="0">
              <a:buNone/>
              <a:defRPr sz="2000" i="0">
                <a:solidFill>
                  <a:schemeClr val="bg2">
                    <a:lumMod val="50000"/>
                  </a:schemeClr>
                </a:solidFill>
                <a:latin typeface="Arial" panose="020B0604020202020204" pitchFamily="34" charset="0"/>
                <a:cs typeface="Arial" panose="020B0604020202020204" pitchFamily="34" charset="0"/>
              </a:defRPr>
            </a:lvl1pPr>
            <a:lvl2pPr marL="457200" indent="0">
              <a:buNone/>
              <a:defRPr sz="2000">
                <a:solidFill>
                  <a:schemeClr val="tx1">
                    <a:lumMod val="75000"/>
                    <a:lumOff val="25000"/>
                  </a:schemeClr>
                </a:solidFill>
                <a:latin typeface="Arial" panose="020B0604020202020204" pitchFamily="34" charset="0"/>
                <a:cs typeface="Arial" panose="020B0604020202020204" pitchFamily="34" charset="0"/>
              </a:defRPr>
            </a:lvl2pPr>
          </a:lstStyle>
          <a:p>
            <a:pPr lvl="0"/>
            <a:r>
              <a:rPr lang="en-CA" dirty="0"/>
              <a:t>University of Alberta. 2019. “Title of Module.” Opening Up Copyright Instructional Module. https://</a:t>
            </a:r>
            <a:r>
              <a:rPr lang="en-CA" dirty="0" err="1"/>
              <a:t>www.ualberta.ca</a:t>
            </a:r>
            <a:r>
              <a:rPr lang="en-CA" dirty="0"/>
              <a:t>/copyright/resources/opening-up-copyright-instructional-modules </a:t>
            </a:r>
          </a:p>
          <a:p>
            <a:pPr lvl="0"/>
            <a:endParaRPr lang="en-CA" dirty="0"/>
          </a:p>
          <a:p>
            <a:pPr lvl="0"/>
            <a:endParaRPr lang="en-US" dirty="0"/>
          </a:p>
        </p:txBody>
      </p:sp>
      <p:sp>
        <p:nvSpPr>
          <p:cNvPr id="5" name="TextBox 4">
            <a:extLst>
              <a:ext uri="{FF2B5EF4-FFF2-40B4-BE49-F238E27FC236}">
                <a16:creationId xmlns:a16="http://schemas.microsoft.com/office/drawing/2014/main" id="{80DCE080-A6C7-9241-81A6-5323D758EDB5}"/>
              </a:ext>
            </a:extLst>
          </p:cNvPr>
          <p:cNvSpPr txBox="1"/>
          <p:nvPr userDrawn="1"/>
        </p:nvSpPr>
        <p:spPr>
          <a:xfrm>
            <a:off x="1455738" y="1718034"/>
            <a:ext cx="9898062" cy="400110"/>
          </a:xfrm>
          <a:prstGeom prst="rect">
            <a:avLst/>
          </a:prstGeom>
          <a:noFill/>
        </p:spPr>
        <p:txBody>
          <a:bodyPr wrap="square" rtlCol="0">
            <a:spAutoFit/>
          </a:bodyPr>
          <a:lstStyle/>
          <a:p>
            <a:r>
              <a:rPr lang="en-US" sz="2000" dirty="0">
                <a:solidFill>
                  <a:schemeClr val="bg2">
                    <a:lumMod val="50000"/>
                  </a:schemeClr>
                </a:solidFill>
                <a:latin typeface="Arial" panose="020B0604020202020204" pitchFamily="34" charset="0"/>
                <a:cs typeface="Arial" panose="020B0604020202020204" pitchFamily="34" charset="0"/>
              </a:rPr>
              <a:t>Suggested Citation:</a:t>
            </a:r>
          </a:p>
        </p:txBody>
      </p:sp>
      <p:sp>
        <p:nvSpPr>
          <p:cNvPr id="7" name="TextBox 6">
            <a:extLst>
              <a:ext uri="{FF2B5EF4-FFF2-40B4-BE49-F238E27FC236}">
                <a16:creationId xmlns:a16="http://schemas.microsoft.com/office/drawing/2014/main" id="{DB68A3B7-23E6-C94F-AE98-26E36E065A06}"/>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LICENSING AND ATTRIBUTION</a:t>
            </a:r>
            <a:endParaRPr lang="en-US" sz="4000" b="1" dirty="0">
              <a:solidFill>
                <a:schemeClr val="bg1"/>
              </a:solidFill>
            </a:endParaRPr>
          </a:p>
        </p:txBody>
      </p:sp>
    </p:spTree>
    <p:extLst>
      <p:ext uri="{BB962C8B-B14F-4D97-AF65-F5344CB8AC3E}">
        <p14:creationId xmlns:p14="http://schemas.microsoft.com/office/powerpoint/2010/main" val="11342176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67C12BB-6710-DE49-908B-EE1CA386FC4F}"/>
              </a:ext>
            </a:extLst>
          </p:cNvPr>
          <p:cNvSpPr/>
          <p:nvPr userDrawn="1"/>
        </p:nvSpPr>
        <p:spPr>
          <a:xfrm>
            <a:off x="934260" y="1828800"/>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Copyright Office </a:t>
            </a:r>
          </a:p>
        </p:txBody>
      </p:sp>
      <p:sp>
        <p:nvSpPr>
          <p:cNvPr id="4" name="Rectangle 3">
            <a:extLst>
              <a:ext uri="{FF2B5EF4-FFF2-40B4-BE49-F238E27FC236}">
                <a16:creationId xmlns:a16="http://schemas.microsoft.com/office/drawing/2014/main" id="{17537D2A-4C78-5242-B06E-D83E3FD35BE4}"/>
              </a:ext>
            </a:extLst>
          </p:cNvPr>
          <p:cNvSpPr/>
          <p:nvPr userDrawn="1"/>
        </p:nvSpPr>
        <p:spPr>
          <a:xfrm>
            <a:off x="8610600" y="1830200"/>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Technologies in Education </a:t>
            </a:r>
          </a:p>
        </p:txBody>
      </p:sp>
      <p:sp>
        <p:nvSpPr>
          <p:cNvPr id="5" name="Rectangle 4">
            <a:extLst>
              <a:ext uri="{FF2B5EF4-FFF2-40B4-BE49-F238E27FC236}">
                <a16:creationId xmlns:a16="http://schemas.microsoft.com/office/drawing/2014/main" id="{DC84965B-745A-354F-9DA6-00B0B29223ED}"/>
              </a:ext>
            </a:extLst>
          </p:cNvPr>
          <p:cNvSpPr/>
          <p:nvPr userDrawn="1"/>
        </p:nvSpPr>
        <p:spPr>
          <a:xfrm>
            <a:off x="4772430" y="1830200"/>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Centre for Teaching and Learning </a:t>
            </a:r>
          </a:p>
        </p:txBody>
      </p:sp>
      <p:sp>
        <p:nvSpPr>
          <p:cNvPr id="7" name="Rectangle 6">
            <a:extLst>
              <a:ext uri="{FF2B5EF4-FFF2-40B4-BE49-F238E27FC236}">
                <a16:creationId xmlns:a16="http://schemas.microsoft.com/office/drawing/2014/main" id="{946F9044-534F-A045-B776-24B57C032E14}"/>
              </a:ext>
            </a:extLst>
          </p:cNvPr>
          <p:cNvSpPr/>
          <p:nvPr userDrawn="1"/>
        </p:nvSpPr>
        <p:spPr>
          <a:xfrm>
            <a:off x="2862356" y="4154355"/>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University of Alberta Libraries </a:t>
            </a:r>
          </a:p>
        </p:txBody>
      </p:sp>
      <p:sp>
        <p:nvSpPr>
          <p:cNvPr id="8" name="Rectangle 7">
            <a:extLst>
              <a:ext uri="{FF2B5EF4-FFF2-40B4-BE49-F238E27FC236}">
                <a16:creationId xmlns:a16="http://schemas.microsoft.com/office/drawing/2014/main" id="{44FA4EEC-3F55-4B4A-A3A1-848EED7085A2}"/>
              </a:ext>
            </a:extLst>
          </p:cNvPr>
          <p:cNvSpPr/>
          <p:nvPr userDrawn="1"/>
        </p:nvSpPr>
        <p:spPr>
          <a:xfrm>
            <a:off x="6698995" y="4154355"/>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School of Library and Information Studies </a:t>
            </a:r>
          </a:p>
        </p:txBody>
      </p:sp>
      <p:sp>
        <p:nvSpPr>
          <p:cNvPr id="9" name="TextBox 8">
            <a:extLst>
              <a:ext uri="{FF2B5EF4-FFF2-40B4-BE49-F238E27FC236}">
                <a16:creationId xmlns:a16="http://schemas.microsoft.com/office/drawing/2014/main" id="{E7119F9C-9A80-9A45-A136-8125D5F25092}"/>
              </a:ext>
            </a:extLst>
          </p:cNvPr>
          <p:cNvSpPr txBox="1"/>
          <p:nvPr userDrawn="1"/>
        </p:nvSpPr>
        <p:spPr>
          <a:xfrm>
            <a:off x="1268630" y="2590961"/>
            <a:ext cx="2074460" cy="747897"/>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Adrian Sheppard</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Amanda </a:t>
            </a:r>
            <a:r>
              <a:rPr lang="en-US" dirty="0" err="1">
                <a:solidFill>
                  <a:schemeClr val="bg2">
                    <a:lumMod val="50000"/>
                  </a:schemeClr>
                </a:solidFill>
                <a:latin typeface="Arial" panose="020B0604020202020204" pitchFamily="34" charset="0"/>
                <a:cs typeface="Arial" panose="020B0604020202020204" pitchFamily="34" charset="0"/>
              </a:rPr>
              <a:t>Wakaruk</a:t>
            </a:r>
            <a:r>
              <a:rPr lang="en-US" dirty="0">
                <a:solidFill>
                  <a:schemeClr val="bg2">
                    <a:lumMod val="50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C2167649-29B2-2A41-9342-0ED3192DF0CF}"/>
              </a:ext>
            </a:extLst>
          </p:cNvPr>
          <p:cNvSpPr txBox="1"/>
          <p:nvPr userDrawn="1"/>
        </p:nvSpPr>
        <p:spPr>
          <a:xfrm>
            <a:off x="8944970" y="2585367"/>
            <a:ext cx="2074460" cy="726546"/>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Anwen Burk</a:t>
            </a:r>
          </a:p>
          <a:p>
            <a:pPr algn="ctr">
              <a:lnSpc>
                <a:spcPct val="120000"/>
              </a:lnSpc>
            </a:pPr>
            <a:endParaRPr lang="en-US" dirty="0">
              <a:solidFill>
                <a:schemeClr val="bg2">
                  <a:lumMod val="50000"/>
                </a:schemeClr>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74AA82D0-1DEE-8F41-8C72-B522D2FB0DD6}"/>
              </a:ext>
            </a:extLst>
          </p:cNvPr>
          <p:cNvSpPr txBox="1"/>
          <p:nvPr userDrawn="1"/>
        </p:nvSpPr>
        <p:spPr>
          <a:xfrm>
            <a:off x="4929098" y="2585367"/>
            <a:ext cx="2191049" cy="1080296"/>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 </a:t>
            </a:r>
            <a:r>
              <a:rPr lang="en-US" dirty="0" err="1">
                <a:solidFill>
                  <a:schemeClr val="bg2">
                    <a:lumMod val="50000"/>
                  </a:schemeClr>
                </a:solidFill>
                <a:latin typeface="Arial" panose="020B0604020202020204" pitchFamily="34" charset="0"/>
                <a:cs typeface="Arial" panose="020B0604020202020204" pitchFamily="34" charset="0"/>
              </a:rPr>
              <a:t>Cosette</a:t>
            </a:r>
            <a:r>
              <a:rPr lang="en-US" dirty="0">
                <a:solidFill>
                  <a:schemeClr val="bg2">
                    <a:lumMod val="50000"/>
                  </a:schemeClr>
                </a:solidFill>
                <a:latin typeface="Arial" panose="020B0604020202020204" pitchFamily="34" charset="0"/>
                <a:cs typeface="Arial" panose="020B0604020202020204" pitchFamily="34" charset="0"/>
              </a:rPr>
              <a:t> </a:t>
            </a:r>
            <a:r>
              <a:rPr lang="en-US" dirty="0" err="1">
                <a:solidFill>
                  <a:schemeClr val="bg2">
                    <a:lumMod val="50000"/>
                  </a:schemeClr>
                </a:solidFill>
                <a:latin typeface="Arial" panose="020B0604020202020204" pitchFamily="34" charset="0"/>
                <a:cs typeface="Arial" panose="020B0604020202020204" pitchFamily="34" charset="0"/>
              </a:rPr>
              <a:t>Lemelin</a:t>
            </a:r>
            <a:r>
              <a:rPr lang="en-US" dirty="0">
                <a:solidFill>
                  <a:schemeClr val="bg2">
                    <a:lumMod val="50000"/>
                  </a:schemeClr>
                </a:solidFill>
                <a:latin typeface="Arial" panose="020B0604020202020204" pitchFamily="34" charset="0"/>
                <a:cs typeface="Arial" panose="020B0604020202020204" pitchFamily="34" charset="0"/>
              </a:rPr>
              <a:t>   </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   Graeme Pate</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   Krysta McNutt</a:t>
            </a:r>
          </a:p>
        </p:txBody>
      </p:sp>
      <p:sp>
        <p:nvSpPr>
          <p:cNvPr id="12" name="TextBox 11">
            <a:extLst>
              <a:ext uri="{FF2B5EF4-FFF2-40B4-BE49-F238E27FC236}">
                <a16:creationId xmlns:a16="http://schemas.microsoft.com/office/drawing/2014/main" id="{0B2ACF80-C46F-8048-9EB4-950C9E222B3D}"/>
              </a:ext>
            </a:extLst>
          </p:cNvPr>
          <p:cNvSpPr txBox="1"/>
          <p:nvPr userDrawn="1"/>
        </p:nvSpPr>
        <p:spPr>
          <a:xfrm>
            <a:off x="3196726" y="4873752"/>
            <a:ext cx="2074460" cy="369332"/>
          </a:xfrm>
          <a:prstGeom prst="rect">
            <a:avLst/>
          </a:prstGeom>
          <a:noFill/>
        </p:spPr>
        <p:txBody>
          <a:bodyPr wrap="square" rtlCol="0">
            <a:spAutoFit/>
          </a:bodyPr>
          <a:lstStyle/>
          <a:p>
            <a:pPr algn="ctr"/>
            <a:r>
              <a:rPr lang="en-US" dirty="0">
                <a:solidFill>
                  <a:schemeClr val="bg2">
                    <a:lumMod val="50000"/>
                  </a:schemeClr>
                </a:solidFill>
                <a:latin typeface="Arial" panose="020B0604020202020204" pitchFamily="34" charset="0"/>
                <a:cs typeface="Arial" panose="020B0604020202020204" pitchFamily="34" charset="0"/>
              </a:rPr>
              <a:t>Michelle </a:t>
            </a:r>
            <a:r>
              <a:rPr lang="en-US" dirty="0" err="1">
                <a:solidFill>
                  <a:schemeClr val="bg2">
                    <a:lumMod val="50000"/>
                  </a:schemeClr>
                </a:solidFill>
                <a:latin typeface="Arial" panose="020B0604020202020204" pitchFamily="34" charset="0"/>
                <a:cs typeface="Arial" panose="020B0604020202020204" pitchFamily="34" charset="0"/>
              </a:rPr>
              <a:t>Brailey</a:t>
            </a:r>
            <a:r>
              <a:rPr lang="en-US" dirty="0">
                <a:solidFill>
                  <a:schemeClr val="bg2">
                    <a:lumMod val="50000"/>
                  </a:schemeClr>
                </a:solidFill>
                <a:latin typeface="Arial" panose="020B0604020202020204" pitchFamily="34" charset="0"/>
                <a:cs typeface="Arial" panose="020B0604020202020204" pitchFamily="34" charset="0"/>
              </a:rPr>
              <a:t> </a:t>
            </a:r>
          </a:p>
        </p:txBody>
      </p:sp>
      <p:sp>
        <p:nvSpPr>
          <p:cNvPr id="13" name="TextBox 12">
            <a:extLst>
              <a:ext uri="{FF2B5EF4-FFF2-40B4-BE49-F238E27FC236}">
                <a16:creationId xmlns:a16="http://schemas.microsoft.com/office/drawing/2014/main" id="{40719E68-A586-2E4E-AA56-218C503D4F4E}"/>
              </a:ext>
            </a:extLst>
          </p:cNvPr>
          <p:cNvSpPr txBox="1"/>
          <p:nvPr userDrawn="1"/>
        </p:nvSpPr>
        <p:spPr>
          <a:xfrm>
            <a:off x="7033365" y="4870679"/>
            <a:ext cx="2215138" cy="1391343"/>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Toby Grant</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Julia Guy</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Kris Joseph</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Michael B. McNally </a:t>
            </a:r>
          </a:p>
        </p:txBody>
      </p:sp>
      <p:sp>
        <p:nvSpPr>
          <p:cNvPr id="14" name="TextBox 13">
            <a:extLst>
              <a:ext uri="{FF2B5EF4-FFF2-40B4-BE49-F238E27FC236}">
                <a16:creationId xmlns:a16="http://schemas.microsoft.com/office/drawing/2014/main" id="{68DE1BED-9DC3-D247-9201-574B7094B04D}"/>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CONTRIBUTORS</a:t>
            </a:r>
            <a:endParaRPr lang="en-US" sz="4000" b="1" dirty="0">
              <a:solidFill>
                <a:schemeClr val="bg1"/>
              </a:solidFill>
            </a:endParaRPr>
          </a:p>
        </p:txBody>
      </p:sp>
    </p:spTree>
    <p:extLst>
      <p:ext uri="{BB962C8B-B14F-4D97-AF65-F5344CB8AC3E}">
        <p14:creationId xmlns:p14="http://schemas.microsoft.com/office/powerpoint/2010/main" val="3593790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22AD040F-3190-ED40-A683-FF66B09A0EA6}"/>
              </a:ext>
            </a:extLst>
          </p:cNvPr>
          <p:cNvSpPr>
            <a:spLocks noGrp="1"/>
          </p:cNvSpPr>
          <p:nvPr>
            <p:ph type="body" sz="quarter" idx="15" hasCustomPrompt="1"/>
          </p:nvPr>
        </p:nvSpPr>
        <p:spPr>
          <a:xfrm>
            <a:off x="2614948" y="2845830"/>
            <a:ext cx="6962104" cy="2164052"/>
          </a:xfrm>
          <a:prstGeom prst="rect">
            <a:avLst/>
          </a:prstGeom>
        </p:spPr>
        <p:txBody>
          <a:bodyPr/>
          <a:lstStyle>
            <a:lvl1pPr marL="342900" indent="-342900">
              <a:buFontTx/>
              <a:buChar char="-"/>
              <a:defRPr sz="2000" baseline="0">
                <a:solidFill>
                  <a:schemeClr val="bg2">
                    <a:lumMod val="50000"/>
                  </a:schemeClr>
                </a:solidFill>
              </a:defRPr>
            </a:lvl1pPr>
          </a:lstStyle>
          <a:p>
            <a:pPr lvl="0"/>
            <a:r>
              <a:rPr lang="en-US" dirty="0"/>
              <a:t>Leave this slide as a placeholder for H5P questions</a:t>
            </a:r>
          </a:p>
          <a:p>
            <a:pPr lvl="0"/>
            <a:r>
              <a:rPr lang="en-US" dirty="0"/>
              <a:t>The slide should stay on-screen 1 second for each question in the module (e.g. 6 questions means 6 seconds)</a:t>
            </a:r>
          </a:p>
          <a:p>
            <a:pPr lvl="0"/>
            <a:r>
              <a:rPr lang="en-US" dirty="0"/>
              <a:t>Delete this placeholder text so it doesn’t appear in the video!</a:t>
            </a:r>
          </a:p>
        </p:txBody>
      </p:sp>
      <p:sp>
        <p:nvSpPr>
          <p:cNvPr id="5" name="TextBox 4">
            <a:extLst>
              <a:ext uri="{FF2B5EF4-FFF2-40B4-BE49-F238E27FC236}">
                <a16:creationId xmlns:a16="http://schemas.microsoft.com/office/drawing/2014/main" id="{6CCE1B68-E4AC-6F4B-A909-BD58B58E261F}"/>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QUESTIONS</a:t>
            </a:r>
            <a:endParaRPr lang="en-US" sz="4000" b="1" dirty="0">
              <a:solidFill>
                <a:schemeClr val="bg1"/>
              </a:solidFill>
            </a:endParaRPr>
          </a:p>
        </p:txBody>
      </p:sp>
    </p:spTree>
    <p:extLst>
      <p:ext uri="{BB962C8B-B14F-4D97-AF65-F5344CB8AC3E}">
        <p14:creationId xmlns:p14="http://schemas.microsoft.com/office/powerpoint/2010/main" val="39064782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7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A6978B-C00C-A74C-8724-630D758163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58731" y="4886866"/>
            <a:ext cx="2478798" cy="702490"/>
          </a:xfrm>
          <a:prstGeom prst="rect">
            <a:avLst/>
          </a:prstGeom>
        </p:spPr>
      </p:pic>
      <p:sp>
        <p:nvSpPr>
          <p:cNvPr id="4" name="TextBox 3">
            <a:extLst>
              <a:ext uri="{FF2B5EF4-FFF2-40B4-BE49-F238E27FC236}">
                <a16:creationId xmlns:a16="http://schemas.microsoft.com/office/drawing/2014/main" id="{DDBAA813-2419-E547-A898-563F99DEF3F4}"/>
              </a:ext>
            </a:extLst>
          </p:cNvPr>
          <p:cNvSpPr txBox="1"/>
          <p:nvPr userDrawn="1"/>
        </p:nvSpPr>
        <p:spPr>
          <a:xfrm>
            <a:off x="1595717" y="2097172"/>
            <a:ext cx="8964707" cy="221599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chemeClr val="bg2">
                    <a:lumMod val="50000"/>
                  </a:schemeClr>
                </a:solidFill>
                <a:latin typeface="Arial" panose="020B0604020202020204" pitchFamily="34" charset="0"/>
                <a:cs typeface="Arial" panose="020B0604020202020204" pitchFamily="34" charset="0"/>
              </a:rPr>
              <a:t>Opening Up Copyright modules were initially funded through the University of Alberta, Centre for Teaching and Learning’s Teaching and Learning Enhancement Fund (TLEF) with in kind contributions from the Copyright Office and the School of Library and Information Studies. </a:t>
            </a:r>
          </a:p>
          <a:p>
            <a:endParaRPr lang="en-US" dirty="0"/>
          </a:p>
        </p:txBody>
      </p:sp>
      <p:sp>
        <p:nvSpPr>
          <p:cNvPr id="5" name="TextBox 4">
            <a:extLst>
              <a:ext uri="{FF2B5EF4-FFF2-40B4-BE49-F238E27FC236}">
                <a16:creationId xmlns:a16="http://schemas.microsoft.com/office/drawing/2014/main" id="{ED0E2942-34EE-7D4A-A7C8-5B01D8AF2F92}"/>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ACKNOWLEDGMENT</a:t>
            </a:r>
            <a:endParaRPr lang="en-US" sz="4000" b="1" dirty="0">
              <a:solidFill>
                <a:schemeClr val="bg1"/>
              </a:solidFill>
            </a:endParaRPr>
          </a:p>
        </p:txBody>
      </p:sp>
    </p:spTree>
    <p:extLst>
      <p:ext uri="{BB962C8B-B14F-4D97-AF65-F5344CB8AC3E}">
        <p14:creationId xmlns:p14="http://schemas.microsoft.com/office/powerpoint/2010/main" val="2168430656"/>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blipFill>
          <a:blip r:embed="rId2">
            <a:alphaModFix/>
          </a:blip>
          <a:stretch>
            <a:fillRect/>
          </a:stretch>
        </a:blipFill>
        <a:effectLst/>
      </p:bgPr>
    </p:bg>
    <p:spTree>
      <p:nvGrpSpPr>
        <p:cNvPr id="1" name="Shape 183"/>
        <p:cNvGrpSpPr/>
        <p:nvPr/>
      </p:nvGrpSpPr>
      <p:grpSpPr>
        <a:xfrm>
          <a:off x="0" y="0"/>
          <a:ext cx="0" cy="0"/>
          <a:chOff x="0" y="0"/>
          <a:chExt cx="0" cy="0"/>
        </a:xfrm>
      </p:grpSpPr>
      <p:sp>
        <p:nvSpPr>
          <p:cNvPr id="184" name="Google Shape;184;p87"/>
          <p:cNvSpPr txBox="1">
            <a:spLocks noGrp="1"/>
          </p:cNvSpPr>
          <p:nvPr>
            <p:ph type="ctrTitle" hasCustomPrompt="1"/>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rgbClr val="004950"/>
              </a:buClr>
              <a:buSzPts val="6000"/>
              <a:buFont typeface="Arial"/>
              <a:buNone/>
              <a:defRPr sz="6000" b="1" i="0" u="none" strike="noStrike" cap="none">
                <a:solidFill>
                  <a:srgbClr val="00495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dirty="0" smtClean="0"/>
              <a:t>Level 5</a:t>
            </a:r>
            <a:endParaRPr dirty="0"/>
          </a:p>
        </p:txBody>
      </p:sp>
      <p:sp>
        <p:nvSpPr>
          <p:cNvPr id="185" name="Google Shape;185;p8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rgbClr val="757070"/>
              </a:buClr>
              <a:buSzPts val="2400"/>
              <a:buFont typeface="Arial"/>
              <a:buNone/>
              <a:defRPr sz="2400" b="0" i="0" u="none" strike="noStrike" cap="none">
                <a:solidFill>
                  <a:srgbClr val="757070"/>
                </a:solidFill>
                <a:latin typeface="Arial"/>
                <a:ea typeface="Arial"/>
                <a:cs typeface="Arial"/>
                <a:sym typeface="Arial"/>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pic>
        <p:nvPicPr>
          <p:cNvPr id="187" name="Google Shape;187;p87" descr="Image result for cc-by">
            <a:hlinkClick r:id="rId3"/>
          </p:cNvPr>
          <p:cNvPicPr preferRelativeResize="0"/>
          <p:nvPr/>
        </p:nvPicPr>
        <p:blipFill rotWithShape="1">
          <a:blip r:embed="rId4">
            <a:alphaModFix/>
          </a:blip>
          <a:srcRect/>
          <a:stretch/>
        </p:blipFill>
        <p:spPr>
          <a:xfrm>
            <a:off x="10560127" y="5880819"/>
            <a:ext cx="1106542" cy="390456"/>
          </a:xfrm>
          <a:prstGeom prst="rect">
            <a:avLst/>
          </a:prstGeom>
          <a:noFill/>
          <a:ln>
            <a:noFill/>
          </a:ln>
        </p:spPr>
      </p:pic>
      <p:sp>
        <p:nvSpPr>
          <p:cNvPr id="189" name="Google Shape;189;p87"/>
          <p:cNvSpPr txBox="1"/>
          <p:nvPr/>
        </p:nvSpPr>
        <p:spPr>
          <a:xfrm>
            <a:off x="2888714" y="6134784"/>
            <a:ext cx="6414572"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US" sz="1100" dirty="0">
                <a:solidFill>
                  <a:schemeClr val="dk1"/>
                </a:solidFill>
                <a:latin typeface="Arial"/>
                <a:ea typeface="Arial"/>
                <a:cs typeface="Arial"/>
                <a:sym typeface="Arial"/>
              </a:rPr>
              <a:t>This instructional module is not intended as legal advice. </a:t>
            </a:r>
            <a:r>
              <a:rPr lang="en-US" sz="1100" dirty="0" smtClean="0">
                <a:solidFill>
                  <a:schemeClr val="dk1"/>
                </a:solidFill>
                <a:latin typeface="Arial"/>
                <a:ea typeface="Arial"/>
                <a:cs typeface="Arial"/>
                <a:sym typeface="Arial"/>
              </a:rPr>
              <a:t>All </a:t>
            </a:r>
            <a:r>
              <a:rPr lang="en-US" sz="1100" dirty="0">
                <a:solidFill>
                  <a:schemeClr val="dk1"/>
                </a:solidFill>
                <a:latin typeface="Arial"/>
                <a:ea typeface="Arial"/>
                <a:cs typeface="Arial"/>
                <a:sym typeface="Arial"/>
              </a:rPr>
              <a:t>Opening Up Copyright modules are made available under a </a:t>
            </a:r>
            <a:r>
              <a:rPr lang="en-US" sz="1100" u="sng" dirty="0">
                <a:solidFill>
                  <a:schemeClr val="dk1"/>
                </a:solidFill>
                <a:latin typeface="Arial"/>
                <a:ea typeface="Arial"/>
                <a:cs typeface="Arial"/>
                <a:sym typeface="Aria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Creative Commons Attribution 4.0 (CC-BY-4.0) International license</a:t>
            </a:r>
            <a:r>
              <a:rPr lang="en-US" sz="1100" dirty="0">
                <a:solidFill>
                  <a:schemeClr val="dk1"/>
                </a:solidFill>
                <a:latin typeface="Arial"/>
                <a:ea typeface="Arial"/>
                <a:cs typeface="Arial"/>
                <a:sym typeface="Arial"/>
              </a:rPr>
              <a:t>. </a:t>
            </a:r>
            <a:endParaRPr dirty="0"/>
          </a:p>
          <a:p>
            <a:pPr marL="0" marR="0" lvl="0" indent="0" algn="l" rtl="0">
              <a:spcBef>
                <a:spcPts val="0"/>
              </a:spcBef>
              <a:spcAft>
                <a:spcPts val="0"/>
              </a:spcAft>
              <a:buNone/>
            </a:pPr>
            <a:endParaRPr sz="1400" dirty="0">
              <a:solidFill>
                <a:schemeClr val="dk1"/>
              </a:solidFill>
              <a:latin typeface="Arial"/>
              <a:ea typeface="Arial"/>
              <a:cs typeface="Arial"/>
              <a:sym typeface="Arial"/>
            </a:endParaRPr>
          </a:p>
        </p:txBody>
      </p:sp>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706809" y="4396582"/>
            <a:ext cx="2718000" cy="742920"/>
          </a:xfrm>
          <a:prstGeom prst="rect">
            <a:avLst/>
          </a:prstGeom>
        </p:spPr>
      </p:pic>
      <p:sp>
        <p:nvSpPr>
          <p:cNvPr id="9" name="Text Placeholder 9">
            <a:extLst>
              <a:ext uri="{FF2B5EF4-FFF2-40B4-BE49-F238E27FC236}">
                <a16:creationId xmlns:a16="http://schemas.microsoft.com/office/drawing/2014/main" id="{4EDC62F5-229E-3B49-A44F-9DCD1D73E240}"/>
              </a:ext>
            </a:extLst>
          </p:cNvPr>
          <p:cNvSpPr>
            <a:spLocks noGrp="1"/>
          </p:cNvSpPr>
          <p:nvPr>
            <p:ph type="body" sz="quarter" idx="10" hasCustomPrompt="1"/>
          </p:nvPr>
        </p:nvSpPr>
        <p:spPr>
          <a:xfrm>
            <a:off x="10380663" y="6270625"/>
            <a:ext cx="1428750" cy="374650"/>
          </a:xfrm>
          <a:prstGeom prst="rect">
            <a:avLst/>
          </a:prstGeom>
        </p:spPr>
        <p:txBody>
          <a:bodyPr/>
          <a:lstStyle>
            <a:lvl1pPr marL="0" indent="0" algn="ctr">
              <a:buNone/>
              <a:defRPr sz="1800"/>
            </a:lvl1pPr>
          </a:lstStyle>
          <a:p>
            <a:pPr lvl="0"/>
            <a:r>
              <a:rPr lang="en-US" dirty="0"/>
              <a:t>Month Year</a:t>
            </a:r>
          </a:p>
        </p:txBody>
      </p:sp>
    </p:spTree>
    <p:extLst>
      <p:ext uri="{BB962C8B-B14F-4D97-AF65-F5344CB8AC3E}">
        <p14:creationId xmlns:p14="http://schemas.microsoft.com/office/powerpoint/2010/main" val="771640249"/>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lvl1pPr>
              <a:defRPr b="0" i="0" baseline="0">
                <a:solidFill>
                  <a:schemeClr val="bg2">
                    <a:lumMod val="50000"/>
                  </a:schemeClr>
                </a:solidFill>
                <a:latin typeface="Arial" panose="020B0604020202020204" pitchFamily="34" charset="0"/>
              </a:defRPr>
            </a:lvl1pPr>
            <a:lvl2pPr>
              <a:defRPr b="0" i="0" baseline="0">
                <a:solidFill>
                  <a:schemeClr val="bg2">
                    <a:lumMod val="50000"/>
                  </a:schemeClr>
                </a:solidFill>
                <a:latin typeface="Arial" panose="020B0604020202020204" pitchFamily="34" charset="0"/>
              </a:defRPr>
            </a:lvl2pPr>
            <a:lvl3pPr>
              <a:defRPr b="0" i="0" baseline="0">
                <a:solidFill>
                  <a:schemeClr val="bg2">
                    <a:lumMod val="50000"/>
                  </a:schemeClr>
                </a:solidFill>
                <a:latin typeface="Arial" panose="020B0604020202020204" pitchFamily="34" charset="0"/>
              </a:defRPr>
            </a:lvl3pPr>
            <a:lvl4pPr>
              <a:defRPr b="0" i="0" baseline="0">
                <a:solidFill>
                  <a:schemeClr val="bg2">
                    <a:lumMod val="50000"/>
                  </a:schemeClr>
                </a:solidFill>
                <a:latin typeface="Arial" panose="020B0604020202020204" pitchFamily="34" charset="0"/>
              </a:defRPr>
            </a:lvl4pPr>
            <a:lvl5pPr>
              <a:defRPr b="0" i="0" baseline="0">
                <a:solidFill>
                  <a:schemeClr val="bg2">
                    <a:lumMod val="5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6172200" y="1825625"/>
            <a:ext cx="5181600" cy="4351338"/>
          </a:xfrm>
          <a:prstGeom prst="rect">
            <a:avLst/>
          </a:prstGeom>
        </p:spPr>
        <p:txBody>
          <a:bodyPr/>
          <a:lstStyle>
            <a:lvl1pPr>
              <a:defRPr b="0" i="0" baseline="0">
                <a:solidFill>
                  <a:schemeClr val="bg2">
                    <a:lumMod val="50000"/>
                  </a:schemeClr>
                </a:solidFill>
                <a:latin typeface="Arial" panose="020B0604020202020204" pitchFamily="34" charset="0"/>
              </a:defRPr>
            </a:lvl1pPr>
            <a:lvl2pPr>
              <a:defRPr b="0" i="0" baseline="0">
                <a:solidFill>
                  <a:schemeClr val="bg2">
                    <a:lumMod val="50000"/>
                  </a:schemeClr>
                </a:solidFill>
                <a:latin typeface="Arial" panose="020B0604020202020204" pitchFamily="34" charset="0"/>
              </a:defRPr>
            </a:lvl2pPr>
            <a:lvl3pPr>
              <a:defRPr b="0" i="0" baseline="0">
                <a:solidFill>
                  <a:schemeClr val="bg2">
                    <a:lumMod val="50000"/>
                  </a:schemeClr>
                </a:solidFill>
                <a:latin typeface="Arial" panose="020B0604020202020204" pitchFamily="34" charset="0"/>
              </a:defRPr>
            </a:lvl3pPr>
            <a:lvl4pPr>
              <a:defRPr b="0" i="0" baseline="0">
                <a:solidFill>
                  <a:schemeClr val="bg2">
                    <a:lumMod val="50000"/>
                  </a:schemeClr>
                </a:solidFill>
                <a:latin typeface="Arial" panose="020B0604020202020204" pitchFamily="34" charset="0"/>
              </a:defRPr>
            </a:lvl4pPr>
            <a:lvl5pPr>
              <a:defRPr b="0" i="0" baseline="0">
                <a:solidFill>
                  <a:schemeClr val="bg2">
                    <a:lumMod val="5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a:extLst>
              <a:ext uri="{FF2B5EF4-FFF2-40B4-BE49-F238E27FC236}">
                <a16:creationId xmlns:a16="http://schemas.microsoft.com/office/drawing/2014/main" id="{DE87C7C1-3175-7D47-B0F6-A14B65210A9B}"/>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a:t>Level 5</a:t>
            </a:r>
            <a:br>
              <a:rPr lang="en-US" dirty="0"/>
            </a:br>
            <a:r>
              <a:rPr lang="en-US" dirty="0"/>
              <a:t>Title Placeholder</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hanks" preserve="1">
  <p:cSld name="1_Thanks">
    <p:bg>
      <p:bgPr>
        <a:blipFill>
          <a:blip r:embed="rId2">
            <a:alphaModFix/>
          </a:blip>
          <a:stretch>
            <a:fillRect/>
          </a:stretch>
        </a:blipFill>
        <a:effectLst/>
      </p:bgPr>
    </p:bg>
    <p:spTree>
      <p:nvGrpSpPr>
        <p:cNvPr id="1" name="Shape 222"/>
        <p:cNvGrpSpPr/>
        <p:nvPr/>
      </p:nvGrpSpPr>
      <p:grpSpPr>
        <a:xfrm>
          <a:off x="0" y="0"/>
          <a:ext cx="0" cy="0"/>
          <a:chOff x="0" y="0"/>
          <a:chExt cx="0" cy="0"/>
        </a:xfrm>
      </p:grpSpPr>
      <p:sp>
        <p:nvSpPr>
          <p:cNvPr id="224" name="Google Shape;224;p95"/>
          <p:cNvSpPr txBox="1"/>
          <p:nvPr/>
        </p:nvSpPr>
        <p:spPr>
          <a:xfrm>
            <a:off x="2671282" y="512064"/>
            <a:ext cx="8682518" cy="963149"/>
          </a:xfrm>
          <a:prstGeom prst="rect">
            <a:avLst/>
          </a:prstGeom>
          <a:noFill/>
          <a:ln>
            <a:noFill/>
          </a:ln>
        </p:spPr>
        <p:txBody>
          <a:bodyPr spcFirstLastPara="1" wrap="square" lIns="91425" tIns="45700" rIns="91425" bIns="45700" anchor="t" anchorCtr="0">
            <a:spAutoFit/>
          </a:bodyPr>
          <a:lstStyle/>
          <a:p>
            <a:pPr marL="0" marR="0" lvl="0" indent="0" algn="ctr" rtl="0">
              <a:lnSpc>
                <a:spcPct val="70000"/>
              </a:lnSpc>
              <a:spcBef>
                <a:spcPts val="0"/>
              </a:spcBef>
              <a:spcAft>
                <a:spcPts val="0"/>
              </a:spcAft>
              <a:buNone/>
            </a:pPr>
            <a:r>
              <a:rPr lang="en-US" sz="4000" b="1">
                <a:solidFill>
                  <a:schemeClr val="lt1"/>
                </a:solidFill>
                <a:latin typeface="Arial"/>
                <a:ea typeface="Arial"/>
                <a:cs typeface="Arial"/>
                <a:sym typeface="Arial"/>
              </a:rPr>
              <a:t>THANK  YOU  FOR YOUR ATTENTION</a:t>
            </a:r>
            <a:endParaRPr sz="4000" b="1">
              <a:solidFill>
                <a:schemeClr val="lt1"/>
              </a:solidFill>
              <a:latin typeface="Arial"/>
              <a:ea typeface="Arial"/>
              <a:cs typeface="Arial"/>
              <a:sym typeface="Arial"/>
            </a:endParaRP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6503" y="2534733"/>
            <a:ext cx="11368800" cy="2820971"/>
          </a:xfrm>
          <a:prstGeom prst="rect">
            <a:avLst/>
          </a:prstGeom>
        </p:spPr>
      </p:pic>
    </p:spTree>
    <p:extLst>
      <p:ext uri="{BB962C8B-B14F-4D97-AF65-F5344CB8AC3E}">
        <p14:creationId xmlns:p14="http://schemas.microsoft.com/office/powerpoint/2010/main" val="3070459092"/>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References &amp; Resour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84AA2D9-69DC-6747-B80C-A8EA1E59F41F}"/>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QUESTIONS</a:t>
            </a:r>
            <a:endParaRPr lang="en-US" sz="4000" b="1" dirty="0">
              <a:solidFill>
                <a:schemeClr val="bg1"/>
              </a:solidFill>
            </a:endParaRPr>
          </a:p>
        </p:txBody>
      </p:sp>
      <p:sp>
        <p:nvSpPr>
          <p:cNvPr id="5" name="Text Placeholder 2">
            <a:extLst>
              <a:ext uri="{FF2B5EF4-FFF2-40B4-BE49-F238E27FC236}">
                <a16:creationId xmlns:a16="http://schemas.microsoft.com/office/drawing/2014/main" id="{7C75DD26-ADB1-B04B-9CF8-F13121FE0F61}"/>
              </a:ext>
            </a:extLst>
          </p:cNvPr>
          <p:cNvSpPr>
            <a:spLocks noGrp="1"/>
          </p:cNvSpPr>
          <p:nvPr>
            <p:ph type="body" sz="quarter" idx="15" hasCustomPrompt="1"/>
          </p:nvPr>
        </p:nvSpPr>
        <p:spPr>
          <a:xfrm>
            <a:off x="2614948" y="2845830"/>
            <a:ext cx="6962104" cy="2164052"/>
          </a:xfrm>
          <a:prstGeom prst="rect">
            <a:avLst/>
          </a:prstGeom>
        </p:spPr>
        <p:txBody>
          <a:bodyPr/>
          <a:lstStyle>
            <a:lvl1pPr marL="342900" indent="-342900">
              <a:buFontTx/>
              <a:buChar char="-"/>
              <a:defRPr sz="2000" baseline="0">
                <a:solidFill>
                  <a:schemeClr val="bg2">
                    <a:lumMod val="50000"/>
                  </a:schemeClr>
                </a:solidFill>
              </a:defRPr>
            </a:lvl1pPr>
          </a:lstStyle>
          <a:p>
            <a:pPr lvl="0"/>
            <a:r>
              <a:rPr lang="en-US" dirty="0"/>
              <a:t>Leave this slide as a placeholder for H5P questions</a:t>
            </a:r>
          </a:p>
          <a:p>
            <a:pPr lvl="0"/>
            <a:r>
              <a:rPr lang="en-US" dirty="0"/>
              <a:t>The slide should stay on-screen 1 second for each question in the module (e.g. 6 questions means 6 seconds)</a:t>
            </a:r>
          </a:p>
          <a:p>
            <a:pPr lvl="0"/>
            <a:r>
              <a:rPr lang="en-US" dirty="0"/>
              <a:t>Delete this placeholder text so it doesn’t appear in the video!</a:t>
            </a:r>
          </a:p>
        </p:txBody>
      </p:sp>
    </p:spTree>
    <p:extLst>
      <p:ext uri="{BB962C8B-B14F-4D97-AF65-F5344CB8AC3E}">
        <p14:creationId xmlns:p14="http://schemas.microsoft.com/office/powerpoint/2010/main" val="1282690467"/>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References &amp; Resour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C3DA107-6991-D743-BFF9-91C702F60A5E}"/>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684AA2D9-69DC-6747-B80C-A8EA1E59F41F}"/>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REFERENCES AND RESOURCES</a:t>
            </a:r>
            <a:endParaRPr lang="en-US" sz="4000" b="1" dirty="0">
              <a:solidFill>
                <a:schemeClr val="bg1"/>
              </a:solidFill>
            </a:endParaRPr>
          </a:p>
        </p:txBody>
      </p:sp>
    </p:spTree>
    <p:extLst>
      <p:ext uri="{BB962C8B-B14F-4D97-AF65-F5344CB8AC3E}">
        <p14:creationId xmlns:p14="http://schemas.microsoft.com/office/powerpoint/2010/main" val="1588163850"/>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ases and Legisla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9B6C41C9-4394-064A-BEEB-25895413825C}"/>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5A43551B-05EE-A24E-8E4C-4E668B20191A}"/>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CASES AND LEGISLATION</a:t>
            </a:r>
            <a:endParaRPr lang="en-US" sz="4000" b="1" dirty="0">
              <a:solidFill>
                <a:schemeClr val="bg1"/>
              </a:solidFill>
            </a:endParaRPr>
          </a:p>
        </p:txBody>
      </p:sp>
    </p:spTree>
    <p:extLst>
      <p:ext uri="{BB962C8B-B14F-4D97-AF65-F5344CB8AC3E}">
        <p14:creationId xmlns:p14="http://schemas.microsoft.com/office/powerpoint/2010/main" val="3489344445"/>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Image &amp; Sound Referen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45C1BA-C3E8-3546-A1C9-74A2592E2C1E}"/>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IMAGE AND SOUND REFERENCES </a:t>
            </a:r>
            <a:endParaRPr lang="en-US" sz="4000" b="1" dirty="0">
              <a:solidFill>
                <a:schemeClr val="bg1"/>
              </a:solidFill>
            </a:endParaRPr>
          </a:p>
        </p:txBody>
      </p:sp>
      <p:sp>
        <p:nvSpPr>
          <p:cNvPr id="4" name="Text Placeholder 2">
            <a:extLst>
              <a:ext uri="{FF2B5EF4-FFF2-40B4-BE49-F238E27FC236}">
                <a16:creationId xmlns:a16="http://schemas.microsoft.com/office/drawing/2014/main" id="{67CAE2F1-CDFA-F34E-9BBB-BFB8BF9DA233}"/>
              </a:ext>
            </a:extLst>
          </p:cNvPr>
          <p:cNvSpPr>
            <a:spLocks noGrp="1"/>
          </p:cNvSpPr>
          <p:nvPr>
            <p:ph type="body" sz="quarter" idx="15"/>
          </p:nvPr>
        </p:nvSpPr>
        <p:spPr>
          <a:xfrm>
            <a:off x="851192" y="1841277"/>
            <a:ext cx="10502608" cy="2833754"/>
          </a:xfrm>
          <a:prstGeom prst="rect">
            <a:avLst/>
          </a:prstGeom>
        </p:spPr>
        <p:txBody>
          <a:bodyPr/>
          <a:lstStyle>
            <a:lvl1pPr marL="0" indent="0">
              <a:buNone/>
              <a:defRPr sz="2000" baseline="0">
                <a:solidFill>
                  <a:schemeClr val="tx1"/>
                </a:solidFill>
              </a:defRPr>
            </a:lvl1pPr>
          </a:lstStyle>
          <a:p>
            <a:pPr lvl="0"/>
            <a:r>
              <a:rPr lang="en-US" dirty="0"/>
              <a:t>Edit Master text styles</a:t>
            </a:r>
          </a:p>
        </p:txBody>
      </p:sp>
      <p:sp>
        <p:nvSpPr>
          <p:cNvPr id="6" name="Rectangle 5">
            <a:extLst>
              <a:ext uri="{FF2B5EF4-FFF2-40B4-BE49-F238E27FC236}">
                <a16:creationId xmlns:a16="http://schemas.microsoft.com/office/drawing/2014/main" id="{C8805887-059B-AA4C-9410-633013FE2989}"/>
              </a:ext>
            </a:extLst>
          </p:cNvPr>
          <p:cNvSpPr/>
          <p:nvPr userDrawn="1"/>
        </p:nvSpPr>
        <p:spPr>
          <a:xfrm>
            <a:off x="838200" y="4808654"/>
            <a:ext cx="10502608" cy="1477328"/>
          </a:xfrm>
          <a:prstGeom prst="rect">
            <a:avLst/>
          </a:prstGeom>
        </p:spPr>
        <p:txBody>
          <a:bodyPr wrap="square">
            <a:spAutoFit/>
          </a:bodyPr>
          <a:lstStyle/>
          <a:p>
            <a:r>
              <a:rPr lang="en-US" dirty="0">
                <a:solidFill>
                  <a:schemeClr val="tx1"/>
                </a:solidFill>
              </a:rPr>
              <a:t>Closing Slides Music: </a:t>
            </a:r>
            <a:r>
              <a:rPr lang="en-US" dirty="0" err="1">
                <a:solidFill>
                  <a:schemeClr val="tx1"/>
                </a:solidFill>
              </a:rPr>
              <a:t>Rybak</a:t>
            </a:r>
            <a:r>
              <a:rPr lang="en-US" dirty="0">
                <a:solidFill>
                  <a:schemeClr val="tx1"/>
                </a:solidFill>
              </a:rPr>
              <a:t>, </a:t>
            </a:r>
            <a:r>
              <a:rPr lang="en-US" dirty="0" err="1">
                <a:solidFill>
                  <a:schemeClr val="tx1"/>
                </a:solidFill>
              </a:rPr>
              <a:t>Nazar</a:t>
            </a:r>
            <a:r>
              <a:rPr lang="en-US" dirty="0">
                <a:solidFill>
                  <a:schemeClr val="tx1"/>
                </a:solidFill>
              </a:rPr>
              <a:t>. (n.d.). Corporate Inspired. </a:t>
            </a:r>
            <a:r>
              <a:rPr lang="en-US" i="1" dirty="0" err="1">
                <a:solidFill>
                  <a:schemeClr val="tx1"/>
                </a:solidFill>
              </a:rPr>
              <a:t>HookSounds</a:t>
            </a:r>
            <a:r>
              <a:rPr lang="en-US" dirty="0">
                <a:solidFill>
                  <a:schemeClr val="tx1"/>
                </a:solidFill>
              </a:rPr>
              <a:t>. CC BY. </a:t>
            </a:r>
            <a:r>
              <a:rPr lang="en-US" dirty="0">
                <a:hlinkClick r:id="rId3"/>
              </a:rPr>
              <a:t>http://www.hooksounds.com/</a:t>
            </a:r>
            <a:r>
              <a:rPr lang="en-US" dirty="0"/>
              <a:t> </a:t>
            </a:r>
          </a:p>
          <a:p>
            <a:endParaRPr lang="en-US" dirty="0"/>
          </a:p>
          <a:p>
            <a:r>
              <a:rPr lang="en-US" dirty="0">
                <a:solidFill>
                  <a:schemeClr val="tx1"/>
                </a:solidFill>
              </a:rPr>
              <a:t>Unattributed materials are contributions from the Opening Up Copyright Project Team and placed in the Public Domain.</a:t>
            </a:r>
          </a:p>
        </p:txBody>
      </p:sp>
    </p:spTree>
    <p:extLst>
      <p:ext uri="{BB962C8B-B14F-4D97-AF65-F5344CB8AC3E}">
        <p14:creationId xmlns:p14="http://schemas.microsoft.com/office/powerpoint/2010/main" val="321784354"/>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Image &amp; Sound Referen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45C1BA-C3E8-3546-A1C9-74A2592E2C1E}"/>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IMAGE AND SOUND REFERENCES </a:t>
            </a:r>
            <a:endParaRPr lang="en-US" sz="4000" b="1" dirty="0">
              <a:solidFill>
                <a:schemeClr val="bg1"/>
              </a:solidFill>
            </a:endParaRPr>
          </a:p>
        </p:txBody>
      </p:sp>
      <p:sp>
        <p:nvSpPr>
          <p:cNvPr id="4" name="Text Placeholder 2">
            <a:extLst>
              <a:ext uri="{FF2B5EF4-FFF2-40B4-BE49-F238E27FC236}">
                <a16:creationId xmlns:a16="http://schemas.microsoft.com/office/drawing/2014/main" id="{67CAE2F1-CDFA-F34E-9BBB-BFB8BF9DA233}"/>
              </a:ext>
            </a:extLst>
          </p:cNvPr>
          <p:cNvSpPr>
            <a:spLocks noGrp="1"/>
          </p:cNvSpPr>
          <p:nvPr>
            <p:ph type="body" sz="quarter" idx="15"/>
          </p:nvPr>
        </p:nvSpPr>
        <p:spPr>
          <a:xfrm>
            <a:off x="851192" y="1841276"/>
            <a:ext cx="10502608" cy="4314825"/>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Tree>
    <p:extLst>
      <p:ext uri="{BB962C8B-B14F-4D97-AF65-F5344CB8AC3E}">
        <p14:creationId xmlns:p14="http://schemas.microsoft.com/office/powerpoint/2010/main" val="1127047970"/>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Licensing &amp; Attribution" preserve="1">
  <p:cSld name="1_Licensing &amp; Attribution">
    <p:bg>
      <p:bgPr>
        <a:blipFill>
          <a:blip r:embed="rId2">
            <a:alphaModFix/>
          </a:blip>
          <a:stretch>
            <a:fillRect/>
          </a:stretch>
        </a:blipFill>
        <a:effectLst/>
      </p:bgPr>
    </p:bg>
    <p:spTree>
      <p:nvGrpSpPr>
        <p:cNvPr id="1" name="Shape 203"/>
        <p:cNvGrpSpPr/>
        <p:nvPr/>
      </p:nvGrpSpPr>
      <p:grpSpPr>
        <a:xfrm>
          <a:off x="0" y="0"/>
          <a:ext cx="0" cy="0"/>
          <a:chOff x="0" y="0"/>
          <a:chExt cx="0" cy="0"/>
        </a:xfrm>
      </p:grpSpPr>
      <p:sp>
        <p:nvSpPr>
          <p:cNvPr id="204" name="Google Shape;204;p92"/>
          <p:cNvSpPr txBox="1">
            <a:spLocks noGrp="1"/>
          </p:cNvSpPr>
          <p:nvPr>
            <p:ph type="body" idx="1"/>
          </p:nvPr>
        </p:nvSpPr>
        <p:spPr>
          <a:xfrm>
            <a:off x="2063510" y="2253164"/>
            <a:ext cx="9290290" cy="102426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757070"/>
              </a:buClr>
              <a:buSzPts val="2000"/>
              <a:buFont typeface="Arial"/>
              <a:buNone/>
              <a:defRPr sz="2000" i="0">
                <a:solidFill>
                  <a:schemeClr val="tx1"/>
                </a:solidFill>
                <a:latin typeface="Arial"/>
                <a:ea typeface="Arial"/>
                <a:cs typeface="Arial"/>
                <a:sym typeface="Arial"/>
              </a:defRPr>
            </a:lvl1pPr>
            <a:lvl2pPr marL="914400" marR="0" lvl="1" indent="-228600" algn="l" rtl="0">
              <a:lnSpc>
                <a:spcPct val="90000"/>
              </a:lnSpc>
              <a:spcBef>
                <a:spcPts val="500"/>
              </a:spcBef>
              <a:spcAft>
                <a:spcPts val="0"/>
              </a:spcAft>
              <a:buClr>
                <a:srgbClr val="3F3F3F"/>
              </a:buClr>
              <a:buSzPts val="2000"/>
              <a:buFont typeface="Arial"/>
              <a:buNone/>
              <a:defRPr sz="2000" b="0" i="0" u="none" strike="noStrike" cap="none">
                <a:solidFill>
                  <a:srgbClr val="3F3F3F"/>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
        <p:nvSpPr>
          <p:cNvPr id="205" name="Google Shape;205;p92"/>
          <p:cNvSpPr txBox="1"/>
          <p:nvPr/>
        </p:nvSpPr>
        <p:spPr>
          <a:xfrm>
            <a:off x="1455738" y="1718034"/>
            <a:ext cx="9898062"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dirty="0">
                <a:solidFill>
                  <a:schemeClr val="tx1"/>
                </a:solidFill>
                <a:latin typeface="Arial"/>
                <a:ea typeface="Arial"/>
                <a:cs typeface="Arial"/>
                <a:sym typeface="Arial"/>
              </a:rPr>
              <a:t>Suggested Citation:</a:t>
            </a:r>
            <a:endParaRPr dirty="0">
              <a:solidFill>
                <a:schemeClr val="tx1"/>
              </a:solidFill>
            </a:endParaRPr>
          </a:p>
        </p:txBody>
      </p:sp>
      <p:sp>
        <p:nvSpPr>
          <p:cNvPr id="206" name="Google Shape;206;p92"/>
          <p:cNvSpPr txBox="1"/>
          <p:nvPr/>
        </p:nvSpPr>
        <p:spPr>
          <a:xfrm>
            <a:off x="1455738" y="3441680"/>
            <a:ext cx="9898062" cy="280072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dirty="0">
                <a:solidFill>
                  <a:schemeClr val="tx1"/>
                </a:solidFill>
                <a:latin typeface="Arial"/>
                <a:ea typeface="Arial"/>
                <a:cs typeface="Arial"/>
                <a:sym typeface="Arial"/>
              </a:rPr>
              <a:t>For the project overview and complete list of modules please visit the project website at: </a:t>
            </a:r>
            <a:r>
              <a:rPr lang="en-US" sz="2000" u="sng" dirty="0">
                <a:solidFill>
                  <a:schemeClr val="tx1"/>
                </a:solidFill>
                <a:latin typeface="Arial"/>
                <a:ea typeface="Arial"/>
                <a:cs typeface="Arial"/>
                <a:sym typeface="Aria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https://sites.library.ualberta.ca/copyright/</a:t>
            </a:r>
            <a:r>
              <a:rPr lang="en-US" sz="2000" dirty="0">
                <a:solidFill>
                  <a:schemeClr val="tx1"/>
                </a:solidFill>
                <a:latin typeface="Arial"/>
                <a:ea typeface="Arial"/>
                <a:cs typeface="Arial"/>
                <a:sym typeface="Arial"/>
              </a:rPr>
              <a:t> </a:t>
            </a:r>
            <a:endParaRPr dirty="0">
              <a:solidFill>
                <a:schemeClr val="tx1"/>
              </a:solidFill>
            </a:endParaRPr>
          </a:p>
          <a:p>
            <a:pPr marL="0" marR="0" lvl="0" indent="0" algn="l" rtl="0">
              <a:spcBef>
                <a:spcPts val="0"/>
              </a:spcBef>
              <a:spcAft>
                <a:spcPts val="0"/>
              </a:spcAft>
              <a:buNone/>
            </a:pPr>
            <a:endParaRPr sz="2000" dirty="0">
              <a:solidFill>
                <a:schemeClr val="tx1"/>
              </a:solidFill>
              <a:latin typeface="Arial"/>
              <a:ea typeface="Arial"/>
              <a:cs typeface="Arial"/>
              <a:sym typeface="Arial"/>
            </a:endParaRPr>
          </a:p>
          <a:p>
            <a:pPr marL="0" marR="0" lvl="0" indent="0" algn="l" rtl="0">
              <a:spcBef>
                <a:spcPts val="0"/>
              </a:spcBef>
              <a:spcAft>
                <a:spcPts val="0"/>
              </a:spcAft>
              <a:buNone/>
            </a:pPr>
            <a:r>
              <a:rPr lang="en-US" sz="2000" dirty="0">
                <a:solidFill>
                  <a:schemeClr val="tx1"/>
                </a:solidFill>
                <a:latin typeface="Arial"/>
                <a:ea typeface="Arial"/>
                <a:cs typeface="Arial"/>
                <a:sym typeface="Arial"/>
              </a:rPr>
              <a:t>Questions, comments, and suggestions should be directed </a:t>
            </a:r>
            <a:r>
              <a:rPr lang="en-US" sz="2000" dirty="0" smtClean="0">
                <a:solidFill>
                  <a:schemeClr val="tx1"/>
                </a:solidFill>
                <a:latin typeface="Arial"/>
                <a:ea typeface="Arial"/>
                <a:cs typeface="Arial"/>
                <a:sym typeface="Arial"/>
              </a:rPr>
              <a:t>to: </a:t>
            </a:r>
            <a:r>
              <a:rPr lang="en-US" sz="2000" u="sng" dirty="0" smtClean="0">
                <a:solidFill>
                  <a:schemeClr val="tx1"/>
                </a:solidFill>
                <a:latin typeface="Arial"/>
                <a:ea typeface="Arial"/>
                <a:cs typeface="Arial"/>
                <a:sym typeface="Arial"/>
                <a:hlinkClick r:id="rId4"/>
              </a:rPr>
              <a:t>ouc@ualberta.ca</a:t>
            </a:r>
            <a:endParaRPr sz="2000" dirty="0">
              <a:solidFill>
                <a:schemeClr val="tx1"/>
              </a:solidFill>
              <a:latin typeface="Arial"/>
              <a:ea typeface="Arial"/>
              <a:cs typeface="Arial"/>
              <a:sym typeface="Arial"/>
            </a:endParaRPr>
          </a:p>
          <a:p>
            <a:pPr marL="0" marR="0" lvl="0" indent="0" algn="l" rtl="0">
              <a:spcBef>
                <a:spcPts val="0"/>
              </a:spcBef>
              <a:spcAft>
                <a:spcPts val="0"/>
              </a:spcAft>
              <a:buNone/>
            </a:pPr>
            <a:endParaRPr sz="2000" dirty="0">
              <a:solidFill>
                <a:schemeClr val="tx1"/>
              </a:solidFill>
              <a:latin typeface="Arial"/>
              <a:ea typeface="Arial"/>
              <a:cs typeface="Arial"/>
              <a:sym typeface="Arial"/>
            </a:endParaRPr>
          </a:p>
          <a:p>
            <a:pPr marL="0" marR="0" lvl="0" indent="0" algn="l" rtl="0">
              <a:spcBef>
                <a:spcPts val="0"/>
              </a:spcBef>
              <a:spcAft>
                <a:spcPts val="0"/>
              </a:spcAft>
              <a:buNone/>
            </a:pPr>
            <a:r>
              <a:rPr lang="en-US" sz="2000" dirty="0">
                <a:solidFill>
                  <a:schemeClr val="tx1"/>
                </a:solidFill>
                <a:latin typeface="Arial"/>
                <a:ea typeface="Arial"/>
                <a:cs typeface="Arial"/>
                <a:sym typeface="Arial"/>
              </a:rPr>
              <a:t>This module is made available and licensed under a </a:t>
            </a:r>
            <a:r>
              <a:rPr lang="en-US" sz="2000" u="sng" dirty="0">
                <a:solidFill>
                  <a:schemeClr val="tx1"/>
                </a:solidFill>
                <a:latin typeface="Arial"/>
                <a:ea typeface="Arial"/>
                <a:cs typeface="Arial"/>
                <a:sym typeface="Aria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Creative Commons Attribution 4.0 International </a:t>
            </a:r>
            <a:r>
              <a:rPr lang="en-US" sz="2000" u="sng" dirty="0" err="1">
                <a:solidFill>
                  <a:schemeClr val="tx1"/>
                </a:solidFill>
                <a:latin typeface="Arial"/>
                <a:ea typeface="Arial"/>
                <a:cs typeface="Arial"/>
                <a:sym typeface="Aria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Licence</a:t>
            </a:r>
            <a:endParaRPr sz="2000" dirty="0">
              <a:solidFill>
                <a:schemeClr val="tx1"/>
              </a:solidFill>
              <a:latin typeface="Arial"/>
              <a:ea typeface="Arial"/>
              <a:cs typeface="Arial"/>
              <a:sym typeface="Arial"/>
            </a:endParaRPr>
          </a:p>
          <a:p>
            <a:pPr marL="0" marR="0" lvl="0" indent="0" algn="l" rtl="0">
              <a:spcBef>
                <a:spcPts val="0"/>
              </a:spcBef>
              <a:spcAft>
                <a:spcPts val="0"/>
              </a:spcAft>
              <a:buNone/>
            </a:pPr>
            <a:endParaRPr sz="1800" dirty="0">
              <a:solidFill>
                <a:schemeClr val="dk1"/>
              </a:solidFill>
              <a:latin typeface="Arial"/>
              <a:ea typeface="Arial"/>
              <a:cs typeface="Arial"/>
              <a:sym typeface="Arial"/>
            </a:endParaRPr>
          </a:p>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207" name="Google Shape;207;p92"/>
          <p:cNvSpPr txBox="1"/>
          <p:nvPr/>
        </p:nvSpPr>
        <p:spPr>
          <a:xfrm>
            <a:off x="2671282" y="701898"/>
            <a:ext cx="8682518" cy="532262"/>
          </a:xfrm>
          <a:prstGeom prst="rect">
            <a:avLst/>
          </a:prstGeom>
          <a:noFill/>
          <a:ln>
            <a:noFill/>
          </a:ln>
        </p:spPr>
        <p:txBody>
          <a:bodyPr spcFirstLastPara="1" wrap="square" lIns="91425" tIns="45700" rIns="91425" bIns="45700" anchor="t" anchorCtr="0">
            <a:spAutoFit/>
          </a:bodyPr>
          <a:lstStyle/>
          <a:p>
            <a:pPr marL="0" marR="0" lvl="0" indent="0" algn="ctr" rtl="0">
              <a:lnSpc>
                <a:spcPct val="70000"/>
              </a:lnSpc>
              <a:spcBef>
                <a:spcPts val="0"/>
              </a:spcBef>
              <a:spcAft>
                <a:spcPts val="0"/>
              </a:spcAft>
              <a:buNone/>
            </a:pPr>
            <a:r>
              <a:rPr lang="en-US" sz="4000" b="1">
                <a:solidFill>
                  <a:schemeClr val="lt1"/>
                </a:solidFill>
                <a:latin typeface="Arial"/>
                <a:ea typeface="Arial"/>
                <a:cs typeface="Arial"/>
                <a:sym typeface="Arial"/>
              </a:rPr>
              <a:t>LICENSING AND ATTRIBUTION</a:t>
            </a:r>
            <a:endParaRPr sz="4000" b="1">
              <a:solidFill>
                <a:schemeClr val="lt1"/>
              </a:solidFill>
              <a:latin typeface="Arial"/>
              <a:ea typeface="Arial"/>
              <a:cs typeface="Arial"/>
              <a:sym typeface="Arial"/>
            </a:endParaRPr>
          </a:p>
        </p:txBody>
      </p:sp>
    </p:spTree>
    <p:extLst>
      <p:ext uri="{BB962C8B-B14F-4D97-AF65-F5344CB8AC3E}">
        <p14:creationId xmlns:p14="http://schemas.microsoft.com/office/powerpoint/2010/main" val="285312574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22AD040F-3190-ED40-A683-FF66B09A0EA6}"/>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a:t>Edit Master text styles</a:t>
            </a:r>
          </a:p>
        </p:txBody>
      </p:sp>
      <p:sp>
        <p:nvSpPr>
          <p:cNvPr id="5" name="TextBox 4">
            <a:extLst>
              <a:ext uri="{FF2B5EF4-FFF2-40B4-BE49-F238E27FC236}">
                <a16:creationId xmlns:a16="http://schemas.microsoft.com/office/drawing/2014/main" id="{6CCE1B68-E4AC-6F4B-A909-BD58B58E261F}"/>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REFERENCES AND RESOURCES</a:t>
            </a:r>
            <a:endParaRPr lang="en-US" sz="4000" b="1" dirty="0">
              <a:solidFill>
                <a:schemeClr val="bg1"/>
              </a:solidFill>
            </a:endParaRPr>
          </a:p>
        </p:txBody>
      </p:sp>
    </p:spTree>
    <p:extLst>
      <p:ext uri="{BB962C8B-B14F-4D97-AF65-F5344CB8AC3E}">
        <p14:creationId xmlns:p14="http://schemas.microsoft.com/office/powerpoint/2010/main" val="311952454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ributo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62803499-54B1-8443-A129-1C7C7CA43E7A}"/>
              </a:ext>
            </a:extLst>
          </p:cNvPr>
          <p:cNvSpPr/>
          <p:nvPr userDrawn="1"/>
        </p:nvSpPr>
        <p:spPr>
          <a:xfrm>
            <a:off x="934260" y="1828800"/>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Copyright Office </a:t>
            </a:r>
          </a:p>
        </p:txBody>
      </p:sp>
      <p:sp>
        <p:nvSpPr>
          <p:cNvPr id="23" name="Rectangle 22">
            <a:extLst>
              <a:ext uri="{FF2B5EF4-FFF2-40B4-BE49-F238E27FC236}">
                <a16:creationId xmlns:a16="http://schemas.microsoft.com/office/drawing/2014/main" id="{8703AE52-3449-3D47-ADED-C9B56808870D}"/>
              </a:ext>
            </a:extLst>
          </p:cNvPr>
          <p:cNvSpPr/>
          <p:nvPr userDrawn="1"/>
        </p:nvSpPr>
        <p:spPr>
          <a:xfrm>
            <a:off x="8610600" y="1830200"/>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Technologies in Education </a:t>
            </a:r>
          </a:p>
        </p:txBody>
      </p:sp>
      <p:sp>
        <p:nvSpPr>
          <p:cNvPr id="24" name="Rectangle 23">
            <a:extLst>
              <a:ext uri="{FF2B5EF4-FFF2-40B4-BE49-F238E27FC236}">
                <a16:creationId xmlns:a16="http://schemas.microsoft.com/office/drawing/2014/main" id="{51A5008C-6F0A-CA42-912D-BA512A422733}"/>
              </a:ext>
            </a:extLst>
          </p:cNvPr>
          <p:cNvSpPr/>
          <p:nvPr userDrawn="1"/>
        </p:nvSpPr>
        <p:spPr>
          <a:xfrm>
            <a:off x="4772430" y="1830200"/>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Centre for Teaching and Learning </a:t>
            </a:r>
          </a:p>
        </p:txBody>
      </p:sp>
      <p:sp>
        <p:nvSpPr>
          <p:cNvPr id="25" name="Rectangle 24">
            <a:extLst>
              <a:ext uri="{FF2B5EF4-FFF2-40B4-BE49-F238E27FC236}">
                <a16:creationId xmlns:a16="http://schemas.microsoft.com/office/drawing/2014/main" id="{9D943834-1542-E04C-88BD-6511A1B7B32F}"/>
              </a:ext>
            </a:extLst>
          </p:cNvPr>
          <p:cNvSpPr/>
          <p:nvPr userDrawn="1"/>
        </p:nvSpPr>
        <p:spPr>
          <a:xfrm>
            <a:off x="2862356" y="4154355"/>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University of Alberta </a:t>
            </a:r>
            <a:r>
              <a:rPr lang="en-US" b="1" dirty="0" smtClean="0">
                <a:latin typeface="Arial" panose="020B0604020202020204" pitchFamily="34" charset="0"/>
                <a:cs typeface="Arial" panose="020B0604020202020204" pitchFamily="34" charset="0"/>
              </a:rPr>
              <a:t>Library </a:t>
            </a:r>
            <a:endParaRPr lang="en-US" b="1" dirty="0">
              <a:latin typeface="Arial" panose="020B0604020202020204" pitchFamily="34" charset="0"/>
              <a:cs typeface="Arial" panose="020B0604020202020204" pitchFamily="34" charset="0"/>
            </a:endParaRPr>
          </a:p>
        </p:txBody>
      </p:sp>
      <p:sp>
        <p:nvSpPr>
          <p:cNvPr id="26" name="Rectangle 25">
            <a:extLst>
              <a:ext uri="{FF2B5EF4-FFF2-40B4-BE49-F238E27FC236}">
                <a16:creationId xmlns:a16="http://schemas.microsoft.com/office/drawing/2014/main" id="{C2601C88-3044-994F-BF60-3910500351A4}"/>
              </a:ext>
            </a:extLst>
          </p:cNvPr>
          <p:cNvSpPr/>
          <p:nvPr userDrawn="1"/>
        </p:nvSpPr>
        <p:spPr>
          <a:xfrm>
            <a:off x="6698995" y="4154355"/>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School of Library and Information Studies </a:t>
            </a:r>
          </a:p>
        </p:txBody>
      </p:sp>
      <p:sp>
        <p:nvSpPr>
          <p:cNvPr id="27" name="TextBox 26">
            <a:extLst>
              <a:ext uri="{FF2B5EF4-FFF2-40B4-BE49-F238E27FC236}">
                <a16:creationId xmlns:a16="http://schemas.microsoft.com/office/drawing/2014/main" id="{1F7DC342-82E6-D945-A8DE-12B7D47C1C5C}"/>
              </a:ext>
            </a:extLst>
          </p:cNvPr>
          <p:cNvSpPr txBox="1"/>
          <p:nvPr userDrawn="1"/>
        </p:nvSpPr>
        <p:spPr>
          <a:xfrm>
            <a:off x="1268630" y="2590961"/>
            <a:ext cx="2074460" cy="1089529"/>
          </a:xfrm>
          <a:prstGeom prst="rect">
            <a:avLst/>
          </a:prstGeom>
          <a:noFill/>
        </p:spPr>
        <p:txBody>
          <a:bodyPr wrap="square" rtlCol="0">
            <a:spAutoFit/>
          </a:bodyPr>
          <a:lstStyle/>
          <a:p>
            <a:pPr algn="ctr">
              <a:lnSpc>
                <a:spcPct val="120000"/>
              </a:lnSpc>
            </a:pPr>
            <a:r>
              <a:rPr lang="en-US" dirty="0">
                <a:solidFill>
                  <a:schemeClr val="tx1"/>
                </a:solidFill>
                <a:latin typeface="Arial" panose="020B0604020202020204" pitchFamily="34" charset="0"/>
                <a:cs typeface="Arial" panose="020B0604020202020204" pitchFamily="34" charset="0"/>
              </a:rPr>
              <a:t>Adrian Sheppard</a:t>
            </a:r>
          </a:p>
          <a:p>
            <a:pPr algn="ctr">
              <a:lnSpc>
                <a:spcPct val="120000"/>
              </a:lnSpc>
            </a:pPr>
            <a:r>
              <a:rPr lang="en-US" dirty="0">
                <a:solidFill>
                  <a:schemeClr val="tx1"/>
                </a:solidFill>
                <a:latin typeface="Arial" panose="020B0604020202020204" pitchFamily="34" charset="0"/>
                <a:cs typeface="Arial" panose="020B0604020202020204" pitchFamily="34" charset="0"/>
              </a:rPr>
              <a:t>Amanda </a:t>
            </a:r>
            <a:r>
              <a:rPr lang="en-US" dirty="0" err="1" smtClean="0">
                <a:solidFill>
                  <a:schemeClr val="tx1"/>
                </a:solidFill>
                <a:latin typeface="Arial" panose="020B0604020202020204" pitchFamily="34" charset="0"/>
                <a:cs typeface="Arial" panose="020B0604020202020204" pitchFamily="34" charset="0"/>
              </a:rPr>
              <a:t>Wakaruk</a:t>
            </a:r>
            <a:endParaRPr lang="en-US" dirty="0" smtClean="0">
              <a:solidFill>
                <a:schemeClr val="tx1"/>
              </a:solidFill>
              <a:latin typeface="Arial" panose="020B0604020202020204" pitchFamily="34" charset="0"/>
              <a:cs typeface="Arial" panose="020B0604020202020204" pitchFamily="34" charset="0"/>
            </a:endParaRPr>
          </a:p>
          <a:p>
            <a:pPr algn="ctr">
              <a:lnSpc>
                <a:spcPct val="120000"/>
              </a:lnSpc>
            </a:pPr>
            <a:r>
              <a:rPr lang="en-US" dirty="0" smtClean="0">
                <a:solidFill>
                  <a:schemeClr val="tx1"/>
                </a:solidFill>
                <a:latin typeface="Arial" panose="020B0604020202020204" pitchFamily="34" charset="0"/>
                <a:cs typeface="Arial" panose="020B0604020202020204" pitchFamily="34" charset="0"/>
              </a:rPr>
              <a:t>Mireille Smith</a:t>
            </a:r>
            <a:endParaRPr lang="en-US" dirty="0">
              <a:solidFill>
                <a:schemeClr val="tx1"/>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73CBFBA1-6765-D14F-92B2-395E8EA4A6B7}"/>
              </a:ext>
            </a:extLst>
          </p:cNvPr>
          <p:cNvSpPr txBox="1"/>
          <p:nvPr userDrawn="1"/>
        </p:nvSpPr>
        <p:spPr>
          <a:xfrm>
            <a:off x="8944970" y="2585367"/>
            <a:ext cx="2074460" cy="726546"/>
          </a:xfrm>
          <a:prstGeom prst="rect">
            <a:avLst/>
          </a:prstGeom>
          <a:noFill/>
        </p:spPr>
        <p:txBody>
          <a:bodyPr wrap="square" rtlCol="0">
            <a:spAutoFit/>
          </a:bodyPr>
          <a:lstStyle/>
          <a:p>
            <a:pPr algn="ctr">
              <a:lnSpc>
                <a:spcPct val="120000"/>
              </a:lnSpc>
            </a:pPr>
            <a:r>
              <a:rPr lang="en-US" dirty="0">
                <a:solidFill>
                  <a:schemeClr val="tx1"/>
                </a:solidFill>
                <a:latin typeface="Arial" panose="020B0604020202020204" pitchFamily="34" charset="0"/>
                <a:cs typeface="Arial" panose="020B0604020202020204" pitchFamily="34" charset="0"/>
              </a:rPr>
              <a:t>Anwen Burk</a:t>
            </a:r>
          </a:p>
          <a:p>
            <a:pPr algn="ctr">
              <a:lnSpc>
                <a:spcPct val="120000"/>
              </a:lnSpc>
            </a:pPr>
            <a:endParaRPr lang="en-US" dirty="0">
              <a:solidFill>
                <a:schemeClr val="tx1"/>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3C8960F4-C1EA-FA49-997F-C1FC9FEE8964}"/>
              </a:ext>
            </a:extLst>
          </p:cNvPr>
          <p:cNvSpPr txBox="1"/>
          <p:nvPr userDrawn="1"/>
        </p:nvSpPr>
        <p:spPr>
          <a:xfrm>
            <a:off x="4929098" y="2585367"/>
            <a:ext cx="2191049" cy="1080296"/>
          </a:xfrm>
          <a:prstGeom prst="rect">
            <a:avLst/>
          </a:prstGeom>
          <a:noFill/>
        </p:spPr>
        <p:txBody>
          <a:bodyPr wrap="square" rtlCol="0">
            <a:spAutoFit/>
          </a:bodyPr>
          <a:lstStyle/>
          <a:p>
            <a:pPr algn="ctr">
              <a:lnSpc>
                <a:spcPct val="120000"/>
              </a:lnSpc>
            </a:pP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Cosette</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Lemelin</a:t>
            </a:r>
            <a:r>
              <a:rPr lang="en-US" dirty="0">
                <a:solidFill>
                  <a:schemeClr val="tx1"/>
                </a:solidFill>
                <a:latin typeface="Arial" panose="020B0604020202020204" pitchFamily="34" charset="0"/>
                <a:cs typeface="Arial" panose="020B0604020202020204" pitchFamily="34" charset="0"/>
              </a:rPr>
              <a:t>   </a:t>
            </a:r>
          </a:p>
          <a:p>
            <a:pPr algn="ctr">
              <a:lnSpc>
                <a:spcPct val="120000"/>
              </a:lnSpc>
            </a:pPr>
            <a:r>
              <a:rPr lang="en-US" dirty="0">
                <a:solidFill>
                  <a:schemeClr val="tx1"/>
                </a:solidFill>
                <a:latin typeface="Arial" panose="020B0604020202020204" pitchFamily="34" charset="0"/>
                <a:cs typeface="Arial" panose="020B0604020202020204" pitchFamily="34" charset="0"/>
              </a:rPr>
              <a:t>   Graeme Pate</a:t>
            </a:r>
          </a:p>
          <a:p>
            <a:pPr algn="ctr">
              <a:lnSpc>
                <a:spcPct val="120000"/>
              </a:lnSpc>
            </a:pPr>
            <a:r>
              <a:rPr lang="en-US" dirty="0">
                <a:solidFill>
                  <a:schemeClr val="tx1"/>
                </a:solidFill>
                <a:latin typeface="Arial" panose="020B0604020202020204" pitchFamily="34" charset="0"/>
                <a:cs typeface="Arial" panose="020B0604020202020204" pitchFamily="34" charset="0"/>
              </a:rPr>
              <a:t>   Krysta McNutt</a:t>
            </a:r>
          </a:p>
        </p:txBody>
      </p:sp>
      <p:sp>
        <p:nvSpPr>
          <p:cNvPr id="30" name="TextBox 29">
            <a:extLst>
              <a:ext uri="{FF2B5EF4-FFF2-40B4-BE49-F238E27FC236}">
                <a16:creationId xmlns:a16="http://schemas.microsoft.com/office/drawing/2014/main" id="{04C50E83-525F-DE44-B74F-32E3B0E8182E}"/>
              </a:ext>
            </a:extLst>
          </p:cNvPr>
          <p:cNvSpPr txBox="1"/>
          <p:nvPr userDrawn="1"/>
        </p:nvSpPr>
        <p:spPr>
          <a:xfrm>
            <a:off x="3196726" y="4873752"/>
            <a:ext cx="2074460" cy="369332"/>
          </a:xfrm>
          <a:prstGeom prst="rect">
            <a:avLst/>
          </a:prstGeom>
          <a:noFill/>
        </p:spPr>
        <p:txBody>
          <a:bodyPr wrap="square" rtlCol="0">
            <a:spAutoFit/>
          </a:bodyPr>
          <a:lstStyle/>
          <a:p>
            <a:pPr algn="ctr"/>
            <a:r>
              <a:rPr lang="en-US" dirty="0">
                <a:solidFill>
                  <a:schemeClr val="tx1"/>
                </a:solidFill>
                <a:latin typeface="Arial" panose="020B0604020202020204" pitchFamily="34" charset="0"/>
                <a:cs typeface="Arial" panose="020B0604020202020204" pitchFamily="34" charset="0"/>
              </a:rPr>
              <a:t>Michelle </a:t>
            </a:r>
            <a:r>
              <a:rPr lang="en-US" dirty="0" err="1">
                <a:solidFill>
                  <a:schemeClr val="tx1"/>
                </a:solidFill>
                <a:latin typeface="Arial" panose="020B0604020202020204" pitchFamily="34" charset="0"/>
                <a:cs typeface="Arial" panose="020B0604020202020204" pitchFamily="34" charset="0"/>
              </a:rPr>
              <a:t>Brailey</a:t>
            </a:r>
            <a:r>
              <a:rPr lang="en-US" dirty="0">
                <a:solidFill>
                  <a:schemeClr val="tx1"/>
                </a:solidFill>
                <a:latin typeface="Arial" panose="020B0604020202020204" pitchFamily="34" charset="0"/>
                <a:cs typeface="Arial" panose="020B0604020202020204" pitchFamily="34" charset="0"/>
              </a:rPr>
              <a:t> </a:t>
            </a:r>
          </a:p>
        </p:txBody>
      </p:sp>
      <p:sp>
        <p:nvSpPr>
          <p:cNvPr id="31" name="TextBox 30">
            <a:extLst>
              <a:ext uri="{FF2B5EF4-FFF2-40B4-BE49-F238E27FC236}">
                <a16:creationId xmlns:a16="http://schemas.microsoft.com/office/drawing/2014/main" id="{225F0AAF-6B51-DF45-A1F4-F2518756A204}"/>
              </a:ext>
            </a:extLst>
          </p:cNvPr>
          <p:cNvSpPr txBox="1"/>
          <p:nvPr userDrawn="1"/>
        </p:nvSpPr>
        <p:spPr>
          <a:xfrm>
            <a:off x="7033365" y="4870679"/>
            <a:ext cx="2215138" cy="1421928"/>
          </a:xfrm>
          <a:prstGeom prst="rect">
            <a:avLst/>
          </a:prstGeom>
          <a:noFill/>
        </p:spPr>
        <p:txBody>
          <a:bodyPr wrap="square" rtlCol="0">
            <a:spAutoFit/>
          </a:bodyPr>
          <a:lstStyle/>
          <a:p>
            <a:pPr algn="ctr">
              <a:lnSpc>
                <a:spcPct val="120000"/>
              </a:lnSpc>
            </a:pPr>
            <a:r>
              <a:rPr lang="en-US" dirty="0">
                <a:solidFill>
                  <a:schemeClr val="tx1"/>
                </a:solidFill>
                <a:latin typeface="Arial" panose="020B0604020202020204" pitchFamily="34" charset="0"/>
                <a:cs typeface="Arial" panose="020B0604020202020204" pitchFamily="34" charset="0"/>
              </a:rPr>
              <a:t>Toby Grant</a:t>
            </a:r>
          </a:p>
          <a:p>
            <a:pPr algn="ctr">
              <a:lnSpc>
                <a:spcPct val="120000"/>
              </a:lnSpc>
            </a:pPr>
            <a:r>
              <a:rPr lang="en-US" dirty="0">
                <a:solidFill>
                  <a:schemeClr val="tx1"/>
                </a:solidFill>
                <a:latin typeface="Arial" panose="020B0604020202020204" pitchFamily="34" charset="0"/>
                <a:cs typeface="Arial" panose="020B0604020202020204" pitchFamily="34" charset="0"/>
              </a:rPr>
              <a:t>Julia Guy</a:t>
            </a:r>
          </a:p>
          <a:p>
            <a:pPr algn="ctr">
              <a:lnSpc>
                <a:spcPct val="120000"/>
              </a:lnSpc>
            </a:pPr>
            <a:r>
              <a:rPr lang="en-US" dirty="0">
                <a:solidFill>
                  <a:schemeClr val="tx1"/>
                </a:solidFill>
                <a:latin typeface="Arial" panose="020B0604020202020204" pitchFamily="34" charset="0"/>
                <a:cs typeface="Arial" panose="020B0604020202020204" pitchFamily="34" charset="0"/>
              </a:rPr>
              <a:t>Kris Joseph</a:t>
            </a:r>
          </a:p>
          <a:p>
            <a:pPr algn="ctr">
              <a:lnSpc>
                <a:spcPct val="120000"/>
              </a:lnSpc>
            </a:pPr>
            <a:r>
              <a:rPr lang="en-US" dirty="0">
                <a:solidFill>
                  <a:schemeClr val="tx1"/>
                </a:solidFill>
                <a:latin typeface="Arial" panose="020B0604020202020204" pitchFamily="34" charset="0"/>
                <a:cs typeface="Arial" panose="020B0604020202020204" pitchFamily="34" charset="0"/>
              </a:rPr>
              <a:t>Michael B. McNally </a:t>
            </a:r>
          </a:p>
        </p:txBody>
      </p:sp>
      <p:sp>
        <p:nvSpPr>
          <p:cNvPr id="13" name="TextBox 12">
            <a:extLst>
              <a:ext uri="{FF2B5EF4-FFF2-40B4-BE49-F238E27FC236}">
                <a16:creationId xmlns:a16="http://schemas.microsoft.com/office/drawing/2014/main" id="{C1EEF3B8-42A5-C347-B5B6-6EA33594331E}"/>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CONTRIBUTORS</a:t>
            </a:r>
            <a:endParaRPr lang="en-US" sz="4000" b="1" dirty="0">
              <a:solidFill>
                <a:schemeClr val="bg1"/>
              </a:solidFill>
            </a:endParaRPr>
          </a:p>
        </p:txBody>
      </p:sp>
    </p:spTree>
    <p:extLst>
      <p:ext uri="{BB962C8B-B14F-4D97-AF65-F5344CB8AC3E}">
        <p14:creationId xmlns:p14="http://schemas.microsoft.com/office/powerpoint/2010/main" val="3978798895"/>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Acknowledg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83F96F9-5956-7848-8666-1498845ADCF6}"/>
              </a:ext>
            </a:extLst>
          </p:cNvPr>
          <p:cNvSpPr txBox="1"/>
          <p:nvPr userDrawn="1"/>
        </p:nvSpPr>
        <p:spPr>
          <a:xfrm>
            <a:off x="1595717" y="2097172"/>
            <a:ext cx="8964707" cy="221599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chemeClr val="bg2">
                    <a:lumMod val="50000"/>
                  </a:schemeClr>
                </a:solidFill>
                <a:latin typeface="Arial" panose="020B0604020202020204" pitchFamily="34" charset="0"/>
                <a:cs typeface="Arial" panose="020B0604020202020204" pitchFamily="34" charset="0"/>
              </a:rPr>
              <a:t>Opening Up Copyright modules were initially funded through the University of Alberta, Centre for Teaching and Learning’s Teaching and Learning Enhancement Fund (TLEF) with in kind contributions from the Copyright Office and the School of Library and Information Studies. </a:t>
            </a:r>
          </a:p>
          <a:p>
            <a:endParaRPr lang="en-US" dirty="0"/>
          </a:p>
        </p:txBody>
      </p:sp>
      <p:sp>
        <p:nvSpPr>
          <p:cNvPr id="5" name="TextBox 4">
            <a:extLst>
              <a:ext uri="{FF2B5EF4-FFF2-40B4-BE49-F238E27FC236}">
                <a16:creationId xmlns:a16="http://schemas.microsoft.com/office/drawing/2014/main" id="{47A62C95-003F-9942-B5B9-0B262D32D629}"/>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ACKNOWLEDGMENT</a:t>
            </a:r>
            <a:endParaRPr lang="en-US" sz="4000" b="1" dirty="0">
              <a:solidFill>
                <a:schemeClr val="bg1"/>
              </a:solidFill>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59359" y="4880057"/>
            <a:ext cx="2480400" cy="677976"/>
          </a:xfrm>
          <a:prstGeom prst="rect">
            <a:avLst/>
          </a:prstGeom>
        </p:spPr>
      </p:pic>
    </p:spTree>
    <p:extLst>
      <p:ext uri="{BB962C8B-B14F-4D97-AF65-F5344CB8AC3E}">
        <p14:creationId xmlns:p14="http://schemas.microsoft.com/office/powerpoint/2010/main" val="262787370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EA8CE4ED-71EB-7040-BFDA-C702ACC12067}"/>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a:t>Edit Master text styles</a:t>
            </a:r>
          </a:p>
        </p:txBody>
      </p:sp>
      <p:sp>
        <p:nvSpPr>
          <p:cNvPr id="5" name="TextBox 4">
            <a:extLst>
              <a:ext uri="{FF2B5EF4-FFF2-40B4-BE49-F238E27FC236}">
                <a16:creationId xmlns:a16="http://schemas.microsoft.com/office/drawing/2014/main" id="{C8B1FA85-4136-C241-B684-CAC6F56F4E4D}"/>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CASES AND LEGISLATION</a:t>
            </a:r>
            <a:endParaRPr lang="en-US" sz="4000" b="1" dirty="0">
              <a:solidFill>
                <a:schemeClr val="bg1"/>
              </a:solidFill>
            </a:endParaRPr>
          </a:p>
        </p:txBody>
      </p:sp>
    </p:spTree>
    <p:extLst>
      <p:ext uri="{BB962C8B-B14F-4D97-AF65-F5344CB8AC3E}">
        <p14:creationId xmlns:p14="http://schemas.microsoft.com/office/powerpoint/2010/main" val="3667282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F3DE19D0-2174-1D4B-BFF7-B8CCBB5101CC}"/>
              </a:ext>
            </a:extLst>
          </p:cNvPr>
          <p:cNvSpPr>
            <a:spLocks noGrp="1"/>
          </p:cNvSpPr>
          <p:nvPr>
            <p:ph type="body" sz="quarter" idx="15"/>
          </p:nvPr>
        </p:nvSpPr>
        <p:spPr>
          <a:xfrm>
            <a:off x="851192" y="1841277"/>
            <a:ext cx="10502608" cy="2833754"/>
          </a:xfrm>
          <a:prstGeom prst="rect">
            <a:avLst/>
          </a:prstGeom>
        </p:spPr>
        <p:txBody>
          <a:bodyPr/>
          <a:lstStyle>
            <a:lvl1pPr marL="0" indent="0">
              <a:buNone/>
              <a:defRPr sz="2000" baseline="0">
                <a:solidFill>
                  <a:schemeClr val="bg2">
                    <a:lumMod val="50000"/>
                  </a:schemeClr>
                </a:solidFill>
              </a:defRPr>
            </a:lvl1pPr>
          </a:lstStyle>
          <a:p>
            <a:pPr lvl="0"/>
            <a:r>
              <a:rPr lang="en-US"/>
              <a:t>Edit Master text styles</a:t>
            </a:r>
          </a:p>
        </p:txBody>
      </p:sp>
      <p:sp>
        <p:nvSpPr>
          <p:cNvPr id="5" name="TextBox 4">
            <a:extLst>
              <a:ext uri="{FF2B5EF4-FFF2-40B4-BE49-F238E27FC236}">
                <a16:creationId xmlns:a16="http://schemas.microsoft.com/office/drawing/2014/main" id="{F6757F4D-6918-0B40-8638-50EC6BE7B381}"/>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IMAGE AND SOUND REFERENCES </a:t>
            </a:r>
            <a:endParaRPr lang="en-US" sz="4000" b="1" dirty="0">
              <a:solidFill>
                <a:schemeClr val="bg1"/>
              </a:solidFill>
            </a:endParaRPr>
          </a:p>
        </p:txBody>
      </p:sp>
      <p:sp>
        <p:nvSpPr>
          <p:cNvPr id="2" name="Rectangle 1">
            <a:extLst>
              <a:ext uri="{FF2B5EF4-FFF2-40B4-BE49-F238E27FC236}">
                <a16:creationId xmlns:a16="http://schemas.microsoft.com/office/drawing/2014/main" id="{81C1E777-9455-9E4D-96D7-788DADD2055D}"/>
              </a:ext>
            </a:extLst>
          </p:cNvPr>
          <p:cNvSpPr/>
          <p:nvPr userDrawn="1"/>
        </p:nvSpPr>
        <p:spPr>
          <a:xfrm>
            <a:off x="838200" y="4808654"/>
            <a:ext cx="10502608" cy="1477328"/>
          </a:xfrm>
          <a:prstGeom prst="rect">
            <a:avLst/>
          </a:prstGeom>
        </p:spPr>
        <p:txBody>
          <a:bodyPr wrap="square">
            <a:spAutoFit/>
          </a:bodyPr>
          <a:lstStyle/>
          <a:p>
            <a:r>
              <a:rPr lang="en-US" dirty="0"/>
              <a:t>Closing Slides Music: </a:t>
            </a:r>
            <a:r>
              <a:rPr lang="en-US" dirty="0" err="1"/>
              <a:t>Rybak</a:t>
            </a:r>
            <a:r>
              <a:rPr lang="en-US" dirty="0"/>
              <a:t>, </a:t>
            </a:r>
            <a:r>
              <a:rPr lang="en-US" dirty="0" err="1"/>
              <a:t>Nazar</a:t>
            </a:r>
            <a:r>
              <a:rPr lang="en-US" dirty="0"/>
              <a:t>. (n.d.). Corporate Inspired. </a:t>
            </a:r>
            <a:r>
              <a:rPr lang="en-US" dirty="0" err="1"/>
              <a:t>HookSounds</a:t>
            </a:r>
            <a:r>
              <a:rPr lang="en-US" dirty="0"/>
              <a:t>. CC BY. </a:t>
            </a:r>
            <a:r>
              <a:rPr lang="en-US" dirty="0">
                <a:hlinkClick r:id="rId3"/>
              </a:rPr>
              <a:t>http://www.hooksounds.com/</a:t>
            </a:r>
            <a:r>
              <a:rPr lang="en-US" dirty="0"/>
              <a:t> </a:t>
            </a:r>
          </a:p>
          <a:p>
            <a:endParaRPr lang="en-US" dirty="0"/>
          </a:p>
          <a:p>
            <a:r>
              <a:rPr lang="en-US" dirty="0"/>
              <a:t>Unattributed materials are contributions from the Opening Up Copyright Project Team and placed in the Public Domain.</a:t>
            </a:r>
          </a:p>
        </p:txBody>
      </p:sp>
    </p:spTree>
    <p:extLst>
      <p:ext uri="{BB962C8B-B14F-4D97-AF65-F5344CB8AC3E}">
        <p14:creationId xmlns:p14="http://schemas.microsoft.com/office/powerpoint/2010/main" val="1069515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E1C14736-2D5D-114C-8E34-7866B882738C}"/>
              </a:ext>
            </a:extLst>
          </p:cNvPr>
          <p:cNvSpPr>
            <a:spLocks noGrp="1"/>
          </p:cNvSpPr>
          <p:nvPr>
            <p:ph type="body" sz="quarter" idx="10" hasCustomPrompt="1"/>
          </p:nvPr>
        </p:nvSpPr>
        <p:spPr>
          <a:xfrm>
            <a:off x="2063510" y="2253164"/>
            <a:ext cx="9290290" cy="870739"/>
          </a:xfrm>
          <a:prstGeom prst="rect">
            <a:avLst/>
          </a:prstGeom>
        </p:spPr>
        <p:txBody>
          <a:bodyPr/>
          <a:lstStyle>
            <a:lvl1pPr marL="0" indent="0">
              <a:buNone/>
              <a:defRPr sz="2000" i="0">
                <a:solidFill>
                  <a:schemeClr val="bg2">
                    <a:lumMod val="50000"/>
                  </a:schemeClr>
                </a:solidFill>
                <a:latin typeface="Arial" panose="020B0604020202020204" pitchFamily="34" charset="0"/>
                <a:cs typeface="Arial" panose="020B0604020202020204" pitchFamily="34" charset="0"/>
              </a:defRPr>
            </a:lvl1pPr>
            <a:lvl2pPr marL="457200" indent="0">
              <a:buNone/>
              <a:defRPr sz="2000">
                <a:solidFill>
                  <a:schemeClr val="tx1">
                    <a:lumMod val="75000"/>
                    <a:lumOff val="25000"/>
                  </a:schemeClr>
                </a:solidFill>
                <a:latin typeface="Arial" panose="020B0604020202020204" pitchFamily="34" charset="0"/>
                <a:cs typeface="Arial" panose="020B0604020202020204" pitchFamily="34" charset="0"/>
              </a:defRPr>
            </a:lvl2pPr>
          </a:lstStyle>
          <a:p>
            <a:pPr lvl="0"/>
            <a:r>
              <a:rPr lang="en-CA" dirty="0"/>
              <a:t>University of Alberta. 2019. “Title of Module.” Opening Up Copyright Instructional Module. https://</a:t>
            </a:r>
            <a:r>
              <a:rPr lang="en-CA" dirty="0" err="1"/>
              <a:t>www.ualberta.ca</a:t>
            </a:r>
            <a:r>
              <a:rPr lang="en-CA" dirty="0"/>
              <a:t>/copyright/resources/opening-up-copyright-instructional-modules </a:t>
            </a:r>
          </a:p>
          <a:p>
            <a:pPr lvl="0"/>
            <a:endParaRPr lang="en-CA" dirty="0"/>
          </a:p>
          <a:p>
            <a:pPr lvl="0"/>
            <a:endParaRPr lang="en-US" dirty="0"/>
          </a:p>
        </p:txBody>
      </p:sp>
      <p:sp>
        <p:nvSpPr>
          <p:cNvPr id="12" name="TextBox 11">
            <a:extLst>
              <a:ext uri="{FF2B5EF4-FFF2-40B4-BE49-F238E27FC236}">
                <a16:creationId xmlns:a16="http://schemas.microsoft.com/office/drawing/2014/main" id="{13DF3B58-3106-D44A-B64C-5EAF0F8A5754}"/>
              </a:ext>
            </a:extLst>
          </p:cNvPr>
          <p:cNvSpPr txBox="1"/>
          <p:nvPr userDrawn="1"/>
        </p:nvSpPr>
        <p:spPr>
          <a:xfrm>
            <a:off x="1455738" y="1718034"/>
            <a:ext cx="9898062" cy="400110"/>
          </a:xfrm>
          <a:prstGeom prst="rect">
            <a:avLst/>
          </a:prstGeom>
          <a:noFill/>
        </p:spPr>
        <p:txBody>
          <a:bodyPr wrap="square" rtlCol="0">
            <a:spAutoFit/>
          </a:bodyPr>
          <a:lstStyle/>
          <a:p>
            <a:r>
              <a:rPr lang="en-US" sz="2000" dirty="0">
                <a:solidFill>
                  <a:schemeClr val="bg2">
                    <a:lumMod val="50000"/>
                  </a:schemeClr>
                </a:solidFill>
                <a:latin typeface="Arial" panose="020B0604020202020204" pitchFamily="34" charset="0"/>
                <a:cs typeface="Arial" panose="020B0604020202020204" pitchFamily="34" charset="0"/>
              </a:rPr>
              <a:t>Suggested Citation:</a:t>
            </a:r>
          </a:p>
        </p:txBody>
      </p:sp>
      <p:sp>
        <p:nvSpPr>
          <p:cNvPr id="13" name="TextBox 12">
            <a:extLst>
              <a:ext uri="{FF2B5EF4-FFF2-40B4-BE49-F238E27FC236}">
                <a16:creationId xmlns:a16="http://schemas.microsoft.com/office/drawing/2014/main" id="{903FCD8B-1F64-0A40-BE7B-88E76136209D}"/>
              </a:ext>
            </a:extLst>
          </p:cNvPr>
          <p:cNvSpPr txBox="1"/>
          <p:nvPr userDrawn="1"/>
        </p:nvSpPr>
        <p:spPr>
          <a:xfrm>
            <a:off x="1455738" y="3441680"/>
            <a:ext cx="9898062" cy="3416320"/>
          </a:xfrm>
          <a:prstGeom prst="rect">
            <a:avLst/>
          </a:prstGeom>
          <a:noFill/>
        </p:spPr>
        <p:txBody>
          <a:bodyPr wrap="square" rtlCol="0">
            <a:spAutoFit/>
          </a:bodyPr>
          <a:lstStyle/>
          <a:p>
            <a:r>
              <a:rPr lang="en-CA" sz="2000" dirty="0">
                <a:solidFill>
                  <a:schemeClr val="bg2">
                    <a:lumMod val="50000"/>
                  </a:schemeClr>
                </a:solidFill>
                <a:latin typeface="Arial" panose="020B0604020202020204" pitchFamily="34" charset="0"/>
                <a:cs typeface="Arial" panose="020B0604020202020204" pitchFamily="34" charset="0"/>
              </a:rPr>
              <a:t>For the project overview and complete list of modules please visit the project website at: </a:t>
            </a:r>
            <a:r>
              <a:rPr lang="en-CA" sz="2000" dirty="0">
                <a:solidFill>
                  <a:schemeClr val="bg2">
                    <a:lumMod val="50000"/>
                  </a:schemeClr>
                </a:solidFill>
                <a:latin typeface="Arial" panose="020B0604020202020204" pitchFamily="34" charset="0"/>
                <a:cs typeface="Arial" panose="020B0604020202020204" pitchFamily="34" charset="0"/>
                <a:hlinkClick r:id="rId3"/>
              </a:rPr>
              <a:t>https://</a:t>
            </a:r>
            <a:r>
              <a:rPr lang="en-CA" sz="2000" dirty="0" err="1">
                <a:solidFill>
                  <a:schemeClr val="bg2">
                    <a:lumMod val="50000"/>
                  </a:schemeClr>
                </a:solidFill>
                <a:latin typeface="Arial" panose="020B0604020202020204" pitchFamily="34" charset="0"/>
                <a:cs typeface="Arial" panose="020B0604020202020204" pitchFamily="34" charset="0"/>
                <a:hlinkClick r:id="rId3"/>
              </a:rPr>
              <a:t>www.ualberta.ca</a:t>
            </a:r>
            <a:r>
              <a:rPr lang="en-CA" sz="2000" dirty="0">
                <a:solidFill>
                  <a:schemeClr val="bg2">
                    <a:lumMod val="50000"/>
                  </a:schemeClr>
                </a:solidFill>
                <a:latin typeface="Arial" panose="020B0604020202020204" pitchFamily="34" charset="0"/>
                <a:cs typeface="Arial" panose="020B0604020202020204" pitchFamily="34" charset="0"/>
                <a:hlinkClick r:id="rId3"/>
              </a:rPr>
              <a:t>/copyright/resources/opening-up-copyright-instructional-modules</a:t>
            </a:r>
            <a:r>
              <a:rPr lang="en-CA" sz="2000" dirty="0">
                <a:solidFill>
                  <a:schemeClr val="bg2">
                    <a:lumMod val="50000"/>
                  </a:schemeClr>
                </a:solidFill>
                <a:latin typeface="Arial" panose="020B0604020202020204" pitchFamily="34" charset="0"/>
                <a:cs typeface="Arial" panose="020B0604020202020204" pitchFamily="34" charset="0"/>
              </a:rPr>
              <a:t> </a:t>
            </a:r>
          </a:p>
          <a:p>
            <a:endParaRPr lang="en-CA" sz="2000" dirty="0">
              <a:solidFill>
                <a:schemeClr val="bg2">
                  <a:lumMod val="50000"/>
                </a:schemeClr>
              </a:solidFill>
              <a:latin typeface="Arial" panose="020B0604020202020204" pitchFamily="34" charset="0"/>
              <a:cs typeface="Arial" panose="020B0604020202020204" pitchFamily="34" charset="0"/>
            </a:endParaRPr>
          </a:p>
          <a:p>
            <a:r>
              <a:rPr lang="en-CA" sz="2000" dirty="0">
                <a:solidFill>
                  <a:schemeClr val="bg2">
                    <a:lumMod val="50000"/>
                  </a:schemeClr>
                </a:solidFill>
                <a:latin typeface="Arial" panose="020B0604020202020204" pitchFamily="34" charset="0"/>
                <a:cs typeface="Arial" panose="020B0604020202020204" pitchFamily="34" charset="0"/>
              </a:rPr>
              <a:t>Questions, comments, and suggestions should be directed to the University of Alberta’s Copyright Office at: </a:t>
            </a:r>
            <a:r>
              <a:rPr lang="en-CA" sz="2000" dirty="0">
                <a:solidFill>
                  <a:schemeClr val="bg2">
                    <a:lumMod val="50000"/>
                  </a:schemeClr>
                </a:solidFill>
                <a:latin typeface="Arial" panose="020B0604020202020204" pitchFamily="34" charset="0"/>
                <a:cs typeface="Arial" panose="020B0604020202020204" pitchFamily="34" charset="0"/>
                <a:hlinkClick r:id="rId4"/>
              </a:rPr>
              <a:t>copyright@ualberta.ca</a:t>
            </a:r>
            <a:endParaRPr lang="en-CA" sz="2000" dirty="0">
              <a:solidFill>
                <a:schemeClr val="bg2">
                  <a:lumMod val="50000"/>
                </a:schemeClr>
              </a:solidFill>
              <a:latin typeface="Arial" panose="020B0604020202020204" pitchFamily="34" charset="0"/>
              <a:cs typeface="Arial" panose="020B0604020202020204" pitchFamily="34" charset="0"/>
            </a:endParaRPr>
          </a:p>
          <a:p>
            <a:endParaRPr lang="en-CA" sz="2000" dirty="0">
              <a:solidFill>
                <a:schemeClr val="bg2">
                  <a:lumMod val="50000"/>
                </a:schemeClr>
              </a:solidFill>
              <a:latin typeface="Arial" panose="020B0604020202020204" pitchFamily="34" charset="0"/>
              <a:cs typeface="Arial" panose="020B0604020202020204" pitchFamily="34" charset="0"/>
            </a:endParaRPr>
          </a:p>
          <a:p>
            <a:r>
              <a:rPr lang="en-CA" sz="2000" dirty="0">
                <a:solidFill>
                  <a:schemeClr val="bg2">
                    <a:lumMod val="50000"/>
                  </a:schemeClr>
                </a:solidFill>
                <a:latin typeface="Arial" panose="020B0604020202020204" pitchFamily="34" charset="0"/>
                <a:cs typeface="Arial" panose="020B0604020202020204" pitchFamily="34" charset="0"/>
              </a:rPr>
              <a:t>This module is made available and licensed under a </a:t>
            </a:r>
            <a:r>
              <a:rPr lang="en-CA" sz="2000" dirty="0">
                <a:solidFill>
                  <a:schemeClr val="bg2">
                    <a:lumMod val="50000"/>
                  </a:schemeClr>
                </a:solidFill>
                <a:latin typeface="Arial" panose="020B0604020202020204" pitchFamily="34" charset="0"/>
                <a:cs typeface="Arial" panose="020B0604020202020204" pitchFamily="34" charset="0"/>
                <a:hlinkClick r:id="rId5"/>
              </a:rPr>
              <a:t>Creative Commons Attribution 4.0 International Licence</a:t>
            </a:r>
            <a:endParaRPr lang="en-CA" sz="2000" dirty="0">
              <a:solidFill>
                <a:schemeClr val="bg2">
                  <a:lumMod val="50000"/>
                </a:schemeClr>
              </a:solidFill>
              <a:latin typeface="Arial" panose="020B0604020202020204" pitchFamily="34" charset="0"/>
              <a:cs typeface="Arial" panose="020B0604020202020204" pitchFamily="34" charset="0"/>
            </a:endParaRPr>
          </a:p>
          <a:p>
            <a:endParaRPr lang="en-CA" dirty="0"/>
          </a:p>
          <a:p>
            <a:endParaRPr lang="en-US" dirty="0"/>
          </a:p>
        </p:txBody>
      </p:sp>
      <p:sp>
        <p:nvSpPr>
          <p:cNvPr id="6" name="TextBox 5">
            <a:extLst>
              <a:ext uri="{FF2B5EF4-FFF2-40B4-BE49-F238E27FC236}">
                <a16:creationId xmlns:a16="http://schemas.microsoft.com/office/drawing/2014/main" id="{944982ED-AD70-0842-ACC8-701F56A32F46}"/>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LICENSING AND ATTRIBUTION</a:t>
            </a:r>
            <a:endParaRPr lang="en-US" sz="4000" b="1" dirty="0">
              <a:solidFill>
                <a:schemeClr val="bg1"/>
              </a:solidFill>
            </a:endParaRPr>
          </a:p>
        </p:txBody>
      </p:sp>
    </p:spTree>
    <p:extLst>
      <p:ext uri="{BB962C8B-B14F-4D97-AF65-F5344CB8AC3E}">
        <p14:creationId xmlns:p14="http://schemas.microsoft.com/office/powerpoint/2010/main" val="3094027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10FAE2F-7CF1-FF46-B622-5CBD6D1E6A7B}"/>
              </a:ext>
            </a:extLst>
          </p:cNvPr>
          <p:cNvSpPr/>
          <p:nvPr userDrawn="1"/>
        </p:nvSpPr>
        <p:spPr>
          <a:xfrm>
            <a:off x="934260" y="1828800"/>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Copyright Office </a:t>
            </a:r>
          </a:p>
        </p:txBody>
      </p:sp>
      <p:sp>
        <p:nvSpPr>
          <p:cNvPr id="5" name="Rectangle 4">
            <a:extLst>
              <a:ext uri="{FF2B5EF4-FFF2-40B4-BE49-F238E27FC236}">
                <a16:creationId xmlns:a16="http://schemas.microsoft.com/office/drawing/2014/main" id="{935F79D7-5F90-F749-B30D-50505C1E4BE7}"/>
              </a:ext>
            </a:extLst>
          </p:cNvPr>
          <p:cNvSpPr/>
          <p:nvPr userDrawn="1"/>
        </p:nvSpPr>
        <p:spPr>
          <a:xfrm>
            <a:off x="8610600" y="1830200"/>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Technologies in Education </a:t>
            </a:r>
          </a:p>
        </p:txBody>
      </p:sp>
      <p:sp>
        <p:nvSpPr>
          <p:cNvPr id="6" name="Rectangle 5">
            <a:extLst>
              <a:ext uri="{FF2B5EF4-FFF2-40B4-BE49-F238E27FC236}">
                <a16:creationId xmlns:a16="http://schemas.microsoft.com/office/drawing/2014/main" id="{5D83A11A-29A3-EF40-A968-DAB629BF172E}"/>
              </a:ext>
            </a:extLst>
          </p:cNvPr>
          <p:cNvSpPr/>
          <p:nvPr userDrawn="1"/>
        </p:nvSpPr>
        <p:spPr>
          <a:xfrm>
            <a:off x="4772430" y="1830200"/>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Centre for Teaching and Learning </a:t>
            </a:r>
          </a:p>
        </p:txBody>
      </p:sp>
      <p:sp>
        <p:nvSpPr>
          <p:cNvPr id="7" name="Rectangle 6">
            <a:extLst>
              <a:ext uri="{FF2B5EF4-FFF2-40B4-BE49-F238E27FC236}">
                <a16:creationId xmlns:a16="http://schemas.microsoft.com/office/drawing/2014/main" id="{EFBB9845-E88A-4F4A-BE3F-659CCD2DB4A4}"/>
              </a:ext>
            </a:extLst>
          </p:cNvPr>
          <p:cNvSpPr/>
          <p:nvPr userDrawn="1"/>
        </p:nvSpPr>
        <p:spPr>
          <a:xfrm>
            <a:off x="2862356" y="4154355"/>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University of Alberta Libraries </a:t>
            </a:r>
          </a:p>
        </p:txBody>
      </p:sp>
      <p:sp>
        <p:nvSpPr>
          <p:cNvPr id="8" name="Rectangle 7">
            <a:extLst>
              <a:ext uri="{FF2B5EF4-FFF2-40B4-BE49-F238E27FC236}">
                <a16:creationId xmlns:a16="http://schemas.microsoft.com/office/drawing/2014/main" id="{4BCBBED0-00DE-524C-B384-A7EA4F5F6B30}"/>
              </a:ext>
            </a:extLst>
          </p:cNvPr>
          <p:cNvSpPr/>
          <p:nvPr userDrawn="1"/>
        </p:nvSpPr>
        <p:spPr>
          <a:xfrm>
            <a:off x="6698995" y="4154355"/>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School of Library and Information Studies </a:t>
            </a:r>
          </a:p>
        </p:txBody>
      </p:sp>
      <p:sp>
        <p:nvSpPr>
          <p:cNvPr id="15" name="TextBox 14">
            <a:extLst>
              <a:ext uri="{FF2B5EF4-FFF2-40B4-BE49-F238E27FC236}">
                <a16:creationId xmlns:a16="http://schemas.microsoft.com/office/drawing/2014/main" id="{23E2F271-6045-CF41-8359-10D2A65DA420}"/>
              </a:ext>
            </a:extLst>
          </p:cNvPr>
          <p:cNvSpPr txBox="1"/>
          <p:nvPr userDrawn="1"/>
        </p:nvSpPr>
        <p:spPr>
          <a:xfrm>
            <a:off x="1268630" y="2590961"/>
            <a:ext cx="2074460" cy="747897"/>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Adrian Sheppard</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Amanda </a:t>
            </a:r>
            <a:r>
              <a:rPr lang="en-US" dirty="0" err="1">
                <a:solidFill>
                  <a:schemeClr val="bg2">
                    <a:lumMod val="50000"/>
                  </a:schemeClr>
                </a:solidFill>
                <a:latin typeface="Arial" panose="020B0604020202020204" pitchFamily="34" charset="0"/>
                <a:cs typeface="Arial" panose="020B0604020202020204" pitchFamily="34" charset="0"/>
              </a:rPr>
              <a:t>Wakaruk</a:t>
            </a:r>
            <a:r>
              <a:rPr lang="en-US" dirty="0">
                <a:solidFill>
                  <a:schemeClr val="bg2">
                    <a:lumMod val="50000"/>
                  </a:schemeClr>
                </a:solidFill>
                <a:latin typeface="Arial" panose="020B0604020202020204" pitchFamily="34" charset="0"/>
                <a:cs typeface="Arial" panose="020B0604020202020204" pitchFamily="34" charset="0"/>
              </a:rPr>
              <a:t> </a:t>
            </a:r>
          </a:p>
        </p:txBody>
      </p:sp>
      <p:sp>
        <p:nvSpPr>
          <p:cNvPr id="16" name="TextBox 15">
            <a:extLst>
              <a:ext uri="{FF2B5EF4-FFF2-40B4-BE49-F238E27FC236}">
                <a16:creationId xmlns:a16="http://schemas.microsoft.com/office/drawing/2014/main" id="{A76FBA01-6A42-D54A-BEDF-3A388A42417B}"/>
              </a:ext>
            </a:extLst>
          </p:cNvPr>
          <p:cNvSpPr txBox="1"/>
          <p:nvPr userDrawn="1"/>
        </p:nvSpPr>
        <p:spPr>
          <a:xfrm>
            <a:off x="8944970" y="2585367"/>
            <a:ext cx="2074460" cy="726546"/>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Anwen Burk</a:t>
            </a:r>
          </a:p>
          <a:p>
            <a:pPr algn="ctr">
              <a:lnSpc>
                <a:spcPct val="120000"/>
              </a:lnSpc>
            </a:pPr>
            <a:endParaRPr lang="en-US" dirty="0">
              <a:solidFill>
                <a:schemeClr val="bg2">
                  <a:lumMod val="50000"/>
                </a:schemeClr>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017E7EE5-ABF5-0044-9A8D-2C4BC63E9478}"/>
              </a:ext>
            </a:extLst>
          </p:cNvPr>
          <p:cNvSpPr txBox="1"/>
          <p:nvPr userDrawn="1"/>
        </p:nvSpPr>
        <p:spPr>
          <a:xfrm>
            <a:off x="4929098" y="2585367"/>
            <a:ext cx="2191049" cy="1080296"/>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 </a:t>
            </a:r>
            <a:r>
              <a:rPr lang="en-US" dirty="0" err="1">
                <a:solidFill>
                  <a:schemeClr val="bg2">
                    <a:lumMod val="50000"/>
                  </a:schemeClr>
                </a:solidFill>
                <a:latin typeface="Arial" panose="020B0604020202020204" pitchFamily="34" charset="0"/>
                <a:cs typeface="Arial" panose="020B0604020202020204" pitchFamily="34" charset="0"/>
              </a:rPr>
              <a:t>Cosette</a:t>
            </a:r>
            <a:r>
              <a:rPr lang="en-US" dirty="0">
                <a:solidFill>
                  <a:schemeClr val="bg2">
                    <a:lumMod val="50000"/>
                  </a:schemeClr>
                </a:solidFill>
                <a:latin typeface="Arial" panose="020B0604020202020204" pitchFamily="34" charset="0"/>
                <a:cs typeface="Arial" panose="020B0604020202020204" pitchFamily="34" charset="0"/>
              </a:rPr>
              <a:t> </a:t>
            </a:r>
            <a:r>
              <a:rPr lang="en-US" dirty="0" err="1">
                <a:solidFill>
                  <a:schemeClr val="bg2">
                    <a:lumMod val="50000"/>
                  </a:schemeClr>
                </a:solidFill>
                <a:latin typeface="Arial" panose="020B0604020202020204" pitchFamily="34" charset="0"/>
                <a:cs typeface="Arial" panose="020B0604020202020204" pitchFamily="34" charset="0"/>
              </a:rPr>
              <a:t>Lemelin</a:t>
            </a:r>
            <a:r>
              <a:rPr lang="en-US" dirty="0">
                <a:solidFill>
                  <a:schemeClr val="bg2">
                    <a:lumMod val="50000"/>
                  </a:schemeClr>
                </a:solidFill>
                <a:latin typeface="Arial" panose="020B0604020202020204" pitchFamily="34" charset="0"/>
                <a:cs typeface="Arial" panose="020B0604020202020204" pitchFamily="34" charset="0"/>
              </a:rPr>
              <a:t>   </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   Graeme Pate</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   Krysta McNutt</a:t>
            </a:r>
          </a:p>
        </p:txBody>
      </p:sp>
      <p:sp>
        <p:nvSpPr>
          <p:cNvPr id="18" name="TextBox 17">
            <a:extLst>
              <a:ext uri="{FF2B5EF4-FFF2-40B4-BE49-F238E27FC236}">
                <a16:creationId xmlns:a16="http://schemas.microsoft.com/office/drawing/2014/main" id="{DD7CF573-89CA-234D-BECE-37B476FDC351}"/>
              </a:ext>
            </a:extLst>
          </p:cNvPr>
          <p:cNvSpPr txBox="1"/>
          <p:nvPr userDrawn="1"/>
        </p:nvSpPr>
        <p:spPr>
          <a:xfrm>
            <a:off x="3196726" y="4873752"/>
            <a:ext cx="2074460" cy="369332"/>
          </a:xfrm>
          <a:prstGeom prst="rect">
            <a:avLst/>
          </a:prstGeom>
          <a:noFill/>
        </p:spPr>
        <p:txBody>
          <a:bodyPr wrap="square" rtlCol="0">
            <a:spAutoFit/>
          </a:bodyPr>
          <a:lstStyle/>
          <a:p>
            <a:pPr algn="ctr"/>
            <a:r>
              <a:rPr lang="en-US" dirty="0">
                <a:solidFill>
                  <a:schemeClr val="bg2">
                    <a:lumMod val="50000"/>
                  </a:schemeClr>
                </a:solidFill>
                <a:latin typeface="Arial" panose="020B0604020202020204" pitchFamily="34" charset="0"/>
                <a:cs typeface="Arial" panose="020B0604020202020204" pitchFamily="34" charset="0"/>
              </a:rPr>
              <a:t>Michelle </a:t>
            </a:r>
            <a:r>
              <a:rPr lang="en-US" dirty="0" err="1">
                <a:solidFill>
                  <a:schemeClr val="bg2">
                    <a:lumMod val="50000"/>
                  </a:schemeClr>
                </a:solidFill>
                <a:latin typeface="Arial" panose="020B0604020202020204" pitchFamily="34" charset="0"/>
                <a:cs typeface="Arial" panose="020B0604020202020204" pitchFamily="34" charset="0"/>
              </a:rPr>
              <a:t>Brailey</a:t>
            </a:r>
            <a:r>
              <a:rPr lang="en-US" dirty="0">
                <a:solidFill>
                  <a:schemeClr val="bg2">
                    <a:lumMod val="50000"/>
                  </a:schemeClr>
                </a:solidFill>
                <a:latin typeface="Arial" panose="020B0604020202020204" pitchFamily="34" charset="0"/>
                <a:cs typeface="Arial" panose="020B0604020202020204" pitchFamily="34" charset="0"/>
              </a:rPr>
              <a:t> </a:t>
            </a:r>
          </a:p>
        </p:txBody>
      </p:sp>
      <p:sp>
        <p:nvSpPr>
          <p:cNvPr id="19" name="TextBox 18">
            <a:extLst>
              <a:ext uri="{FF2B5EF4-FFF2-40B4-BE49-F238E27FC236}">
                <a16:creationId xmlns:a16="http://schemas.microsoft.com/office/drawing/2014/main" id="{217B8E0D-0B6F-9D47-AF0C-F6151E7CAAD2}"/>
              </a:ext>
            </a:extLst>
          </p:cNvPr>
          <p:cNvSpPr txBox="1"/>
          <p:nvPr userDrawn="1"/>
        </p:nvSpPr>
        <p:spPr>
          <a:xfrm>
            <a:off x="7033365" y="4870679"/>
            <a:ext cx="2215138" cy="1391343"/>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Toby Grant</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Julia Guy</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Kris Joseph</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Michael B. McNally </a:t>
            </a:r>
          </a:p>
        </p:txBody>
      </p:sp>
      <p:sp>
        <p:nvSpPr>
          <p:cNvPr id="13" name="TextBox 12">
            <a:extLst>
              <a:ext uri="{FF2B5EF4-FFF2-40B4-BE49-F238E27FC236}">
                <a16:creationId xmlns:a16="http://schemas.microsoft.com/office/drawing/2014/main" id="{D852F126-933A-FA43-9035-32C425EA391C}"/>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CONTRIBUTORS</a:t>
            </a:r>
            <a:endParaRPr lang="en-US" sz="4000" b="1" dirty="0">
              <a:solidFill>
                <a:schemeClr val="bg1"/>
              </a:solidFill>
            </a:endParaRPr>
          </a:p>
        </p:txBody>
      </p:sp>
    </p:spTree>
    <p:extLst>
      <p:ext uri="{BB962C8B-B14F-4D97-AF65-F5344CB8AC3E}">
        <p14:creationId xmlns:p14="http://schemas.microsoft.com/office/powerpoint/2010/main" val="27095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theme" Target="../theme/theme4.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4396668"/>
      </p:ext>
    </p:extLst>
  </p:cSld>
  <p:clrMap bg1="lt1" tx1="dk1" bg2="lt2" tx2="dk2" accent1="accent1" accent2="accent2" accent3="accent3" accent4="accent4" accent5="accent5" accent6="accent6" hlink="hlink" folHlink="folHlink"/>
  <p:sldLayoutIdLst>
    <p:sldLayoutId id="2147493462" r:id="rId1"/>
    <p:sldLayoutId id="2147493465" r:id="rId2"/>
    <p:sldLayoutId id="2147493509" r:id="rId3"/>
    <p:sldLayoutId id="2147493510" r:id="rId4"/>
    <p:sldLayoutId id="2147493537" r:id="rId5"/>
    <p:sldLayoutId id="2147493511" r:id="rId6"/>
    <p:sldLayoutId id="2147493512" r:id="rId7"/>
    <p:sldLayoutId id="2147493513" r:id="rId8"/>
    <p:sldLayoutId id="2147493514" r:id="rId9"/>
    <p:sldLayoutId id="2147493515" r:id="rId10"/>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62370854"/>
      </p:ext>
    </p:extLst>
  </p:cSld>
  <p:clrMap bg1="lt1" tx1="dk1" bg2="lt2" tx2="dk2" accent1="accent1" accent2="accent2" accent3="accent3" accent4="accent4" accent5="accent5" accent6="accent6" hlink="hlink" folHlink="folHlink"/>
  <p:sldLayoutIdLst>
    <p:sldLayoutId id="2147493467" r:id="rId1"/>
    <p:sldLayoutId id="2147493468" r:id="rId2"/>
    <p:sldLayoutId id="2147493516" r:id="rId3"/>
    <p:sldLayoutId id="2147493517" r:id="rId4"/>
    <p:sldLayoutId id="2147493538" r:id="rId5"/>
    <p:sldLayoutId id="2147493518" r:id="rId6"/>
    <p:sldLayoutId id="2147493519" r:id="rId7"/>
    <p:sldLayoutId id="2147493520" r:id="rId8"/>
    <p:sldLayoutId id="2147493521" r:id="rId9"/>
    <p:sldLayoutId id="2147493522"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6304486"/>
      </p:ext>
    </p:extLst>
  </p:cSld>
  <p:clrMap bg1="lt1" tx1="dk1" bg2="lt2" tx2="dk2" accent1="accent1" accent2="accent2" accent3="accent3" accent4="accent4" accent5="accent5" accent6="accent6" hlink="hlink" folHlink="folHlink"/>
  <p:sldLayoutIdLst>
    <p:sldLayoutId id="2147493481" r:id="rId1"/>
    <p:sldLayoutId id="2147493482" r:id="rId2"/>
    <p:sldLayoutId id="2147493524" r:id="rId3"/>
    <p:sldLayoutId id="2147493525" r:id="rId4"/>
    <p:sldLayoutId id="2147493539" r:id="rId5"/>
    <p:sldLayoutId id="2147493526" r:id="rId6"/>
    <p:sldLayoutId id="2147493527" r:id="rId7"/>
    <p:sldLayoutId id="2147493528" r:id="rId8"/>
    <p:sldLayoutId id="2147493529" r:id="rId9"/>
    <p:sldLayoutId id="2147493523"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30746470"/>
      </p:ext>
    </p:extLst>
  </p:cSld>
  <p:clrMap bg1="lt1" tx1="dk1" bg2="lt2" tx2="dk2" accent1="accent1" accent2="accent2" accent3="accent3" accent4="accent4" accent5="accent5" accent6="accent6" hlink="hlink" folHlink="folHlink"/>
  <p:sldLayoutIdLst>
    <p:sldLayoutId id="2147493484" r:id="rId1"/>
    <p:sldLayoutId id="2147493485" r:id="rId2"/>
    <p:sldLayoutId id="2147493530" r:id="rId3"/>
    <p:sldLayoutId id="2147493531" r:id="rId4"/>
    <p:sldLayoutId id="2147493540" r:id="rId5"/>
    <p:sldLayoutId id="2147493532" r:id="rId6"/>
    <p:sldLayoutId id="2147493533" r:id="rId7"/>
    <p:sldLayoutId id="2147493534" r:id="rId8"/>
    <p:sldLayoutId id="2147493535" r:id="rId9"/>
    <p:sldLayoutId id="2147493536"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508359"/>
      </p:ext>
    </p:extLst>
  </p:cSld>
  <p:clrMap bg1="lt1" tx1="dk1" bg2="lt2" tx2="dk2" accent1="accent1" accent2="accent2" accent3="accent3" accent4="accent4" accent5="accent5" accent6="accent6" hlink="hlink" folHlink="folHlink"/>
  <p:sldLayoutIdLst>
    <p:sldLayoutId id="2147493543" r:id="rId1"/>
    <p:sldLayoutId id="2147493488" r:id="rId2"/>
    <p:sldLayoutId id="2147493544" r:id="rId3"/>
    <p:sldLayoutId id="2147493502" r:id="rId4"/>
    <p:sldLayoutId id="2147493541" r:id="rId5"/>
    <p:sldLayoutId id="2147493503" r:id="rId6"/>
    <p:sldLayoutId id="2147493504" r:id="rId7"/>
    <p:sldLayoutId id="2147493542" r:id="rId8"/>
    <p:sldLayoutId id="2147493545" r:id="rId9"/>
    <p:sldLayoutId id="2147493507" r:id="rId10"/>
    <p:sldLayoutId id="2147493508"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1.xml"/></Relationships>
</file>

<file path=ppt/slides/_rels/slide10.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customXml" Target="../ink/ink4.xml"/><Relationship Id="rId18" Type="http://schemas.openxmlformats.org/officeDocument/2006/relationships/image" Target="../media/image19.png"/><Relationship Id="rId3" Type="http://schemas.openxmlformats.org/officeDocument/2006/relationships/image" Target="../media/image47.png"/><Relationship Id="rId21" Type="http://schemas.openxmlformats.org/officeDocument/2006/relationships/image" Target="../media/image43.svg"/><Relationship Id="rId7" Type="http://schemas.openxmlformats.org/officeDocument/2006/relationships/customXml" Target="../ink/ink1.xml"/><Relationship Id="rId12" Type="http://schemas.openxmlformats.org/officeDocument/2006/relationships/image" Target="../media/image65.png"/><Relationship Id="rId17" Type="http://schemas.openxmlformats.org/officeDocument/2006/relationships/image" Target="../media/image24.svg"/><Relationship Id="rId25" Type="http://schemas.openxmlformats.org/officeDocument/2006/relationships/image" Target="../media/image34.svg"/><Relationship Id="rId2" Type="http://schemas.openxmlformats.org/officeDocument/2006/relationships/notesSlide" Target="../notesSlides/notesSlide10.xml"/><Relationship Id="rId16" Type="http://schemas.openxmlformats.org/officeDocument/2006/relationships/image" Target="../media/image21.png"/><Relationship Id="rId20" Type="http://schemas.openxmlformats.org/officeDocument/2006/relationships/image" Target="../media/image33.png"/><Relationship Id="rId1" Type="http://schemas.openxmlformats.org/officeDocument/2006/relationships/slideLayout" Target="../slideLayouts/slideLayout42.xml"/><Relationship Id="rId6" Type="http://schemas.openxmlformats.org/officeDocument/2006/relationships/image" Target="../media/image50.png"/><Relationship Id="rId11" Type="http://schemas.openxmlformats.org/officeDocument/2006/relationships/customXml" Target="../ink/ink3.xml"/><Relationship Id="rId24" Type="http://schemas.openxmlformats.org/officeDocument/2006/relationships/image" Target="../media/image26.png"/><Relationship Id="rId5" Type="http://schemas.openxmlformats.org/officeDocument/2006/relationships/image" Target="../media/image49.png"/><Relationship Id="rId15" Type="http://schemas.openxmlformats.org/officeDocument/2006/relationships/image" Target="../media/image34.png"/><Relationship Id="rId23" Type="http://schemas.openxmlformats.org/officeDocument/2006/relationships/image" Target="../media/image28.svg"/><Relationship Id="rId10" Type="http://schemas.openxmlformats.org/officeDocument/2006/relationships/image" Target="../media/image64.png"/><Relationship Id="rId19" Type="http://schemas.openxmlformats.org/officeDocument/2006/relationships/image" Target="../media/image20.svg"/><Relationship Id="rId4" Type="http://schemas.openxmlformats.org/officeDocument/2006/relationships/image" Target="../media/image48.png"/><Relationship Id="rId9" Type="http://schemas.openxmlformats.org/officeDocument/2006/relationships/customXml" Target="../ink/ink2.xml"/><Relationship Id="rId14" Type="http://schemas.openxmlformats.org/officeDocument/2006/relationships/image" Target="../media/image66.png"/><Relationship Id="rId22" Type="http://schemas.openxmlformats.org/officeDocument/2006/relationships/image" Target="../media/image23.png"/></Relationships>
</file>

<file path=ppt/slides/_rels/slide11.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70.svg"/><Relationship Id="rId1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3.svg"/><Relationship Id="rId12" Type="http://schemas.openxmlformats.org/officeDocument/2006/relationships/image" Target="../media/image53.png"/><Relationship Id="rId17" Type="http://schemas.openxmlformats.org/officeDocument/2006/relationships/image" Target="../media/image74.svg"/><Relationship Id="rId2" Type="http://schemas.openxmlformats.org/officeDocument/2006/relationships/notesSlide" Target="../notesSlides/notesSlide11.xml"/><Relationship Id="rId16" Type="http://schemas.openxmlformats.org/officeDocument/2006/relationships/image" Target="../media/image55.png"/><Relationship Id="rId1" Type="http://schemas.openxmlformats.org/officeDocument/2006/relationships/slideLayout" Target="../slideLayouts/slideLayout42.xml"/><Relationship Id="rId6" Type="http://schemas.openxmlformats.org/officeDocument/2006/relationships/image" Target="../media/image42.png"/><Relationship Id="rId11" Type="http://schemas.openxmlformats.org/officeDocument/2006/relationships/image" Target="../media/image68.svg"/><Relationship Id="rId5" Type="http://schemas.openxmlformats.org/officeDocument/2006/relationships/image" Target="../media/image16.svg"/><Relationship Id="rId15" Type="http://schemas.openxmlformats.org/officeDocument/2006/relationships/image" Target="../media/image72.svg"/><Relationship Id="rId10" Type="http://schemas.openxmlformats.org/officeDocument/2006/relationships/image" Target="../media/image52.png"/><Relationship Id="rId19" Type="http://schemas.openxmlformats.org/officeDocument/2006/relationships/image" Target="../media/image76.svg"/><Relationship Id="rId4" Type="http://schemas.openxmlformats.org/officeDocument/2006/relationships/image" Target="../media/image17.png"/><Relationship Id="rId9" Type="http://schemas.openxmlformats.org/officeDocument/2006/relationships/image" Target="../media/image36.png"/><Relationship Id="rId14" Type="http://schemas.openxmlformats.org/officeDocument/2006/relationships/image" Target="../media/image54.png"/></Relationships>
</file>

<file path=ppt/slides/_rels/slide12.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1.png"/><Relationship Id="rId7" Type="http://schemas.openxmlformats.org/officeDocument/2006/relationships/image" Target="../media/image72.svg"/><Relationship Id="rId2" Type="http://schemas.openxmlformats.org/officeDocument/2006/relationships/notesSlide" Target="../notesSlides/notesSlide12.xml"/><Relationship Id="rId1" Type="http://schemas.openxmlformats.org/officeDocument/2006/relationships/slideLayout" Target="../slideLayouts/slideLayout42.xml"/><Relationship Id="rId6" Type="http://schemas.openxmlformats.org/officeDocument/2006/relationships/image" Target="../media/image54.png"/><Relationship Id="rId11" Type="http://schemas.openxmlformats.org/officeDocument/2006/relationships/image" Target="../media/image59.jpg"/><Relationship Id="rId5" Type="http://schemas.openxmlformats.org/officeDocument/2006/relationships/image" Target="../media/image16.svg"/><Relationship Id="rId10" Type="http://schemas.openxmlformats.org/officeDocument/2006/relationships/image" Target="../media/image58.jpg"/><Relationship Id="rId4" Type="http://schemas.openxmlformats.org/officeDocument/2006/relationships/image" Target="../media/image17.png"/><Relationship Id="rId9" Type="http://schemas.openxmlformats.org/officeDocument/2006/relationships/image" Target="../media/image78.svg"/></Relationships>
</file>

<file path=ppt/slides/_rels/slide13.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60.png"/><Relationship Id="rId7"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42.xml"/><Relationship Id="rId6" Type="http://schemas.openxmlformats.org/officeDocument/2006/relationships/image" Target="../media/image51.svg"/><Relationship Id="rId5" Type="http://schemas.openxmlformats.org/officeDocument/2006/relationships/image" Target="../media/image41.pn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22.svg"/><Relationship Id="rId2" Type="http://schemas.openxmlformats.org/officeDocument/2006/relationships/notesSlide" Target="../notesSlides/notesSlide14.xml"/><Relationship Id="rId1" Type="http://schemas.openxmlformats.org/officeDocument/2006/relationships/slideLayout" Target="../slideLayouts/slideLayout42.xml"/><Relationship Id="rId6" Type="http://schemas.openxmlformats.org/officeDocument/2006/relationships/image" Target="../media/image61.png"/><Relationship Id="rId5" Type="http://schemas.openxmlformats.org/officeDocument/2006/relationships/image" Target="../media/image24.sv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69.png"/><Relationship Id="rId18" Type="http://schemas.openxmlformats.org/officeDocument/2006/relationships/image" Target="../media/image22.png"/><Relationship Id="rId3" Type="http://schemas.openxmlformats.org/officeDocument/2006/relationships/image" Target="../media/image62.jpg"/><Relationship Id="rId21" Type="http://schemas.openxmlformats.org/officeDocument/2006/relationships/image" Target="../media/image92.svg"/><Relationship Id="rId7" Type="http://schemas.openxmlformats.org/officeDocument/2006/relationships/image" Target="../media/image22.svg"/><Relationship Id="rId12" Type="http://schemas.openxmlformats.org/officeDocument/2006/relationships/image" Target="../media/image87.svg"/><Relationship Id="rId17" Type="http://schemas.openxmlformats.org/officeDocument/2006/relationships/image" Target="../media/image16.svg"/><Relationship Id="rId2" Type="http://schemas.openxmlformats.org/officeDocument/2006/relationships/notesSlide" Target="../notesSlides/notesSlide15.xml"/><Relationship Id="rId16" Type="http://schemas.openxmlformats.org/officeDocument/2006/relationships/image" Target="../media/image17.png"/><Relationship Id="rId20" Type="http://schemas.openxmlformats.org/officeDocument/2006/relationships/image" Target="../media/image71.png"/><Relationship Id="rId1" Type="http://schemas.openxmlformats.org/officeDocument/2006/relationships/slideLayout" Target="../slideLayouts/slideLayout42.xml"/><Relationship Id="rId6" Type="http://schemas.openxmlformats.org/officeDocument/2006/relationships/image" Target="../media/image61.png"/><Relationship Id="rId11" Type="http://schemas.openxmlformats.org/officeDocument/2006/relationships/image" Target="../media/image68.png"/><Relationship Id="rId24" Type="http://schemas.openxmlformats.org/officeDocument/2006/relationships/image" Target="../media/image73.png"/><Relationship Id="rId5" Type="http://schemas.openxmlformats.org/officeDocument/2006/relationships/image" Target="../media/image18.svg"/><Relationship Id="rId15" Type="http://schemas.openxmlformats.org/officeDocument/2006/relationships/image" Target="../media/image70.png"/><Relationship Id="rId23" Type="http://schemas.openxmlformats.org/officeDocument/2006/relationships/image" Target="../media/image94.svg"/><Relationship Id="rId10" Type="http://schemas.openxmlformats.org/officeDocument/2006/relationships/image" Target="../media/image85.svg"/><Relationship Id="rId19" Type="http://schemas.openxmlformats.org/officeDocument/2006/relationships/image" Target="../media/image26.svg"/><Relationship Id="rId4" Type="http://schemas.openxmlformats.org/officeDocument/2006/relationships/image" Target="../media/image18.png"/><Relationship Id="rId9" Type="http://schemas.openxmlformats.org/officeDocument/2006/relationships/image" Target="../media/image67.png"/><Relationship Id="rId14" Type="http://schemas.openxmlformats.org/officeDocument/2006/relationships/image" Target="../media/image89.svg"/><Relationship Id="rId22" Type="http://schemas.openxmlformats.org/officeDocument/2006/relationships/image" Target="../media/image72.png"/></Relationships>
</file>

<file path=ppt/slides/_rels/slide16.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26.svg"/><Relationship Id="rId18" Type="http://schemas.openxmlformats.org/officeDocument/2006/relationships/image" Target="../media/image24.png"/><Relationship Id="rId3" Type="http://schemas.openxmlformats.org/officeDocument/2006/relationships/image" Target="../media/image30.png"/><Relationship Id="rId7" Type="http://schemas.openxmlformats.org/officeDocument/2006/relationships/image" Target="../media/image21.png"/><Relationship Id="rId12" Type="http://schemas.openxmlformats.org/officeDocument/2006/relationships/image" Target="../media/image22.png"/><Relationship Id="rId17" Type="http://schemas.openxmlformats.org/officeDocument/2006/relationships/image" Target="../media/image75.png"/><Relationship Id="rId2" Type="http://schemas.openxmlformats.org/officeDocument/2006/relationships/notesSlide" Target="../notesSlides/notesSlide16.xml"/><Relationship Id="rId16" Type="http://schemas.openxmlformats.org/officeDocument/2006/relationships/image" Target="../media/image74.png"/><Relationship Id="rId1" Type="http://schemas.openxmlformats.org/officeDocument/2006/relationships/slideLayout" Target="../slideLayouts/slideLayout42.xml"/><Relationship Id="rId6" Type="http://schemas.openxmlformats.org/officeDocument/2006/relationships/image" Target="../media/image95.png"/><Relationship Id="rId11" Type="http://schemas.openxmlformats.org/officeDocument/2006/relationships/image" Target="../media/image16.svg"/><Relationship Id="rId5" Type="http://schemas.openxmlformats.org/officeDocument/2006/relationships/customXml" Target="../ink/ink5.xml"/><Relationship Id="rId15" Type="http://schemas.openxmlformats.org/officeDocument/2006/relationships/image" Target="../media/image51.svg"/><Relationship Id="rId10" Type="http://schemas.openxmlformats.org/officeDocument/2006/relationships/image" Target="../media/image17.png"/><Relationship Id="rId19" Type="http://schemas.openxmlformats.org/officeDocument/2006/relationships/image" Target="../media/image30.svg"/><Relationship Id="rId4" Type="http://schemas.openxmlformats.org/officeDocument/2006/relationships/image" Target="../media/image34.png"/><Relationship Id="rId9" Type="http://schemas.openxmlformats.org/officeDocument/2006/relationships/image" Target="../media/image70.png"/><Relationship Id="rId14" Type="http://schemas.openxmlformats.org/officeDocument/2006/relationships/image" Target="../media/image41.png"/></Relationships>
</file>

<file path=ppt/slides/_rels/slide17.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2.png"/><Relationship Id="rId18" Type="http://schemas.openxmlformats.org/officeDocument/2006/relationships/image" Target="../media/image30.svg"/><Relationship Id="rId3" Type="http://schemas.openxmlformats.org/officeDocument/2006/relationships/image" Target="../media/image17.png"/><Relationship Id="rId21" Type="http://schemas.openxmlformats.org/officeDocument/2006/relationships/image" Target="../media/image26.png"/><Relationship Id="rId7" Type="http://schemas.openxmlformats.org/officeDocument/2006/relationships/image" Target="../media/image19.png"/><Relationship Id="rId12" Type="http://schemas.openxmlformats.org/officeDocument/2006/relationships/image" Target="../media/image24.svg"/><Relationship Id="rId17" Type="http://schemas.openxmlformats.org/officeDocument/2006/relationships/image" Target="../media/image24.png"/><Relationship Id="rId2" Type="http://schemas.openxmlformats.org/officeDocument/2006/relationships/notesSlide" Target="../notesSlides/notesSlide17.xml"/><Relationship Id="rId16" Type="http://schemas.openxmlformats.org/officeDocument/2006/relationships/image" Target="../media/image28.svg"/><Relationship Id="rId20" Type="http://schemas.openxmlformats.org/officeDocument/2006/relationships/image" Target="../media/image32.svg"/><Relationship Id="rId1" Type="http://schemas.openxmlformats.org/officeDocument/2006/relationships/slideLayout" Target="../slideLayouts/slideLayout42.xml"/><Relationship Id="rId6" Type="http://schemas.openxmlformats.org/officeDocument/2006/relationships/image" Target="../media/image18.svg"/><Relationship Id="rId11" Type="http://schemas.openxmlformats.org/officeDocument/2006/relationships/image" Target="../media/image21.png"/><Relationship Id="rId5" Type="http://schemas.openxmlformats.org/officeDocument/2006/relationships/image" Target="../media/image18.png"/><Relationship Id="rId15" Type="http://schemas.openxmlformats.org/officeDocument/2006/relationships/image" Target="../media/image23.png"/><Relationship Id="rId23" Type="http://schemas.openxmlformats.org/officeDocument/2006/relationships/image" Target="../media/image34.png"/><Relationship Id="rId10" Type="http://schemas.openxmlformats.org/officeDocument/2006/relationships/image" Target="../media/image22.svg"/><Relationship Id="rId19" Type="http://schemas.openxmlformats.org/officeDocument/2006/relationships/image" Target="../media/image25.png"/><Relationship Id="rId4" Type="http://schemas.openxmlformats.org/officeDocument/2006/relationships/image" Target="../media/image16.svg"/><Relationship Id="rId9" Type="http://schemas.openxmlformats.org/officeDocument/2006/relationships/image" Target="../media/image20.png"/><Relationship Id="rId14" Type="http://schemas.openxmlformats.org/officeDocument/2006/relationships/image" Target="../media/image26.svg"/><Relationship Id="rId22" Type="http://schemas.openxmlformats.org/officeDocument/2006/relationships/image" Target="../media/image34.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2.png"/><Relationship Id="rId18" Type="http://schemas.openxmlformats.org/officeDocument/2006/relationships/image" Target="../media/image30.svg"/><Relationship Id="rId3" Type="http://schemas.openxmlformats.org/officeDocument/2006/relationships/image" Target="../media/image17.png"/><Relationship Id="rId21" Type="http://schemas.openxmlformats.org/officeDocument/2006/relationships/image" Target="../media/image26.png"/><Relationship Id="rId7" Type="http://schemas.openxmlformats.org/officeDocument/2006/relationships/image" Target="../media/image19.png"/><Relationship Id="rId12" Type="http://schemas.openxmlformats.org/officeDocument/2006/relationships/image" Target="../media/image24.svg"/><Relationship Id="rId17" Type="http://schemas.openxmlformats.org/officeDocument/2006/relationships/image" Target="../media/image24.png"/><Relationship Id="rId2" Type="http://schemas.openxmlformats.org/officeDocument/2006/relationships/notesSlide" Target="../notesSlides/notesSlide2.xml"/><Relationship Id="rId16" Type="http://schemas.openxmlformats.org/officeDocument/2006/relationships/image" Target="../media/image28.svg"/><Relationship Id="rId20" Type="http://schemas.openxmlformats.org/officeDocument/2006/relationships/image" Target="../media/image32.svg"/><Relationship Id="rId1" Type="http://schemas.openxmlformats.org/officeDocument/2006/relationships/slideLayout" Target="../slideLayouts/slideLayout42.xml"/><Relationship Id="rId6" Type="http://schemas.openxmlformats.org/officeDocument/2006/relationships/image" Target="../media/image18.svg"/><Relationship Id="rId11" Type="http://schemas.openxmlformats.org/officeDocument/2006/relationships/image" Target="../media/image21.png"/><Relationship Id="rId5" Type="http://schemas.openxmlformats.org/officeDocument/2006/relationships/image" Target="../media/image18.png"/><Relationship Id="rId15" Type="http://schemas.openxmlformats.org/officeDocument/2006/relationships/image" Target="../media/image23.png"/><Relationship Id="rId10" Type="http://schemas.openxmlformats.org/officeDocument/2006/relationships/image" Target="../media/image22.svg"/><Relationship Id="rId19" Type="http://schemas.openxmlformats.org/officeDocument/2006/relationships/image" Target="../media/image25.png"/><Relationship Id="rId4" Type="http://schemas.openxmlformats.org/officeDocument/2006/relationships/image" Target="../media/image16.svg"/><Relationship Id="rId9" Type="http://schemas.openxmlformats.org/officeDocument/2006/relationships/image" Target="../media/image20.png"/><Relationship Id="rId14" Type="http://schemas.openxmlformats.org/officeDocument/2006/relationships/image" Target="../media/image26.svg"/><Relationship Id="rId22" Type="http://schemas.openxmlformats.org/officeDocument/2006/relationships/image" Target="../media/image34.sv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4.xml"/></Relationships>
</file>

<file path=ppt/slides/_rels/slide23.xml.rels><?xml version="1.0" encoding="UTF-8" standalone="yes"?>
<Relationships xmlns="http://schemas.openxmlformats.org/package/2006/relationships"><Relationship Id="rId8" Type="http://schemas.openxmlformats.org/officeDocument/2006/relationships/hyperlink" Target="https://thenounproject.com/term/drama/953398" TargetMode="External"/><Relationship Id="rId3" Type="http://schemas.openxmlformats.org/officeDocument/2006/relationships/hyperlink" Target="https://thenounproject.com/term/broadcast/201837" TargetMode="External"/><Relationship Id="rId7" Type="http://schemas.openxmlformats.org/officeDocument/2006/relationships/hyperlink" Target="https://thenounproject.com/term/viewing/1694590" TargetMode="External"/><Relationship Id="rId12" Type="http://schemas.openxmlformats.org/officeDocument/2006/relationships/hyperlink" Target="https://pixabay.com/photos/atomic-bomb-nuclear-weapons-2621291/" TargetMode="External"/><Relationship Id="rId2" Type="http://schemas.openxmlformats.org/officeDocument/2006/relationships/notesSlide" Target="../notesSlides/notesSlide22.xml"/><Relationship Id="rId1" Type="http://schemas.openxmlformats.org/officeDocument/2006/relationships/slideLayout" Target="../slideLayouts/slideLayout48.xml"/><Relationship Id="rId6" Type="http://schemas.openxmlformats.org/officeDocument/2006/relationships/hyperlink" Target="https://thenounproject.com/term/authorize/2205925" TargetMode="External"/><Relationship Id="rId11" Type="http://schemas.openxmlformats.org/officeDocument/2006/relationships/hyperlink" Target="https://thenounproject.com/term/unlock/1862800" TargetMode="External"/><Relationship Id="rId5" Type="http://schemas.openxmlformats.org/officeDocument/2006/relationships/hyperlink" Target="https://thenounproject.com/term/buy-and-sell/1214799" TargetMode="External"/><Relationship Id="rId10" Type="http://schemas.openxmlformats.org/officeDocument/2006/relationships/hyperlink" Target="https://thenounproject.com/term/film-projector/336166" TargetMode="External"/><Relationship Id="rId4" Type="http://schemas.openxmlformats.org/officeDocument/2006/relationships/hyperlink" Target="https://thenounproject.com/term/process/2067352" TargetMode="External"/><Relationship Id="rId9" Type="http://schemas.openxmlformats.org/officeDocument/2006/relationships/hyperlink" Target="https://thenounproject.com/term/dvd/2163746"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s://commons.wikimedia.org/wiki/File:Twemoji12_1f970.svg" TargetMode="External"/><Relationship Id="rId3" Type="http://schemas.openxmlformats.org/officeDocument/2006/relationships/hyperlink" Target="https://pixabay.com/en/arabian-arab-girl-female-ethnic-1456184/" TargetMode="External"/><Relationship Id="rId7" Type="http://schemas.openxmlformats.org/officeDocument/2006/relationships/hyperlink" Target="https://pixabay.com/en/guy-music-listening-sound-song-1456576/" TargetMode="External"/><Relationship Id="rId2" Type="http://schemas.openxmlformats.org/officeDocument/2006/relationships/notesSlide" Target="../notesSlides/notesSlide23.xml"/><Relationship Id="rId1" Type="http://schemas.openxmlformats.org/officeDocument/2006/relationships/slideLayout" Target="../slideLayouts/slideLayout48.xml"/><Relationship Id="rId6" Type="http://schemas.openxmlformats.org/officeDocument/2006/relationships/hyperlink" Target="https://pixabay.com/en/afro-american-afroamerican-business-1454021/" TargetMode="External"/><Relationship Id="rId5" Type="http://schemas.openxmlformats.org/officeDocument/2006/relationships/hyperlink" Target="https://commons.wikimedia.org/wiki/File:Charming_Cartoon_Businessman.svg" TargetMode="External"/><Relationship Id="rId4" Type="http://schemas.openxmlformats.org/officeDocument/2006/relationships/hyperlink" Target="https://pixabay.com/illustrations/teacher-bookworm-glasses-professor-359311/" TargetMode="External"/><Relationship Id="rId9" Type="http://schemas.openxmlformats.org/officeDocument/2006/relationships/hyperlink" Target="https://commons.wikimedia.org/wiki/File:Twemoji_1f44d.svg"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thenounproject.com/term/phone/373695" TargetMode="External"/><Relationship Id="rId3" Type="http://schemas.openxmlformats.org/officeDocument/2006/relationships/hyperlink" Target="https://thenounproject.com/term/measuring/1976046" TargetMode="External"/><Relationship Id="rId7" Type="http://schemas.openxmlformats.org/officeDocument/2006/relationships/hyperlink" Target="https://thenounproject.com/term/email/2131823" TargetMode="External"/><Relationship Id="rId12" Type="http://schemas.openxmlformats.org/officeDocument/2006/relationships/hyperlink" Target="https://thenounproject.com/term/spam/509046" TargetMode="External"/><Relationship Id="rId2" Type="http://schemas.openxmlformats.org/officeDocument/2006/relationships/notesSlide" Target="../notesSlides/notesSlide24.xml"/><Relationship Id="rId1" Type="http://schemas.openxmlformats.org/officeDocument/2006/relationships/slideLayout" Target="../slideLayouts/slideLayout48.xml"/><Relationship Id="rId6" Type="http://schemas.openxmlformats.org/officeDocument/2006/relationships/hyperlink" Target="https://commons.wikimedia.org/wiki/File:Japan_flag.png" TargetMode="External"/><Relationship Id="rId11" Type="http://schemas.openxmlformats.org/officeDocument/2006/relationships/hyperlink" Target="https://thenounproject.com/term/podcast/916000" TargetMode="External"/><Relationship Id="rId5" Type="http://schemas.openxmlformats.org/officeDocument/2006/relationships/hyperlink" Target="https://thenounproject.com/term/ten-commandments/209726" TargetMode="External"/><Relationship Id="rId10" Type="http://schemas.openxmlformats.org/officeDocument/2006/relationships/hyperlink" Target="https://thenounproject.com/term/download/2217420" TargetMode="External"/><Relationship Id="rId4" Type="http://schemas.openxmlformats.org/officeDocument/2006/relationships/hyperlink" Target="https://thenounproject.com/term/blog/1299097" TargetMode="External"/><Relationship Id="rId9" Type="http://schemas.openxmlformats.org/officeDocument/2006/relationships/hyperlink" Target="https://thenounproject.com/term/fax/1008089"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s://commons.wikimedia.org/wiki/File:Twemoji12_1f44f-1f3ff.svg" TargetMode="External"/><Relationship Id="rId3" Type="http://schemas.openxmlformats.org/officeDocument/2006/relationships/hyperlink" Target="https://pixabay.com/en/social-media-manager-online-1958774/" TargetMode="External"/><Relationship Id="rId7" Type="http://schemas.openxmlformats.org/officeDocument/2006/relationships/hyperlink" Target="https://commons.wikimedia.org/wiki/File:OpenMoji-color_1F63B.svg" TargetMode="External"/><Relationship Id="rId2" Type="http://schemas.openxmlformats.org/officeDocument/2006/relationships/notesSlide" Target="../notesSlides/notesSlide25.xml"/><Relationship Id="rId1" Type="http://schemas.openxmlformats.org/officeDocument/2006/relationships/slideLayout" Target="../slideLayouts/slideLayout48.xml"/><Relationship Id="rId6" Type="http://schemas.openxmlformats.org/officeDocument/2006/relationships/hyperlink" Target="https://thenounproject.com/term/america/16699" TargetMode="External"/><Relationship Id="rId11" Type="http://schemas.openxmlformats.org/officeDocument/2006/relationships/hyperlink" Target="https://thenounproject.com/icon/1306170/" TargetMode="External"/><Relationship Id="rId5" Type="http://schemas.openxmlformats.org/officeDocument/2006/relationships/hyperlink" Target="https://commons.wikimedia.org/wiki/File:Emoji_u1f4aa.svg" TargetMode="External"/><Relationship Id="rId10" Type="http://schemas.openxmlformats.org/officeDocument/2006/relationships/hyperlink" Target="https://thenounproject.com/icon/1976897" TargetMode="External"/><Relationship Id="rId4" Type="http://schemas.openxmlformats.org/officeDocument/2006/relationships/hyperlink" Target="https://pixabay.com/en/microphone-mic-vocal-media-mike-1172260/" TargetMode="External"/><Relationship Id="rId9" Type="http://schemas.openxmlformats.org/officeDocument/2006/relationships/hyperlink" Target="https://thenounproject.com/icon/1787402/"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www.hooksounds.com/" TargetMode="External"/><Relationship Id="rId2" Type="http://schemas.openxmlformats.org/officeDocument/2006/relationships/notesSlide" Target="../notesSlides/notesSlide26.xml"/><Relationship Id="rId1" Type="http://schemas.openxmlformats.org/officeDocument/2006/relationships/slideLayout" Target="../slideLayouts/slideLayout48.xml"/></Relationships>
</file>

<file path=ppt/slides/_rels/slide28.xml.rels><?xml version="1.0" encoding="UTF-8" standalone="yes"?>
<Relationships xmlns="http://schemas.openxmlformats.org/package/2006/relationships"><Relationship Id="rId2" Type="http://schemas.openxmlformats.org/officeDocument/2006/relationships/hyperlink" Target="https://sites.library.ualberta.ca/copyright/" TargetMode="External"/><Relationship Id="rId1" Type="http://schemas.openxmlformats.org/officeDocument/2006/relationships/slideLayout" Target="../slideLayouts/slideLayout4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4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42.xml"/><Relationship Id="rId5" Type="http://schemas.openxmlformats.org/officeDocument/2006/relationships/image" Target="../media/image29.png"/><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3.png"/><Relationship Id="rId7"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42.xml"/><Relationship Id="rId6" Type="http://schemas.openxmlformats.org/officeDocument/2006/relationships/image" Target="../media/image35.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43.svg"/><Relationship Id="rId9" Type="http://schemas.openxmlformats.org/officeDocument/2006/relationships/image" Target="../media/image38.png"/></Relationships>
</file>

<file path=ppt/slides/_rels/slide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42.xml"/><Relationship Id="rId6" Type="http://schemas.openxmlformats.org/officeDocument/2006/relationships/image" Target="../media/image51.svg"/><Relationship Id="rId5" Type="http://schemas.openxmlformats.org/officeDocument/2006/relationships/image" Target="../media/image41.png"/><Relationship Id="rId4" Type="http://schemas.openxmlformats.org/officeDocument/2006/relationships/image" Target="../media/image49.svg"/></Relationships>
</file>

<file path=ppt/slides/_rels/slide8.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42.png"/><Relationship Id="rId3" Type="http://schemas.openxmlformats.org/officeDocument/2006/relationships/image" Target="../media/image20.png"/><Relationship Id="rId7" Type="http://schemas.openxmlformats.org/officeDocument/2006/relationships/image" Target="../media/image23.png"/><Relationship Id="rId12" Type="http://schemas.openxmlformats.org/officeDocument/2006/relationships/image" Target="../media/image34.svg"/><Relationship Id="rId2" Type="http://schemas.openxmlformats.org/officeDocument/2006/relationships/notesSlide" Target="../notesSlides/notesSlide8.xml"/><Relationship Id="rId16" Type="http://schemas.openxmlformats.org/officeDocument/2006/relationships/image" Target="../media/image55.svg"/><Relationship Id="rId1" Type="http://schemas.openxmlformats.org/officeDocument/2006/relationships/slideLayout" Target="../slideLayouts/slideLayout42.xml"/><Relationship Id="rId6" Type="http://schemas.openxmlformats.org/officeDocument/2006/relationships/image" Target="../media/image24.svg"/><Relationship Id="rId11" Type="http://schemas.openxmlformats.org/officeDocument/2006/relationships/image" Target="../media/image26.png"/><Relationship Id="rId5" Type="http://schemas.openxmlformats.org/officeDocument/2006/relationships/image" Target="../media/image21.png"/><Relationship Id="rId15" Type="http://schemas.openxmlformats.org/officeDocument/2006/relationships/image" Target="../media/image43.png"/><Relationship Id="rId10" Type="http://schemas.openxmlformats.org/officeDocument/2006/relationships/image" Target="../media/image32.svg"/><Relationship Id="rId4" Type="http://schemas.openxmlformats.org/officeDocument/2006/relationships/image" Target="../media/image22.svg"/><Relationship Id="rId9" Type="http://schemas.openxmlformats.org/officeDocument/2006/relationships/image" Target="../media/image25.png"/><Relationship Id="rId14" Type="http://schemas.openxmlformats.org/officeDocument/2006/relationships/image" Target="../media/image53.svg"/></Relationships>
</file>

<file path=ppt/slides/_rels/slide9.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34.png"/><Relationship Id="rId7" Type="http://schemas.openxmlformats.org/officeDocument/2006/relationships/image" Target="../media/image45.png"/><Relationship Id="rId2" Type="http://schemas.openxmlformats.org/officeDocument/2006/relationships/notesSlide" Target="../notesSlides/notesSlide9.xml"/><Relationship Id="rId1" Type="http://schemas.openxmlformats.org/officeDocument/2006/relationships/slideLayout" Target="../slideLayouts/slideLayout4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999" y="1122363"/>
            <a:ext cx="9353107" cy="2387600"/>
          </a:xfrm>
        </p:spPr>
        <p:txBody>
          <a:bodyPr/>
          <a:lstStyle/>
          <a:p>
            <a:r>
              <a:rPr lang="en-US" i="1" dirty="0" smtClean="0"/>
              <a:t>Copyright Act</a:t>
            </a:r>
            <a:r>
              <a:rPr lang="en-US" dirty="0" smtClean="0"/>
              <a:t>, Section </a:t>
            </a:r>
            <a:r>
              <a:rPr lang="en-US" dirty="0"/>
              <a:t>3: </a:t>
            </a:r>
            <a:br>
              <a:rPr lang="en-US" dirty="0"/>
            </a:br>
            <a:r>
              <a:rPr lang="en-US" dirty="0"/>
              <a:t>Copyright in Works</a:t>
            </a:r>
            <a:endParaRPr lang="en-CA" dirty="0"/>
          </a:p>
        </p:txBody>
      </p:sp>
      <p:sp>
        <p:nvSpPr>
          <p:cNvPr id="3" name="Subtitle 2"/>
          <p:cNvSpPr>
            <a:spLocks noGrp="1"/>
          </p:cNvSpPr>
          <p:nvPr>
            <p:ph type="subTitle" idx="1"/>
          </p:nvPr>
        </p:nvSpPr>
        <p:spPr/>
        <p:txBody>
          <a:bodyPr/>
          <a:lstStyle/>
          <a:p>
            <a:endParaRPr lang="en-US" dirty="0">
              <a:solidFill>
                <a:schemeClr val="tx1"/>
              </a:solidFill>
            </a:endParaRPr>
          </a:p>
          <a:p>
            <a:endParaRPr lang="en-CA" dirty="0"/>
          </a:p>
        </p:txBody>
      </p:sp>
      <p:sp>
        <p:nvSpPr>
          <p:cNvPr id="7" name="Text Placeholder 3">
            <a:extLst>
              <a:ext uri="{FF2B5EF4-FFF2-40B4-BE49-F238E27FC236}">
                <a16:creationId xmlns:a16="http://schemas.microsoft.com/office/drawing/2014/main" id="{8D320BED-D3ED-5247-A72F-C21A098A9617}"/>
              </a:ext>
            </a:extLst>
          </p:cNvPr>
          <p:cNvSpPr>
            <a:spLocks noGrp="1"/>
          </p:cNvSpPr>
          <p:nvPr>
            <p:ph type="body" sz="quarter" idx="4294967295"/>
          </p:nvPr>
        </p:nvSpPr>
        <p:spPr>
          <a:xfrm>
            <a:off x="10444671" y="6270625"/>
            <a:ext cx="1314513" cy="374650"/>
          </a:xfrm>
          <a:prstGeom prst="rect">
            <a:avLst/>
          </a:prstGeom>
        </p:spPr>
        <p:txBody>
          <a:bodyPr/>
          <a:lstStyle/>
          <a:p>
            <a:pPr marL="0" indent="0">
              <a:buNone/>
            </a:pPr>
            <a:r>
              <a:rPr lang="en-US" sz="1800" dirty="0" smtClean="0"/>
              <a:t>*April 2019</a:t>
            </a:r>
            <a:endParaRPr lang="en-US" sz="1800" dirty="0"/>
          </a:p>
        </p:txBody>
      </p:sp>
    </p:spTree>
    <p:extLst>
      <p:ext uri="{BB962C8B-B14F-4D97-AF65-F5344CB8AC3E}">
        <p14:creationId xmlns:p14="http://schemas.microsoft.com/office/powerpoint/2010/main" val="35304650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E150161-0501-2748-A327-7891EAEFAB0E}"/>
              </a:ext>
            </a:extLst>
          </p:cNvPr>
          <p:cNvSpPr>
            <a:spLocks noGrp="1"/>
          </p:cNvSpPr>
          <p:nvPr>
            <p:ph type="title"/>
          </p:nvPr>
        </p:nvSpPr>
        <p:spPr/>
        <p:txBody>
          <a:bodyPr/>
          <a:lstStyle/>
          <a:p>
            <a:r>
              <a:rPr lang="en-US" dirty="0"/>
              <a:t>RIGHTS IN SECTION 3(1)</a:t>
            </a:r>
          </a:p>
        </p:txBody>
      </p:sp>
      <p:pic>
        <p:nvPicPr>
          <p:cNvPr id="6" name="3(1)b" descr="A close up of a mans face&#10;&#10;Description automatically generated">
            <a:extLst>
              <a:ext uri="{FF2B5EF4-FFF2-40B4-BE49-F238E27FC236}">
                <a16:creationId xmlns:a16="http://schemas.microsoft.com/office/drawing/2014/main" id="{60BB3BC5-BE67-F74B-8E1D-B88F695DC97B}"/>
              </a:ext>
            </a:extLst>
          </p:cNvPr>
          <p:cNvPicPr>
            <a:picLocks noChangeAspect="1"/>
          </p:cNvPicPr>
          <p:nvPr/>
        </p:nvPicPr>
        <p:blipFill>
          <a:blip r:embed="rId3"/>
          <a:stretch>
            <a:fillRect/>
          </a:stretch>
        </p:blipFill>
        <p:spPr>
          <a:xfrm>
            <a:off x="274864" y="1787980"/>
            <a:ext cx="8686800" cy="508000"/>
          </a:xfrm>
          <a:prstGeom prst="rect">
            <a:avLst/>
          </a:prstGeom>
        </p:spPr>
      </p:pic>
      <p:pic>
        <p:nvPicPr>
          <p:cNvPr id="8" name="3(1)c" descr="A close up of a logo&#10;&#10;Description automatically generated">
            <a:extLst>
              <a:ext uri="{FF2B5EF4-FFF2-40B4-BE49-F238E27FC236}">
                <a16:creationId xmlns:a16="http://schemas.microsoft.com/office/drawing/2014/main" id="{8CC2EE74-64B0-7F48-95D0-484868768BC3}"/>
              </a:ext>
            </a:extLst>
          </p:cNvPr>
          <p:cNvPicPr>
            <a:picLocks noChangeAspect="1"/>
          </p:cNvPicPr>
          <p:nvPr/>
        </p:nvPicPr>
        <p:blipFill>
          <a:blip r:embed="rId4"/>
          <a:stretch>
            <a:fillRect/>
          </a:stretch>
        </p:blipFill>
        <p:spPr>
          <a:xfrm>
            <a:off x="3222171" y="2678794"/>
            <a:ext cx="8686800" cy="762000"/>
          </a:xfrm>
          <a:prstGeom prst="rect">
            <a:avLst/>
          </a:prstGeom>
        </p:spPr>
      </p:pic>
      <p:pic>
        <p:nvPicPr>
          <p:cNvPr id="10" name="3(1)d">
            <a:extLst>
              <a:ext uri="{FF2B5EF4-FFF2-40B4-BE49-F238E27FC236}">
                <a16:creationId xmlns:a16="http://schemas.microsoft.com/office/drawing/2014/main" id="{E38CDE8C-A3DF-BA41-8747-A744BD4D261A}"/>
              </a:ext>
            </a:extLst>
          </p:cNvPr>
          <p:cNvPicPr>
            <a:picLocks noChangeAspect="1"/>
          </p:cNvPicPr>
          <p:nvPr/>
        </p:nvPicPr>
        <p:blipFill>
          <a:blip r:embed="rId5"/>
          <a:stretch>
            <a:fillRect/>
          </a:stretch>
        </p:blipFill>
        <p:spPr>
          <a:xfrm>
            <a:off x="274864" y="3823608"/>
            <a:ext cx="8686800" cy="1054100"/>
          </a:xfrm>
          <a:prstGeom prst="rect">
            <a:avLst/>
          </a:prstGeom>
        </p:spPr>
      </p:pic>
      <p:pic>
        <p:nvPicPr>
          <p:cNvPr id="12" name="3(1)e" descr="A close up of a logo&#10;&#10;Description automatically generated">
            <a:extLst>
              <a:ext uri="{FF2B5EF4-FFF2-40B4-BE49-F238E27FC236}">
                <a16:creationId xmlns:a16="http://schemas.microsoft.com/office/drawing/2014/main" id="{96333286-07A8-C946-ACCE-F111BCDDD6BE}"/>
              </a:ext>
            </a:extLst>
          </p:cNvPr>
          <p:cNvPicPr>
            <a:picLocks noChangeAspect="1"/>
          </p:cNvPicPr>
          <p:nvPr/>
        </p:nvPicPr>
        <p:blipFill>
          <a:blip r:embed="rId6"/>
          <a:stretch>
            <a:fillRect/>
          </a:stretch>
        </p:blipFill>
        <p:spPr>
          <a:xfrm>
            <a:off x="3222171" y="5260521"/>
            <a:ext cx="8686800" cy="800100"/>
          </a:xfrm>
          <a:prstGeom prst="rect">
            <a:avLst/>
          </a:prstGeom>
        </p:spPr>
      </p:pic>
      <mc:AlternateContent xmlns:mc="http://schemas.openxmlformats.org/markup-compatibility/2006" xmlns:p14="http://schemas.microsoft.com/office/powerpoint/2010/main">
        <mc:Choice Requires="p14">
          <p:contentPart p14:bwMode="auto" r:id="rId7">
            <p14:nvContentPartPr>
              <p14:cNvPr id="17" name="Ink 16">
                <a:extLst>
                  <a:ext uri="{FF2B5EF4-FFF2-40B4-BE49-F238E27FC236}">
                    <a16:creationId xmlns:a16="http://schemas.microsoft.com/office/drawing/2014/main" id="{42CF672D-0D22-D34E-ACBE-5E86B7241A75}"/>
                  </a:ext>
                </a:extLst>
              </p14:cNvPr>
              <p14:cNvContentPartPr/>
              <p14:nvPr/>
            </p14:nvContentPartPr>
            <p14:xfrm>
              <a:off x="3756638" y="1582757"/>
              <a:ext cx="1414080" cy="976320"/>
            </p14:xfrm>
          </p:contentPart>
        </mc:Choice>
        <mc:Fallback xmlns="">
          <p:pic>
            <p:nvPicPr>
              <p:cNvPr id="17" name="Ink 16">
                <a:extLst>
                  <a:ext uri="{FF2B5EF4-FFF2-40B4-BE49-F238E27FC236}">
                    <a16:creationId xmlns:a16="http://schemas.microsoft.com/office/drawing/2014/main" id="{42CF672D-0D22-D34E-ACBE-5E86B7241A75}"/>
                  </a:ext>
                </a:extLst>
              </p:cNvPr>
              <p:cNvPicPr/>
              <p:nvPr/>
            </p:nvPicPr>
            <p:blipFill>
              <a:blip r:embed="rId8"/>
              <a:stretch>
                <a:fillRect/>
              </a:stretch>
            </p:blipFill>
            <p:spPr>
              <a:xfrm>
                <a:off x="3737918" y="1563677"/>
                <a:ext cx="1451880" cy="10141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8" name="Ink 17">
                <a:extLst>
                  <a:ext uri="{FF2B5EF4-FFF2-40B4-BE49-F238E27FC236}">
                    <a16:creationId xmlns:a16="http://schemas.microsoft.com/office/drawing/2014/main" id="{C207EA04-B91E-A44F-9E40-F8DD9A0C0A5B}"/>
                  </a:ext>
                </a:extLst>
              </p14:cNvPr>
              <p14:cNvContentPartPr/>
              <p14:nvPr/>
            </p14:nvContentPartPr>
            <p14:xfrm>
              <a:off x="10571001" y="2393306"/>
              <a:ext cx="1171440" cy="993240"/>
            </p14:xfrm>
          </p:contentPart>
        </mc:Choice>
        <mc:Fallback xmlns="">
          <p:pic>
            <p:nvPicPr>
              <p:cNvPr id="18" name="Ink 17">
                <a:extLst>
                  <a:ext uri="{FF2B5EF4-FFF2-40B4-BE49-F238E27FC236}">
                    <a16:creationId xmlns:a16="http://schemas.microsoft.com/office/drawing/2014/main" id="{C207EA04-B91E-A44F-9E40-F8DD9A0C0A5B}"/>
                  </a:ext>
                </a:extLst>
              </p:cNvPr>
              <p:cNvPicPr/>
              <p:nvPr/>
            </p:nvPicPr>
            <p:blipFill>
              <a:blip r:embed="rId10"/>
              <a:stretch>
                <a:fillRect/>
              </a:stretch>
            </p:blipFill>
            <p:spPr>
              <a:xfrm>
                <a:off x="10551921" y="2374226"/>
                <a:ext cx="1209240" cy="10310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0" name="Ink 19">
                <a:extLst>
                  <a:ext uri="{FF2B5EF4-FFF2-40B4-BE49-F238E27FC236}">
                    <a16:creationId xmlns:a16="http://schemas.microsoft.com/office/drawing/2014/main" id="{62E9461D-9733-6D4B-AAE5-517C2AE3E645}"/>
                  </a:ext>
                </a:extLst>
              </p14:cNvPr>
              <p14:cNvContentPartPr/>
              <p14:nvPr/>
            </p14:nvContentPartPr>
            <p14:xfrm>
              <a:off x="9531681" y="4805666"/>
              <a:ext cx="2078640" cy="1163160"/>
            </p14:xfrm>
          </p:contentPart>
        </mc:Choice>
        <mc:Fallback xmlns="">
          <p:pic>
            <p:nvPicPr>
              <p:cNvPr id="20" name="Ink 19">
                <a:extLst>
                  <a:ext uri="{FF2B5EF4-FFF2-40B4-BE49-F238E27FC236}">
                    <a16:creationId xmlns:a16="http://schemas.microsoft.com/office/drawing/2014/main" id="{62E9461D-9733-6D4B-AAE5-517C2AE3E645}"/>
                  </a:ext>
                </a:extLst>
              </p:cNvPr>
              <p:cNvPicPr/>
              <p:nvPr/>
            </p:nvPicPr>
            <p:blipFill>
              <a:blip r:embed="rId12"/>
              <a:stretch>
                <a:fillRect/>
              </a:stretch>
            </p:blipFill>
            <p:spPr>
              <a:xfrm>
                <a:off x="9512961" y="4786946"/>
                <a:ext cx="2116080" cy="12009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1" name="Ink 20">
                <a:extLst>
                  <a:ext uri="{FF2B5EF4-FFF2-40B4-BE49-F238E27FC236}">
                    <a16:creationId xmlns:a16="http://schemas.microsoft.com/office/drawing/2014/main" id="{F1A81635-C980-7F41-8960-A30AB790107F}"/>
                  </a:ext>
                </a:extLst>
              </p14:cNvPr>
              <p14:cNvContentPartPr/>
              <p14:nvPr/>
            </p14:nvContentPartPr>
            <p14:xfrm>
              <a:off x="5097360" y="3506991"/>
              <a:ext cx="1997280" cy="1052280"/>
            </p14:xfrm>
          </p:contentPart>
        </mc:Choice>
        <mc:Fallback xmlns="">
          <p:pic>
            <p:nvPicPr>
              <p:cNvPr id="21" name="Ink 20">
                <a:extLst>
                  <a:ext uri="{FF2B5EF4-FFF2-40B4-BE49-F238E27FC236}">
                    <a16:creationId xmlns:a16="http://schemas.microsoft.com/office/drawing/2014/main" id="{F1A81635-C980-7F41-8960-A30AB790107F}"/>
                  </a:ext>
                </a:extLst>
              </p:cNvPr>
              <p:cNvPicPr/>
              <p:nvPr/>
            </p:nvPicPr>
            <p:blipFill>
              <a:blip r:embed="rId14"/>
              <a:stretch>
                <a:fillRect/>
              </a:stretch>
            </p:blipFill>
            <p:spPr>
              <a:xfrm>
                <a:off x="5078280" y="3488271"/>
                <a:ext cx="2035080" cy="1090080"/>
              </a:xfrm>
              <a:prstGeom prst="rect">
                <a:avLst/>
              </a:prstGeom>
            </p:spPr>
          </p:pic>
        </mc:Fallback>
      </mc:AlternateContent>
      <p:pic>
        <p:nvPicPr>
          <p:cNvPr id="26" name="Sandy" descr="A close up of a logo&#10;&#10;Description automatically generated">
            <a:extLst>
              <a:ext uri="{FF2B5EF4-FFF2-40B4-BE49-F238E27FC236}">
                <a16:creationId xmlns:a16="http://schemas.microsoft.com/office/drawing/2014/main" id="{4AF9D963-AAB1-AF42-B55E-7AAFA3556783}"/>
              </a:ext>
            </a:extLst>
          </p:cNvPr>
          <p:cNvPicPr>
            <a:picLocks noChangeAspect="1"/>
          </p:cNvPicPr>
          <p:nvPr/>
        </p:nvPicPr>
        <p:blipFill>
          <a:blip r:embed="rId15"/>
          <a:stretch>
            <a:fillRect/>
          </a:stretch>
        </p:blipFill>
        <p:spPr>
          <a:xfrm>
            <a:off x="9655699" y="2009585"/>
            <a:ext cx="1948956" cy="3970997"/>
          </a:xfrm>
          <a:prstGeom prst="rect">
            <a:avLst/>
          </a:prstGeom>
        </p:spPr>
      </p:pic>
      <p:pic>
        <p:nvPicPr>
          <p:cNvPr id="28" name="Novel">
            <a:extLst>
              <a:ext uri="{FF2B5EF4-FFF2-40B4-BE49-F238E27FC236}">
                <a16:creationId xmlns:a16="http://schemas.microsoft.com/office/drawing/2014/main" id="{43F6065E-0079-054E-A99C-5BAD1EFF0778}"/>
              </a:ext>
            </a:extLst>
          </p:cNvPr>
          <p:cNvPicPr>
            <a:picLocks noChangeAspect="1"/>
          </p:cNvPicPr>
          <p:nvPr/>
        </p:nvPicPr>
        <p:blipFill>
          <a:blip r:embed="rId16">
            <a:extLst>
              <a:ext uri="{96DAC541-7B7A-43D3-8B79-37D633B846F1}">
                <asvg:svgBlip xmlns="" xmlns:asvg="http://schemas.microsoft.com/office/drawing/2016/SVG/main" r:embed="rId17"/>
              </a:ext>
            </a:extLst>
          </a:blip>
          <a:stretch>
            <a:fillRect/>
          </a:stretch>
        </p:blipFill>
        <p:spPr>
          <a:xfrm>
            <a:off x="4434214" y="1699416"/>
            <a:ext cx="2974521" cy="3727111"/>
          </a:xfrm>
          <a:prstGeom prst="rect">
            <a:avLst/>
          </a:prstGeom>
        </p:spPr>
      </p:pic>
      <p:pic>
        <p:nvPicPr>
          <p:cNvPr id="30" name="Play">
            <a:extLst>
              <a:ext uri="{FF2B5EF4-FFF2-40B4-BE49-F238E27FC236}">
                <a16:creationId xmlns:a16="http://schemas.microsoft.com/office/drawing/2014/main" id="{3587A19C-702E-E74B-8E99-1A59379CB6E0}"/>
              </a:ext>
            </a:extLst>
          </p:cNvPr>
          <p:cNvPicPr>
            <a:picLocks noChangeAspect="1"/>
          </p:cNvPicPr>
          <p:nvPr/>
        </p:nvPicPr>
        <p:blipFill>
          <a:blip r:embed="rId18">
            <a:extLst>
              <a:ext uri="{96DAC541-7B7A-43D3-8B79-37D633B846F1}">
                <asvg:svgBlip xmlns="" xmlns:asvg="http://schemas.microsoft.com/office/drawing/2016/SVG/main" r:embed="rId19"/>
              </a:ext>
            </a:extLst>
          </a:blip>
          <a:stretch>
            <a:fillRect/>
          </a:stretch>
        </p:blipFill>
        <p:spPr>
          <a:xfrm>
            <a:off x="6445350" y="2698777"/>
            <a:ext cx="2479097" cy="3074080"/>
          </a:xfrm>
          <a:prstGeom prst="rect">
            <a:avLst/>
          </a:prstGeom>
        </p:spPr>
      </p:pic>
      <p:sp>
        <p:nvSpPr>
          <p:cNvPr id="31" name="Play copyright">
            <a:extLst>
              <a:ext uri="{FF2B5EF4-FFF2-40B4-BE49-F238E27FC236}">
                <a16:creationId xmlns:a16="http://schemas.microsoft.com/office/drawing/2014/main" id="{AFB966A5-22AB-2C43-BB3C-CB2D4671C135}"/>
              </a:ext>
            </a:extLst>
          </p:cNvPr>
          <p:cNvSpPr/>
          <p:nvPr/>
        </p:nvSpPr>
        <p:spPr>
          <a:xfrm>
            <a:off x="7917220" y="2462402"/>
            <a:ext cx="810402" cy="1200329"/>
          </a:xfrm>
          <a:prstGeom prst="rect">
            <a:avLst/>
          </a:prstGeom>
        </p:spPr>
        <p:txBody>
          <a:bodyPr wrap="square">
            <a:spAutoFit/>
          </a:bodyPr>
          <a:lstStyle/>
          <a:p>
            <a:r>
              <a:rPr lang="en-CA" sz="7200" dirty="0">
                <a:solidFill>
                  <a:srgbClr val="FF0000"/>
                </a:solidFill>
                <a:latin typeface="Arial" panose="020B0604020202020204" pitchFamily="34" charset="0"/>
                <a:cs typeface="Arial" panose="020B0604020202020204" pitchFamily="34" charset="0"/>
              </a:rPr>
              <a:t>©</a:t>
            </a:r>
          </a:p>
        </p:txBody>
      </p:sp>
      <p:sp>
        <p:nvSpPr>
          <p:cNvPr id="32" name="Novel copyright">
            <a:extLst>
              <a:ext uri="{FF2B5EF4-FFF2-40B4-BE49-F238E27FC236}">
                <a16:creationId xmlns:a16="http://schemas.microsoft.com/office/drawing/2014/main" id="{C8C18FF6-CE08-E44D-A443-6A8E625C475E}"/>
              </a:ext>
            </a:extLst>
          </p:cNvPr>
          <p:cNvSpPr/>
          <p:nvPr/>
        </p:nvSpPr>
        <p:spPr>
          <a:xfrm>
            <a:off x="2896881" y="2987298"/>
            <a:ext cx="810402" cy="1200329"/>
          </a:xfrm>
          <a:prstGeom prst="rect">
            <a:avLst/>
          </a:prstGeom>
        </p:spPr>
        <p:txBody>
          <a:bodyPr wrap="square">
            <a:spAutoFit/>
          </a:bodyPr>
          <a:lstStyle/>
          <a:p>
            <a:r>
              <a:rPr lang="en-CA" sz="7200" dirty="0">
                <a:solidFill>
                  <a:srgbClr val="FF0000"/>
                </a:solidFill>
                <a:latin typeface="Arial" panose="020B0604020202020204" pitchFamily="34" charset="0"/>
                <a:cs typeface="Arial" panose="020B0604020202020204" pitchFamily="34" charset="0"/>
              </a:rPr>
              <a:t>©</a:t>
            </a:r>
          </a:p>
        </p:txBody>
      </p:sp>
      <p:pic>
        <p:nvPicPr>
          <p:cNvPr id="33" name="Commerical guy">
            <a:extLst>
              <a:ext uri="{FF2B5EF4-FFF2-40B4-BE49-F238E27FC236}">
                <a16:creationId xmlns:a16="http://schemas.microsoft.com/office/drawing/2014/main" id="{39446354-CB75-6346-89F3-620132253EF4}"/>
              </a:ext>
            </a:extLst>
          </p:cNvPr>
          <p:cNvPicPr>
            <a:picLocks noChangeAspect="1"/>
          </p:cNvPicPr>
          <p:nvPr/>
        </p:nvPicPr>
        <p:blipFill>
          <a:blip r:embed="rId20">
            <a:extLst>
              <a:ext uri="{96DAC541-7B7A-43D3-8B79-37D633B846F1}">
                <asvg:svgBlip xmlns="" xmlns:asvg="http://schemas.microsoft.com/office/drawing/2016/SVG/main" r:embed="rId21"/>
              </a:ext>
            </a:extLst>
          </a:blip>
          <a:stretch>
            <a:fillRect/>
          </a:stretch>
        </p:blipFill>
        <p:spPr>
          <a:xfrm flipH="1">
            <a:off x="-4153585" y="1463041"/>
            <a:ext cx="6541981" cy="4912110"/>
          </a:xfrm>
          <a:prstGeom prst="rect">
            <a:avLst/>
          </a:prstGeom>
        </p:spPr>
      </p:pic>
      <p:pic>
        <p:nvPicPr>
          <p:cNvPr id="35" name="Film">
            <a:extLst>
              <a:ext uri="{FF2B5EF4-FFF2-40B4-BE49-F238E27FC236}">
                <a16:creationId xmlns:a16="http://schemas.microsoft.com/office/drawing/2014/main" id="{C06F73F9-F987-754C-A8C0-48248DC2DEAF}"/>
              </a:ext>
            </a:extLst>
          </p:cNvPr>
          <p:cNvPicPr>
            <a:picLocks noChangeAspect="1"/>
          </p:cNvPicPr>
          <p:nvPr/>
        </p:nvPicPr>
        <p:blipFill>
          <a:blip r:embed="rId22">
            <a:extLst>
              <a:ext uri="{96DAC541-7B7A-43D3-8B79-37D633B846F1}">
                <asvg:svgBlip xmlns="" xmlns:asvg="http://schemas.microsoft.com/office/drawing/2016/SVG/main" r:embed="rId23"/>
              </a:ext>
            </a:extLst>
          </a:blip>
          <a:stretch>
            <a:fillRect/>
          </a:stretch>
        </p:blipFill>
        <p:spPr>
          <a:xfrm>
            <a:off x="5084812" y="4518984"/>
            <a:ext cx="2022375" cy="2507745"/>
          </a:xfrm>
          <a:prstGeom prst="rect">
            <a:avLst/>
          </a:prstGeom>
        </p:spPr>
      </p:pic>
      <p:sp>
        <p:nvSpPr>
          <p:cNvPr id="36" name="May I?">
            <a:extLst>
              <a:ext uri="{FF2B5EF4-FFF2-40B4-BE49-F238E27FC236}">
                <a16:creationId xmlns:a16="http://schemas.microsoft.com/office/drawing/2014/main" id="{63CBE373-027C-094C-9361-57D4090BCDC7}"/>
              </a:ext>
            </a:extLst>
          </p:cNvPr>
          <p:cNvSpPr/>
          <p:nvPr/>
        </p:nvSpPr>
        <p:spPr>
          <a:xfrm>
            <a:off x="2754864" y="4716234"/>
            <a:ext cx="1058587" cy="612648"/>
          </a:xfrm>
          <a:prstGeom prst="wedgeRoundRectCallout">
            <a:avLst>
              <a:gd name="adj1" fmla="val -139605"/>
              <a:gd name="adj2" fmla="val -238673"/>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May I?</a:t>
            </a:r>
          </a:p>
        </p:txBody>
      </p:sp>
      <p:sp>
        <p:nvSpPr>
          <p:cNvPr id="37" name="Sure!">
            <a:extLst>
              <a:ext uri="{FF2B5EF4-FFF2-40B4-BE49-F238E27FC236}">
                <a16:creationId xmlns:a16="http://schemas.microsoft.com/office/drawing/2014/main" id="{AF6DCF76-7806-6740-B115-EFF808198DC3}"/>
              </a:ext>
            </a:extLst>
          </p:cNvPr>
          <p:cNvSpPr/>
          <p:nvPr/>
        </p:nvSpPr>
        <p:spPr>
          <a:xfrm>
            <a:off x="8237817" y="4716234"/>
            <a:ext cx="1058587" cy="612648"/>
          </a:xfrm>
          <a:prstGeom prst="wedgeRoundRectCallout">
            <a:avLst>
              <a:gd name="adj1" fmla="val 109507"/>
              <a:gd name="adj2" fmla="val -257330"/>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Sure!</a:t>
            </a:r>
          </a:p>
        </p:txBody>
      </p:sp>
      <p:sp>
        <p:nvSpPr>
          <p:cNvPr id="38" name="Film copyright">
            <a:extLst>
              <a:ext uri="{FF2B5EF4-FFF2-40B4-BE49-F238E27FC236}">
                <a16:creationId xmlns:a16="http://schemas.microsoft.com/office/drawing/2014/main" id="{AEE53A73-12E9-D34B-AFE6-86A456A7C56A}"/>
              </a:ext>
            </a:extLst>
          </p:cNvPr>
          <p:cNvSpPr/>
          <p:nvPr/>
        </p:nvSpPr>
        <p:spPr>
          <a:xfrm>
            <a:off x="4499964" y="5328882"/>
            <a:ext cx="810402" cy="1200329"/>
          </a:xfrm>
          <a:prstGeom prst="rect">
            <a:avLst/>
          </a:prstGeom>
        </p:spPr>
        <p:txBody>
          <a:bodyPr wrap="square">
            <a:spAutoFit/>
          </a:bodyPr>
          <a:lstStyle/>
          <a:p>
            <a:r>
              <a:rPr lang="en-CA" sz="7200" dirty="0">
                <a:solidFill>
                  <a:srgbClr val="FF0000"/>
                </a:solidFill>
                <a:latin typeface="Arial" panose="020B0604020202020204" pitchFamily="34" charset="0"/>
                <a:cs typeface="Arial" panose="020B0604020202020204" pitchFamily="34" charset="0"/>
              </a:rPr>
              <a:t>©</a:t>
            </a:r>
          </a:p>
        </p:txBody>
      </p:sp>
      <p:pic>
        <p:nvPicPr>
          <p:cNvPr id="40" name="Reverse Play">
            <a:extLst>
              <a:ext uri="{FF2B5EF4-FFF2-40B4-BE49-F238E27FC236}">
                <a16:creationId xmlns:a16="http://schemas.microsoft.com/office/drawing/2014/main" id="{C3C802B6-9F21-FD40-8175-8274A8363723}"/>
              </a:ext>
            </a:extLst>
          </p:cNvPr>
          <p:cNvPicPr>
            <a:picLocks noChangeAspect="1"/>
          </p:cNvPicPr>
          <p:nvPr/>
        </p:nvPicPr>
        <p:blipFill>
          <a:blip r:embed="rId18">
            <a:extLst>
              <a:ext uri="{96DAC541-7B7A-43D3-8B79-37D633B846F1}">
                <asvg:svgBlip xmlns="" xmlns:asvg="http://schemas.microsoft.com/office/drawing/2016/SVG/main" r:embed="rId19"/>
              </a:ext>
            </a:extLst>
          </a:blip>
          <a:stretch>
            <a:fillRect/>
          </a:stretch>
        </p:blipFill>
        <p:spPr>
          <a:xfrm>
            <a:off x="6445349" y="2698777"/>
            <a:ext cx="2479097" cy="3074080"/>
          </a:xfrm>
          <a:prstGeom prst="rect">
            <a:avLst/>
          </a:prstGeom>
        </p:spPr>
      </p:pic>
      <p:pic>
        <p:nvPicPr>
          <p:cNvPr id="41" name="Reverse Novel">
            <a:extLst>
              <a:ext uri="{FF2B5EF4-FFF2-40B4-BE49-F238E27FC236}">
                <a16:creationId xmlns:a16="http://schemas.microsoft.com/office/drawing/2014/main" id="{700558AA-94D9-AF49-B2A7-38C9F9FBDFBC}"/>
              </a:ext>
            </a:extLst>
          </p:cNvPr>
          <p:cNvPicPr>
            <a:picLocks noChangeAspect="1"/>
          </p:cNvPicPr>
          <p:nvPr/>
        </p:nvPicPr>
        <p:blipFill>
          <a:blip r:embed="rId16">
            <a:extLst>
              <a:ext uri="{96DAC541-7B7A-43D3-8B79-37D633B846F1}">
                <asvg:svgBlip xmlns="" xmlns:asvg="http://schemas.microsoft.com/office/drawing/2016/SVG/main" r:embed="rId17"/>
              </a:ext>
            </a:extLst>
          </a:blip>
          <a:stretch>
            <a:fillRect/>
          </a:stretch>
        </p:blipFill>
        <p:spPr>
          <a:xfrm>
            <a:off x="5960303" y="2585326"/>
            <a:ext cx="2683962" cy="3363037"/>
          </a:xfrm>
          <a:prstGeom prst="rect">
            <a:avLst/>
          </a:prstGeom>
        </p:spPr>
      </p:pic>
      <p:pic>
        <p:nvPicPr>
          <p:cNvPr id="43" name="Musical work">
            <a:extLst>
              <a:ext uri="{FF2B5EF4-FFF2-40B4-BE49-F238E27FC236}">
                <a16:creationId xmlns:a16="http://schemas.microsoft.com/office/drawing/2014/main" id="{F48A74ED-EF23-AF49-B734-4EA3428C5F3C}"/>
              </a:ext>
            </a:extLst>
          </p:cNvPr>
          <p:cNvPicPr>
            <a:picLocks noChangeAspect="1"/>
          </p:cNvPicPr>
          <p:nvPr/>
        </p:nvPicPr>
        <p:blipFill>
          <a:blip r:embed="rId24">
            <a:extLst>
              <a:ext uri="{96DAC541-7B7A-43D3-8B79-37D633B846F1}">
                <asvg:svgBlip xmlns="" xmlns:asvg="http://schemas.microsoft.com/office/drawing/2016/SVG/main" r:embed="rId25"/>
              </a:ext>
            </a:extLst>
          </a:blip>
          <a:stretch>
            <a:fillRect/>
          </a:stretch>
        </p:blipFill>
        <p:spPr>
          <a:xfrm>
            <a:off x="4342193" y="1492561"/>
            <a:ext cx="1980597" cy="2420730"/>
          </a:xfrm>
          <a:prstGeom prst="rect">
            <a:avLst/>
          </a:prstGeom>
        </p:spPr>
      </p:pic>
      <p:pic>
        <p:nvPicPr>
          <p:cNvPr id="47" name="cinematgraphic work">
            <a:extLst>
              <a:ext uri="{FF2B5EF4-FFF2-40B4-BE49-F238E27FC236}">
                <a16:creationId xmlns:a16="http://schemas.microsoft.com/office/drawing/2014/main" id="{3A3225A7-D69A-EE4D-8A27-5C780E028C12}"/>
              </a:ext>
            </a:extLst>
          </p:cNvPr>
          <p:cNvPicPr>
            <a:picLocks noChangeAspect="1"/>
          </p:cNvPicPr>
          <p:nvPr/>
        </p:nvPicPr>
        <p:blipFill>
          <a:blip r:embed="rId22">
            <a:extLst>
              <a:ext uri="{96DAC541-7B7A-43D3-8B79-37D633B846F1}">
                <asvg:svgBlip xmlns="" xmlns:asvg="http://schemas.microsoft.com/office/drawing/2016/SVG/main" r:embed="rId23"/>
              </a:ext>
            </a:extLst>
          </a:blip>
          <a:stretch>
            <a:fillRect/>
          </a:stretch>
        </p:blipFill>
        <p:spPr>
          <a:xfrm>
            <a:off x="4524498" y="4507334"/>
            <a:ext cx="2060123" cy="2554553"/>
          </a:xfrm>
          <a:prstGeom prst="rect">
            <a:avLst/>
          </a:prstGeom>
        </p:spPr>
      </p:pic>
    </p:spTree>
    <p:extLst>
      <p:ext uri="{BB962C8B-B14F-4D97-AF65-F5344CB8AC3E}">
        <p14:creationId xmlns:p14="http://schemas.microsoft.com/office/powerpoint/2010/main" val="1029602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p:cTn id="24" dur="500" fill="hold"/>
                                        <p:tgtEl>
                                          <p:spTgt spid="17"/>
                                        </p:tgtEl>
                                        <p:attrNameLst>
                                          <p:attrName>ppt_w</p:attrName>
                                        </p:attrNameLst>
                                      </p:cBhvr>
                                      <p:tavLst>
                                        <p:tav tm="0">
                                          <p:val>
                                            <p:fltVal val="0"/>
                                          </p:val>
                                        </p:tav>
                                        <p:tav tm="100000">
                                          <p:val>
                                            <p:strVal val="#ppt_w"/>
                                          </p:val>
                                        </p:tav>
                                      </p:tavLst>
                                    </p:anim>
                                    <p:anim calcmode="lin" valueType="num">
                                      <p:cBhvr>
                                        <p:cTn id="25" dur="500" fill="hold"/>
                                        <p:tgtEl>
                                          <p:spTgt spid="17"/>
                                        </p:tgtEl>
                                        <p:attrNameLst>
                                          <p:attrName>ppt_h</p:attrName>
                                        </p:attrNameLst>
                                      </p:cBhvr>
                                      <p:tavLst>
                                        <p:tav tm="0">
                                          <p:val>
                                            <p:fltVal val="0"/>
                                          </p:val>
                                        </p:tav>
                                        <p:tav tm="100000">
                                          <p:val>
                                            <p:strVal val="#ppt_h"/>
                                          </p:val>
                                        </p:tav>
                                      </p:tavLst>
                                    </p:anim>
                                    <p:animEffect transition="in" filter="fade">
                                      <p:cBhvr>
                                        <p:cTn id="26" dur="500"/>
                                        <p:tgtEl>
                                          <p:spTgt spid="17"/>
                                        </p:tgtEl>
                                      </p:cBhvr>
                                    </p:animEffect>
                                  </p:childTnLst>
                                </p:cTn>
                              </p:par>
                              <p:par>
                                <p:cTn id="27" presetID="53" presetClass="entr" presetSubtype="16"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par>
                                <p:cTn id="32" presetID="53" presetClass="entr" presetSubtype="16"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animEffect transition="in" filter="fade">
                                      <p:cBhvr>
                                        <p:cTn id="36" dur="500"/>
                                        <p:tgtEl>
                                          <p:spTgt spid="18"/>
                                        </p:tgtEl>
                                      </p:cBhvr>
                                    </p:animEffect>
                                  </p:childTnLst>
                                </p:cTn>
                              </p:par>
                              <p:par>
                                <p:cTn id="37" presetID="53" presetClass="entr" presetSubtype="16"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6"/>
                                        </p:tgtEl>
                                      </p:cBhvr>
                                    </p:animEffect>
                                    <p:set>
                                      <p:cBhvr>
                                        <p:cTn id="46" dur="1" fill="hold">
                                          <p:stCondLst>
                                            <p:cond delay="499"/>
                                          </p:stCondLst>
                                        </p:cTn>
                                        <p:tgtEl>
                                          <p:spTgt spid="6"/>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8"/>
                                        </p:tgtEl>
                                      </p:cBhvr>
                                    </p:animEffect>
                                    <p:set>
                                      <p:cBhvr>
                                        <p:cTn id="49" dur="1" fill="hold">
                                          <p:stCondLst>
                                            <p:cond delay="499"/>
                                          </p:stCondLst>
                                        </p:cTn>
                                        <p:tgtEl>
                                          <p:spTgt spid="8"/>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10"/>
                                        </p:tgtEl>
                                      </p:cBhvr>
                                    </p:animEffect>
                                    <p:set>
                                      <p:cBhvr>
                                        <p:cTn id="52" dur="1" fill="hold">
                                          <p:stCondLst>
                                            <p:cond delay="499"/>
                                          </p:stCondLst>
                                        </p:cTn>
                                        <p:tgtEl>
                                          <p:spTgt spid="10"/>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12"/>
                                        </p:tgtEl>
                                      </p:cBhvr>
                                    </p:animEffect>
                                    <p:set>
                                      <p:cBhvr>
                                        <p:cTn id="55" dur="1" fill="hold">
                                          <p:stCondLst>
                                            <p:cond delay="499"/>
                                          </p:stCondLst>
                                        </p:cTn>
                                        <p:tgtEl>
                                          <p:spTgt spid="12"/>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500"/>
                                        <p:tgtEl>
                                          <p:spTgt spid="17"/>
                                        </p:tgtEl>
                                      </p:cBhvr>
                                    </p:animEffect>
                                    <p:set>
                                      <p:cBhvr>
                                        <p:cTn id="58" dur="1" fill="hold">
                                          <p:stCondLst>
                                            <p:cond delay="499"/>
                                          </p:stCondLst>
                                        </p:cTn>
                                        <p:tgtEl>
                                          <p:spTgt spid="17"/>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500"/>
                                        <p:tgtEl>
                                          <p:spTgt spid="18"/>
                                        </p:tgtEl>
                                      </p:cBhvr>
                                    </p:animEffect>
                                    <p:set>
                                      <p:cBhvr>
                                        <p:cTn id="61" dur="1" fill="hold">
                                          <p:stCondLst>
                                            <p:cond delay="499"/>
                                          </p:stCondLst>
                                        </p:cTn>
                                        <p:tgtEl>
                                          <p:spTgt spid="18"/>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20"/>
                                        </p:tgtEl>
                                      </p:cBhvr>
                                    </p:animEffect>
                                    <p:set>
                                      <p:cBhvr>
                                        <p:cTn id="64" dur="1" fill="hold">
                                          <p:stCondLst>
                                            <p:cond delay="499"/>
                                          </p:stCondLst>
                                        </p:cTn>
                                        <p:tgtEl>
                                          <p:spTgt spid="20"/>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500"/>
                                        <p:tgtEl>
                                          <p:spTgt spid="21"/>
                                        </p:tgtEl>
                                      </p:cBhvr>
                                    </p:animEffect>
                                    <p:set>
                                      <p:cBhvr>
                                        <p:cTn id="67" dur="1" fill="hold">
                                          <p:stCondLst>
                                            <p:cond delay="499"/>
                                          </p:stCondLst>
                                        </p:cTn>
                                        <p:tgtEl>
                                          <p:spTgt spid="21"/>
                                        </p:tgtEl>
                                        <p:attrNameLst>
                                          <p:attrName>style.visibility</p:attrName>
                                        </p:attrNameLst>
                                      </p:cBhvr>
                                      <p:to>
                                        <p:strVal val="hidden"/>
                                      </p:to>
                                    </p:set>
                                  </p:childTnLst>
                                </p:cTn>
                              </p:par>
                              <p:par>
                                <p:cTn id="68" presetID="10" presetClass="entr" presetSubtype="0" fill="hold" nodeType="with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fade">
                                      <p:cBhvr>
                                        <p:cTn id="70" dur="500"/>
                                        <p:tgtEl>
                                          <p:spTgt spid="26"/>
                                        </p:tgtEl>
                                      </p:cBhvr>
                                    </p:animEffect>
                                  </p:childTnLst>
                                </p:cTn>
                              </p:par>
                            </p:childTnLst>
                          </p:cTn>
                        </p:par>
                        <p:par>
                          <p:cTn id="71" fill="hold">
                            <p:stCondLst>
                              <p:cond delay="500"/>
                            </p:stCondLst>
                            <p:childTnLst>
                              <p:par>
                                <p:cTn id="72" presetID="10" presetClass="entr" presetSubtype="0" fill="hold" nodeType="afterEffect">
                                  <p:stCondLst>
                                    <p:cond delay="50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500"/>
                                        <p:tgtEl>
                                          <p:spTgt spid="28"/>
                                        </p:tgtEl>
                                      </p:cBhvr>
                                    </p:animEffect>
                                  </p:childTnLst>
                                </p:cTn>
                              </p:par>
                            </p:childTnLst>
                          </p:cTn>
                        </p:par>
                      </p:childTnLst>
                    </p:cTn>
                  </p:par>
                  <p:par>
                    <p:cTn id="75" fill="hold">
                      <p:stCondLst>
                        <p:cond delay="indefinite"/>
                      </p:stCondLst>
                      <p:childTnLst>
                        <p:par>
                          <p:cTn id="76" fill="hold">
                            <p:stCondLst>
                              <p:cond delay="0"/>
                            </p:stCondLst>
                            <p:childTnLst>
                              <p:par>
                                <p:cTn id="77" presetID="0" presetClass="path" presetSubtype="0" accel="50000" decel="50000" fill="hold" nodeType="clickEffect">
                                  <p:stCondLst>
                                    <p:cond delay="0"/>
                                  </p:stCondLst>
                                  <p:childTnLst>
                                    <p:animMotion origin="layout" path="M 2.91667E-6 -4.44444E-6 L -0.17097 0.09723 " pathEditMode="relative" rAng="0" ptsTypes="AA">
                                      <p:cBhvr>
                                        <p:cTn id="78" dur="2000" fill="hold"/>
                                        <p:tgtEl>
                                          <p:spTgt spid="28"/>
                                        </p:tgtEl>
                                        <p:attrNameLst>
                                          <p:attrName>ppt_x</p:attrName>
                                          <p:attrName>ppt_y</p:attrName>
                                        </p:attrNameLst>
                                      </p:cBhvr>
                                      <p:rCtr x="-8555" y="4861"/>
                                    </p:animMotion>
                                  </p:childTnLst>
                                </p:cTn>
                              </p:par>
                              <p:par>
                                <p:cTn id="79" presetID="10" presetClass="entr" presetSubtype="0" fill="hold"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fade">
                                      <p:cBhvr>
                                        <p:cTn id="81" dur="500"/>
                                        <p:tgtEl>
                                          <p:spTgt spid="30"/>
                                        </p:tgtEl>
                                      </p:cBhvr>
                                    </p:animEffect>
                                  </p:childTnLst>
                                </p:cTn>
                              </p:par>
                            </p:childTnLst>
                          </p:cTn>
                        </p:par>
                      </p:childTnLst>
                    </p:cTn>
                  </p:par>
                  <p:par>
                    <p:cTn id="82" fill="hold">
                      <p:stCondLst>
                        <p:cond delay="indefinite"/>
                      </p:stCondLst>
                      <p:childTnLst>
                        <p:par>
                          <p:cTn id="83" fill="hold">
                            <p:stCondLst>
                              <p:cond delay="0"/>
                            </p:stCondLst>
                            <p:childTnLst>
                              <p:par>
                                <p:cTn id="84" presetID="2" presetClass="entr" presetSubtype="2" fill="hold" grpId="1" nodeType="clickEffect">
                                  <p:stCondLst>
                                    <p:cond delay="0"/>
                                  </p:stCondLst>
                                  <p:childTnLst>
                                    <p:set>
                                      <p:cBhvr>
                                        <p:cTn id="85" dur="1" fill="hold">
                                          <p:stCondLst>
                                            <p:cond delay="0"/>
                                          </p:stCondLst>
                                        </p:cTn>
                                        <p:tgtEl>
                                          <p:spTgt spid="31"/>
                                        </p:tgtEl>
                                        <p:attrNameLst>
                                          <p:attrName>style.visibility</p:attrName>
                                        </p:attrNameLst>
                                      </p:cBhvr>
                                      <p:to>
                                        <p:strVal val="visible"/>
                                      </p:to>
                                    </p:set>
                                    <p:anim calcmode="lin" valueType="num">
                                      <p:cBhvr additive="base">
                                        <p:cTn id="86" dur="500" fill="hold"/>
                                        <p:tgtEl>
                                          <p:spTgt spid="31"/>
                                        </p:tgtEl>
                                        <p:attrNameLst>
                                          <p:attrName>ppt_x</p:attrName>
                                        </p:attrNameLst>
                                      </p:cBhvr>
                                      <p:tavLst>
                                        <p:tav tm="0">
                                          <p:val>
                                            <p:strVal val="1+#ppt_w/2"/>
                                          </p:val>
                                        </p:tav>
                                        <p:tav tm="100000">
                                          <p:val>
                                            <p:strVal val="#ppt_x"/>
                                          </p:val>
                                        </p:tav>
                                      </p:tavLst>
                                    </p:anim>
                                    <p:anim calcmode="lin" valueType="num">
                                      <p:cBhvr additive="base">
                                        <p:cTn id="87"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 presetClass="entr" presetSubtype="2" fill="hold" grpId="1" nodeType="clickEffect">
                                  <p:stCondLst>
                                    <p:cond delay="0"/>
                                  </p:stCondLst>
                                  <p:childTnLst>
                                    <p:set>
                                      <p:cBhvr>
                                        <p:cTn id="91" dur="1" fill="hold">
                                          <p:stCondLst>
                                            <p:cond delay="0"/>
                                          </p:stCondLst>
                                        </p:cTn>
                                        <p:tgtEl>
                                          <p:spTgt spid="32"/>
                                        </p:tgtEl>
                                        <p:attrNameLst>
                                          <p:attrName>style.visibility</p:attrName>
                                        </p:attrNameLst>
                                      </p:cBhvr>
                                      <p:to>
                                        <p:strVal val="visible"/>
                                      </p:to>
                                    </p:set>
                                    <p:anim calcmode="lin" valueType="num">
                                      <p:cBhvr additive="base">
                                        <p:cTn id="92" dur="500" fill="hold"/>
                                        <p:tgtEl>
                                          <p:spTgt spid="32"/>
                                        </p:tgtEl>
                                        <p:attrNameLst>
                                          <p:attrName>ppt_x</p:attrName>
                                        </p:attrNameLst>
                                      </p:cBhvr>
                                      <p:tavLst>
                                        <p:tav tm="0">
                                          <p:val>
                                            <p:strVal val="1+#ppt_w/2"/>
                                          </p:val>
                                        </p:tav>
                                        <p:tav tm="100000">
                                          <p:val>
                                            <p:strVal val="#ppt_x"/>
                                          </p:val>
                                        </p:tav>
                                      </p:tavLst>
                                    </p:anim>
                                    <p:anim calcmode="lin" valueType="num">
                                      <p:cBhvr additive="base">
                                        <p:cTn id="93"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nodeType="clickEffect">
                                  <p:stCondLst>
                                    <p:cond delay="0"/>
                                  </p:stCondLst>
                                  <p:childTnLst>
                                    <p:set>
                                      <p:cBhvr>
                                        <p:cTn id="97" dur="1" fill="hold">
                                          <p:stCondLst>
                                            <p:cond delay="0"/>
                                          </p:stCondLst>
                                        </p:cTn>
                                        <p:tgtEl>
                                          <p:spTgt spid="33"/>
                                        </p:tgtEl>
                                        <p:attrNameLst>
                                          <p:attrName>style.visibility</p:attrName>
                                        </p:attrNameLst>
                                      </p:cBhvr>
                                      <p:to>
                                        <p:strVal val="visible"/>
                                      </p:to>
                                    </p:set>
                                    <p:animEffect transition="in" filter="fade">
                                      <p:cBhvr>
                                        <p:cTn id="98" dur="1000"/>
                                        <p:tgtEl>
                                          <p:spTgt spid="33"/>
                                        </p:tgtEl>
                                      </p:cBhvr>
                                    </p:animEffect>
                                  </p:childTnLst>
                                </p:cTn>
                              </p:par>
                            </p:childTnLst>
                          </p:cTn>
                        </p:par>
                        <p:par>
                          <p:cTn id="99" fill="hold">
                            <p:stCondLst>
                              <p:cond delay="1000"/>
                            </p:stCondLst>
                            <p:childTnLst>
                              <p:par>
                                <p:cTn id="100" presetID="10" presetClass="exit" presetSubtype="0" fill="hold" nodeType="afterEffect">
                                  <p:stCondLst>
                                    <p:cond delay="0"/>
                                  </p:stCondLst>
                                  <p:childTnLst>
                                    <p:animEffect transition="out" filter="fade">
                                      <p:cBhvr>
                                        <p:cTn id="101" dur="500"/>
                                        <p:tgtEl>
                                          <p:spTgt spid="28"/>
                                        </p:tgtEl>
                                      </p:cBhvr>
                                    </p:animEffect>
                                    <p:set>
                                      <p:cBhvr>
                                        <p:cTn id="102" dur="1" fill="hold">
                                          <p:stCondLst>
                                            <p:cond delay="499"/>
                                          </p:stCondLst>
                                        </p:cTn>
                                        <p:tgtEl>
                                          <p:spTgt spid="28"/>
                                        </p:tgtEl>
                                        <p:attrNameLst>
                                          <p:attrName>style.visibility</p:attrName>
                                        </p:attrNameLst>
                                      </p:cBhvr>
                                      <p:to>
                                        <p:strVal val="hidden"/>
                                      </p:to>
                                    </p:set>
                                  </p:childTnLst>
                                </p:cTn>
                              </p:par>
                              <p:par>
                                <p:cTn id="103" presetID="10" presetClass="exit" presetSubtype="0" fill="hold" grpId="2" nodeType="withEffect">
                                  <p:stCondLst>
                                    <p:cond delay="0"/>
                                  </p:stCondLst>
                                  <p:childTnLst>
                                    <p:animEffect transition="out" filter="fade">
                                      <p:cBhvr>
                                        <p:cTn id="104" dur="500"/>
                                        <p:tgtEl>
                                          <p:spTgt spid="32"/>
                                        </p:tgtEl>
                                      </p:cBhvr>
                                    </p:animEffect>
                                    <p:set>
                                      <p:cBhvr>
                                        <p:cTn id="105" dur="1" fill="hold">
                                          <p:stCondLst>
                                            <p:cond delay="499"/>
                                          </p:stCondLst>
                                        </p:cTn>
                                        <p:tgtEl>
                                          <p:spTgt spid="32"/>
                                        </p:tgtEl>
                                        <p:attrNameLst>
                                          <p:attrName>style.visibility</p:attrName>
                                        </p:attrNameLst>
                                      </p:cBhvr>
                                      <p:to>
                                        <p:strVal val="hidden"/>
                                      </p:to>
                                    </p:set>
                                  </p:childTnLst>
                                </p:cTn>
                              </p:par>
                              <p:par>
                                <p:cTn id="106" presetID="10" presetClass="exit" presetSubtype="0" fill="hold" grpId="2" nodeType="withEffect">
                                  <p:stCondLst>
                                    <p:cond delay="0"/>
                                  </p:stCondLst>
                                  <p:childTnLst>
                                    <p:animEffect transition="out" filter="fade">
                                      <p:cBhvr>
                                        <p:cTn id="107" dur="500"/>
                                        <p:tgtEl>
                                          <p:spTgt spid="31"/>
                                        </p:tgtEl>
                                      </p:cBhvr>
                                    </p:animEffect>
                                    <p:set>
                                      <p:cBhvr>
                                        <p:cTn id="108" dur="1" fill="hold">
                                          <p:stCondLst>
                                            <p:cond delay="499"/>
                                          </p:stCondLst>
                                        </p:cTn>
                                        <p:tgtEl>
                                          <p:spTgt spid="31"/>
                                        </p:tgtEl>
                                        <p:attrNameLst>
                                          <p:attrName>style.visibility</p:attrName>
                                        </p:attrNameLst>
                                      </p:cBhvr>
                                      <p:to>
                                        <p:strVal val="hidden"/>
                                      </p:to>
                                    </p:set>
                                  </p:childTnLst>
                                </p:cTn>
                              </p:par>
                              <p:par>
                                <p:cTn id="109" presetID="0" presetClass="path" presetSubtype="0" accel="50000" decel="50000" fill="hold" nodeType="withEffect">
                                  <p:stCondLst>
                                    <p:cond delay="0"/>
                                  </p:stCondLst>
                                  <p:childTnLst>
                                    <p:animMotion origin="layout" path="M 1.45833E-6 -2.59259E-6 L -0.14466 -0.09815 " pathEditMode="relative" rAng="0" ptsTypes="AA">
                                      <p:cBhvr>
                                        <p:cTn id="110" dur="2000" fill="hold"/>
                                        <p:tgtEl>
                                          <p:spTgt spid="30"/>
                                        </p:tgtEl>
                                        <p:attrNameLst>
                                          <p:attrName>ppt_x</p:attrName>
                                          <p:attrName>ppt_y</p:attrName>
                                        </p:attrNameLst>
                                      </p:cBhvr>
                                      <p:rCtr x="-7096" y="-5417"/>
                                    </p:animMotion>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nodeType="click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fade">
                                      <p:cBhvr>
                                        <p:cTn id="115" dur="500"/>
                                        <p:tgtEl>
                                          <p:spTgt spid="35"/>
                                        </p:tgtEl>
                                      </p:cBhvr>
                                    </p:animEffect>
                                  </p:childTnLst>
                                </p:cTn>
                              </p:par>
                            </p:childTnLst>
                          </p:cTn>
                        </p:par>
                      </p:childTnLst>
                    </p:cTn>
                  </p:par>
                  <p:par>
                    <p:cTn id="116" fill="hold">
                      <p:stCondLst>
                        <p:cond delay="indefinite"/>
                      </p:stCondLst>
                      <p:childTnLst>
                        <p:par>
                          <p:cTn id="117" fill="hold">
                            <p:stCondLst>
                              <p:cond delay="0"/>
                            </p:stCondLst>
                            <p:childTnLst>
                              <p:par>
                                <p:cTn id="118" presetID="1" presetClass="entr" presetSubtype="0" fill="hold" grpId="0" nodeType="clickEffect">
                                  <p:stCondLst>
                                    <p:cond delay="0"/>
                                  </p:stCondLst>
                                  <p:childTnLst>
                                    <p:set>
                                      <p:cBhvr>
                                        <p:cTn id="119" dur="1" fill="hold">
                                          <p:stCondLst>
                                            <p:cond delay="0"/>
                                          </p:stCondLst>
                                        </p:cTn>
                                        <p:tgtEl>
                                          <p:spTgt spid="36"/>
                                        </p:tgtEl>
                                        <p:attrNameLst>
                                          <p:attrName>style.visibility</p:attrName>
                                        </p:attrNameLst>
                                      </p:cBhvr>
                                      <p:to>
                                        <p:strVal val="visible"/>
                                      </p:to>
                                    </p:set>
                                  </p:childTnLst>
                                </p:cTn>
                              </p:par>
                            </p:childTnLst>
                          </p:cTn>
                        </p:par>
                        <p:par>
                          <p:cTn id="120" fill="hold">
                            <p:stCondLst>
                              <p:cond delay="0"/>
                            </p:stCondLst>
                            <p:childTnLst>
                              <p:par>
                                <p:cTn id="121" presetID="1" presetClass="entr" presetSubtype="0" fill="hold" grpId="0" nodeType="afterEffect">
                                  <p:stCondLst>
                                    <p:cond delay="500"/>
                                  </p:stCondLst>
                                  <p:childTnLst>
                                    <p:set>
                                      <p:cBhvr>
                                        <p:cTn id="122" dur="1" fill="hold">
                                          <p:stCondLst>
                                            <p:cond delay="0"/>
                                          </p:stCondLst>
                                        </p:cTn>
                                        <p:tgtEl>
                                          <p:spTgt spid="37"/>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2" presetClass="entr" presetSubtype="8" fill="hold" grpId="0" nodeType="clickEffect">
                                  <p:stCondLst>
                                    <p:cond delay="0"/>
                                  </p:stCondLst>
                                  <p:childTnLst>
                                    <p:set>
                                      <p:cBhvr>
                                        <p:cTn id="126" dur="1" fill="hold">
                                          <p:stCondLst>
                                            <p:cond delay="0"/>
                                          </p:stCondLst>
                                        </p:cTn>
                                        <p:tgtEl>
                                          <p:spTgt spid="38"/>
                                        </p:tgtEl>
                                        <p:attrNameLst>
                                          <p:attrName>style.visibility</p:attrName>
                                        </p:attrNameLst>
                                      </p:cBhvr>
                                      <p:to>
                                        <p:strVal val="visible"/>
                                      </p:to>
                                    </p:set>
                                    <p:anim calcmode="lin" valueType="num">
                                      <p:cBhvr additive="base">
                                        <p:cTn id="127" dur="500" fill="hold"/>
                                        <p:tgtEl>
                                          <p:spTgt spid="38"/>
                                        </p:tgtEl>
                                        <p:attrNameLst>
                                          <p:attrName>ppt_x</p:attrName>
                                        </p:attrNameLst>
                                      </p:cBhvr>
                                      <p:tavLst>
                                        <p:tav tm="0">
                                          <p:val>
                                            <p:strVal val="0-#ppt_w/2"/>
                                          </p:val>
                                        </p:tav>
                                        <p:tav tm="100000">
                                          <p:val>
                                            <p:strVal val="#ppt_x"/>
                                          </p:val>
                                        </p:tav>
                                      </p:tavLst>
                                    </p:anim>
                                    <p:anim calcmode="lin" valueType="num">
                                      <p:cBhvr additive="base">
                                        <p:cTn id="128" dur="500" fill="hold"/>
                                        <p:tgtEl>
                                          <p:spTgt spid="38"/>
                                        </p:tgtEl>
                                        <p:attrNameLst>
                                          <p:attrName>ppt_y</p:attrName>
                                        </p:attrNameLst>
                                      </p:cBhvr>
                                      <p:tavLst>
                                        <p:tav tm="0">
                                          <p:val>
                                            <p:strVal val="#ppt_y"/>
                                          </p:val>
                                        </p:tav>
                                        <p:tav tm="100000">
                                          <p:val>
                                            <p:strVal val="#ppt_y"/>
                                          </p:val>
                                        </p:tav>
                                      </p:tavLst>
                                    </p:anim>
                                  </p:childTnLst>
                                </p:cTn>
                              </p:par>
                              <p:par>
                                <p:cTn id="129" presetID="10" presetClass="exit" presetSubtype="0" fill="hold" grpId="1" nodeType="withEffect">
                                  <p:stCondLst>
                                    <p:cond delay="0"/>
                                  </p:stCondLst>
                                  <p:childTnLst>
                                    <p:animEffect transition="out" filter="fade">
                                      <p:cBhvr>
                                        <p:cTn id="130" dur="500"/>
                                        <p:tgtEl>
                                          <p:spTgt spid="37"/>
                                        </p:tgtEl>
                                      </p:cBhvr>
                                    </p:animEffect>
                                    <p:set>
                                      <p:cBhvr>
                                        <p:cTn id="131" dur="1" fill="hold">
                                          <p:stCondLst>
                                            <p:cond delay="499"/>
                                          </p:stCondLst>
                                        </p:cTn>
                                        <p:tgtEl>
                                          <p:spTgt spid="37"/>
                                        </p:tgtEl>
                                        <p:attrNameLst>
                                          <p:attrName>style.visibility</p:attrName>
                                        </p:attrNameLst>
                                      </p:cBhvr>
                                      <p:to>
                                        <p:strVal val="hidden"/>
                                      </p:to>
                                    </p:set>
                                  </p:childTnLst>
                                </p:cTn>
                              </p:par>
                              <p:par>
                                <p:cTn id="132" presetID="10" presetClass="exit" presetSubtype="0" fill="hold" grpId="1" nodeType="withEffect">
                                  <p:stCondLst>
                                    <p:cond delay="0"/>
                                  </p:stCondLst>
                                  <p:childTnLst>
                                    <p:animEffect transition="out" filter="fade">
                                      <p:cBhvr>
                                        <p:cTn id="133" dur="500"/>
                                        <p:tgtEl>
                                          <p:spTgt spid="36"/>
                                        </p:tgtEl>
                                      </p:cBhvr>
                                    </p:animEffect>
                                    <p:set>
                                      <p:cBhvr>
                                        <p:cTn id="134" dur="1" fill="hold">
                                          <p:stCondLst>
                                            <p:cond delay="499"/>
                                          </p:stCondLst>
                                        </p:cTn>
                                        <p:tgtEl>
                                          <p:spTgt spid="36"/>
                                        </p:tgtEl>
                                        <p:attrNameLst>
                                          <p:attrName>style.visibility</p:attrName>
                                        </p:attrNameLst>
                                      </p:cBhvr>
                                      <p:to>
                                        <p:strVal val="hidden"/>
                                      </p:to>
                                    </p:set>
                                  </p:childTnLst>
                                </p:cTn>
                              </p:par>
                            </p:childTnLst>
                          </p:cTn>
                        </p:par>
                      </p:childTnLst>
                    </p:cTn>
                  </p:par>
                  <p:par>
                    <p:cTn id="135" fill="hold">
                      <p:stCondLst>
                        <p:cond delay="indefinite"/>
                      </p:stCondLst>
                      <p:childTnLst>
                        <p:par>
                          <p:cTn id="136" fill="hold">
                            <p:stCondLst>
                              <p:cond delay="0"/>
                            </p:stCondLst>
                            <p:childTnLst>
                              <p:par>
                                <p:cTn id="137" presetID="10" presetClass="exit" presetSubtype="0" fill="hold" nodeType="clickEffect">
                                  <p:stCondLst>
                                    <p:cond delay="0"/>
                                  </p:stCondLst>
                                  <p:childTnLst>
                                    <p:animEffect transition="out" filter="fade">
                                      <p:cBhvr>
                                        <p:cTn id="138" dur="500"/>
                                        <p:tgtEl>
                                          <p:spTgt spid="35"/>
                                        </p:tgtEl>
                                      </p:cBhvr>
                                    </p:animEffect>
                                    <p:set>
                                      <p:cBhvr>
                                        <p:cTn id="139" dur="1" fill="hold">
                                          <p:stCondLst>
                                            <p:cond delay="499"/>
                                          </p:stCondLst>
                                        </p:cTn>
                                        <p:tgtEl>
                                          <p:spTgt spid="35"/>
                                        </p:tgtEl>
                                        <p:attrNameLst>
                                          <p:attrName>style.visibility</p:attrName>
                                        </p:attrNameLst>
                                      </p:cBhvr>
                                      <p:to>
                                        <p:strVal val="hidden"/>
                                      </p:to>
                                    </p:set>
                                  </p:childTnLst>
                                </p:cTn>
                              </p:par>
                              <p:par>
                                <p:cTn id="140" presetID="10" presetClass="exit" presetSubtype="0" fill="hold" nodeType="withEffect">
                                  <p:stCondLst>
                                    <p:cond delay="0"/>
                                  </p:stCondLst>
                                  <p:childTnLst>
                                    <p:animEffect transition="out" filter="fade">
                                      <p:cBhvr>
                                        <p:cTn id="141" dur="500"/>
                                        <p:tgtEl>
                                          <p:spTgt spid="33"/>
                                        </p:tgtEl>
                                      </p:cBhvr>
                                    </p:animEffect>
                                    <p:set>
                                      <p:cBhvr>
                                        <p:cTn id="142" dur="1" fill="hold">
                                          <p:stCondLst>
                                            <p:cond delay="499"/>
                                          </p:stCondLst>
                                        </p:cTn>
                                        <p:tgtEl>
                                          <p:spTgt spid="33"/>
                                        </p:tgtEl>
                                        <p:attrNameLst>
                                          <p:attrName>style.visibility</p:attrName>
                                        </p:attrNameLst>
                                      </p:cBhvr>
                                      <p:to>
                                        <p:strVal val="hidden"/>
                                      </p:to>
                                    </p:set>
                                  </p:childTnLst>
                                </p:cTn>
                              </p:par>
                              <p:par>
                                <p:cTn id="143" presetID="10" presetClass="exit" presetSubtype="0" fill="hold" grpId="1" nodeType="withEffect">
                                  <p:stCondLst>
                                    <p:cond delay="0"/>
                                  </p:stCondLst>
                                  <p:childTnLst>
                                    <p:animEffect transition="out" filter="fade">
                                      <p:cBhvr>
                                        <p:cTn id="144" dur="500"/>
                                        <p:tgtEl>
                                          <p:spTgt spid="38"/>
                                        </p:tgtEl>
                                      </p:cBhvr>
                                    </p:animEffect>
                                    <p:set>
                                      <p:cBhvr>
                                        <p:cTn id="145" dur="1" fill="hold">
                                          <p:stCondLst>
                                            <p:cond delay="499"/>
                                          </p:stCondLst>
                                        </p:cTn>
                                        <p:tgtEl>
                                          <p:spTgt spid="38"/>
                                        </p:tgtEl>
                                        <p:attrNameLst>
                                          <p:attrName>style.visibility</p:attrName>
                                        </p:attrNameLst>
                                      </p:cBhvr>
                                      <p:to>
                                        <p:strVal val="hidden"/>
                                      </p:to>
                                    </p:set>
                                  </p:childTnLst>
                                </p:cTn>
                              </p:par>
                              <p:par>
                                <p:cTn id="146" presetID="10" presetClass="exit" presetSubtype="0" fill="hold" nodeType="withEffect">
                                  <p:stCondLst>
                                    <p:cond delay="0"/>
                                  </p:stCondLst>
                                  <p:childTnLst>
                                    <p:animEffect transition="out" filter="fade">
                                      <p:cBhvr>
                                        <p:cTn id="147" dur="500"/>
                                        <p:tgtEl>
                                          <p:spTgt spid="30"/>
                                        </p:tgtEl>
                                      </p:cBhvr>
                                    </p:animEffect>
                                    <p:set>
                                      <p:cBhvr>
                                        <p:cTn id="148" dur="1" fill="hold">
                                          <p:stCondLst>
                                            <p:cond delay="499"/>
                                          </p:stCondLst>
                                        </p:cTn>
                                        <p:tgtEl>
                                          <p:spTgt spid="30"/>
                                        </p:tgtEl>
                                        <p:attrNameLst>
                                          <p:attrName>style.visibility</p:attrName>
                                        </p:attrNameLst>
                                      </p:cBhvr>
                                      <p:to>
                                        <p:strVal val="hidden"/>
                                      </p:to>
                                    </p:set>
                                  </p:childTnLst>
                                </p:cTn>
                              </p:par>
                            </p:childTnLst>
                          </p:cTn>
                        </p:par>
                      </p:childTnLst>
                    </p:cTn>
                  </p:par>
                  <p:par>
                    <p:cTn id="149" fill="hold">
                      <p:stCondLst>
                        <p:cond delay="indefinite"/>
                      </p:stCondLst>
                      <p:childTnLst>
                        <p:par>
                          <p:cTn id="150" fill="hold">
                            <p:stCondLst>
                              <p:cond delay="0"/>
                            </p:stCondLst>
                            <p:childTnLst>
                              <p:par>
                                <p:cTn id="151" presetID="10" presetClass="entr" presetSubtype="0" fill="hold" nodeType="clickEffect">
                                  <p:stCondLst>
                                    <p:cond delay="0"/>
                                  </p:stCondLst>
                                  <p:childTnLst>
                                    <p:set>
                                      <p:cBhvr>
                                        <p:cTn id="152" dur="1" fill="hold">
                                          <p:stCondLst>
                                            <p:cond delay="0"/>
                                          </p:stCondLst>
                                        </p:cTn>
                                        <p:tgtEl>
                                          <p:spTgt spid="40"/>
                                        </p:tgtEl>
                                        <p:attrNameLst>
                                          <p:attrName>style.visibility</p:attrName>
                                        </p:attrNameLst>
                                      </p:cBhvr>
                                      <p:to>
                                        <p:strVal val="visible"/>
                                      </p:to>
                                    </p:set>
                                    <p:animEffect transition="in" filter="fade">
                                      <p:cBhvr>
                                        <p:cTn id="153" dur="500"/>
                                        <p:tgtEl>
                                          <p:spTgt spid="40"/>
                                        </p:tgtEl>
                                      </p:cBhvr>
                                    </p:animEffect>
                                  </p:childTnLst>
                                </p:cTn>
                              </p:par>
                            </p:childTnLst>
                          </p:cTn>
                        </p:par>
                        <p:par>
                          <p:cTn id="154" fill="hold">
                            <p:stCondLst>
                              <p:cond delay="500"/>
                            </p:stCondLst>
                            <p:childTnLst>
                              <p:par>
                                <p:cTn id="155" presetID="0" presetClass="path" presetSubtype="0" accel="50000" decel="50000" fill="hold" nodeType="afterEffect">
                                  <p:stCondLst>
                                    <p:cond delay="0"/>
                                  </p:stCondLst>
                                  <p:childTnLst>
                                    <p:animMotion origin="layout" path="M 1.45833E-6 -2.59259E-6 L -0.35573 0.00023 " pathEditMode="relative" rAng="0" ptsTypes="AA">
                                      <p:cBhvr>
                                        <p:cTn id="156" dur="2000" fill="hold"/>
                                        <p:tgtEl>
                                          <p:spTgt spid="40"/>
                                        </p:tgtEl>
                                        <p:attrNameLst>
                                          <p:attrName>ppt_x</p:attrName>
                                          <p:attrName>ppt_y</p:attrName>
                                        </p:attrNameLst>
                                      </p:cBhvr>
                                      <p:rCtr x="-17786" y="0"/>
                                    </p:animMotion>
                                  </p:childTnLst>
                                </p:cTn>
                              </p:par>
                              <p:par>
                                <p:cTn id="157" presetID="10" presetClass="entr" presetSubtype="0" fill="hold" nodeType="withEffect">
                                  <p:stCondLst>
                                    <p:cond delay="0"/>
                                  </p:stCondLst>
                                  <p:childTnLst>
                                    <p:set>
                                      <p:cBhvr>
                                        <p:cTn id="158" dur="1" fill="hold">
                                          <p:stCondLst>
                                            <p:cond delay="0"/>
                                          </p:stCondLst>
                                        </p:cTn>
                                        <p:tgtEl>
                                          <p:spTgt spid="41"/>
                                        </p:tgtEl>
                                        <p:attrNameLst>
                                          <p:attrName>style.visibility</p:attrName>
                                        </p:attrNameLst>
                                      </p:cBhvr>
                                      <p:to>
                                        <p:strVal val="visible"/>
                                      </p:to>
                                    </p:set>
                                    <p:animEffect transition="in" filter="fade">
                                      <p:cBhvr>
                                        <p:cTn id="159" dur="500"/>
                                        <p:tgtEl>
                                          <p:spTgt spid="41"/>
                                        </p:tgtEl>
                                      </p:cBhvr>
                                    </p:animEffect>
                                  </p:childTnLst>
                                </p:cTn>
                              </p:par>
                            </p:childTnLst>
                          </p:cTn>
                        </p:par>
                      </p:childTnLst>
                    </p:cTn>
                  </p:par>
                  <p:par>
                    <p:cTn id="160" fill="hold">
                      <p:stCondLst>
                        <p:cond delay="indefinite"/>
                      </p:stCondLst>
                      <p:childTnLst>
                        <p:par>
                          <p:cTn id="161" fill="hold">
                            <p:stCondLst>
                              <p:cond delay="0"/>
                            </p:stCondLst>
                            <p:childTnLst>
                              <p:par>
                                <p:cTn id="162" presetID="10" presetClass="entr" presetSubtype="0" fill="hold" nodeType="clickEffect">
                                  <p:stCondLst>
                                    <p:cond delay="0"/>
                                  </p:stCondLst>
                                  <p:childTnLst>
                                    <p:set>
                                      <p:cBhvr>
                                        <p:cTn id="163" dur="1" fill="hold">
                                          <p:stCondLst>
                                            <p:cond delay="0"/>
                                          </p:stCondLst>
                                        </p:cTn>
                                        <p:tgtEl>
                                          <p:spTgt spid="43"/>
                                        </p:tgtEl>
                                        <p:attrNameLst>
                                          <p:attrName>style.visibility</p:attrName>
                                        </p:attrNameLst>
                                      </p:cBhvr>
                                      <p:to>
                                        <p:strVal val="visible"/>
                                      </p:to>
                                    </p:set>
                                    <p:animEffect transition="in" filter="fade">
                                      <p:cBhvr>
                                        <p:cTn id="164" dur="500"/>
                                        <p:tgtEl>
                                          <p:spTgt spid="43"/>
                                        </p:tgtEl>
                                      </p:cBhvr>
                                    </p:animEffect>
                                  </p:childTnLst>
                                </p:cTn>
                              </p:par>
                            </p:childTnLst>
                          </p:cTn>
                        </p:par>
                      </p:childTnLst>
                    </p:cTn>
                  </p:par>
                  <p:par>
                    <p:cTn id="165" fill="hold">
                      <p:stCondLst>
                        <p:cond delay="indefinite"/>
                      </p:stCondLst>
                      <p:childTnLst>
                        <p:par>
                          <p:cTn id="166" fill="hold">
                            <p:stCondLst>
                              <p:cond delay="0"/>
                            </p:stCondLst>
                            <p:childTnLst>
                              <p:par>
                                <p:cTn id="167" presetID="10" presetClass="entr" presetSubtype="0" fill="hold" nodeType="clickEffect">
                                  <p:stCondLst>
                                    <p:cond delay="0"/>
                                  </p:stCondLst>
                                  <p:childTnLst>
                                    <p:set>
                                      <p:cBhvr>
                                        <p:cTn id="168" dur="1" fill="hold">
                                          <p:stCondLst>
                                            <p:cond delay="0"/>
                                          </p:stCondLst>
                                        </p:cTn>
                                        <p:tgtEl>
                                          <p:spTgt spid="47"/>
                                        </p:tgtEl>
                                        <p:attrNameLst>
                                          <p:attrName>style.visibility</p:attrName>
                                        </p:attrNameLst>
                                      </p:cBhvr>
                                      <p:to>
                                        <p:strVal val="visible"/>
                                      </p:to>
                                    </p:set>
                                    <p:animEffect transition="in" filter="fade">
                                      <p:cBhvr>
                                        <p:cTn id="169"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P spid="31" grpId="2"/>
      <p:bldP spid="32" grpId="1"/>
      <p:bldP spid="32" grpId="2"/>
      <p:bldP spid="36" grpId="0" animBg="1"/>
      <p:bldP spid="36" grpId="1" animBg="1"/>
      <p:bldP spid="37" grpId="0" animBg="1"/>
      <p:bldP spid="37" grpId="1" animBg="1"/>
      <p:bldP spid="38" grpId="0"/>
      <p:bldP spid="38"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BD8918-9D75-A848-8433-BA13F6F75D7D}"/>
              </a:ext>
            </a:extLst>
          </p:cNvPr>
          <p:cNvSpPr>
            <a:spLocks noGrp="1"/>
          </p:cNvSpPr>
          <p:nvPr>
            <p:ph type="title"/>
          </p:nvPr>
        </p:nvSpPr>
        <p:spPr/>
        <p:txBody>
          <a:bodyPr/>
          <a:lstStyle/>
          <a:p>
            <a:r>
              <a:rPr lang="en-US" dirty="0"/>
              <a:t>RIGHTS IN SECTION 3(1)</a:t>
            </a:r>
          </a:p>
        </p:txBody>
      </p:sp>
      <p:pic>
        <p:nvPicPr>
          <p:cNvPr id="7" name="Section 3(1)f">
            <a:extLst>
              <a:ext uri="{FF2B5EF4-FFF2-40B4-BE49-F238E27FC236}">
                <a16:creationId xmlns:a16="http://schemas.microsoft.com/office/drawing/2014/main" id="{88030924-15C4-8C46-9A1F-1C4C49F651F8}"/>
              </a:ext>
            </a:extLst>
          </p:cNvPr>
          <p:cNvPicPr>
            <a:picLocks noChangeAspect="1"/>
          </p:cNvPicPr>
          <p:nvPr/>
        </p:nvPicPr>
        <p:blipFill>
          <a:blip r:embed="rId3"/>
          <a:stretch>
            <a:fillRect/>
          </a:stretch>
        </p:blipFill>
        <p:spPr>
          <a:xfrm>
            <a:off x="2577193" y="1666421"/>
            <a:ext cx="8686800" cy="749300"/>
          </a:xfrm>
          <a:prstGeom prst="rect">
            <a:avLst/>
          </a:prstGeom>
        </p:spPr>
      </p:pic>
      <p:pic>
        <p:nvPicPr>
          <p:cNvPr id="3" name="Telecommunication">
            <a:extLst>
              <a:ext uri="{FF2B5EF4-FFF2-40B4-BE49-F238E27FC236}">
                <a16:creationId xmlns:a16="http://schemas.microsoft.com/office/drawing/2014/main" id="{402BC3C0-E178-AF40-92B7-B3FC2D7190EA}"/>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4664406" y="2619101"/>
            <a:ext cx="4015569" cy="4979306"/>
          </a:xfrm>
          <a:prstGeom prst="rect">
            <a:avLst/>
          </a:prstGeom>
        </p:spPr>
      </p:pic>
      <p:pic>
        <p:nvPicPr>
          <p:cNvPr id="6" name="Online">
            <a:extLst>
              <a:ext uri="{FF2B5EF4-FFF2-40B4-BE49-F238E27FC236}">
                <a16:creationId xmlns:a16="http://schemas.microsoft.com/office/drawing/2014/main" id="{129C69DE-440A-3D4C-99F1-763C31C0ACD8}"/>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3613010" y="4464628"/>
            <a:ext cx="1905403" cy="2393372"/>
          </a:xfrm>
          <a:prstGeom prst="rect">
            <a:avLst/>
          </a:prstGeom>
        </p:spPr>
      </p:pic>
      <p:pic>
        <p:nvPicPr>
          <p:cNvPr id="10" name="Grad student" descr="A drawing of a cartoon character&#10;&#10;Description automatically generated">
            <a:extLst>
              <a:ext uri="{FF2B5EF4-FFF2-40B4-BE49-F238E27FC236}">
                <a16:creationId xmlns:a16="http://schemas.microsoft.com/office/drawing/2014/main" id="{573D408E-0337-5B40-B77C-EFA4D7439EAE}"/>
              </a:ext>
            </a:extLst>
          </p:cNvPr>
          <p:cNvPicPr>
            <a:picLocks noChangeAspect="1"/>
          </p:cNvPicPr>
          <p:nvPr/>
        </p:nvPicPr>
        <p:blipFill>
          <a:blip r:embed="rId8"/>
          <a:stretch>
            <a:fillRect/>
          </a:stretch>
        </p:blipFill>
        <p:spPr>
          <a:xfrm>
            <a:off x="3125666" y="3232916"/>
            <a:ext cx="1153837" cy="2690867"/>
          </a:xfrm>
          <a:prstGeom prst="rect">
            <a:avLst/>
          </a:prstGeom>
        </p:spPr>
      </p:pic>
      <p:pic>
        <p:nvPicPr>
          <p:cNvPr id="11" name="Professor Pam">
            <a:extLst>
              <a:ext uri="{FF2B5EF4-FFF2-40B4-BE49-F238E27FC236}">
                <a16:creationId xmlns:a16="http://schemas.microsoft.com/office/drawing/2014/main" id="{39139984-88D2-EC4E-9568-733E0EF27BA9}"/>
              </a:ext>
            </a:extLst>
          </p:cNvPr>
          <p:cNvPicPr>
            <a:picLocks noChangeAspect="1"/>
          </p:cNvPicPr>
          <p:nvPr/>
        </p:nvPicPr>
        <p:blipFill>
          <a:blip r:embed="rId9"/>
          <a:stretch>
            <a:fillRect/>
          </a:stretch>
        </p:blipFill>
        <p:spPr>
          <a:xfrm>
            <a:off x="7912499" y="3232916"/>
            <a:ext cx="2513491" cy="2641810"/>
          </a:xfrm>
          <a:prstGeom prst="rect">
            <a:avLst/>
          </a:prstGeom>
        </p:spPr>
      </p:pic>
      <p:pic>
        <p:nvPicPr>
          <p:cNvPr id="13" name="Phone">
            <a:extLst>
              <a:ext uri="{FF2B5EF4-FFF2-40B4-BE49-F238E27FC236}">
                <a16:creationId xmlns:a16="http://schemas.microsoft.com/office/drawing/2014/main" id="{E757252B-DD09-224B-B2F1-CE5170CAF500}"/>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7151730" y="3339277"/>
            <a:ext cx="645241" cy="800100"/>
          </a:xfrm>
          <a:prstGeom prst="rect">
            <a:avLst/>
          </a:prstGeom>
        </p:spPr>
      </p:pic>
      <p:pic>
        <p:nvPicPr>
          <p:cNvPr id="14" name="Email">
            <a:extLst>
              <a:ext uri="{FF2B5EF4-FFF2-40B4-BE49-F238E27FC236}">
                <a16:creationId xmlns:a16="http://schemas.microsoft.com/office/drawing/2014/main" id="{E48AE391-DFBB-FA4E-82BF-DEAA53119446}"/>
              </a:ext>
            </a:extLst>
          </p:cNvPr>
          <p:cNvPicPr>
            <a:picLocks noChangeAspect="1"/>
          </p:cNvPicPr>
          <p:nvPr/>
        </p:nvPicPr>
        <p:blipFill>
          <a:blip r:embed="rId12">
            <a:extLst>
              <a:ext uri="{96DAC541-7B7A-43D3-8B79-37D633B846F1}">
                <asvg:svgBlip xmlns="" xmlns:asvg="http://schemas.microsoft.com/office/drawing/2016/SVG/main" r:embed="rId13"/>
              </a:ext>
            </a:extLst>
          </a:blip>
          <a:stretch>
            <a:fillRect/>
          </a:stretch>
        </p:blipFill>
        <p:spPr>
          <a:xfrm>
            <a:off x="5286898" y="3339277"/>
            <a:ext cx="630381" cy="800100"/>
          </a:xfrm>
          <a:prstGeom prst="rect">
            <a:avLst/>
          </a:prstGeom>
        </p:spPr>
      </p:pic>
      <p:pic>
        <p:nvPicPr>
          <p:cNvPr id="15" name="Fax">
            <a:extLst>
              <a:ext uri="{FF2B5EF4-FFF2-40B4-BE49-F238E27FC236}">
                <a16:creationId xmlns:a16="http://schemas.microsoft.com/office/drawing/2014/main" id="{EE6E9FF8-3AFB-334E-B526-A21B1688E4D0}"/>
              </a:ext>
            </a:extLst>
          </p:cNvPr>
          <p:cNvPicPr>
            <a:picLocks noChangeAspect="1"/>
          </p:cNvPicPr>
          <p:nvPr/>
        </p:nvPicPr>
        <p:blipFill>
          <a:blip r:embed="rId14">
            <a:extLst>
              <a:ext uri="{96DAC541-7B7A-43D3-8B79-37D633B846F1}">
                <asvg:svgBlip xmlns="" xmlns:asvg="http://schemas.microsoft.com/office/drawing/2016/SVG/main" r:embed="rId15"/>
              </a:ext>
            </a:extLst>
          </a:blip>
          <a:stretch>
            <a:fillRect/>
          </a:stretch>
        </p:blipFill>
        <p:spPr>
          <a:xfrm>
            <a:off x="5943442" y="4791529"/>
            <a:ext cx="645241" cy="800100"/>
          </a:xfrm>
          <a:prstGeom prst="rect">
            <a:avLst/>
          </a:prstGeom>
        </p:spPr>
      </p:pic>
      <p:sp>
        <p:nvSpPr>
          <p:cNvPr id="18" name="I heart this">
            <a:extLst>
              <a:ext uri="{FF2B5EF4-FFF2-40B4-BE49-F238E27FC236}">
                <a16:creationId xmlns:a16="http://schemas.microsoft.com/office/drawing/2014/main" id="{A70ED858-053C-C54D-AA3B-CD8C2B7F139D}"/>
              </a:ext>
            </a:extLst>
          </p:cNvPr>
          <p:cNvSpPr/>
          <p:nvPr/>
        </p:nvSpPr>
        <p:spPr>
          <a:xfrm>
            <a:off x="858757" y="4139378"/>
            <a:ext cx="1273629" cy="1452252"/>
          </a:xfrm>
          <a:prstGeom prst="wedgeRoundRectCallout">
            <a:avLst>
              <a:gd name="adj1" fmla="val 128206"/>
              <a:gd name="adj2" fmla="val -42021"/>
              <a:gd name="adj3" fmla="val 16667"/>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UH, WHO STILL USES FAX?</a:t>
            </a:r>
            <a:endParaRPr lang="en-US" dirty="0"/>
          </a:p>
        </p:txBody>
      </p:sp>
      <p:pic>
        <p:nvPicPr>
          <p:cNvPr id="5" name="Download">
            <a:extLst>
              <a:ext uri="{FF2B5EF4-FFF2-40B4-BE49-F238E27FC236}">
                <a16:creationId xmlns:a16="http://schemas.microsoft.com/office/drawing/2014/main" id="{577D70B3-3A85-8844-B4E8-95211A817389}"/>
              </a:ext>
            </a:extLst>
          </p:cNvPr>
          <p:cNvPicPr>
            <a:picLocks noChangeAspect="1"/>
          </p:cNvPicPr>
          <p:nvPr/>
        </p:nvPicPr>
        <p:blipFill>
          <a:blip r:embed="rId16">
            <a:extLst>
              <a:ext uri="{96DAC541-7B7A-43D3-8B79-37D633B846F1}">
                <asvg:svgBlip xmlns="" xmlns:asvg="http://schemas.microsoft.com/office/drawing/2016/SVG/main" r:embed="rId17"/>
              </a:ext>
            </a:extLst>
          </a:blip>
          <a:stretch>
            <a:fillRect/>
          </a:stretch>
        </p:blipFill>
        <p:spPr>
          <a:xfrm>
            <a:off x="6373731" y="2867603"/>
            <a:ext cx="1277620" cy="1597025"/>
          </a:xfrm>
          <a:prstGeom prst="rect">
            <a:avLst/>
          </a:prstGeom>
        </p:spPr>
      </p:pic>
      <p:pic>
        <p:nvPicPr>
          <p:cNvPr id="17" name="Podcast">
            <a:extLst>
              <a:ext uri="{FF2B5EF4-FFF2-40B4-BE49-F238E27FC236}">
                <a16:creationId xmlns:a16="http://schemas.microsoft.com/office/drawing/2014/main" id="{4F8975D8-0652-0F47-8B8E-F08B61BD548F}"/>
              </a:ext>
            </a:extLst>
          </p:cNvPr>
          <p:cNvPicPr>
            <a:picLocks noChangeAspect="1"/>
          </p:cNvPicPr>
          <p:nvPr/>
        </p:nvPicPr>
        <p:blipFill>
          <a:blip r:embed="rId18">
            <a:extLst>
              <a:ext uri="{96DAC541-7B7A-43D3-8B79-37D633B846F1}">
                <asvg:svgBlip xmlns="" xmlns:asvg="http://schemas.microsoft.com/office/drawing/2016/SVG/main" r:embed="rId19"/>
              </a:ext>
            </a:extLst>
          </a:blip>
          <a:stretch>
            <a:fillRect/>
          </a:stretch>
        </p:blipFill>
        <p:spPr>
          <a:xfrm>
            <a:off x="8904442" y="4749199"/>
            <a:ext cx="1172129" cy="1584545"/>
          </a:xfrm>
          <a:prstGeom prst="rect">
            <a:avLst/>
          </a:prstGeom>
        </p:spPr>
      </p:pic>
    </p:spTree>
    <p:extLst>
      <p:ext uri="{BB962C8B-B14F-4D97-AF65-F5344CB8AC3E}">
        <p14:creationId xmlns:p14="http://schemas.microsoft.com/office/powerpoint/2010/main" val="3940683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0" presetClass="path" presetSubtype="0" accel="50000" decel="50000" fill="hold" nodeType="clickEffect">
                                  <p:stCondLst>
                                    <p:cond delay="0"/>
                                  </p:stCondLst>
                                  <p:childTnLst>
                                    <p:animMotion origin="layout" path="M 4.375E-6 2.59259E-6 L -0.41368 -0.07616 " pathEditMode="relative" rAng="0" ptsTypes="AA">
                                      <p:cBhvr>
                                        <p:cTn id="16" dur="2000" fill="hold"/>
                                        <p:tgtEl>
                                          <p:spTgt spid="3"/>
                                        </p:tgtEl>
                                        <p:attrNameLst>
                                          <p:attrName>ppt_x</p:attrName>
                                          <p:attrName>ppt_y</p:attrName>
                                        </p:attrNameLst>
                                      </p:cBhvr>
                                      <p:rCtr x="-20690" y="-3819"/>
                                    </p:animMotion>
                                  </p:childTnLst>
                                </p:cTn>
                              </p:par>
                              <p:par>
                                <p:cTn id="17" presetID="6" presetClass="emph" presetSubtype="0" fill="hold" nodeType="withEffect">
                                  <p:stCondLst>
                                    <p:cond delay="0"/>
                                  </p:stCondLst>
                                  <p:childTnLst>
                                    <p:animScale>
                                      <p:cBhvr>
                                        <p:cTn id="18" dur="2000" fill="hold"/>
                                        <p:tgtEl>
                                          <p:spTgt spid="3"/>
                                        </p:tgtEl>
                                      </p:cBhvr>
                                      <p:by x="75000" y="75000"/>
                                    </p:animScale>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500"/>
                            </p:stCondLst>
                            <p:childTnLst>
                              <p:par>
                                <p:cTn id="25" presetID="10" presetClass="entr" presetSubtype="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par>
                          <p:cTn id="28" fill="hold">
                            <p:stCondLst>
                              <p:cond delay="1000"/>
                            </p:stCondLst>
                            <p:childTnLst>
                              <p:par>
                                <p:cTn id="29" presetID="10"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17"/>
                                        </p:tgtEl>
                                      </p:cBhvr>
                                    </p:animEffect>
                                    <p:set>
                                      <p:cBhvr>
                                        <p:cTn id="36" dur="1" fill="hold">
                                          <p:stCondLst>
                                            <p:cond delay="499"/>
                                          </p:stCondLst>
                                        </p:cTn>
                                        <p:tgtEl>
                                          <p:spTgt spid="17"/>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5"/>
                                        </p:tgtEl>
                                      </p:cBhvr>
                                    </p:animEffect>
                                    <p:set>
                                      <p:cBhvr>
                                        <p:cTn id="39" dur="1" fill="hold">
                                          <p:stCondLst>
                                            <p:cond delay="499"/>
                                          </p:stCondLst>
                                        </p:cTn>
                                        <p:tgtEl>
                                          <p:spTgt spid="5"/>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6"/>
                                        </p:tgtEl>
                                      </p:cBhvr>
                                    </p:animEffect>
                                    <p:set>
                                      <p:cBhvr>
                                        <p:cTn id="42" dur="1" fill="hold">
                                          <p:stCondLst>
                                            <p:cond delay="499"/>
                                          </p:stCondLst>
                                        </p:cTn>
                                        <p:tgtEl>
                                          <p:spTgt spid="6"/>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3"/>
                                        </p:tgtEl>
                                      </p:cBhvr>
                                    </p:animEffect>
                                    <p:set>
                                      <p:cBhvr>
                                        <p:cTn id="45" dur="1" fill="hold">
                                          <p:stCondLst>
                                            <p:cond delay="499"/>
                                          </p:stCondLst>
                                        </p:cTn>
                                        <p:tgtEl>
                                          <p:spTgt spid="3"/>
                                        </p:tgtEl>
                                        <p:attrNameLst>
                                          <p:attrName>style.visibility</p:attrName>
                                        </p:attrNameLst>
                                      </p:cBhvr>
                                      <p:to>
                                        <p:strVal val="hidden"/>
                                      </p:to>
                                    </p:set>
                                  </p:childTnLst>
                                </p:cTn>
                              </p:par>
                            </p:childTnLst>
                          </p:cTn>
                        </p:par>
                        <p:par>
                          <p:cTn id="46" fill="hold">
                            <p:stCondLst>
                              <p:cond delay="500"/>
                            </p:stCondLst>
                            <p:childTnLst>
                              <p:par>
                                <p:cTn id="47" presetID="10" presetClass="entr" presetSubtype="0"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500"/>
                                        <p:tgtEl>
                                          <p:spTgt spid="11"/>
                                        </p:tgtEl>
                                      </p:cBhvr>
                                    </p:animEffect>
                                  </p:childTnLst>
                                </p:cTn>
                              </p:par>
                              <p:par>
                                <p:cTn id="50" presetID="10" presetClass="entr" presetSubtype="0"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5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500"/>
                                        <p:tgtEl>
                                          <p:spTgt spid="14"/>
                                        </p:tgtEl>
                                      </p:cBhvr>
                                    </p:animEffect>
                                  </p:childTnLst>
                                </p:cTn>
                              </p:par>
                            </p:childTnLst>
                          </p:cTn>
                        </p:par>
                        <p:par>
                          <p:cTn id="58" fill="hold">
                            <p:stCondLst>
                              <p:cond delay="500"/>
                            </p:stCondLst>
                            <p:childTnLst>
                              <p:par>
                                <p:cTn id="59" presetID="10" presetClass="entr" presetSubtype="0"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fade">
                                      <p:cBhvr>
                                        <p:cTn id="61" dur="500"/>
                                        <p:tgtEl>
                                          <p:spTgt spid="13"/>
                                        </p:tgtEl>
                                      </p:cBhvr>
                                    </p:animEffect>
                                  </p:childTnLst>
                                </p:cTn>
                              </p:par>
                            </p:childTnLst>
                          </p:cTn>
                        </p:par>
                        <p:par>
                          <p:cTn id="62" fill="hold">
                            <p:stCondLst>
                              <p:cond delay="1000"/>
                            </p:stCondLst>
                            <p:childTnLst>
                              <p:par>
                                <p:cTn id="63" presetID="10" presetClass="entr" presetSubtype="0"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fade">
                                      <p:cBhvr>
                                        <p:cTn id="65" dur="500"/>
                                        <p:tgtEl>
                                          <p:spTgt spid="15"/>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2" nodeType="click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fade">
                                      <p:cBhvr>
                                        <p:cTn id="7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2"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044E843-B8FB-5F41-92F8-AF2C9A0C8EF1}"/>
              </a:ext>
            </a:extLst>
          </p:cNvPr>
          <p:cNvSpPr>
            <a:spLocks noGrp="1"/>
          </p:cNvSpPr>
          <p:nvPr>
            <p:ph type="title"/>
          </p:nvPr>
        </p:nvSpPr>
        <p:spPr/>
        <p:txBody>
          <a:bodyPr/>
          <a:lstStyle/>
          <a:p>
            <a:r>
              <a:rPr lang="en-US" dirty="0"/>
              <a:t>RIGHTS IN SECTION 3(1)</a:t>
            </a:r>
          </a:p>
        </p:txBody>
      </p:sp>
      <p:pic>
        <p:nvPicPr>
          <p:cNvPr id="3" name="Section 3(1)f">
            <a:extLst>
              <a:ext uri="{FF2B5EF4-FFF2-40B4-BE49-F238E27FC236}">
                <a16:creationId xmlns:a16="http://schemas.microsoft.com/office/drawing/2014/main" id="{E81C7899-2F01-7640-9F8D-CBA5A78E4A29}"/>
              </a:ext>
            </a:extLst>
          </p:cNvPr>
          <p:cNvPicPr>
            <a:picLocks noChangeAspect="1"/>
          </p:cNvPicPr>
          <p:nvPr/>
        </p:nvPicPr>
        <p:blipFill>
          <a:blip r:embed="rId3"/>
          <a:stretch>
            <a:fillRect/>
          </a:stretch>
        </p:blipFill>
        <p:spPr>
          <a:xfrm>
            <a:off x="2577193" y="1666421"/>
            <a:ext cx="8686800" cy="749300"/>
          </a:xfrm>
          <a:prstGeom prst="rect">
            <a:avLst/>
          </a:prstGeom>
        </p:spPr>
      </p:pic>
      <p:pic>
        <p:nvPicPr>
          <p:cNvPr id="5" name="Telecommunication">
            <a:extLst>
              <a:ext uri="{FF2B5EF4-FFF2-40B4-BE49-F238E27FC236}">
                <a16:creationId xmlns:a16="http://schemas.microsoft.com/office/drawing/2014/main" id="{C58AAEFB-4E44-4147-BC9D-C3AF55D2B0AE}"/>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151919" y="2733401"/>
            <a:ext cx="3009900" cy="3732276"/>
          </a:xfrm>
          <a:prstGeom prst="rect">
            <a:avLst/>
          </a:prstGeom>
        </p:spPr>
      </p:pic>
      <p:pic>
        <p:nvPicPr>
          <p:cNvPr id="6" name="Fax">
            <a:extLst>
              <a:ext uri="{FF2B5EF4-FFF2-40B4-BE49-F238E27FC236}">
                <a16:creationId xmlns:a16="http://schemas.microsoft.com/office/drawing/2014/main" id="{22DF5BB8-5CE3-2149-BB92-72E0B9E6DFB5}"/>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4927850" y="2965856"/>
            <a:ext cx="2135521" cy="2648047"/>
          </a:xfrm>
          <a:prstGeom prst="rect">
            <a:avLst/>
          </a:prstGeom>
        </p:spPr>
      </p:pic>
      <p:pic>
        <p:nvPicPr>
          <p:cNvPr id="7" name="Spam">
            <a:extLst>
              <a:ext uri="{FF2B5EF4-FFF2-40B4-BE49-F238E27FC236}">
                <a16:creationId xmlns:a16="http://schemas.microsoft.com/office/drawing/2014/main" id="{F1C57B2F-AD88-0840-9DB8-CC67043413F5}"/>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8829403" y="2740482"/>
            <a:ext cx="2744833" cy="3403595"/>
          </a:xfrm>
          <a:prstGeom prst="rect">
            <a:avLst/>
          </a:prstGeom>
        </p:spPr>
      </p:pic>
      <p:pic>
        <p:nvPicPr>
          <p:cNvPr id="10" name="To the oublic" descr="A close up of a microphone&#10;&#10;Description automatically generated">
            <a:extLst>
              <a:ext uri="{FF2B5EF4-FFF2-40B4-BE49-F238E27FC236}">
                <a16:creationId xmlns:a16="http://schemas.microsoft.com/office/drawing/2014/main" id="{26B674D2-F37A-1344-B509-D2011967320F}"/>
              </a:ext>
            </a:extLst>
          </p:cNvPr>
          <p:cNvPicPr>
            <a:picLocks noChangeAspect="1"/>
          </p:cNvPicPr>
          <p:nvPr/>
        </p:nvPicPr>
        <p:blipFill>
          <a:blip r:embed="rId10"/>
          <a:stretch>
            <a:fillRect/>
          </a:stretch>
        </p:blipFill>
        <p:spPr>
          <a:xfrm>
            <a:off x="3992880" y="2493277"/>
            <a:ext cx="6558739" cy="4208524"/>
          </a:xfrm>
          <a:prstGeom prst="rect">
            <a:avLst/>
          </a:prstGeom>
        </p:spPr>
      </p:pic>
      <p:pic>
        <p:nvPicPr>
          <p:cNvPr id="8" name="Uploader to platforms">
            <a:extLst>
              <a:ext uri="{FF2B5EF4-FFF2-40B4-BE49-F238E27FC236}">
                <a16:creationId xmlns:a16="http://schemas.microsoft.com/office/drawing/2014/main" id="{45325D60-5386-284E-8F73-C716FBD89F46}"/>
              </a:ext>
            </a:extLst>
          </p:cNvPr>
          <p:cNvPicPr>
            <a:picLocks noChangeAspect="1"/>
          </p:cNvPicPr>
          <p:nvPr/>
        </p:nvPicPr>
        <p:blipFill rotWithShape="1">
          <a:blip r:embed="rId11"/>
          <a:srcRect l="1591" t="5199" r="3336" b="3205"/>
          <a:stretch/>
        </p:blipFill>
        <p:spPr>
          <a:xfrm>
            <a:off x="3992881" y="2493277"/>
            <a:ext cx="6558740" cy="4212524"/>
          </a:xfrm>
          <a:prstGeom prst="rect">
            <a:avLst/>
          </a:prstGeom>
        </p:spPr>
      </p:pic>
    </p:spTree>
    <p:extLst>
      <p:ext uri="{BB962C8B-B14F-4D97-AF65-F5344CB8AC3E}">
        <p14:creationId xmlns:p14="http://schemas.microsoft.com/office/powerpoint/2010/main" val="2611074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xit" presetSubtype="0" fill="hold" nodeType="withEffect">
                                  <p:stCondLst>
                                    <p:cond delay="0"/>
                                  </p:stCondLst>
                                  <p:childTnLst>
                                    <p:animEffect transition="out" filter="fade">
                                      <p:cBhvr>
                                        <p:cTn id="24" dur="500"/>
                                        <p:tgtEl>
                                          <p:spTgt spid="7"/>
                                        </p:tgtEl>
                                      </p:cBhvr>
                                    </p:animEffect>
                                    <p:set>
                                      <p:cBhvr>
                                        <p:cTn id="25" dur="1" fill="hold">
                                          <p:stCondLst>
                                            <p:cond delay="499"/>
                                          </p:stCondLst>
                                        </p:cTn>
                                        <p:tgtEl>
                                          <p:spTgt spid="7"/>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6"/>
                                        </p:tgtEl>
                                      </p:cBhvr>
                                    </p:animEffect>
                                    <p:set>
                                      <p:cBhvr>
                                        <p:cTn id="28" dur="1" fill="hold">
                                          <p:stCondLst>
                                            <p:cond delay="499"/>
                                          </p:stCondLst>
                                        </p:cTn>
                                        <p:tgtEl>
                                          <p:spTgt spid="6"/>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dissolve">
                                      <p:cBhvr>
                                        <p:cTn id="3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D2B90C1-4DFC-4144-B305-8176C8C884AF}"/>
              </a:ext>
            </a:extLst>
          </p:cNvPr>
          <p:cNvSpPr>
            <a:spLocks noGrp="1"/>
          </p:cNvSpPr>
          <p:nvPr>
            <p:ph type="title"/>
          </p:nvPr>
        </p:nvSpPr>
        <p:spPr/>
        <p:txBody>
          <a:bodyPr/>
          <a:lstStyle/>
          <a:p>
            <a:r>
              <a:rPr lang="en-US" dirty="0"/>
              <a:t>RIGHTS IN SECTION 3(1)</a:t>
            </a:r>
          </a:p>
        </p:txBody>
      </p:sp>
      <p:pic>
        <p:nvPicPr>
          <p:cNvPr id="6" name="Section 3(1)j">
            <a:extLst>
              <a:ext uri="{FF2B5EF4-FFF2-40B4-BE49-F238E27FC236}">
                <a16:creationId xmlns:a16="http://schemas.microsoft.com/office/drawing/2014/main" id="{B591C07F-F488-8E49-897E-42A9646A3D5C}"/>
              </a:ext>
            </a:extLst>
          </p:cNvPr>
          <p:cNvPicPr>
            <a:picLocks noChangeAspect="1"/>
          </p:cNvPicPr>
          <p:nvPr/>
        </p:nvPicPr>
        <p:blipFill>
          <a:blip r:embed="rId3"/>
          <a:stretch>
            <a:fillRect/>
          </a:stretch>
        </p:blipFill>
        <p:spPr>
          <a:xfrm>
            <a:off x="0" y="3429000"/>
            <a:ext cx="10424160" cy="1280160"/>
          </a:xfrm>
          <a:prstGeom prst="rect">
            <a:avLst/>
          </a:prstGeom>
        </p:spPr>
      </p:pic>
      <p:pic>
        <p:nvPicPr>
          <p:cNvPr id="5" name="Sandy" descr="A close up of a logo&#10;&#10;Description automatically generated">
            <a:extLst>
              <a:ext uri="{FF2B5EF4-FFF2-40B4-BE49-F238E27FC236}">
                <a16:creationId xmlns:a16="http://schemas.microsoft.com/office/drawing/2014/main" id="{5BE01EBD-DF75-BC48-908F-578D673D4654}"/>
              </a:ext>
            </a:extLst>
          </p:cNvPr>
          <p:cNvPicPr>
            <a:picLocks noChangeAspect="1"/>
          </p:cNvPicPr>
          <p:nvPr/>
        </p:nvPicPr>
        <p:blipFill>
          <a:blip r:embed="rId4"/>
          <a:stretch>
            <a:fillRect/>
          </a:stretch>
        </p:blipFill>
        <p:spPr>
          <a:xfrm>
            <a:off x="9960499" y="2083581"/>
            <a:ext cx="1948956" cy="3970997"/>
          </a:xfrm>
          <a:prstGeom prst="rect">
            <a:avLst/>
          </a:prstGeom>
        </p:spPr>
      </p:pic>
      <p:cxnSp>
        <p:nvCxnSpPr>
          <p:cNvPr id="11" name="Tangible 1 underline">
            <a:extLst>
              <a:ext uri="{FF2B5EF4-FFF2-40B4-BE49-F238E27FC236}">
                <a16:creationId xmlns:a16="http://schemas.microsoft.com/office/drawing/2014/main" id="{0A49DF40-4ACA-434A-BBF6-123E84E6DFC7}"/>
              </a:ext>
            </a:extLst>
          </p:cNvPr>
          <p:cNvCxnSpPr>
            <a:cxnSpLocks/>
          </p:cNvCxnSpPr>
          <p:nvPr/>
        </p:nvCxnSpPr>
        <p:spPr>
          <a:xfrm>
            <a:off x="5501640" y="3870960"/>
            <a:ext cx="1735219"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 name="Tangible 2 underline">
            <a:extLst>
              <a:ext uri="{FF2B5EF4-FFF2-40B4-BE49-F238E27FC236}">
                <a16:creationId xmlns:a16="http://schemas.microsoft.com/office/drawing/2014/main" id="{35D06B0C-2AA1-9E46-AF0C-BBB40E976C64}"/>
              </a:ext>
            </a:extLst>
          </p:cNvPr>
          <p:cNvCxnSpPr>
            <a:cxnSpLocks/>
          </p:cNvCxnSpPr>
          <p:nvPr/>
        </p:nvCxnSpPr>
        <p:spPr>
          <a:xfrm>
            <a:off x="3185160" y="4221480"/>
            <a:ext cx="1735219"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 name="Copyright owner underline">
            <a:extLst>
              <a:ext uri="{FF2B5EF4-FFF2-40B4-BE49-F238E27FC236}">
                <a16:creationId xmlns:a16="http://schemas.microsoft.com/office/drawing/2014/main" id="{FC408C9E-588D-9D4E-A4CB-A3D96CF64809}"/>
              </a:ext>
            </a:extLst>
          </p:cNvPr>
          <p:cNvCxnSpPr>
            <a:cxnSpLocks/>
          </p:cNvCxnSpPr>
          <p:nvPr/>
        </p:nvCxnSpPr>
        <p:spPr>
          <a:xfrm>
            <a:off x="5623560" y="4587240"/>
            <a:ext cx="399288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pic>
        <p:nvPicPr>
          <p:cNvPr id="17" name="Check 3" descr="Checkmark">
            <a:extLst>
              <a:ext uri="{FF2B5EF4-FFF2-40B4-BE49-F238E27FC236}">
                <a16:creationId xmlns:a16="http://schemas.microsoft.com/office/drawing/2014/main" id="{793A653B-036D-2F45-9293-4DD7F86189E5}"/>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rot="21257061">
            <a:off x="10138991" y="4284277"/>
            <a:ext cx="914400" cy="914400"/>
          </a:xfrm>
          <a:prstGeom prst="rect">
            <a:avLst/>
          </a:prstGeom>
        </p:spPr>
      </p:pic>
      <p:pic>
        <p:nvPicPr>
          <p:cNvPr id="9" name="Novel">
            <a:extLst>
              <a:ext uri="{FF2B5EF4-FFF2-40B4-BE49-F238E27FC236}">
                <a16:creationId xmlns:a16="http://schemas.microsoft.com/office/drawing/2014/main" id="{95FAD2B0-5D9F-5B4F-AB1F-A0E0B1BA770B}"/>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4213598" y="4663441"/>
            <a:ext cx="1996963" cy="2502219"/>
          </a:xfrm>
          <a:prstGeom prst="rect">
            <a:avLst/>
          </a:prstGeom>
        </p:spPr>
      </p:pic>
    </p:spTree>
    <p:extLst>
      <p:ext uri="{BB962C8B-B14F-4D97-AF65-F5344CB8AC3E}">
        <p14:creationId xmlns:p14="http://schemas.microsoft.com/office/powerpoint/2010/main" val="4265286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500"/>
                                        <p:tgtEl>
                                          <p:spTgt spid="14"/>
                                        </p:tgtEl>
                                      </p:cBhvr>
                                    </p:animEffect>
                                  </p:childTnLst>
                                </p:cTn>
                              </p:par>
                              <p:par>
                                <p:cTn id="27" presetID="10"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ainer">
            <a:extLst>
              <a:ext uri="{FF2B5EF4-FFF2-40B4-BE49-F238E27FC236}">
                <a16:creationId xmlns:a16="http://schemas.microsoft.com/office/drawing/2014/main" id="{11DC0DF8-7885-B445-B535-20EA0E5F27E6}"/>
              </a:ext>
            </a:extLst>
          </p:cNvPr>
          <p:cNvSpPr/>
          <p:nvPr/>
        </p:nvSpPr>
        <p:spPr>
          <a:xfrm>
            <a:off x="1981200" y="3200400"/>
            <a:ext cx="8168640" cy="2956560"/>
          </a:xfrm>
          <a:prstGeom prst="rect">
            <a:avLst/>
          </a:prstGeom>
          <a:solidFill>
            <a:schemeClr val="accent4">
              <a:lumMod val="20000"/>
              <a:lumOff val="8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0D2B90C1-4DFC-4144-B305-8176C8C884AF}"/>
              </a:ext>
            </a:extLst>
          </p:cNvPr>
          <p:cNvSpPr>
            <a:spLocks noGrp="1"/>
          </p:cNvSpPr>
          <p:nvPr>
            <p:ph type="title"/>
          </p:nvPr>
        </p:nvSpPr>
        <p:spPr/>
        <p:txBody>
          <a:bodyPr/>
          <a:lstStyle/>
          <a:p>
            <a:r>
              <a:rPr lang="en-US" dirty="0"/>
              <a:t>RIGHTS IN SECTION 3(1)</a:t>
            </a:r>
          </a:p>
        </p:txBody>
      </p:sp>
      <p:pic>
        <p:nvPicPr>
          <p:cNvPr id="5" name="Section 3(1)j">
            <a:extLst>
              <a:ext uri="{FF2B5EF4-FFF2-40B4-BE49-F238E27FC236}">
                <a16:creationId xmlns:a16="http://schemas.microsoft.com/office/drawing/2014/main" id="{19531D00-DCB0-DB42-913A-EE1ACCC79F57}"/>
              </a:ext>
            </a:extLst>
          </p:cNvPr>
          <p:cNvPicPr>
            <a:picLocks noChangeAspect="1"/>
          </p:cNvPicPr>
          <p:nvPr/>
        </p:nvPicPr>
        <p:blipFill>
          <a:blip r:embed="rId3"/>
          <a:stretch>
            <a:fillRect/>
          </a:stretch>
        </p:blipFill>
        <p:spPr>
          <a:xfrm>
            <a:off x="0" y="3429000"/>
            <a:ext cx="10424160" cy="1280160"/>
          </a:xfrm>
          <a:prstGeom prst="rect">
            <a:avLst/>
          </a:prstGeom>
        </p:spPr>
      </p:pic>
      <p:pic>
        <p:nvPicPr>
          <p:cNvPr id="3" name="Book">
            <a:extLst>
              <a:ext uri="{FF2B5EF4-FFF2-40B4-BE49-F238E27FC236}">
                <a16:creationId xmlns:a16="http://schemas.microsoft.com/office/drawing/2014/main" id="{5DB69977-D3DB-384E-87CD-06B0FB5E79ED}"/>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2332263" y="2956559"/>
            <a:ext cx="3486912" cy="4369143"/>
          </a:xfrm>
          <a:prstGeom prst="rect">
            <a:avLst/>
          </a:prstGeom>
        </p:spPr>
      </p:pic>
      <p:pic>
        <p:nvPicPr>
          <p:cNvPr id="8" name="CD">
            <a:extLst>
              <a:ext uri="{FF2B5EF4-FFF2-40B4-BE49-F238E27FC236}">
                <a16:creationId xmlns:a16="http://schemas.microsoft.com/office/drawing/2014/main" id="{410B4421-CF89-2A45-960B-705D56C7D135}"/>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6407982" y="2956559"/>
            <a:ext cx="3486912" cy="4358640"/>
          </a:xfrm>
          <a:prstGeom prst="rect">
            <a:avLst/>
          </a:prstGeom>
        </p:spPr>
      </p:pic>
    </p:spTree>
    <p:extLst>
      <p:ext uri="{BB962C8B-B14F-4D97-AF65-F5344CB8AC3E}">
        <p14:creationId xmlns:p14="http://schemas.microsoft.com/office/powerpoint/2010/main" val="2751343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3.95833E-6 2.96296E-6 L 0.10248 -0.2956 " pathEditMode="relative" rAng="0" ptsTypes="AA">
                                      <p:cBhvr>
                                        <p:cTn id="6" dur="2000" fill="hold"/>
                                        <p:tgtEl>
                                          <p:spTgt spid="5"/>
                                        </p:tgtEl>
                                        <p:attrNameLst>
                                          <p:attrName>ppt_x</p:attrName>
                                          <p:attrName>ppt_y</p:attrName>
                                        </p:attrNameLst>
                                      </p:cBhvr>
                                      <p:rCtr x="5117" y="-14792"/>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dissolv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D2B90C1-4DFC-4144-B305-8176C8C884AF}"/>
              </a:ext>
            </a:extLst>
          </p:cNvPr>
          <p:cNvSpPr>
            <a:spLocks noGrp="1"/>
          </p:cNvSpPr>
          <p:nvPr>
            <p:ph type="title"/>
          </p:nvPr>
        </p:nvSpPr>
        <p:spPr/>
        <p:txBody>
          <a:bodyPr/>
          <a:lstStyle/>
          <a:p>
            <a:r>
              <a:rPr lang="en-US" dirty="0"/>
              <a:t>EXHAUSTION DOCTRINE</a:t>
            </a:r>
          </a:p>
        </p:txBody>
      </p:sp>
      <p:pic>
        <p:nvPicPr>
          <p:cNvPr id="7" name="User" descr="A person wearing a blue jacket&#10;&#10;Description generated with very high confidence">
            <a:extLst>
              <a:ext uri="{FF2B5EF4-FFF2-40B4-BE49-F238E27FC236}">
                <a16:creationId xmlns:a16="http://schemas.microsoft.com/office/drawing/2014/main" id="{658C43B9-799E-F940-A080-04196D85A48D}"/>
              </a:ext>
            </a:extLst>
          </p:cNvPr>
          <p:cNvPicPr>
            <a:picLocks noChangeAspect="1"/>
          </p:cNvPicPr>
          <p:nvPr/>
        </p:nvPicPr>
        <p:blipFill>
          <a:blip r:embed="rId3"/>
          <a:stretch>
            <a:fillRect/>
          </a:stretch>
        </p:blipFill>
        <p:spPr>
          <a:xfrm>
            <a:off x="8732640" y="1920623"/>
            <a:ext cx="2779003" cy="4168506"/>
          </a:xfrm>
          <a:prstGeom prst="rect">
            <a:avLst/>
          </a:prstGeom>
        </p:spPr>
      </p:pic>
      <p:pic>
        <p:nvPicPr>
          <p:cNvPr id="10" name="Sell or Transfer">
            <a:extLst>
              <a:ext uri="{FF2B5EF4-FFF2-40B4-BE49-F238E27FC236}">
                <a16:creationId xmlns:a16="http://schemas.microsoft.com/office/drawing/2014/main" id="{5686D565-F673-2948-B924-0F9A805D6ECD}"/>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3737201" y="1805285"/>
            <a:ext cx="4717597" cy="5849821"/>
          </a:xfrm>
          <a:prstGeom prst="rect">
            <a:avLst/>
          </a:prstGeom>
        </p:spPr>
      </p:pic>
      <p:pic>
        <p:nvPicPr>
          <p:cNvPr id="11" name="CD (small)">
            <a:extLst>
              <a:ext uri="{FF2B5EF4-FFF2-40B4-BE49-F238E27FC236}">
                <a16:creationId xmlns:a16="http://schemas.microsoft.com/office/drawing/2014/main" id="{5508ABA6-DFD5-FC4F-BF31-79A4E1F852AB}"/>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7725003" y="4778438"/>
            <a:ext cx="1459589" cy="1824485"/>
          </a:xfrm>
          <a:prstGeom prst="rect">
            <a:avLst/>
          </a:prstGeom>
        </p:spPr>
      </p:pic>
      <p:pic>
        <p:nvPicPr>
          <p:cNvPr id="12" name="Sandy (creator)" descr="A close up of a logo&#10;&#10;Description automatically generated">
            <a:extLst>
              <a:ext uri="{FF2B5EF4-FFF2-40B4-BE49-F238E27FC236}">
                <a16:creationId xmlns:a16="http://schemas.microsoft.com/office/drawing/2014/main" id="{48A3FA02-2AC1-C54E-8B15-09410007AAD5}"/>
              </a:ext>
            </a:extLst>
          </p:cNvPr>
          <p:cNvPicPr>
            <a:picLocks noChangeAspect="1"/>
          </p:cNvPicPr>
          <p:nvPr/>
        </p:nvPicPr>
        <p:blipFill>
          <a:blip r:embed="rId8"/>
          <a:stretch>
            <a:fillRect/>
          </a:stretch>
        </p:blipFill>
        <p:spPr>
          <a:xfrm flipH="1">
            <a:off x="592265" y="2087892"/>
            <a:ext cx="2035924" cy="4148194"/>
          </a:xfrm>
          <a:prstGeom prst="rect">
            <a:avLst/>
          </a:prstGeom>
        </p:spPr>
      </p:pic>
      <p:sp>
        <p:nvSpPr>
          <p:cNvPr id="13" name="Copyright">
            <a:extLst>
              <a:ext uri="{FF2B5EF4-FFF2-40B4-BE49-F238E27FC236}">
                <a16:creationId xmlns:a16="http://schemas.microsoft.com/office/drawing/2014/main" id="{76C3C9C7-716B-E84D-86C4-404417929C8D}"/>
              </a:ext>
            </a:extLst>
          </p:cNvPr>
          <p:cNvSpPr/>
          <p:nvPr/>
        </p:nvSpPr>
        <p:spPr>
          <a:xfrm>
            <a:off x="2108460" y="4734845"/>
            <a:ext cx="1039457" cy="1569660"/>
          </a:xfrm>
          <a:prstGeom prst="rect">
            <a:avLst/>
          </a:prstGeom>
        </p:spPr>
        <p:txBody>
          <a:bodyPr wrap="square">
            <a:spAutoFit/>
          </a:bodyPr>
          <a:lstStyle/>
          <a:p>
            <a:r>
              <a:rPr lang="en-CA" sz="9600" dirty="0">
                <a:solidFill>
                  <a:srgbClr val="FF0000"/>
                </a:solidFill>
                <a:latin typeface="Arial" panose="020B0604020202020204" pitchFamily="34" charset="0"/>
                <a:cs typeface="Arial" panose="020B0604020202020204" pitchFamily="34" charset="0"/>
              </a:rPr>
              <a:t>©</a:t>
            </a:r>
          </a:p>
        </p:txBody>
      </p:sp>
      <p:pic>
        <p:nvPicPr>
          <p:cNvPr id="14" name="CD (large)">
            <a:extLst>
              <a:ext uri="{FF2B5EF4-FFF2-40B4-BE49-F238E27FC236}">
                <a16:creationId xmlns:a16="http://schemas.microsoft.com/office/drawing/2014/main" id="{6A70A874-D583-E74E-8EAB-465F90CC4780}"/>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592265" y="2671812"/>
            <a:ext cx="2878788" cy="3598483"/>
          </a:xfrm>
          <a:prstGeom prst="rect">
            <a:avLst/>
          </a:prstGeom>
        </p:spPr>
      </p:pic>
      <p:pic>
        <p:nvPicPr>
          <p:cNvPr id="6" name="Fire" descr="Bonfire">
            <a:extLst>
              <a:ext uri="{FF2B5EF4-FFF2-40B4-BE49-F238E27FC236}">
                <a16:creationId xmlns:a16="http://schemas.microsoft.com/office/drawing/2014/main" id="{E08B8F7F-1014-6047-9FB8-78C31F0CFE45}"/>
              </a:ext>
            </a:extLst>
          </p:cNvPr>
          <p:cNvPicPr>
            <a:picLocks noChangeAspect="1"/>
          </p:cNvPicPr>
          <p:nvPr/>
        </p:nvPicPr>
        <p:blipFill>
          <a:blip r:embed="rId9">
            <a:extLst>
              <a:ext uri="{96DAC541-7B7A-43D3-8B79-37D633B846F1}">
                <asvg:svgBlip xmlns="" xmlns:asvg="http://schemas.microsoft.com/office/drawing/2016/SVG/main" r:embed="rId10"/>
              </a:ext>
            </a:extLst>
          </a:blip>
          <a:stretch>
            <a:fillRect/>
          </a:stretch>
        </p:blipFill>
        <p:spPr>
          <a:xfrm>
            <a:off x="5440416" y="5173724"/>
            <a:ext cx="1341410" cy="1341410"/>
          </a:xfrm>
          <a:prstGeom prst="rect">
            <a:avLst/>
          </a:prstGeom>
        </p:spPr>
      </p:pic>
      <p:pic>
        <p:nvPicPr>
          <p:cNvPr id="16" name="Headphones" descr="Headphones">
            <a:extLst>
              <a:ext uri="{FF2B5EF4-FFF2-40B4-BE49-F238E27FC236}">
                <a16:creationId xmlns:a16="http://schemas.microsoft.com/office/drawing/2014/main" id="{9DB484AF-A984-A148-85B2-F1EE840B7A37}"/>
              </a:ext>
            </a:extLst>
          </p:cNvPr>
          <p:cNvPicPr>
            <a:picLocks noChangeAspect="1"/>
          </p:cNvPicPr>
          <p:nvPr/>
        </p:nvPicPr>
        <p:blipFill>
          <a:blip r:embed="rId11">
            <a:extLst>
              <a:ext uri="{96DAC541-7B7A-43D3-8B79-37D633B846F1}">
                <asvg:svgBlip xmlns="" xmlns:asvg="http://schemas.microsoft.com/office/drawing/2016/SVG/main" r:embed="rId12"/>
              </a:ext>
            </a:extLst>
          </a:blip>
          <a:stretch>
            <a:fillRect/>
          </a:stretch>
        </p:blipFill>
        <p:spPr>
          <a:xfrm>
            <a:off x="5440416" y="1586302"/>
            <a:ext cx="1341410" cy="1341410"/>
          </a:xfrm>
          <a:prstGeom prst="rect">
            <a:avLst/>
          </a:prstGeom>
        </p:spPr>
      </p:pic>
      <p:pic>
        <p:nvPicPr>
          <p:cNvPr id="18" name="Coffee" descr="Coffee">
            <a:extLst>
              <a:ext uri="{FF2B5EF4-FFF2-40B4-BE49-F238E27FC236}">
                <a16:creationId xmlns:a16="http://schemas.microsoft.com/office/drawing/2014/main" id="{054405C7-384D-0E48-8525-3A320A758A83}"/>
              </a:ext>
            </a:extLst>
          </p:cNvPr>
          <p:cNvPicPr>
            <a:picLocks noChangeAspect="1"/>
          </p:cNvPicPr>
          <p:nvPr/>
        </p:nvPicPr>
        <p:blipFill>
          <a:blip r:embed="rId13">
            <a:extLst>
              <a:ext uri="{96DAC541-7B7A-43D3-8B79-37D633B846F1}">
                <asvg:svgBlip xmlns="" xmlns:asvg="http://schemas.microsoft.com/office/drawing/2016/SVG/main" r:embed="rId14"/>
              </a:ext>
            </a:extLst>
          </a:blip>
          <a:stretch>
            <a:fillRect/>
          </a:stretch>
        </p:blipFill>
        <p:spPr>
          <a:xfrm>
            <a:off x="5522061" y="3328052"/>
            <a:ext cx="1341410" cy="1341410"/>
          </a:xfrm>
          <a:prstGeom prst="rect">
            <a:avLst/>
          </a:prstGeom>
        </p:spPr>
      </p:pic>
      <p:pic>
        <p:nvPicPr>
          <p:cNvPr id="21" name="Make a copy">
            <a:extLst>
              <a:ext uri="{FF2B5EF4-FFF2-40B4-BE49-F238E27FC236}">
                <a16:creationId xmlns:a16="http://schemas.microsoft.com/office/drawing/2014/main" id="{75D3767D-53F7-5B40-BB62-CEBA238F7E83}"/>
              </a:ext>
            </a:extLst>
          </p:cNvPr>
          <p:cNvPicPr>
            <a:picLocks noChangeAspect="1"/>
          </p:cNvPicPr>
          <p:nvPr/>
        </p:nvPicPr>
        <p:blipFill rotWithShape="1">
          <a:blip r:embed="rId15">
            <a:extLst>
              <a:ext uri="{28A0092B-C50C-407E-A947-70E740481C1C}">
                <a14:useLocalDpi xmlns:a14="http://schemas.microsoft.com/office/drawing/2010/main" val="0"/>
              </a:ext>
            </a:extLst>
          </a:blip>
          <a:srcRect l="12746" r="11640" b="14933"/>
          <a:stretch/>
        </p:blipFill>
        <p:spPr>
          <a:xfrm>
            <a:off x="5610369" y="1920623"/>
            <a:ext cx="982954" cy="1154155"/>
          </a:xfrm>
          <a:prstGeom prst="rect">
            <a:avLst/>
          </a:prstGeom>
        </p:spPr>
      </p:pic>
      <p:pic>
        <p:nvPicPr>
          <p:cNvPr id="22" name="Telecommunication">
            <a:extLst>
              <a:ext uri="{FF2B5EF4-FFF2-40B4-BE49-F238E27FC236}">
                <a16:creationId xmlns:a16="http://schemas.microsoft.com/office/drawing/2014/main" id="{C72B2F18-256B-0840-A308-8004C39049E9}"/>
              </a:ext>
            </a:extLst>
          </p:cNvPr>
          <p:cNvPicPr>
            <a:picLocks noChangeAspect="1"/>
          </p:cNvPicPr>
          <p:nvPr/>
        </p:nvPicPr>
        <p:blipFill>
          <a:blip r:embed="rId16">
            <a:extLst>
              <a:ext uri="{96DAC541-7B7A-43D3-8B79-37D633B846F1}">
                <asvg:svgBlip xmlns="" xmlns:asvg="http://schemas.microsoft.com/office/drawing/2016/SVG/main" r:embed="rId17"/>
              </a:ext>
            </a:extLst>
          </a:blip>
          <a:stretch>
            <a:fillRect/>
          </a:stretch>
        </p:blipFill>
        <p:spPr>
          <a:xfrm>
            <a:off x="5361094" y="5007932"/>
            <a:ext cx="1469812" cy="1822566"/>
          </a:xfrm>
          <a:prstGeom prst="rect">
            <a:avLst/>
          </a:prstGeom>
        </p:spPr>
      </p:pic>
      <p:pic>
        <p:nvPicPr>
          <p:cNvPr id="23" name="Change format">
            <a:extLst>
              <a:ext uri="{FF2B5EF4-FFF2-40B4-BE49-F238E27FC236}">
                <a16:creationId xmlns:a16="http://schemas.microsoft.com/office/drawing/2014/main" id="{6D1699C6-9303-674B-8E30-1AC57DDBA2A8}"/>
              </a:ext>
            </a:extLst>
          </p:cNvPr>
          <p:cNvPicPr>
            <a:picLocks noChangeAspect="1"/>
          </p:cNvPicPr>
          <p:nvPr/>
        </p:nvPicPr>
        <p:blipFill>
          <a:blip r:embed="rId18">
            <a:extLst>
              <a:ext uri="{96DAC541-7B7A-43D3-8B79-37D633B846F1}">
                <asvg:svgBlip xmlns="" xmlns:asvg="http://schemas.microsoft.com/office/drawing/2016/SVG/main" r:embed="rId19"/>
              </a:ext>
            </a:extLst>
          </a:blip>
          <a:stretch>
            <a:fillRect/>
          </a:stretch>
        </p:blipFill>
        <p:spPr>
          <a:xfrm>
            <a:off x="5627047" y="3604825"/>
            <a:ext cx="934316" cy="1154155"/>
          </a:xfrm>
          <a:prstGeom prst="rect">
            <a:avLst/>
          </a:prstGeom>
        </p:spPr>
      </p:pic>
      <p:pic>
        <p:nvPicPr>
          <p:cNvPr id="27" name="X 1" descr="Close">
            <a:extLst>
              <a:ext uri="{FF2B5EF4-FFF2-40B4-BE49-F238E27FC236}">
                <a16:creationId xmlns:a16="http://schemas.microsoft.com/office/drawing/2014/main" id="{24DD343C-0ECC-0440-BCE8-62E2AD2AB2EA}"/>
              </a:ext>
            </a:extLst>
          </p:cNvPr>
          <p:cNvPicPr>
            <a:picLocks noChangeAspect="1"/>
          </p:cNvPicPr>
          <p:nvPr/>
        </p:nvPicPr>
        <p:blipFill>
          <a:blip r:embed="rId20">
            <a:extLst>
              <a:ext uri="{96DAC541-7B7A-43D3-8B79-37D633B846F1}">
                <asvg:svgBlip xmlns="" xmlns:asvg="http://schemas.microsoft.com/office/drawing/2016/SVG/main" r:embed="rId21"/>
              </a:ext>
            </a:extLst>
          </a:blip>
          <a:stretch>
            <a:fillRect/>
          </a:stretch>
        </p:blipFill>
        <p:spPr>
          <a:xfrm>
            <a:off x="5315448" y="1747534"/>
            <a:ext cx="1572797" cy="1572797"/>
          </a:xfrm>
          <a:prstGeom prst="rect">
            <a:avLst/>
          </a:prstGeom>
        </p:spPr>
      </p:pic>
      <p:pic>
        <p:nvPicPr>
          <p:cNvPr id="28" name="X 2" descr="Close">
            <a:extLst>
              <a:ext uri="{FF2B5EF4-FFF2-40B4-BE49-F238E27FC236}">
                <a16:creationId xmlns:a16="http://schemas.microsoft.com/office/drawing/2014/main" id="{1ADE27FB-92D4-DE49-BCAD-0A3F562D26EF}"/>
              </a:ext>
            </a:extLst>
          </p:cNvPr>
          <p:cNvPicPr>
            <a:picLocks noChangeAspect="1"/>
          </p:cNvPicPr>
          <p:nvPr/>
        </p:nvPicPr>
        <p:blipFill>
          <a:blip r:embed="rId20">
            <a:extLst>
              <a:ext uri="{96DAC541-7B7A-43D3-8B79-37D633B846F1}">
                <asvg:svgBlip xmlns="" xmlns:asvg="http://schemas.microsoft.com/office/drawing/2016/SVG/main" r:embed="rId21"/>
              </a:ext>
            </a:extLst>
          </a:blip>
          <a:stretch>
            <a:fillRect/>
          </a:stretch>
        </p:blipFill>
        <p:spPr>
          <a:xfrm>
            <a:off x="5314378" y="3320331"/>
            <a:ext cx="1572797" cy="1572797"/>
          </a:xfrm>
          <a:prstGeom prst="rect">
            <a:avLst/>
          </a:prstGeom>
        </p:spPr>
      </p:pic>
      <p:pic>
        <p:nvPicPr>
          <p:cNvPr id="29" name="X 3" descr="Close">
            <a:extLst>
              <a:ext uri="{FF2B5EF4-FFF2-40B4-BE49-F238E27FC236}">
                <a16:creationId xmlns:a16="http://schemas.microsoft.com/office/drawing/2014/main" id="{DFAD2A12-3AC0-7F4B-B085-8A6617763DD0}"/>
              </a:ext>
            </a:extLst>
          </p:cNvPr>
          <p:cNvPicPr>
            <a:picLocks noChangeAspect="1"/>
          </p:cNvPicPr>
          <p:nvPr/>
        </p:nvPicPr>
        <p:blipFill>
          <a:blip r:embed="rId20">
            <a:extLst>
              <a:ext uri="{96DAC541-7B7A-43D3-8B79-37D633B846F1}">
                <asvg:svgBlip xmlns="" xmlns:asvg="http://schemas.microsoft.com/office/drawing/2016/SVG/main" r:embed="rId21"/>
              </a:ext>
            </a:extLst>
          </a:blip>
          <a:stretch>
            <a:fillRect/>
          </a:stretch>
        </p:blipFill>
        <p:spPr>
          <a:xfrm>
            <a:off x="5307806" y="5005619"/>
            <a:ext cx="1572797" cy="1572797"/>
          </a:xfrm>
          <a:prstGeom prst="rect">
            <a:avLst/>
          </a:prstGeom>
        </p:spPr>
      </p:pic>
      <p:pic>
        <p:nvPicPr>
          <p:cNvPr id="31" name="USA">
            <a:extLst>
              <a:ext uri="{FF2B5EF4-FFF2-40B4-BE49-F238E27FC236}">
                <a16:creationId xmlns:a16="http://schemas.microsoft.com/office/drawing/2014/main" id="{4898FCF3-3BE3-CA4B-BBD9-A967E2BCCE1E}"/>
              </a:ext>
            </a:extLst>
          </p:cNvPr>
          <p:cNvPicPr>
            <a:picLocks noChangeAspect="1"/>
          </p:cNvPicPr>
          <p:nvPr/>
        </p:nvPicPr>
        <p:blipFill>
          <a:blip r:embed="rId22">
            <a:extLst>
              <a:ext uri="{96DAC541-7B7A-43D3-8B79-37D633B846F1}">
                <asvg:svgBlip xmlns="" xmlns:asvg="http://schemas.microsoft.com/office/drawing/2016/SVG/main" r:embed="rId23"/>
              </a:ext>
            </a:extLst>
          </a:blip>
          <a:stretch>
            <a:fillRect/>
          </a:stretch>
        </p:blipFill>
        <p:spPr>
          <a:xfrm>
            <a:off x="1539138" y="1635926"/>
            <a:ext cx="3820886" cy="4737899"/>
          </a:xfrm>
          <a:prstGeom prst="rect">
            <a:avLst/>
          </a:prstGeom>
        </p:spPr>
      </p:pic>
      <p:sp>
        <p:nvSpPr>
          <p:cNvPr id="34" name="Right Arrow 33">
            <a:extLst>
              <a:ext uri="{FF2B5EF4-FFF2-40B4-BE49-F238E27FC236}">
                <a16:creationId xmlns:a16="http://schemas.microsoft.com/office/drawing/2014/main" id="{BF21011F-4F68-6142-B9C1-F7600C701ED9}"/>
              </a:ext>
            </a:extLst>
          </p:cNvPr>
          <p:cNvSpPr/>
          <p:nvPr/>
        </p:nvSpPr>
        <p:spPr>
          <a:xfrm>
            <a:off x="5884677" y="3728170"/>
            <a:ext cx="1127864" cy="662484"/>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irst Sale">
            <a:extLst>
              <a:ext uri="{FF2B5EF4-FFF2-40B4-BE49-F238E27FC236}">
                <a16:creationId xmlns:a16="http://schemas.microsoft.com/office/drawing/2014/main" id="{3A65BE8B-88D2-9D4A-AF68-FACF6569B6AE}"/>
              </a:ext>
            </a:extLst>
          </p:cNvPr>
          <p:cNvSpPr txBox="1">
            <a:spLocks/>
          </p:cNvSpPr>
          <p:nvPr/>
        </p:nvSpPr>
        <p:spPr>
          <a:xfrm>
            <a:off x="7379353" y="3728170"/>
            <a:ext cx="3087261" cy="938785"/>
          </a:xfrm>
          <a:prstGeom prst="rect">
            <a:avLst/>
          </a:prstGeom>
        </p:spPr>
        <p:txBody>
          <a:bodyPr anchor="ctr" anchorCtr="0"/>
          <a:lstStyle>
            <a:lvl1pPr algn="ctr" defTabSz="914400" rtl="0" eaLnBrk="1" latinLnBrk="0" hangingPunct="1">
              <a:lnSpc>
                <a:spcPct val="70000"/>
              </a:lnSpc>
              <a:spcBef>
                <a:spcPct val="0"/>
              </a:spcBef>
              <a:buNone/>
              <a:defRPr sz="4000" b="1" i="0" kern="1200" baseline="0">
                <a:solidFill>
                  <a:schemeClr val="bg1"/>
                </a:solidFill>
                <a:latin typeface="Arial" panose="020B0604020202020204" pitchFamily="34" charset="0"/>
                <a:ea typeface="+mj-ea"/>
                <a:cs typeface="+mj-cs"/>
              </a:defRPr>
            </a:lvl1pPr>
          </a:lstStyle>
          <a:p>
            <a:r>
              <a:rPr lang="en-US" dirty="0">
                <a:solidFill>
                  <a:sysClr val="windowText" lastClr="000000"/>
                </a:solidFill>
              </a:rPr>
              <a:t>FIRST </a:t>
            </a:r>
            <a:br>
              <a:rPr lang="en-US" dirty="0">
                <a:solidFill>
                  <a:sysClr val="windowText" lastClr="000000"/>
                </a:solidFill>
              </a:rPr>
            </a:br>
            <a:r>
              <a:rPr lang="en-US" dirty="0">
                <a:solidFill>
                  <a:sysClr val="windowText" lastClr="000000"/>
                </a:solidFill>
              </a:rPr>
              <a:t>SALE</a:t>
            </a:r>
          </a:p>
          <a:p>
            <a:r>
              <a:rPr lang="en-US" dirty="0">
                <a:solidFill>
                  <a:sysClr val="windowText" lastClr="000000"/>
                </a:solidFill>
              </a:rPr>
              <a:t>DOCTRINE</a:t>
            </a:r>
          </a:p>
        </p:txBody>
      </p:sp>
      <p:sp>
        <p:nvSpPr>
          <p:cNvPr id="24" name="I heart this">
            <a:extLst>
              <a:ext uri="{FF2B5EF4-FFF2-40B4-BE49-F238E27FC236}">
                <a16:creationId xmlns:a16="http://schemas.microsoft.com/office/drawing/2014/main" id="{7B8E5CB6-100B-0C4B-AAB3-AC4CB5C15A9C}"/>
              </a:ext>
            </a:extLst>
          </p:cNvPr>
          <p:cNvSpPr/>
          <p:nvPr/>
        </p:nvSpPr>
        <p:spPr>
          <a:xfrm>
            <a:off x="2996278" y="3776646"/>
            <a:ext cx="1673947" cy="1397078"/>
          </a:xfrm>
          <a:prstGeom prst="wedgeRoundRectCallout">
            <a:avLst>
              <a:gd name="adj1" fmla="val -93170"/>
              <a:gd name="adj2" fmla="val -53807"/>
              <a:gd name="adj3" fmla="val 16667"/>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sz="4000" dirty="0"/>
          </a:p>
          <a:p>
            <a:r>
              <a:rPr lang="en-CA" sz="6000" dirty="0"/>
              <a:t/>
            </a:r>
            <a:br>
              <a:rPr lang="en-CA" sz="6000" dirty="0"/>
            </a:br>
            <a:r>
              <a:rPr lang="en-CA" sz="6000" dirty="0" smtClean="0"/>
              <a:t>  </a:t>
            </a:r>
            <a:r>
              <a:rPr lang="en-CA" sz="4000" dirty="0" smtClean="0"/>
              <a:t> </a:t>
            </a:r>
            <a:r>
              <a:rPr lang="en-CA" sz="4000" dirty="0">
                <a:solidFill>
                  <a:schemeClr val="tx1"/>
                </a:solidFill>
                <a:latin typeface="Arial" panose="020B0604020202020204" pitchFamily="34" charset="0"/>
                <a:cs typeface="Arial" panose="020B0604020202020204" pitchFamily="34" charset="0"/>
              </a:rPr>
              <a:t>©</a:t>
            </a:r>
            <a:r>
              <a:rPr lang="en-CA" sz="4000" dirty="0"/>
              <a:t> </a:t>
            </a:r>
            <a:r>
              <a:rPr lang="en-CA" sz="4000" dirty="0">
                <a:solidFill>
                  <a:schemeClr val="tx1"/>
                </a:solidFill>
              </a:rPr>
              <a:t>!</a:t>
            </a:r>
            <a:br>
              <a:rPr lang="en-CA" sz="4000" dirty="0">
                <a:solidFill>
                  <a:schemeClr val="tx1"/>
                </a:solidFill>
              </a:rPr>
            </a:br>
            <a:r>
              <a:rPr lang="en-CA" sz="4000" dirty="0">
                <a:solidFill>
                  <a:schemeClr val="tx1"/>
                </a:solidFill>
              </a:rPr>
              <a:t/>
            </a:r>
            <a:br>
              <a:rPr lang="en-CA" sz="4000" dirty="0">
                <a:solidFill>
                  <a:schemeClr val="tx1"/>
                </a:solidFill>
              </a:rPr>
            </a:br>
            <a:endParaRPr lang="en-CA" sz="4000" dirty="0">
              <a:solidFill>
                <a:schemeClr val="tx1"/>
              </a:solidFill>
              <a:latin typeface="Arial" panose="020B0604020202020204" pitchFamily="34" charset="0"/>
              <a:cs typeface="Arial" panose="020B0604020202020204" pitchFamily="34" charset="0"/>
            </a:endParaRPr>
          </a:p>
          <a:p>
            <a:endParaRPr lang="en-CA" dirty="0"/>
          </a:p>
        </p:txBody>
      </p:sp>
      <p:pic>
        <p:nvPicPr>
          <p:cNvPr id="2" name="Picture 1"/>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3093048" y="4280008"/>
            <a:ext cx="504000" cy="504000"/>
          </a:xfrm>
          <a:prstGeom prst="rect">
            <a:avLst/>
          </a:prstGeom>
        </p:spPr>
      </p:pic>
    </p:spTree>
    <p:extLst>
      <p:ext uri="{BB962C8B-B14F-4D97-AF65-F5344CB8AC3E}">
        <p14:creationId xmlns:p14="http://schemas.microsoft.com/office/powerpoint/2010/main" val="1501505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0 -3.33333E-6 L -0.28086 0.00093 " pathEditMode="relative" rAng="0" ptsTypes="AA">
                                      <p:cBhvr>
                                        <p:cTn id="11" dur="1000" fill="hold"/>
                                        <p:tgtEl>
                                          <p:spTgt spid="10"/>
                                        </p:tgtEl>
                                        <p:attrNameLst>
                                          <p:attrName>ppt_x</p:attrName>
                                          <p:attrName>ppt_y</p:attrName>
                                        </p:attrNameLst>
                                      </p:cBhvr>
                                      <p:rCtr x="-14049" y="46"/>
                                    </p:animMotion>
                                  </p:childTnLst>
                                </p:cTn>
                              </p:par>
                              <p:par>
                                <p:cTn id="12" presetID="10" presetClass="entr" presetSubtype="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10"/>
                                        </p:tgtEl>
                                      </p:cBhvr>
                                    </p:animEffect>
                                    <p:set>
                                      <p:cBhvr>
                                        <p:cTn id="24" dur="1" fill="hold">
                                          <p:stCondLst>
                                            <p:cond delay="499"/>
                                          </p:stCondLst>
                                        </p:cTn>
                                        <p:tgtEl>
                                          <p:spTgt spid="10"/>
                                        </p:tgtEl>
                                        <p:attrNameLst>
                                          <p:attrName>style.visibility</p:attrName>
                                        </p:attrNameLst>
                                      </p:cBhvr>
                                      <p:to>
                                        <p:strVal val="hidden"/>
                                      </p:to>
                                    </p:set>
                                  </p:childTnLst>
                                </p:cTn>
                              </p:par>
                              <p:par>
                                <p:cTn id="25" presetID="10"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par>
                          <p:cTn id="28" fill="hold">
                            <p:stCondLst>
                              <p:cond delay="500"/>
                            </p:stCondLst>
                            <p:childTnLst>
                              <p:par>
                                <p:cTn id="29" presetID="2" presetClass="entr" presetSubtype="2" fill="hold" grpId="0" nodeType="afterEffect">
                                  <p:stCondLst>
                                    <p:cond delay="50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1+#ppt_w/2"/>
                                          </p:val>
                                        </p:tav>
                                        <p:tav tm="100000">
                                          <p:val>
                                            <p:strVal val="#ppt_x"/>
                                          </p:val>
                                        </p:tav>
                                      </p:tavLst>
                                    </p:anim>
                                    <p:anim calcmode="lin" valueType="num">
                                      <p:cBhvr additive="base">
                                        <p:cTn id="32" dur="500" fill="hold"/>
                                        <p:tgtEl>
                                          <p:spTgt spid="13"/>
                                        </p:tgtEl>
                                        <p:attrNameLst>
                                          <p:attrName>ppt_y</p:attrName>
                                        </p:attrNameLst>
                                      </p:cBhvr>
                                      <p:tavLst>
                                        <p:tav tm="0">
                                          <p:val>
                                            <p:strVal val="#ppt_y"/>
                                          </p:val>
                                        </p:tav>
                                        <p:tav tm="100000">
                                          <p:val>
                                            <p:strVal val="#ppt_y"/>
                                          </p:val>
                                        </p:tav>
                                      </p:tavLst>
                                    </p:anim>
                                  </p:childTnLst>
                                </p:cTn>
                              </p:par>
                            </p:childTnLst>
                          </p:cTn>
                        </p:par>
                        <p:par>
                          <p:cTn id="33" fill="hold">
                            <p:stCondLst>
                              <p:cond delay="1500"/>
                            </p:stCondLst>
                            <p:childTnLst>
                              <p:par>
                                <p:cTn id="34" presetID="1" presetClass="entr" presetSubtype="0" fill="hold" grpId="1" nodeType="afterEffect">
                                  <p:stCondLst>
                                    <p:cond delay="0"/>
                                  </p:stCondLst>
                                  <p:childTnLst>
                                    <p:set>
                                      <p:cBhvr>
                                        <p:cTn id="35" dur="1" fill="hold">
                                          <p:stCondLst>
                                            <p:cond delay="0"/>
                                          </p:stCondLst>
                                        </p:cTn>
                                        <p:tgtEl>
                                          <p:spTgt spid="24"/>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2"/>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2"/>
                                        </p:tgtEl>
                                      </p:cBhvr>
                                    </p:animEffect>
                                    <p:set>
                                      <p:cBhvr>
                                        <p:cTn id="42" dur="1" fill="hold">
                                          <p:stCondLst>
                                            <p:cond delay="499"/>
                                          </p:stCondLst>
                                        </p:cTn>
                                        <p:tgtEl>
                                          <p:spTgt spid="12"/>
                                        </p:tgtEl>
                                        <p:attrNameLst>
                                          <p:attrName>style.visibility</p:attrName>
                                        </p:attrNameLst>
                                      </p:cBhvr>
                                      <p:to>
                                        <p:strVal val="hidden"/>
                                      </p:to>
                                    </p:set>
                                  </p:childTnLst>
                                </p:cTn>
                              </p:par>
                              <p:par>
                                <p:cTn id="43" presetID="10" presetClass="exit" presetSubtype="0" fill="hold" grpId="2" nodeType="withEffect">
                                  <p:stCondLst>
                                    <p:cond delay="0"/>
                                  </p:stCondLst>
                                  <p:childTnLst>
                                    <p:animEffect transition="out" filter="fade">
                                      <p:cBhvr>
                                        <p:cTn id="44" dur="500"/>
                                        <p:tgtEl>
                                          <p:spTgt spid="24"/>
                                        </p:tgtEl>
                                      </p:cBhvr>
                                    </p:animEffect>
                                    <p:set>
                                      <p:cBhvr>
                                        <p:cTn id="45" dur="1" fill="hold">
                                          <p:stCondLst>
                                            <p:cond delay="499"/>
                                          </p:stCondLst>
                                        </p:cTn>
                                        <p:tgtEl>
                                          <p:spTgt spid="24"/>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2"/>
                                        </p:tgtEl>
                                      </p:cBhvr>
                                    </p:animEffect>
                                    <p:set>
                                      <p:cBhvr>
                                        <p:cTn id="48" dur="1" fill="hold">
                                          <p:stCondLst>
                                            <p:cond delay="499"/>
                                          </p:stCondLst>
                                        </p:cTn>
                                        <p:tgtEl>
                                          <p:spTgt spid="2"/>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13"/>
                                        </p:tgtEl>
                                      </p:cBhvr>
                                    </p:animEffect>
                                    <p:set>
                                      <p:cBhvr>
                                        <p:cTn id="51" dur="1" fill="hold">
                                          <p:stCondLst>
                                            <p:cond delay="499"/>
                                          </p:stCondLst>
                                        </p:cTn>
                                        <p:tgtEl>
                                          <p:spTgt spid="13"/>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11"/>
                                        </p:tgtEl>
                                      </p:cBhvr>
                                    </p:animEffect>
                                    <p:set>
                                      <p:cBhvr>
                                        <p:cTn id="54" dur="1" fill="hold">
                                          <p:stCondLst>
                                            <p:cond delay="499"/>
                                          </p:stCondLst>
                                        </p:cTn>
                                        <p:tgtEl>
                                          <p:spTgt spid="11"/>
                                        </p:tgtEl>
                                        <p:attrNameLst>
                                          <p:attrName>style.visibility</p:attrName>
                                        </p:attrNameLst>
                                      </p:cBhvr>
                                      <p:to>
                                        <p:strVal val="hidden"/>
                                      </p:to>
                                    </p:set>
                                  </p:childTnLst>
                                </p:cTn>
                              </p:par>
                              <p:par>
                                <p:cTn id="55" presetID="10" presetClass="entr" presetSubtype="0" fill="hold"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5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500"/>
                                        <p:tgtEl>
                                          <p:spTgt spid="18"/>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6"/>
                                        </p:tgtEl>
                                        <p:attrNameLst>
                                          <p:attrName>style.visibility</p:attrName>
                                        </p:attrNameLst>
                                      </p:cBhvr>
                                      <p:to>
                                        <p:strVal val="visible"/>
                                      </p:to>
                                    </p:set>
                                    <p:animEffect transition="in" filter="fade">
                                      <p:cBhvr>
                                        <p:cTn id="72" dur="500"/>
                                        <p:tgtEl>
                                          <p:spTgt spid="6"/>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nodeType="clickEffect">
                                  <p:stCondLst>
                                    <p:cond delay="0"/>
                                  </p:stCondLst>
                                  <p:childTnLst>
                                    <p:animEffect transition="out" filter="fade">
                                      <p:cBhvr>
                                        <p:cTn id="76" dur="500"/>
                                        <p:tgtEl>
                                          <p:spTgt spid="16"/>
                                        </p:tgtEl>
                                      </p:cBhvr>
                                    </p:animEffect>
                                    <p:set>
                                      <p:cBhvr>
                                        <p:cTn id="77" dur="1" fill="hold">
                                          <p:stCondLst>
                                            <p:cond delay="499"/>
                                          </p:stCondLst>
                                        </p:cTn>
                                        <p:tgtEl>
                                          <p:spTgt spid="16"/>
                                        </p:tgtEl>
                                        <p:attrNameLst>
                                          <p:attrName>style.visibility</p:attrName>
                                        </p:attrNameLst>
                                      </p:cBhvr>
                                      <p:to>
                                        <p:strVal val="hidden"/>
                                      </p:to>
                                    </p:set>
                                  </p:childTnLst>
                                </p:cTn>
                              </p:par>
                              <p:par>
                                <p:cTn id="78" presetID="10" presetClass="exit" presetSubtype="0" fill="hold" nodeType="withEffect">
                                  <p:stCondLst>
                                    <p:cond delay="0"/>
                                  </p:stCondLst>
                                  <p:childTnLst>
                                    <p:animEffect transition="out" filter="fade">
                                      <p:cBhvr>
                                        <p:cTn id="79" dur="500"/>
                                        <p:tgtEl>
                                          <p:spTgt spid="18"/>
                                        </p:tgtEl>
                                      </p:cBhvr>
                                    </p:animEffect>
                                    <p:set>
                                      <p:cBhvr>
                                        <p:cTn id="80" dur="1" fill="hold">
                                          <p:stCondLst>
                                            <p:cond delay="499"/>
                                          </p:stCondLst>
                                        </p:cTn>
                                        <p:tgtEl>
                                          <p:spTgt spid="18"/>
                                        </p:tgtEl>
                                        <p:attrNameLst>
                                          <p:attrName>style.visibility</p:attrName>
                                        </p:attrNameLst>
                                      </p:cBhvr>
                                      <p:to>
                                        <p:strVal val="hidden"/>
                                      </p:to>
                                    </p:set>
                                  </p:childTnLst>
                                </p:cTn>
                              </p:par>
                              <p:par>
                                <p:cTn id="81" presetID="10" presetClass="exit" presetSubtype="0" fill="hold" nodeType="withEffect">
                                  <p:stCondLst>
                                    <p:cond delay="0"/>
                                  </p:stCondLst>
                                  <p:childTnLst>
                                    <p:animEffect transition="out" filter="fade">
                                      <p:cBhvr>
                                        <p:cTn id="82" dur="500"/>
                                        <p:tgtEl>
                                          <p:spTgt spid="6"/>
                                        </p:tgtEl>
                                      </p:cBhvr>
                                    </p:animEffect>
                                    <p:set>
                                      <p:cBhvr>
                                        <p:cTn id="83" dur="1" fill="hold">
                                          <p:stCondLst>
                                            <p:cond delay="499"/>
                                          </p:stCondLst>
                                        </p:cTn>
                                        <p:tgtEl>
                                          <p:spTgt spid="6"/>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21"/>
                                        </p:tgtEl>
                                        <p:attrNameLst>
                                          <p:attrName>style.visibility</p:attrName>
                                        </p:attrNameLst>
                                      </p:cBhvr>
                                      <p:to>
                                        <p:strVal val="visible"/>
                                      </p:to>
                                    </p:set>
                                    <p:animEffect transition="in" filter="fade">
                                      <p:cBhvr>
                                        <p:cTn id="88" dur="500"/>
                                        <p:tgtEl>
                                          <p:spTgt spid="21"/>
                                        </p:tgtEl>
                                      </p:cBhvr>
                                    </p:animEffect>
                                  </p:childTnLst>
                                </p:cTn>
                              </p:par>
                            </p:childTnLst>
                          </p:cTn>
                        </p:par>
                        <p:par>
                          <p:cTn id="89" fill="hold">
                            <p:stCondLst>
                              <p:cond delay="500"/>
                            </p:stCondLst>
                            <p:childTnLst>
                              <p:par>
                                <p:cTn id="90" presetID="10" presetClass="entr" presetSubtype="0" fill="hold" nodeType="afterEffect">
                                  <p:stCondLst>
                                    <p:cond delay="0"/>
                                  </p:stCondLst>
                                  <p:childTnLst>
                                    <p:set>
                                      <p:cBhvr>
                                        <p:cTn id="91" dur="1" fill="hold">
                                          <p:stCondLst>
                                            <p:cond delay="0"/>
                                          </p:stCondLst>
                                        </p:cTn>
                                        <p:tgtEl>
                                          <p:spTgt spid="27"/>
                                        </p:tgtEl>
                                        <p:attrNameLst>
                                          <p:attrName>style.visibility</p:attrName>
                                        </p:attrNameLst>
                                      </p:cBhvr>
                                      <p:to>
                                        <p:strVal val="visible"/>
                                      </p:to>
                                    </p:set>
                                    <p:animEffect transition="in" filter="fade">
                                      <p:cBhvr>
                                        <p:cTn id="92" dur="500"/>
                                        <p:tgtEl>
                                          <p:spTgt spid="27"/>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23"/>
                                        </p:tgtEl>
                                        <p:attrNameLst>
                                          <p:attrName>style.visibility</p:attrName>
                                        </p:attrNameLst>
                                      </p:cBhvr>
                                      <p:to>
                                        <p:strVal val="visible"/>
                                      </p:to>
                                    </p:set>
                                    <p:animEffect transition="in" filter="fade">
                                      <p:cBhvr>
                                        <p:cTn id="97" dur="500"/>
                                        <p:tgtEl>
                                          <p:spTgt spid="23"/>
                                        </p:tgtEl>
                                      </p:cBhvr>
                                    </p:animEffect>
                                  </p:childTnLst>
                                </p:cTn>
                              </p:par>
                            </p:childTnLst>
                          </p:cTn>
                        </p:par>
                        <p:par>
                          <p:cTn id="98" fill="hold">
                            <p:stCondLst>
                              <p:cond delay="500"/>
                            </p:stCondLst>
                            <p:childTnLst>
                              <p:par>
                                <p:cTn id="99" presetID="10" presetClass="entr" presetSubtype="0" fill="hold"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fade">
                                      <p:cBhvr>
                                        <p:cTn id="101" dur="500"/>
                                        <p:tgtEl>
                                          <p:spTgt spid="28"/>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nodeType="clickEffect">
                                  <p:stCondLst>
                                    <p:cond delay="0"/>
                                  </p:stCondLst>
                                  <p:childTnLst>
                                    <p:set>
                                      <p:cBhvr>
                                        <p:cTn id="105" dur="1" fill="hold">
                                          <p:stCondLst>
                                            <p:cond delay="0"/>
                                          </p:stCondLst>
                                        </p:cTn>
                                        <p:tgtEl>
                                          <p:spTgt spid="22"/>
                                        </p:tgtEl>
                                        <p:attrNameLst>
                                          <p:attrName>style.visibility</p:attrName>
                                        </p:attrNameLst>
                                      </p:cBhvr>
                                      <p:to>
                                        <p:strVal val="visible"/>
                                      </p:to>
                                    </p:set>
                                    <p:animEffect transition="in" filter="fade">
                                      <p:cBhvr>
                                        <p:cTn id="106" dur="500"/>
                                        <p:tgtEl>
                                          <p:spTgt spid="22"/>
                                        </p:tgtEl>
                                      </p:cBhvr>
                                    </p:animEffect>
                                  </p:childTnLst>
                                </p:cTn>
                              </p:par>
                            </p:childTnLst>
                          </p:cTn>
                        </p:par>
                        <p:par>
                          <p:cTn id="107" fill="hold">
                            <p:stCondLst>
                              <p:cond delay="500"/>
                            </p:stCondLst>
                            <p:childTnLst>
                              <p:par>
                                <p:cTn id="108" presetID="10"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Effect transition="in" filter="fade">
                                      <p:cBhvr>
                                        <p:cTn id="110" dur="500"/>
                                        <p:tgtEl>
                                          <p:spTgt spid="29"/>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xit" presetSubtype="0" fill="hold" nodeType="clickEffect">
                                  <p:stCondLst>
                                    <p:cond delay="0"/>
                                  </p:stCondLst>
                                  <p:childTnLst>
                                    <p:animEffect transition="out" filter="fade">
                                      <p:cBhvr>
                                        <p:cTn id="114" dur="500"/>
                                        <p:tgtEl>
                                          <p:spTgt spid="21"/>
                                        </p:tgtEl>
                                      </p:cBhvr>
                                    </p:animEffect>
                                    <p:set>
                                      <p:cBhvr>
                                        <p:cTn id="115" dur="1" fill="hold">
                                          <p:stCondLst>
                                            <p:cond delay="499"/>
                                          </p:stCondLst>
                                        </p:cTn>
                                        <p:tgtEl>
                                          <p:spTgt spid="21"/>
                                        </p:tgtEl>
                                        <p:attrNameLst>
                                          <p:attrName>style.visibility</p:attrName>
                                        </p:attrNameLst>
                                      </p:cBhvr>
                                      <p:to>
                                        <p:strVal val="hidden"/>
                                      </p:to>
                                    </p:set>
                                  </p:childTnLst>
                                </p:cTn>
                              </p:par>
                              <p:par>
                                <p:cTn id="116" presetID="10" presetClass="exit" presetSubtype="0" fill="hold" nodeType="withEffect">
                                  <p:stCondLst>
                                    <p:cond delay="0"/>
                                  </p:stCondLst>
                                  <p:childTnLst>
                                    <p:animEffect transition="out" filter="fade">
                                      <p:cBhvr>
                                        <p:cTn id="117" dur="500"/>
                                        <p:tgtEl>
                                          <p:spTgt spid="29"/>
                                        </p:tgtEl>
                                      </p:cBhvr>
                                    </p:animEffect>
                                    <p:set>
                                      <p:cBhvr>
                                        <p:cTn id="118" dur="1" fill="hold">
                                          <p:stCondLst>
                                            <p:cond delay="499"/>
                                          </p:stCondLst>
                                        </p:cTn>
                                        <p:tgtEl>
                                          <p:spTgt spid="29"/>
                                        </p:tgtEl>
                                        <p:attrNameLst>
                                          <p:attrName>style.visibility</p:attrName>
                                        </p:attrNameLst>
                                      </p:cBhvr>
                                      <p:to>
                                        <p:strVal val="hidden"/>
                                      </p:to>
                                    </p:set>
                                  </p:childTnLst>
                                </p:cTn>
                              </p:par>
                              <p:par>
                                <p:cTn id="119" presetID="10" presetClass="exit" presetSubtype="0" fill="hold" nodeType="withEffect">
                                  <p:stCondLst>
                                    <p:cond delay="0"/>
                                  </p:stCondLst>
                                  <p:childTnLst>
                                    <p:animEffect transition="out" filter="fade">
                                      <p:cBhvr>
                                        <p:cTn id="120" dur="500"/>
                                        <p:tgtEl>
                                          <p:spTgt spid="28"/>
                                        </p:tgtEl>
                                      </p:cBhvr>
                                    </p:animEffect>
                                    <p:set>
                                      <p:cBhvr>
                                        <p:cTn id="121" dur="1" fill="hold">
                                          <p:stCondLst>
                                            <p:cond delay="499"/>
                                          </p:stCondLst>
                                        </p:cTn>
                                        <p:tgtEl>
                                          <p:spTgt spid="28"/>
                                        </p:tgtEl>
                                        <p:attrNameLst>
                                          <p:attrName>style.visibility</p:attrName>
                                        </p:attrNameLst>
                                      </p:cBhvr>
                                      <p:to>
                                        <p:strVal val="hidden"/>
                                      </p:to>
                                    </p:set>
                                  </p:childTnLst>
                                </p:cTn>
                              </p:par>
                              <p:par>
                                <p:cTn id="122" presetID="10" presetClass="exit" presetSubtype="0" fill="hold" nodeType="withEffect">
                                  <p:stCondLst>
                                    <p:cond delay="0"/>
                                  </p:stCondLst>
                                  <p:childTnLst>
                                    <p:animEffect transition="out" filter="fade">
                                      <p:cBhvr>
                                        <p:cTn id="123" dur="500"/>
                                        <p:tgtEl>
                                          <p:spTgt spid="27"/>
                                        </p:tgtEl>
                                      </p:cBhvr>
                                    </p:animEffect>
                                    <p:set>
                                      <p:cBhvr>
                                        <p:cTn id="124" dur="1" fill="hold">
                                          <p:stCondLst>
                                            <p:cond delay="499"/>
                                          </p:stCondLst>
                                        </p:cTn>
                                        <p:tgtEl>
                                          <p:spTgt spid="27"/>
                                        </p:tgtEl>
                                        <p:attrNameLst>
                                          <p:attrName>style.visibility</p:attrName>
                                        </p:attrNameLst>
                                      </p:cBhvr>
                                      <p:to>
                                        <p:strVal val="hidden"/>
                                      </p:to>
                                    </p:set>
                                  </p:childTnLst>
                                </p:cTn>
                              </p:par>
                              <p:par>
                                <p:cTn id="125" presetID="10" presetClass="exit" presetSubtype="0" fill="hold" nodeType="withEffect">
                                  <p:stCondLst>
                                    <p:cond delay="0"/>
                                  </p:stCondLst>
                                  <p:childTnLst>
                                    <p:animEffect transition="out" filter="fade">
                                      <p:cBhvr>
                                        <p:cTn id="126" dur="500"/>
                                        <p:tgtEl>
                                          <p:spTgt spid="23"/>
                                        </p:tgtEl>
                                      </p:cBhvr>
                                    </p:animEffect>
                                    <p:set>
                                      <p:cBhvr>
                                        <p:cTn id="127" dur="1" fill="hold">
                                          <p:stCondLst>
                                            <p:cond delay="499"/>
                                          </p:stCondLst>
                                        </p:cTn>
                                        <p:tgtEl>
                                          <p:spTgt spid="23"/>
                                        </p:tgtEl>
                                        <p:attrNameLst>
                                          <p:attrName>style.visibility</p:attrName>
                                        </p:attrNameLst>
                                      </p:cBhvr>
                                      <p:to>
                                        <p:strVal val="hidden"/>
                                      </p:to>
                                    </p:set>
                                  </p:childTnLst>
                                </p:cTn>
                              </p:par>
                              <p:par>
                                <p:cTn id="128" presetID="10" presetClass="exit" presetSubtype="0" fill="hold" nodeType="withEffect">
                                  <p:stCondLst>
                                    <p:cond delay="0"/>
                                  </p:stCondLst>
                                  <p:childTnLst>
                                    <p:animEffect transition="out" filter="fade">
                                      <p:cBhvr>
                                        <p:cTn id="129" dur="500"/>
                                        <p:tgtEl>
                                          <p:spTgt spid="22"/>
                                        </p:tgtEl>
                                      </p:cBhvr>
                                    </p:animEffect>
                                    <p:set>
                                      <p:cBhvr>
                                        <p:cTn id="130" dur="1" fill="hold">
                                          <p:stCondLst>
                                            <p:cond delay="499"/>
                                          </p:stCondLst>
                                        </p:cTn>
                                        <p:tgtEl>
                                          <p:spTgt spid="22"/>
                                        </p:tgtEl>
                                        <p:attrNameLst>
                                          <p:attrName>style.visibility</p:attrName>
                                        </p:attrNameLst>
                                      </p:cBhvr>
                                      <p:to>
                                        <p:strVal val="hidden"/>
                                      </p:to>
                                    </p:set>
                                  </p:childTnLst>
                                </p:cTn>
                              </p:par>
                              <p:par>
                                <p:cTn id="131" presetID="10" presetClass="exit" presetSubtype="0" fill="hold" nodeType="withEffect">
                                  <p:stCondLst>
                                    <p:cond delay="0"/>
                                  </p:stCondLst>
                                  <p:childTnLst>
                                    <p:animEffect transition="out" filter="fade">
                                      <p:cBhvr>
                                        <p:cTn id="132" dur="500"/>
                                        <p:tgtEl>
                                          <p:spTgt spid="14"/>
                                        </p:tgtEl>
                                      </p:cBhvr>
                                    </p:animEffect>
                                    <p:set>
                                      <p:cBhvr>
                                        <p:cTn id="133" dur="1" fill="hold">
                                          <p:stCondLst>
                                            <p:cond delay="499"/>
                                          </p:stCondLst>
                                        </p:cTn>
                                        <p:tgtEl>
                                          <p:spTgt spid="14"/>
                                        </p:tgtEl>
                                        <p:attrNameLst>
                                          <p:attrName>style.visibility</p:attrName>
                                        </p:attrNameLst>
                                      </p:cBhvr>
                                      <p:to>
                                        <p:strVal val="hidden"/>
                                      </p:to>
                                    </p:set>
                                  </p:childTnLst>
                                </p:cTn>
                              </p:par>
                              <p:par>
                                <p:cTn id="134" presetID="10" presetClass="exit" presetSubtype="0" fill="hold" nodeType="withEffect">
                                  <p:stCondLst>
                                    <p:cond delay="0"/>
                                  </p:stCondLst>
                                  <p:childTnLst>
                                    <p:animEffect transition="out" filter="fade">
                                      <p:cBhvr>
                                        <p:cTn id="135" dur="500"/>
                                        <p:tgtEl>
                                          <p:spTgt spid="7"/>
                                        </p:tgtEl>
                                      </p:cBhvr>
                                    </p:animEffect>
                                    <p:set>
                                      <p:cBhvr>
                                        <p:cTn id="136" dur="1" fill="hold">
                                          <p:stCondLst>
                                            <p:cond delay="499"/>
                                          </p:stCondLst>
                                        </p:cTn>
                                        <p:tgtEl>
                                          <p:spTgt spid="7"/>
                                        </p:tgtEl>
                                        <p:attrNameLst>
                                          <p:attrName>style.visibility</p:attrName>
                                        </p:attrNameLst>
                                      </p:cBhvr>
                                      <p:to>
                                        <p:strVal val="hidden"/>
                                      </p:to>
                                    </p:set>
                                  </p:childTnLst>
                                </p:cTn>
                              </p:par>
                              <p:par>
                                <p:cTn id="137" presetID="16" presetClass="emph" presetSubtype="0" fill="hold" grpId="0" nodeType="withEffect">
                                  <p:stCondLst>
                                    <p:cond delay="0"/>
                                  </p:stCondLst>
                                  <p:iterate type="lt">
                                    <p:tmPct val="4000"/>
                                  </p:iterate>
                                  <p:childTnLst>
                                    <p:set>
                                      <p:cBhvr override="childStyle">
                                        <p:cTn id="138" dur="1000" fill="hold"/>
                                        <p:tgtEl>
                                          <p:spTgt spid="4"/>
                                        </p:tgtEl>
                                        <p:attrNameLst>
                                          <p:attrName>style.color</p:attrName>
                                        </p:attrNameLst>
                                      </p:cBhvr>
                                      <p:to>
                                        <p:clrVal>
                                          <a:srgbClr val="171616"/>
                                        </p:clrVal>
                                      </p:to>
                                    </p:set>
                                    <p:set>
                                      <p:cBhvr>
                                        <p:cTn id="139" dur="1000" fill="hold"/>
                                        <p:tgtEl>
                                          <p:spTgt spid="4"/>
                                        </p:tgtEl>
                                        <p:attrNameLst>
                                          <p:attrName>fillcolor</p:attrName>
                                        </p:attrNameLst>
                                      </p:cBhvr>
                                      <p:to>
                                        <p:clrVal>
                                          <a:srgbClr val="171616"/>
                                        </p:clrVal>
                                      </p:to>
                                    </p:set>
                                    <p:set>
                                      <p:cBhvr>
                                        <p:cTn id="140" dur="1000" fill="hold"/>
                                        <p:tgtEl>
                                          <p:spTgt spid="4"/>
                                        </p:tgtEl>
                                        <p:attrNameLst>
                                          <p:attrName>fill.type</p:attrName>
                                        </p:attrNameLst>
                                      </p:cBhvr>
                                      <p:to>
                                        <p:strVal val="solid"/>
                                      </p:to>
                                    </p:set>
                                  </p:childTnLst>
                                </p:cTn>
                              </p:par>
                            </p:childTnLst>
                          </p:cTn>
                        </p:par>
                        <p:par>
                          <p:cTn id="141" fill="hold">
                            <p:stCondLst>
                              <p:cond delay="1680"/>
                            </p:stCondLst>
                            <p:childTnLst>
                              <p:par>
                                <p:cTn id="142" presetID="16" presetClass="emph" presetSubtype="0" fill="hold" grpId="1" nodeType="afterEffect">
                                  <p:stCondLst>
                                    <p:cond delay="0"/>
                                  </p:stCondLst>
                                  <p:iterate type="lt">
                                    <p:tmPct val="4000"/>
                                  </p:iterate>
                                  <p:childTnLst>
                                    <p:set>
                                      <p:cBhvr override="childStyle">
                                        <p:cTn id="143" dur="500" fill="hold"/>
                                        <p:tgtEl>
                                          <p:spTgt spid="4"/>
                                        </p:tgtEl>
                                        <p:attrNameLst>
                                          <p:attrName>style.color</p:attrName>
                                        </p:attrNameLst>
                                      </p:cBhvr>
                                      <p:to>
                                        <p:clrVal>
                                          <a:srgbClr val="FFFFFF"/>
                                        </p:clrVal>
                                      </p:to>
                                    </p:set>
                                    <p:set>
                                      <p:cBhvr>
                                        <p:cTn id="144" dur="500" fill="hold"/>
                                        <p:tgtEl>
                                          <p:spTgt spid="4"/>
                                        </p:tgtEl>
                                        <p:attrNameLst>
                                          <p:attrName>fillcolor</p:attrName>
                                        </p:attrNameLst>
                                      </p:cBhvr>
                                      <p:to>
                                        <p:clrVal>
                                          <a:srgbClr val="FFFFFF"/>
                                        </p:clrVal>
                                      </p:to>
                                    </p:set>
                                    <p:set>
                                      <p:cBhvr>
                                        <p:cTn id="145" dur="500" fill="hold"/>
                                        <p:tgtEl>
                                          <p:spTgt spid="4"/>
                                        </p:tgtEl>
                                        <p:attrNameLst>
                                          <p:attrName>fill.type</p:attrName>
                                        </p:attrNameLst>
                                      </p:cBhvr>
                                      <p:to>
                                        <p:strVal val="solid"/>
                                      </p:to>
                                    </p:set>
                                  </p:childTnLst>
                                </p:cTn>
                              </p:par>
                            </p:childTnLst>
                          </p:cTn>
                        </p:par>
                      </p:childTnLst>
                    </p:cTn>
                  </p:par>
                  <p:par>
                    <p:cTn id="146" fill="hold">
                      <p:stCondLst>
                        <p:cond delay="indefinite"/>
                      </p:stCondLst>
                      <p:childTnLst>
                        <p:par>
                          <p:cTn id="147" fill="hold">
                            <p:stCondLst>
                              <p:cond delay="0"/>
                            </p:stCondLst>
                            <p:childTnLst>
                              <p:par>
                                <p:cTn id="148" presetID="10" presetClass="entr" presetSubtype="0" fill="hold" nodeType="clickEffect">
                                  <p:stCondLst>
                                    <p:cond delay="0"/>
                                  </p:stCondLst>
                                  <p:childTnLst>
                                    <p:set>
                                      <p:cBhvr>
                                        <p:cTn id="149" dur="1" fill="hold">
                                          <p:stCondLst>
                                            <p:cond delay="0"/>
                                          </p:stCondLst>
                                        </p:cTn>
                                        <p:tgtEl>
                                          <p:spTgt spid="31"/>
                                        </p:tgtEl>
                                        <p:attrNameLst>
                                          <p:attrName>style.visibility</p:attrName>
                                        </p:attrNameLst>
                                      </p:cBhvr>
                                      <p:to>
                                        <p:strVal val="visible"/>
                                      </p:to>
                                    </p:set>
                                    <p:animEffect transition="in" filter="fade">
                                      <p:cBhvr>
                                        <p:cTn id="150" dur="500"/>
                                        <p:tgtEl>
                                          <p:spTgt spid="31"/>
                                        </p:tgtEl>
                                      </p:cBhvr>
                                    </p:animEffect>
                                  </p:childTnLst>
                                </p:cTn>
                              </p:par>
                            </p:childTnLst>
                          </p:cTn>
                        </p:par>
                        <p:par>
                          <p:cTn id="151" fill="hold">
                            <p:stCondLst>
                              <p:cond delay="500"/>
                            </p:stCondLst>
                            <p:childTnLst>
                              <p:par>
                                <p:cTn id="152" presetID="10" presetClass="entr" presetSubtype="0" fill="hold" grpId="0" nodeType="afterEffect">
                                  <p:stCondLst>
                                    <p:cond delay="0"/>
                                  </p:stCondLst>
                                  <p:childTnLst>
                                    <p:set>
                                      <p:cBhvr>
                                        <p:cTn id="153" dur="1" fill="hold">
                                          <p:stCondLst>
                                            <p:cond delay="0"/>
                                          </p:stCondLst>
                                        </p:cTn>
                                        <p:tgtEl>
                                          <p:spTgt spid="34"/>
                                        </p:tgtEl>
                                        <p:attrNameLst>
                                          <p:attrName>style.visibility</p:attrName>
                                        </p:attrNameLst>
                                      </p:cBhvr>
                                      <p:to>
                                        <p:strVal val="visible"/>
                                      </p:to>
                                    </p:set>
                                    <p:animEffect transition="in" filter="fade">
                                      <p:cBhvr>
                                        <p:cTn id="154" dur="500"/>
                                        <p:tgtEl>
                                          <p:spTgt spid="34"/>
                                        </p:tgtEl>
                                      </p:cBhvr>
                                    </p:animEffect>
                                  </p:childTnLst>
                                </p:cTn>
                              </p:par>
                            </p:childTnLst>
                          </p:cTn>
                        </p:par>
                      </p:childTnLst>
                    </p:cTn>
                  </p:par>
                  <p:par>
                    <p:cTn id="155" fill="hold">
                      <p:stCondLst>
                        <p:cond delay="indefinite"/>
                      </p:stCondLst>
                      <p:childTnLst>
                        <p:par>
                          <p:cTn id="156" fill="hold">
                            <p:stCondLst>
                              <p:cond delay="0"/>
                            </p:stCondLst>
                            <p:childTnLst>
                              <p:par>
                                <p:cTn id="157" presetID="10" presetClass="entr" presetSubtype="0" fill="hold" grpId="0" nodeType="clickEffect">
                                  <p:stCondLst>
                                    <p:cond delay="0"/>
                                  </p:stCondLst>
                                  <p:childTnLst>
                                    <p:set>
                                      <p:cBhvr>
                                        <p:cTn id="158" dur="1" fill="hold">
                                          <p:stCondLst>
                                            <p:cond delay="0"/>
                                          </p:stCondLst>
                                        </p:cTn>
                                        <p:tgtEl>
                                          <p:spTgt spid="35"/>
                                        </p:tgtEl>
                                        <p:attrNameLst>
                                          <p:attrName>style.visibility</p:attrName>
                                        </p:attrNameLst>
                                      </p:cBhvr>
                                      <p:to>
                                        <p:strVal val="visible"/>
                                      </p:to>
                                    </p:set>
                                    <p:animEffect transition="in" filter="fade">
                                      <p:cBhvr>
                                        <p:cTn id="15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13" grpId="0"/>
      <p:bldP spid="13" grpId="1"/>
      <p:bldP spid="34" grpId="0" animBg="1"/>
      <p:bldP spid="35" grpId="0"/>
      <p:bldP spid="24" grpId="1" animBg="1"/>
      <p:bldP spid="24" grpId="2"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B005CC-CCED-C745-B2DE-3FBA37EC5C57}"/>
              </a:ext>
            </a:extLst>
          </p:cNvPr>
          <p:cNvSpPr>
            <a:spLocks noGrp="1"/>
          </p:cNvSpPr>
          <p:nvPr>
            <p:ph type="title"/>
          </p:nvPr>
        </p:nvSpPr>
        <p:spPr/>
        <p:txBody>
          <a:bodyPr/>
          <a:lstStyle/>
          <a:p>
            <a:r>
              <a:rPr lang="en-US" dirty="0"/>
              <a:t>AUTHORIZING RIGHTS &amp; USES</a:t>
            </a:r>
          </a:p>
        </p:txBody>
      </p:sp>
      <p:pic>
        <p:nvPicPr>
          <p:cNvPr id="3" name="Section 3 screencap" descr="A screenshot of a cell phone&#10;&#10;Description automatically generated">
            <a:extLst>
              <a:ext uri="{FF2B5EF4-FFF2-40B4-BE49-F238E27FC236}">
                <a16:creationId xmlns:a16="http://schemas.microsoft.com/office/drawing/2014/main" id="{68E4FDAB-CFD8-D840-A200-B461AA6EEA43}"/>
              </a:ext>
            </a:extLst>
          </p:cNvPr>
          <p:cNvPicPr>
            <a:picLocks noChangeAspect="1"/>
          </p:cNvPicPr>
          <p:nvPr/>
        </p:nvPicPr>
        <p:blipFill>
          <a:blip r:embed="rId3"/>
          <a:stretch>
            <a:fillRect/>
          </a:stretch>
        </p:blipFill>
        <p:spPr>
          <a:xfrm>
            <a:off x="4344768" y="1661037"/>
            <a:ext cx="4501714" cy="5001904"/>
          </a:xfrm>
          <a:prstGeom prst="rect">
            <a:avLst/>
          </a:prstGeom>
        </p:spPr>
      </p:pic>
      <p:pic>
        <p:nvPicPr>
          <p:cNvPr id="6" name="Sandy (creator)" descr="A close up of a logo&#10;&#10;Description automatically generated">
            <a:extLst>
              <a:ext uri="{FF2B5EF4-FFF2-40B4-BE49-F238E27FC236}">
                <a16:creationId xmlns:a16="http://schemas.microsoft.com/office/drawing/2014/main" id="{58881EE1-4DE2-9F4F-97E3-550B928EF2B5}"/>
              </a:ext>
            </a:extLst>
          </p:cNvPr>
          <p:cNvPicPr>
            <a:picLocks noChangeAspect="1"/>
          </p:cNvPicPr>
          <p:nvPr/>
        </p:nvPicPr>
        <p:blipFill>
          <a:blip r:embed="rId4"/>
          <a:stretch>
            <a:fillRect/>
          </a:stretch>
        </p:blipFill>
        <p:spPr>
          <a:xfrm flipH="1">
            <a:off x="1033137" y="2085782"/>
            <a:ext cx="2035924" cy="4148194"/>
          </a:xfrm>
          <a:prstGeom prst="rect">
            <a:avLst/>
          </a:prstGeom>
        </p:spPr>
      </p:pic>
      <mc:AlternateContent xmlns:mc="http://schemas.openxmlformats.org/markup-compatibility/2006" xmlns:p14="http://schemas.microsoft.com/office/powerpoint/2010/main">
        <mc:Choice Requires="p14">
          <p:contentPart p14:bwMode="auto" r:id="rId5">
            <p14:nvContentPartPr>
              <p14:cNvPr id="7" name="Text highlight">
                <a:extLst>
                  <a:ext uri="{FF2B5EF4-FFF2-40B4-BE49-F238E27FC236}">
                    <a16:creationId xmlns:a16="http://schemas.microsoft.com/office/drawing/2014/main" id="{5D76DAD3-C0E4-0741-AAC9-B9BEF935E015}"/>
                  </a:ext>
                </a:extLst>
              </p14:cNvPr>
              <p14:cNvContentPartPr/>
              <p14:nvPr/>
            </p14:nvContentPartPr>
            <p14:xfrm>
              <a:off x="4344769" y="3429000"/>
              <a:ext cx="4178746" cy="976320"/>
            </p14:xfrm>
          </p:contentPart>
        </mc:Choice>
        <mc:Fallback xmlns="">
          <p:pic>
            <p:nvPicPr>
              <p:cNvPr id="7" name="Text highlight">
                <a:extLst>
                  <a:ext uri="{FF2B5EF4-FFF2-40B4-BE49-F238E27FC236}">
                    <a16:creationId xmlns:a16="http://schemas.microsoft.com/office/drawing/2014/main" id="{5D76DAD3-C0E4-0741-AAC9-B9BEF935E015}"/>
                  </a:ext>
                </a:extLst>
              </p:cNvPr>
              <p:cNvPicPr/>
              <p:nvPr/>
            </p:nvPicPr>
            <p:blipFill>
              <a:blip r:embed="rId6"/>
              <a:stretch>
                <a:fillRect/>
              </a:stretch>
            </p:blipFill>
            <p:spPr>
              <a:xfrm>
                <a:off x="4325686" y="3409927"/>
                <a:ext cx="4216551" cy="1014106"/>
              </a:xfrm>
              <a:prstGeom prst="rect">
                <a:avLst/>
              </a:prstGeom>
            </p:spPr>
          </p:pic>
        </mc:Fallback>
      </mc:AlternateContent>
      <p:pic>
        <p:nvPicPr>
          <p:cNvPr id="8" name="Book">
            <a:extLst>
              <a:ext uri="{FF2B5EF4-FFF2-40B4-BE49-F238E27FC236}">
                <a16:creationId xmlns:a16="http://schemas.microsoft.com/office/drawing/2014/main" id="{D578F7A8-661B-5645-B271-DB93DBA359AA}"/>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8304439" y="2764890"/>
            <a:ext cx="3049361" cy="3820886"/>
          </a:xfrm>
          <a:prstGeom prst="rect">
            <a:avLst/>
          </a:prstGeom>
        </p:spPr>
      </p:pic>
      <p:pic>
        <p:nvPicPr>
          <p:cNvPr id="9" name="Make a copy">
            <a:extLst>
              <a:ext uri="{FF2B5EF4-FFF2-40B4-BE49-F238E27FC236}">
                <a16:creationId xmlns:a16="http://schemas.microsoft.com/office/drawing/2014/main" id="{CAC999D1-7ECA-824C-ABA2-388D14091A62}"/>
              </a:ext>
            </a:extLst>
          </p:cNvPr>
          <p:cNvPicPr>
            <a:picLocks noChangeAspect="1"/>
          </p:cNvPicPr>
          <p:nvPr/>
        </p:nvPicPr>
        <p:blipFill rotWithShape="1">
          <a:blip r:embed="rId9">
            <a:extLst>
              <a:ext uri="{28A0092B-C50C-407E-A947-70E740481C1C}">
                <a14:useLocalDpi xmlns:a14="http://schemas.microsoft.com/office/drawing/2010/main" val="0"/>
              </a:ext>
            </a:extLst>
          </a:blip>
          <a:srcRect l="12746" r="11640" b="14933"/>
          <a:stretch/>
        </p:blipFill>
        <p:spPr>
          <a:xfrm>
            <a:off x="5610369" y="1920623"/>
            <a:ext cx="982954" cy="1154155"/>
          </a:xfrm>
          <a:prstGeom prst="rect">
            <a:avLst/>
          </a:prstGeom>
        </p:spPr>
      </p:pic>
      <p:pic>
        <p:nvPicPr>
          <p:cNvPr id="10" name="Telecommunication">
            <a:extLst>
              <a:ext uri="{FF2B5EF4-FFF2-40B4-BE49-F238E27FC236}">
                <a16:creationId xmlns:a16="http://schemas.microsoft.com/office/drawing/2014/main" id="{DDD1ACD8-D0C7-734B-9484-BF6626590C06}"/>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5361094" y="5007932"/>
            <a:ext cx="1469812" cy="1822566"/>
          </a:xfrm>
          <a:prstGeom prst="rect">
            <a:avLst/>
          </a:prstGeom>
        </p:spPr>
      </p:pic>
      <p:pic>
        <p:nvPicPr>
          <p:cNvPr id="11" name="Change format">
            <a:extLst>
              <a:ext uri="{FF2B5EF4-FFF2-40B4-BE49-F238E27FC236}">
                <a16:creationId xmlns:a16="http://schemas.microsoft.com/office/drawing/2014/main" id="{C0CBEAF0-E170-E040-90EB-0F7566ABE536}"/>
              </a:ext>
            </a:extLst>
          </p:cNvPr>
          <p:cNvPicPr>
            <a:picLocks noChangeAspect="1"/>
          </p:cNvPicPr>
          <p:nvPr/>
        </p:nvPicPr>
        <p:blipFill>
          <a:blip r:embed="rId12">
            <a:extLst>
              <a:ext uri="{96DAC541-7B7A-43D3-8B79-37D633B846F1}">
                <asvg:svgBlip xmlns="" xmlns:asvg="http://schemas.microsoft.com/office/drawing/2016/SVG/main" r:embed="rId13"/>
              </a:ext>
            </a:extLst>
          </a:blip>
          <a:stretch>
            <a:fillRect/>
          </a:stretch>
        </p:blipFill>
        <p:spPr>
          <a:xfrm>
            <a:off x="5627047" y="3604825"/>
            <a:ext cx="934316" cy="1154155"/>
          </a:xfrm>
          <a:prstGeom prst="rect">
            <a:avLst/>
          </a:prstGeom>
        </p:spPr>
      </p:pic>
      <p:pic>
        <p:nvPicPr>
          <p:cNvPr id="12" name="Check 1" descr="Checkmark">
            <a:extLst>
              <a:ext uri="{FF2B5EF4-FFF2-40B4-BE49-F238E27FC236}">
                <a16:creationId xmlns:a16="http://schemas.microsoft.com/office/drawing/2014/main" id="{D2B258B7-A3E9-3442-8BDD-8DFB3EF03A92}"/>
              </a:ext>
            </a:extLst>
          </p:cNvPr>
          <p:cNvPicPr>
            <a:picLocks noChangeAspect="1"/>
          </p:cNvPicPr>
          <p:nvPr/>
        </p:nvPicPr>
        <p:blipFill>
          <a:blip r:embed="rId14">
            <a:extLst>
              <a:ext uri="{96DAC541-7B7A-43D3-8B79-37D633B846F1}">
                <asvg:svgBlip xmlns="" xmlns:asvg="http://schemas.microsoft.com/office/drawing/2016/SVG/main" r:embed="rId15"/>
              </a:ext>
            </a:extLst>
          </a:blip>
          <a:stretch>
            <a:fillRect/>
          </a:stretch>
        </p:blipFill>
        <p:spPr>
          <a:xfrm rot="21115822">
            <a:off x="4073314" y="1920624"/>
            <a:ext cx="1154154" cy="1154154"/>
          </a:xfrm>
          <a:prstGeom prst="rect">
            <a:avLst/>
          </a:prstGeom>
        </p:spPr>
      </p:pic>
      <p:pic>
        <p:nvPicPr>
          <p:cNvPr id="13" name="Check 3" descr="Checkmark">
            <a:extLst>
              <a:ext uri="{FF2B5EF4-FFF2-40B4-BE49-F238E27FC236}">
                <a16:creationId xmlns:a16="http://schemas.microsoft.com/office/drawing/2014/main" id="{D84D079A-11CF-5F45-A975-D5E8C7B6E62A}"/>
              </a:ext>
            </a:extLst>
          </p:cNvPr>
          <p:cNvPicPr>
            <a:picLocks noChangeAspect="1"/>
          </p:cNvPicPr>
          <p:nvPr/>
        </p:nvPicPr>
        <p:blipFill>
          <a:blip r:embed="rId14">
            <a:extLst>
              <a:ext uri="{96DAC541-7B7A-43D3-8B79-37D633B846F1}">
                <asvg:svgBlip xmlns="" xmlns:asvg="http://schemas.microsoft.com/office/drawing/2016/SVG/main" r:embed="rId15"/>
              </a:ext>
            </a:extLst>
          </a:blip>
          <a:stretch>
            <a:fillRect/>
          </a:stretch>
        </p:blipFill>
        <p:spPr>
          <a:xfrm rot="21115822">
            <a:off x="4073314" y="5299286"/>
            <a:ext cx="1154154" cy="1154154"/>
          </a:xfrm>
          <a:prstGeom prst="rect">
            <a:avLst/>
          </a:prstGeom>
        </p:spPr>
      </p:pic>
      <p:pic>
        <p:nvPicPr>
          <p:cNvPr id="14" name="Check 2" descr="Checkmark">
            <a:extLst>
              <a:ext uri="{FF2B5EF4-FFF2-40B4-BE49-F238E27FC236}">
                <a16:creationId xmlns:a16="http://schemas.microsoft.com/office/drawing/2014/main" id="{74A1D969-71FD-A346-B918-A26C20770BA7}"/>
              </a:ext>
            </a:extLst>
          </p:cNvPr>
          <p:cNvPicPr>
            <a:picLocks noChangeAspect="1"/>
          </p:cNvPicPr>
          <p:nvPr/>
        </p:nvPicPr>
        <p:blipFill>
          <a:blip r:embed="rId14">
            <a:extLst>
              <a:ext uri="{96DAC541-7B7A-43D3-8B79-37D633B846F1}">
                <asvg:svgBlip xmlns="" xmlns:asvg="http://schemas.microsoft.com/office/drawing/2016/SVG/main" r:embed="rId15"/>
              </a:ext>
            </a:extLst>
          </a:blip>
          <a:stretch>
            <a:fillRect/>
          </a:stretch>
        </p:blipFill>
        <p:spPr>
          <a:xfrm rot="21115822">
            <a:off x="4073314" y="3504293"/>
            <a:ext cx="1154154" cy="1154154"/>
          </a:xfrm>
          <a:prstGeom prst="rect">
            <a:avLst/>
          </a:prstGeom>
        </p:spPr>
      </p:pic>
      <p:sp>
        <p:nvSpPr>
          <p:cNvPr id="15" name="I get to decide">
            <a:extLst>
              <a:ext uri="{FF2B5EF4-FFF2-40B4-BE49-F238E27FC236}">
                <a16:creationId xmlns:a16="http://schemas.microsoft.com/office/drawing/2014/main" id="{58FBF72B-E2EA-6C40-BE0B-617D6EBCB8E5}"/>
              </a:ext>
            </a:extLst>
          </p:cNvPr>
          <p:cNvSpPr/>
          <p:nvPr/>
        </p:nvSpPr>
        <p:spPr>
          <a:xfrm>
            <a:off x="4633679" y="4522068"/>
            <a:ext cx="3099722" cy="2103169"/>
          </a:xfrm>
          <a:prstGeom prst="wedgeRoundRectCallout">
            <a:avLst>
              <a:gd name="adj1" fmla="val -116348"/>
              <a:gd name="adj2" fmla="val -84936"/>
              <a:gd name="adj3" fmla="val 16667"/>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sz="4000" dirty="0"/>
          </a:p>
          <a:p>
            <a:pPr algn="ctr"/>
            <a:r>
              <a:rPr lang="en-CA" sz="8000" dirty="0">
                <a:solidFill>
                  <a:schemeClr val="tx1"/>
                </a:solidFill>
              </a:rPr>
              <a:t> </a:t>
            </a:r>
            <a:endParaRPr lang="en-CA" sz="8000" dirty="0" smtClean="0">
              <a:solidFill>
                <a:schemeClr val="tx1"/>
              </a:solidFill>
            </a:endParaRPr>
          </a:p>
          <a:p>
            <a:pPr algn="ctr"/>
            <a:endParaRPr lang="en-CA" dirty="0" smtClean="0"/>
          </a:p>
          <a:p>
            <a:pPr algn="ctr"/>
            <a:endParaRPr lang="en-CA" dirty="0" smtClean="0">
              <a:solidFill>
                <a:schemeClr val="tx1"/>
              </a:solidFill>
            </a:endParaRPr>
          </a:p>
          <a:p>
            <a:pPr algn="ctr"/>
            <a:r>
              <a:rPr lang="en-CA" dirty="0" smtClean="0">
                <a:solidFill>
                  <a:schemeClr val="tx1"/>
                </a:solidFill>
              </a:rPr>
              <a:t> </a:t>
            </a:r>
            <a:r>
              <a:rPr lang="en-CA" dirty="0">
                <a:solidFill>
                  <a:schemeClr val="tx1"/>
                </a:solidFill>
              </a:rPr>
              <a:t>I GET TO DECIDE HOW MY WORK IS USED!</a:t>
            </a:r>
          </a:p>
          <a:p>
            <a:pPr algn="ctr"/>
            <a:endParaRPr lang="en-CA" sz="3200" dirty="0" smtClean="0"/>
          </a:p>
          <a:p>
            <a:r>
              <a:rPr lang="en-CA" sz="2400" dirty="0" smtClean="0">
                <a:solidFill>
                  <a:schemeClr val="tx1"/>
                </a:solidFill>
              </a:rPr>
              <a:t/>
            </a:r>
            <a:br>
              <a:rPr lang="en-CA" sz="2400" dirty="0" smtClean="0">
                <a:solidFill>
                  <a:schemeClr val="tx1"/>
                </a:solidFill>
              </a:rPr>
            </a:br>
            <a:r>
              <a:rPr lang="en-CA" sz="4000" dirty="0" smtClean="0">
                <a:solidFill>
                  <a:schemeClr val="tx1"/>
                </a:solidFill>
              </a:rPr>
              <a:t/>
            </a:r>
            <a:br>
              <a:rPr lang="en-CA" sz="4000" dirty="0" smtClean="0">
                <a:solidFill>
                  <a:schemeClr val="tx1"/>
                </a:solidFill>
              </a:rPr>
            </a:br>
            <a:endParaRPr lang="en-CA" sz="4000" dirty="0" smtClean="0">
              <a:solidFill>
                <a:schemeClr val="tx1"/>
              </a:solidFill>
              <a:latin typeface="Arial" panose="020B0604020202020204" pitchFamily="34" charset="0"/>
              <a:cs typeface="Arial" panose="020B0604020202020204" pitchFamily="34" charset="0"/>
            </a:endParaRPr>
          </a:p>
          <a:p>
            <a:endParaRPr lang="en-CA" dirty="0"/>
          </a:p>
        </p:txBody>
      </p:sp>
      <p:pic>
        <p:nvPicPr>
          <p:cNvPr id="2" name="Picture 1"/>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381636" y="4822320"/>
            <a:ext cx="468000" cy="468000"/>
          </a:xfrm>
          <a:prstGeom prst="rect">
            <a:avLst/>
          </a:prstGeom>
        </p:spPr>
      </p:pic>
      <p:pic>
        <p:nvPicPr>
          <p:cNvPr id="5" name="Picture 4"/>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863186" y="5930016"/>
            <a:ext cx="468000" cy="468000"/>
          </a:xfrm>
          <a:prstGeom prst="rect">
            <a:avLst/>
          </a:prstGeom>
        </p:spPr>
      </p:pic>
      <p:pic>
        <p:nvPicPr>
          <p:cNvPr id="16" name="Picture 15"/>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403751" y="4822320"/>
            <a:ext cx="468000" cy="468000"/>
          </a:xfrm>
          <a:prstGeom prst="rect">
            <a:avLst/>
          </a:prstGeom>
        </p:spPr>
      </p:pic>
      <p:pic>
        <p:nvPicPr>
          <p:cNvPr id="17" name="Picture 16"/>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939404" y="4866631"/>
            <a:ext cx="396000" cy="396000"/>
          </a:xfrm>
          <a:prstGeom prst="rect">
            <a:avLst/>
          </a:prstGeom>
        </p:spPr>
      </p:pic>
      <p:pic>
        <p:nvPicPr>
          <p:cNvPr id="18" name="Picture 17"/>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363912" y="5951793"/>
            <a:ext cx="396000" cy="396000"/>
          </a:xfrm>
          <a:prstGeom prst="rect">
            <a:avLst/>
          </a:prstGeom>
        </p:spPr>
      </p:pic>
      <p:pic>
        <p:nvPicPr>
          <p:cNvPr id="19" name="Picture 18"/>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437849" y="5951793"/>
            <a:ext cx="396000" cy="396000"/>
          </a:xfrm>
          <a:prstGeom prst="rect">
            <a:avLst/>
          </a:prstGeom>
        </p:spPr>
      </p:pic>
      <p:pic>
        <p:nvPicPr>
          <p:cNvPr id="20" name="Authorize">
            <a:extLst>
              <a:ext uri="{FF2B5EF4-FFF2-40B4-BE49-F238E27FC236}">
                <a16:creationId xmlns:a16="http://schemas.microsoft.com/office/drawing/2014/main" id="{249CAC9E-99A0-EF47-A57D-7B578F2A20AD}"/>
              </a:ext>
            </a:extLst>
          </p:cNvPr>
          <p:cNvPicPr>
            <a:picLocks noChangeAspect="1"/>
          </p:cNvPicPr>
          <p:nvPr/>
        </p:nvPicPr>
        <p:blipFill>
          <a:blip r:embed="rId18">
            <a:extLst>
              <a:ext uri="{96DAC541-7B7A-43D3-8B79-37D633B846F1}">
                <asvg:svgBlip xmlns="" xmlns:asvg="http://schemas.microsoft.com/office/drawing/2016/SVG/main" r:embed="rId19"/>
              </a:ext>
            </a:extLst>
          </a:blip>
          <a:stretch>
            <a:fillRect/>
          </a:stretch>
        </p:blipFill>
        <p:spPr>
          <a:xfrm>
            <a:off x="9238685" y="4405319"/>
            <a:ext cx="1900800" cy="2376000"/>
          </a:xfrm>
          <a:prstGeom prst="rect">
            <a:avLst/>
          </a:prstGeom>
        </p:spPr>
      </p:pic>
    </p:spTree>
    <p:extLst>
      <p:ext uri="{BB962C8B-B14F-4D97-AF65-F5344CB8AC3E}">
        <p14:creationId xmlns:p14="http://schemas.microsoft.com/office/powerpoint/2010/main" val="1963060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0" presetClass="path" presetSubtype="0" accel="50000" decel="50000" fill="hold" nodeType="withEffect">
                                  <p:stCondLst>
                                    <p:cond delay="0"/>
                                  </p:stCondLst>
                                  <p:childTnLst>
                                    <p:animMotion origin="layout" path="M -0.01472 0.1213 L 0.21302 -0.74004 " pathEditMode="relative" rAng="0" ptsTypes="AA">
                                      <p:cBhvr>
                                        <p:cTn id="14" dur="2000" fill="hold"/>
                                        <p:tgtEl>
                                          <p:spTgt spid="3"/>
                                        </p:tgtEl>
                                        <p:attrNameLst>
                                          <p:attrName>ppt_x</p:attrName>
                                          <p:attrName>ppt_y</p:attrName>
                                        </p:attrNameLst>
                                      </p:cBhvr>
                                      <p:rCtr x="11380" y="-43079"/>
                                    </p:animMotion>
                                  </p:childTnLst>
                                </p:cTn>
                              </p:par>
                              <p:par>
                                <p:cTn id="15" presetID="6" presetClass="emph" presetSubtype="0" fill="hold" nodeType="withEffect">
                                  <p:stCondLst>
                                    <p:cond delay="0"/>
                                  </p:stCondLst>
                                  <p:childTnLst>
                                    <p:animScale>
                                      <p:cBhvr>
                                        <p:cTn id="16" dur="2000" fill="hold"/>
                                        <p:tgtEl>
                                          <p:spTgt spid="3"/>
                                        </p:tgtEl>
                                      </p:cBhvr>
                                      <p:by x="200000" y="200000"/>
                                    </p:animScale>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par>
                                <p:cTn id="24" presetID="53" presetClass="entr" presetSubtype="16"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p:cTn id="26" dur="500" fill="hold"/>
                                        <p:tgtEl>
                                          <p:spTgt spid="20"/>
                                        </p:tgtEl>
                                        <p:attrNameLst>
                                          <p:attrName>ppt_w</p:attrName>
                                        </p:attrNameLst>
                                      </p:cBhvr>
                                      <p:tavLst>
                                        <p:tav tm="0">
                                          <p:val>
                                            <p:fltVal val="0"/>
                                          </p:val>
                                        </p:tav>
                                        <p:tav tm="100000">
                                          <p:val>
                                            <p:strVal val="#ppt_w"/>
                                          </p:val>
                                        </p:tav>
                                      </p:tavLst>
                                    </p:anim>
                                    <p:anim calcmode="lin" valueType="num">
                                      <p:cBhvr>
                                        <p:cTn id="27" dur="500" fill="hold"/>
                                        <p:tgtEl>
                                          <p:spTgt spid="20"/>
                                        </p:tgtEl>
                                        <p:attrNameLst>
                                          <p:attrName>ppt_h</p:attrName>
                                        </p:attrNameLst>
                                      </p:cBhvr>
                                      <p:tavLst>
                                        <p:tav tm="0">
                                          <p:val>
                                            <p:fltVal val="0"/>
                                          </p:val>
                                        </p:tav>
                                        <p:tav tm="100000">
                                          <p:val>
                                            <p:strVal val="#ppt_h"/>
                                          </p:val>
                                        </p:tav>
                                      </p:tavLst>
                                    </p:anim>
                                    <p:animEffect transition="in" filter="fade">
                                      <p:cBhvr>
                                        <p:cTn id="28" dur="500"/>
                                        <p:tgtEl>
                                          <p:spTgt spid="20"/>
                                        </p:tgtEl>
                                      </p:cBhvr>
                                    </p:animEffect>
                                  </p:childTnLst>
                                </p:cTn>
                              </p:par>
                            </p:childTnLst>
                          </p:cTn>
                        </p:par>
                        <p:par>
                          <p:cTn id="29" fill="hold">
                            <p:stCondLst>
                              <p:cond delay="500"/>
                            </p:stCondLst>
                            <p:childTnLst>
                              <p:par>
                                <p:cTn id="30" presetID="1" presetClass="entr" presetSubtype="0" fill="hold" grpId="0" nodeType="afterEffect">
                                  <p:stCondLst>
                                    <p:cond delay="500"/>
                                  </p:stCondLst>
                                  <p:childTnLst>
                                    <p:set>
                                      <p:cBhvr>
                                        <p:cTn id="31" dur="1" fill="hold">
                                          <p:stCondLst>
                                            <p:cond delay="0"/>
                                          </p:stCondLst>
                                        </p:cTn>
                                        <p:tgtEl>
                                          <p:spTgt spid="15"/>
                                        </p:tgtEl>
                                        <p:attrNameLst>
                                          <p:attrName>style.visibility</p:attrName>
                                        </p:attrNameLst>
                                      </p:cBhvr>
                                      <p:to>
                                        <p:strVal val="visible"/>
                                      </p:to>
                                    </p:set>
                                  </p:childTnLst>
                                </p:cTn>
                              </p:par>
                              <p:par>
                                <p:cTn id="32" presetID="1" presetClass="entr" presetSubtype="0" fill="hold" nodeType="withEffect">
                                  <p:stCondLst>
                                    <p:cond delay="500"/>
                                  </p:stCondLst>
                                  <p:childTnLst>
                                    <p:set>
                                      <p:cBhvr>
                                        <p:cTn id="33" dur="1" fill="hold">
                                          <p:stCondLst>
                                            <p:cond delay="0"/>
                                          </p:stCondLst>
                                        </p:cTn>
                                        <p:tgtEl>
                                          <p:spTgt spid="2"/>
                                        </p:tgtEl>
                                        <p:attrNameLst>
                                          <p:attrName>style.visibility</p:attrName>
                                        </p:attrNameLst>
                                      </p:cBhvr>
                                      <p:to>
                                        <p:strVal val="visible"/>
                                      </p:to>
                                    </p:set>
                                  </p:childTnLst>
                                </p:cTn>
                              </p:par>
                              <p:par>
                                <p:cTn id="34" presetID="1" presetClass="entr" presetSubtype="0" fill="hold" nodeType="withEffect">
                                  <p:stCondLst>
                                    <p:cond delay="500"/>
                                  </p:stCondLst>
                                  <p:childTnLst>
                                    <p:set>
                                      <p:cBhvr>
                                        <p:cTn id="35" dur="1" fill="hold">
                                          <p:stCondLst>
                                            <p:cond delay="0"/>
                                          </p:stCondLst>
                                        </p:cTn>
                                        <p:tgtEl>
                                          <p:spTgt spid="17"/>
                                        </p:tgtEl>
                                        <p:attrNameLst>
                                          <p:attrName>style.visibility</p:attrName>
                                        </p:attrNameLst>
                                      </p:cBhvr>
                                      <p:to>
                                        <p:strVal val="visible"/>
                                      </p:to>
                                    </p:set>
                                  </p:childTnLst>
                                </p:cTn>
                              </p:par>
                              <p:par>
                                <p:cTn id="36" presetID="1" presetClass="entr" presetSubtype="0" fill="hold" nodeType="withEffect">
                                  <p:stCondLst>
                                    <p:cond delay="500"/>
                                  </p:stCondLst>
                                  <p:childTnLst>
                                    <p:set>
                                      <p:cBhvr>
                                        <p:cTn id="37" dur="1" fill="hold">
                                          <p:stCondLst>
                                            <p:cond delay="0"/>
                                          </p:stCondLst>
                                        </p:cTn>
                                        <p:tgtEl>
                                          <p:spTgt spid="16"/>
                                        </p:tgtEl>
                                        <p:attrNameLst>
                                          <p:attrName>style.visibility</p:attrName>
                                        </p:attrNameLst>
                                      </p:cBhvr>
                                      <p:to>
                                        <p:strVal val="visible"/>
                                      </p:to>
                                    </p:set>
                                  </p:childTnLst>
                                </p:cTn>
                              </p:par>
                              <p:par>
                                <p:cTn id="38" presetID="1" presetClass="entr" presetSubtype="0" fill="hold" nodeType="withEffect">
                                  <p:stCondLst>
                                    <p:cond delay="500"/>
                                  </p:stCondLst>
                                  <p:childTnLst>
                                    <p:set>
                                      <p:cBhvr>
                                        <p:cTn id="39" dur="1" fill="hold">
                                          <p:stCondLst>
                                            <p:cond delay="0"/>
                                          </p:stCondLst>
                                        </p:cTn>
                                        <p:tgtEl>
                                          <p:spTgt spid="18"/>
                                        </p:tgtEl>
                                        <p:attrNameLst>
                                          <p:attrName>style.visibility</p:attrName>
                                        </p:attrNameLst>
                                      </p:cBhvr>
                                      <p:to>
                                        <p:strVal val="visible"/>
                                      </p:to>
                                    </p:set>
                                  </p:childTnLst>
                                </p:cTn>
                              </p:par>
                              <p:par>
                                <p:cTn id="40" presetID="1" presetClass="entr" presetSubtype="0" fill="hold" nodeType="withEffect">
                                  <p:stCondLst>
                                    <p:cond delay="500"/>
                                  </p:stCondLst>
                                  <p:childTnLst>
                                    <p:set>
                                      <p:cBhvr>
                                        <p:cTn id="41" dur="1" fill="hold">
                                          <p:stCondLst>
                                            <p:cond delay="0"/>
                                          </p:stCondLst>
                                        </p:cTn>
                                        <p:tgtEl>
                                          <p:spTgt spid="5"/>
                                        </p:tgtEl>
                                        <p:attrNameLst>
                                          <p:attrName>style.visibility</p:attrName>
                                        </p:attrNameLst>
                                      </p:cBhvr>
                                      <p:to>
                                        <p:strVal val="visible"/>
                                      </p:to>
                                    </p:set>
                                  </p:childTnLst>
                                </p:cTn>
                              </p:par>
                              <p:par>
                                <p:cTn id="42" presetID="1" presetClass="entr" presetSubtype="0" fill="hold" nodeType="withEffect">
                                  <p:stCondLst>
                                    <p:cond delay="500"/>
                                  </p:stCondLst>
                                  <p:childTnLst>
                                    <p:set>
                                      <p:cBhvr>
                                        <p:cTn id="43" dur="1" fill="hold">
                                          <p:stCondLst>
                                            <p:cond delay="0"/>
                                          </p:stCondLst>
                                        </p:cTn>
                                        <p:tgtEl>
                                          <p:spTgt spid="19"/>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nodeType="clickEffect">
                                  <p:stCondLst>
                                    <p:cond delay="0"/>
                                  </p:stCondLst>
                                  <p:childTnLst>
                                    <p:animEffect transition="out" filter="fade">
                                      <p:cBhvr>
                                        <p:cTn id="47" dur="1000"/>
                                        <p:tgtEl>
                                          <p:spTgt spid="7"/>
                                        </p:tgtEl>
                                      </p:cBhvr>
                                    </p:animEffect>
                                    <p:set>
                                      <p:cBhvr>
                                        <p:cTn id="48" dur="1" fill="hold">
                                          <p:stCondLst>
                                            <p:cond delay="999"/>
                                          </p:stCondLst>
                                        </p:cTn>
                                        <p:tgtEl>
                                          <p:spTgt spid="7"/>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20"/>
                                        </p:tgtEl>
                                      </p:cBhvr>
                                    </p:animEffect>
                                    <p:set>
                                      <p:cBhvr>
                                        <p:cTn id="51" dur="1" fill="hold">
                                          <p:stCondLst>
                                            <p:cond delay="499"/>
                                          </p:stCondLst>
                                        </p:cTn>
                                        <p:tgtEl>
                                          <p:spTgt spid="20"/>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500"/>
                                        <p:tgtEl>
                                          <p:spTgt spid="15"/>
                                        </p:tgtEl>
                                      </p:cBhvr>
                                    </p:animEffect>
                                    <p:set>
                                      <p:cBhvr>
                                        <p:cTn id="54" dur="1" fill="hold">
                                          <p:stCondLst>
                                            <p:cond delay="499"/>
                                          </p:stCondLst>
                                        </p:cTn>
                                        <p:tgtEl>
                                          <p:spTgt spid="15"/>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2"/>
                                        </p:tgtEl>
                                      </p:cBhvr>
                                    </p:animEffect>
                                    <p:set>
                                      <p:cBhvr>
                                        <p:cTn id="57" dur="1" fill="hold">
                                          <p:stCondLst>
                                            <p:cond delay="499"/>
                                          </p:stCondLst>
                                        </p:cTn>
                                        <p:tgtEl>
                                          <p:spTgt spid="2"/>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500"/>
                                        <p:tgtEl>
                                          <p:spTgt spid="17"/>
                                        </p:tgtEl>
                                      </p:cBhvr>
                                    </p:animEffect>
                                    <p:set>
                                      <p:cBhvr>
                                        <p:cTn id="60" dur="1" fill="hold">
                                          <p:stCondLst>
                                            <p:cond delay="499"/>
                                          </p:stCondLst>
                                        </p:cTn>
                                        <p:tgtEl>
                                          <p:spTgt spid="17"/>
                                        </p:tgtEl>
                                        <p:attrNameLst>
                                          <p:attrName>style.visibility</p:attrName>
                                        </p:attrNameLst>
                                      </p:cBhvr>
                                      <p:to>
                                        <p:strVal val="hidden"/>
                                      </p:to>
                                    </p:set>
                                  </p:childTnLst>
                                </p:cTn>
                              </p:par>
                              <p:par>
                                <p:cTn id="61" presetID="10" presetClass="exit" presetSubtype="0" fill="hold" nodeType="withEffect">
                                  <p:stCondLst>
                                    <p:cond delay="0"/>
                                  </p:stCondLst>
                                  <p:childTnLst>
                                    <p:animEffect transition="out" filter="fade">
                                      <p:cBhvr>
                                        <p:cTn id="62" dur="500"/>
                                        <p:tgtEl>
                                          <p:spTgt spid="16"/>
                                        </p:tgtEl>
                                      </p:cBhvr>
                                    </p:animEffect>
                                    <p:set>
                                      <p:cBhvr>
                                        <p:cTn id="63" dur="1" fill="hold">
                                          <p:stCondLst>
                                            <p:cond delay="499"/>
                                          </p:stCondLst>
                                        </p:cTn>
                                        <p:tgtEl>
                                          <p:spTgt spid="16"/>
                                        </p:tgtEl>
                                        <p:attrNameLst>
                                          <p:attrName>style.visibility</p:attrName>
                                        </p:attrNameLst>
                                      </p:cBhvr>
                                      <p:to>
                                        <p:strVal val="hidden"/>
                                      </p:to>
                                    </p:set>
                                  </p:childTnLst>
                                </p:cTn>
                              </p:par>
                              <p:par>
                                <p:cTn id="64" presetID="10" presetClass="exit" presetSubtype="0" fill="hold" nodeType="withEffect">
                                  <p:stCondLst>
                                    <p:cond delay="0"/>
                                  </p:stCondLst>
                                  <p:childTnLst>
                                    <p:animEffect transition="out" filter="fade">
                                      <p:cBhvr>
                                        <p:cTn id="65" dur="500"/>
                                        <p:tgtEl>
                                          <p:spTgt spid="18"/>
                                        </p:tgtEl>
                                      </p:cBhvr>
                                    </p:animEffect>
                                    <p:set>
                                      <p:cBhvr>
                                        <p:cTn id="66" dur="1" fill="hold">
                                          <p:stCondLst>
                                            <p:cond delay="499"/>
                                          </p:stCondLst>
                                        </p:cTn>
                                        <p:tgtEl>
                                          <p:spTgt spid="18"/>
                                        </p:tgtEl>
                                        <p:attrNameLst>
                                          <p:attrName>style.visibility</p:attrName>
                                        </p:attrNameLst>
                                      </p:cBhvr>
                                      <p:to>
                                        <p:strVal val="hidden"/>
                                      </p:to>
                                    </p:set>
                                  </p:childTnLst>
                                </p:cTn>
                              </p:par>
                              <p:par>
                                <p:cTn id="67" presetID="10" presetClass="exit" presetSubtype="0" fill="hold" nodeType="withEffect">
                                  <p:stCondLst>
                                    <p:cond delay="0"/>
                                  </p:stCondLst>
                                  <p:childTnLst>
                                    <p:animEffect transition="out" filter="fade">
                                      <p:cBhvr>
                                        <p:cTn id="68" dur="500"/>
                                        <p:tgtEl>
                                          <p:spTgt spid="5"/>
                                        </p:tgtEl>
                                      </p:cBhvr>
                                    </p:animEffect>
                                    <p:set>
                                      <p:cBhvr>
                                        <p:cTn id="69" dur="1" fill="hold">
                                          <p:stCondLst>
                                            <p:cond delay="499"/>
                                          </p:stCondLst>
                                        </p:cTn>
                                        <p:tgtEl>
                                          <p:spTgt spid="5"/>
                                        </p:tgtEl>
                                        <p:attrNameLst>
                                          <p:attrName>style.visibility</p:attrName>
                                        </p:attrNameLst>
                                      </p:cBhvr>
                                      <p:to>
                                        <p:strVal val="hidden"/>
                                      </p:to>
                                    </p:set>
                                  </p:childTnLst>
                                </p:cTn>
                              </p:par>
                              <p:par>
                                <p:cTn id="70" presetID="10" presetClass="exit" presetSubtype="0" fill="hold" nodeType="withEffect">
                                  <p:stCondLst>
                                    <p:cond delay="0"/>
                                  </p:stCondLst>
                                  <p:childTnLst>
                                    <p:animEffect transition="out" filter="fade">
                                      <p:cBhvr>
                                        <p:cTn id="71" dur="500"/>
                                        <p:tgtEl>
                                          <p:spTgt spid="19"/>
                                        </p:tgtEl>
                                      </p:cBhvr>
                                    </p:animEffect>
                                    <p:set>
                                      <p:cBhvr>
                                        <p:cTn id="72" dur="1" fill="hold">
                                          <p:stCondLst>
                                            <p:cond delay="499"/>
                                          </p:stCondLst>
                                        </p:cTn>
                                        <p:tgtEl>
                                          <p:spTgt spid="19"/>
                                        </p:tgtEl>
                                        <p:attrNameLst>
                                          <p:attrName>style.visibility</p:attrName>
                                        </p:attrNameLst>
                                      </p:cBhvr>
                                      <p:to>
                                        <p:strVal val="hidden"/>
                                      </p:to>
                                    </p:set>
                                  </p:childTnLst>
                                </p:cTn>
                              </p:par>
                              <p:par>
                                <p:cTn id="73" presetID="10" presetClass="exit" presetSubtype="0" fill="hold" nodeType="withEffect">
                                  <p:stCondLst>
                                    <p:cond delay="0"/>
                                  </p:stCondLst>
                                  <p:childTnLst>
                                    <p:animEffect transition="out" filter="fade">
                                      <p:cBhvr>
                                        <p:cTn id="74" dur="1000"/>
                                        <p:tgtEl>
                                          <p:spTgt spid="3"/>
                                        </p:tgtEl>
                                      </p:cBhvr>
                                    </p:animEffect>
                                    <p:set>
                                      <p:cBhvr>
                                        <p:cTn id="75" dur="1" fill="hold">
                                          <p:stCondLst>
                                            <p:cond delay="999"/>
                                          </p:stCondLst>
                                        </p:cTn>
                                        <p:tgtEl>
                                          <p:spTgt spid="3"/>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8"/>
                                        </p:tgtEl>
                                        <p:attrNameLst>
                                          <p:attrName>style.visibility</p:attrName>
                                        </p:attrNameLst>
                                      </p:cBhvr>
                                      <p:to>
                                        <p:strVal val="visible"/>
                                      </p:to>
                                    </p:set>
                                    <p:animEffect transition="in" filter="fade">
                                      <p:cBhvr>
                                        <p:cTn id="80" dur="500"/>
                                        <p:tgtEl>
                                          <p:spTgt spid="8"/>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9"/>
                                        </p:tgtEl>
                                        <p:attrNameLst>
                                          <p:attrName>style.visibility</p:attrName>
                                        </p:attrNameLst>
                                      </p:cBhvr>
                                      <p:to>
                                        <p:strVal val="visible"/>
                                      </p:to>
                                    </p:set>
                                    <p:animEffect transition="in" filter="fade">
                                      <p:cBhvr>
                                        <p:cTn id="85" dur="500"/>
                                        <p:tgtEl>
                                          <p:spTgt spid="9"/>
                                        </p:tgtEl>
                                      </p:cBhvr>
                                    </p:animEffect>
                                  </p:childTnLst>
                                </p:cTn>
                              </p:par>
                            </p:childTnLst>
                          </p:cTn>
                        </p:par>
                        <p:par>
                          <p:cTn id="86" fill="hold">
                            <p:stCondLst>
                              <p:cond delay="500"/>
                            </p:stCondLst>
                            <p:childTnLst>
                              <p:par>
                                <p:cTn id="87" presetID="2" presetClass="entr" presetSubtype="8" fill="hold" nodeType="afterEffect">
                                  <p:stCondLst>
                                    <p:cond delay="0"/>
                                  </p:stCondLst>
                                  <p:childTnLst>
                                    <p:set>
                                      <p:cBhvr>
                                        <p:cTn id="88" dur="1" fill="hold">
                                          <p:stCondLst>
                                            <p:cond delay="0"/>
                                          </p:stCondLst>
                                        </p:cTn>
                                        <p:tgtEl>
                                          <p:spTgt spid="12"/>
                                        </p:tgtEl>
                                        <p:attrNameLst>
                                          <p:attrName>style.visibility</p:attrName>
                                        </p:attrNameLst>
                                      </p:cBhvr>
                                      <p:to>
                                        <p:strVal val="visible"/>
                                      </p:to>
                                    </p:set>
                                    <p:anim calcmode="lin" valueType="num">
                                      <p:cBhvr additive="base">
                                        <p:cTn id="89" dur="500" fill="hold"/>
                                        <p:tgtEl>
                                          <p:spTgt spid="12"/>
                                        </p:tgtEl>
                                        <p:attrNameLst>
                                          <p:attrName>ppt_x</p:attrName>
                                        </p:attrNameLst>
                                      </p:cBhvr>
                                      <p:tavLst>
                                        <p:tav tm="0">
                                          <p:val>
                                            <p:strVal val="0-#ppt_w/2"/>
                                          </p:val>
                                        </p:tav>
                                        <p:tav tm="100000">
                                          <p:val>
                                            <p:strVal val="#ppt_x"/>
                                          </p:val>
                                        </p:tav>
                                      </p:tavLst>
                                    </p:anim>
                                    <p:anim calcmode="lin" valueType="num">
                                      <p:cBhvr additive="base">
                                        <p:cTn id="90"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11"/>
                                        </p:tgtEl>
                                        <p:attrNameLst>
                                          <p:attrName>style.visibility</p:attrName>
                                        </p:attrNameLst>
                                      </p:cBhvr>
                                      <p:to>
                                        <p:strVal val="visible"/>
                                      </p:to>
                                    </p:set>
                                    <p:animEffect transition="in" filter="fade">
                                      <p:cBhvr>
                                        <p:cTn id="95" dur="500"/>
                                        <p:tgtEl>
                                          <p:spTgt spid="11"/>
                                        </p:tgtEl>
                                      </p:cBhvr>
                                    </p:animEffect>
                                  </p:childTnLst>
                                </p:cTn>
                              </p:par>
                            </p:childTnLst>
                          </p:cTn>
                        </p:par>
                        <p:par>
                          <p:cTn id="96" fill="hold">
                            <p:stCondLst>
                              <p:cond delay="500"/>
                            </p:stCondLst>
                            <p:childTnLst>
                              <p:par>
                                <p:cTn id="97" presetID="2" presetClass="entr" presetSubtype="8" fill="hold" nodeType="afterEffect">
                                  <p:stCondLst>
                                    <p:cond delay="0"/>
                                  </p:stCondLst>
                                  <p:childTnLst>
                                    <p:set>
                                      <p:cBhvr>
                                        <p:cTn id="98" dur="1" fill="hold">
                                          <p:stCondLst>
                                            <p:cond delay="0"/>
                                          </p:stCondLst>
                                        </p:cTn>
                                        <p:tgtEl>
                                          <p:spTgt spid="14"/>
                                        </p:tgtEl>
                                        <p:attrNameLst>
                                          <p:attrName>style.visibility</p:attrName>
                                        </p:attrNameLst>
                                      </p:cBhvr>
                                      <p:to>
                                        <p:strVal val="visible"/>
                                      </p:to>
                                    </p:set>
                                    <p:anim calcmode="lin" valueType="num">
                                      <p:cBhvr additive="base">
                                        <p:cTn id="99" dur="500" fill="hold"/>
                                        <p:tgtEl>
                                          <p:spTgt spid="14"/>
                                        </p:tgtEl>
                                        <p:attrNameLst>
                                          <p:attrName>ppt_x</p:attrName>
                                        </p:attrNameLst>
                                      </p:cBhvr>
                                      <p:tavLst>
                                        <p:tav tm="0">
                                          <p:val>
                                            <p:strVal val="0-#ppt_w/2"/>
                                          </p:val>
                                        </p:tav>
                                        <p:tav tm="100000">
                                          <p:val>
                                            <p:strVal val="#ppt_x"/>
                                          </p:val>
                                        </p:tav>
                                      </p:tavLst>
                                    </p:anim>
                                    <p:anim calcmode="lin" valueType="num">
                                      <p:cBhvr additive="base">
                                        <p:cTn id="100"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nodeType="clickEffect">
                                  <p:stCondLst>
                                    <p:cond delay="0"/>
                                  </p:stCondLst>
                                  <p:childTnLst>
                                    <p:set>
                                      <p:cBhvr>
                                        <p:cTn id="104" dur="1" fill="hold">
                                          <p:stCondLst>
                                            <p:cond delay="0"/>
                                          </p:stCondLst>
                                        </p:cTn>
                                        <p:tgtEl>
                                          <p:spTgt spid="10"/>
                                        </p:tgtEl>
                                        <p:attrNameLst>
                                          <p:attrName>style.visibility</p:attrName>
                                        </p:attrNameLst>
                                      </p:cBhvr>
                                      <p:to>
                                        <p:strVal val="visible"/>
                                      </p:to>
                                    </p:set>
                                    <p:animEffect transition="in" filter="fade">
                                      <p:cBhvr>
                                        <p:cTn id="105" dur="500"/>
                                        <p:tgtEl>
                                          <p:spTgt spid="10"/>
                                        </p:tgtEl>
                                      </p:cBhvr>
                                    </p:animEffect>
                                  </p:childTnLst>
                                </p:cTn>
                              </p:par>
                            </p:childTnLst>
                          </p:cTn>
                        </p:par>
                        <p:par>
                          <p:cTn id="106" fill="hold">
                            <p:stCondLst>
                              <p:cond delay="500"/>
                            </p:stCondLst>
                            <p:childTnLst>
                              <p:par>
                                <p:cTn id="107" presetID="2" presetClass="entr" presetSubtype="8"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additive="base">
                                        <p:cTn id="109" dur="500" fill="hold"/>
                                        <p:tgtEl>
                                          <p:spTgt spid="13"/>
                                        </p:tgtEl>
                                        <p:attrNameLst>
                                          <p:attrName>ppt_x</p:attrName>
                                        </p:attrNameLst>
                                      </p:cBhvr>
                                      <p:tavLst>
                                        <p:tav tm="0">
                                          <p:val>
                                            <p:strVal val="0-#ppt_w/2"/>
                                          </p:val>
                                        </p:tav>
                                        <p:tav tm="100000">
                                          <p:val>
                                            <p:strVal val="#ppt_x"/>
                                          </p:val>
                                        </p:tav>
                                      </p:tavLst>
                                    </p:anim>
                                    <p:anim calcmode="lin" valueType="num">
                                      <p:cBhvr additive="base">
                                        <p:cTn id="110"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69608BA-EA61-8442-BB9B-709DC5EBA738}"/>
              </a:ext>
            </a:extLst>
          </p:cNvPr>
          <p:cNvSpPr>
            <a:spLocks noGrp="1"/>
          </p:cNvSpPr>
          <p:nvPr>
            <p:ph type="title"/>
          </p:nvPr>
        </p:nvSpPr>
        <p:spPr/>
        <p:txBody>
          <a:bodyPr/>
          <a:lstStyle/>
          <a:p>
            <a:r>
              <a:rPr lang="en-US" dirty="0"/>
              <a:t>A BUNDLE OF RIGHTS</a:t>
            </a:r>
          </a:p>
        </p:txBody>
      </p:sp>
      <p:sp>
        <p:nvSpPr>
          <p:cNvPr id="5" name="COPY FORWARD">
            <a:extLst>
              <a:ext uri="{FF2B5EF4-FFF2-40B4-BE49-F238E27FC236}">
                <a16:creationId xmlns:a16="http://schemas.microsoft.com/office/drawing/2014/main" id="{5289825B-B99D-4C47-9086-4D2AFDAE1A4B}"/>
              </a:ext>
            </a:extLst>
          </p:cNvPr>
          <p:cNvSpPr txBox="1"/>
          <p:nvPr/>
        </p:nvSpPr>
        <p:spPr>
          <a:xfrm>
            <a:off x="4365686" y="3469284"/>
            <a:ext cx="1672253" cy="769441"/>
          </a:xfrm>
          <a:prstGeom prst="rect">
            <a:avLst/>
          </a:prstGeom>
          <a:noFill/>
        </p:spPr>
        <p:txBody>
          <a:bodyPr wrap="none" rtlCol="0">
            <a:spAutoFit/>
          </a:bodyPr>
          <a:lstStyle/>
          <a:p>
            <a:r>
              <a:rPr lang="en-US" sz="4400" dirty="0">
                <a:latin typeface="Garamond" panose="02020404030301010803" pitchFamily="18" charset="0"/>
              </a:rPr>
              <a:t>COPY</a:t>
            </a:r>
          </a:p>
        </p:txBody>
      </p:sp>
      <p:sp>
        <p:nvSpPr>
          <p:cNvPr id="6" name="RIGHT FORWARD">
            <a:extLst>
              <a:ext uri="{FF2B5EF4-FFF2-40B4-BE49-F238E27FC236}">
                <a16:creationId xmlns:a16="http://schemas.microsoft.com/office/drawing/2014/main" id="{C73B76D5-3C1B-B34E-9B5E-6AA5AA8E9A95}"/>
              </a:ext>
            </a:extLst>
          </p:cNvPr>
          <p:cNvSpPr txBox="1"/>
          <p:nvPr/>
        </p:nvSpPr>
        <p:spPr>
          <a:xfrm>
            <a:off x="5878346" y="3469284"/>
            <a:ext cx="1947969" cy="769441"/>
          </a:xfrm>
          <a:prstGeom prst="rect">
            <a:avLst/>
          </a:prstGeom>
          <a:noFill/>
        </p:spPr>
        <p:txBody>
          <a:bodyPr wrap="none" rtlCol="0">
            <a:spAutoFit/>
          </a:bodyPr>
          <a:lstStyle/>
          <a:p>
            <a:r>
              <a:rPr lang="en-US" sz="4400" dirty="0">
                <a:latin typeface="Garamond" panose="02020404030301010803" pitchFamily="18" charset="0"/>
              </a:rPr>
              <a:t>RIGHT</a:t>
            </a:r>
          </a:p>
        </p:txBody>
      </p:sp>
      <p:pic>
        <p:nvPicPr>
          <p:cNvPr id="10" name="Broadcast">
            <a:extLst>
              <a:ext uri="{FF2B5EF4-FFF2-40B4-BE49-F238E27FC236}">
                <a16:creationId xmlns:a16="http://schemas.microsoft.com/office/drawing/2014/main" id="{58EC0A58-87AC-7442-AC7D-BFC9A501C8E5}"/>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8672042" y="3263453"/>
            <a:ext cx="952500" cy="1181100"/>
          </a:xfrm>
          <a:prstGeom prst="rect">
            <a:avLst/>
          </a:prstGeom>
        </p:spPr>
      </p:pic>
      <p:pic>
        <p:nvPicPr>
          <p:cNvPr id="11" name="Sell or Transfer">
            <a:extLst>
              <a:ext uri="{FF2B5EF4-FFF2-40B4-BE49-F238E27FC236}">
                <a16:creationId xmlns:a16="http://schemas.microsoft.com/office/drawing/2014/main" id="{1F9A98F6-4FC0-9742-B031-32EFED1AC1FB}"/>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688290" y="5014979"/>
            <a:ext cx="952500" cy="1181100"/>
          </a:xfrm>
          <a:prstGeom prst="rect">
            <a:avLst/>
          </a:prstGeom>
        </p:spPr>
      </p:pic>
      <p:pic>
        <p:nvPicPr>
          <p:cNvPr id="12" name="Make a play">
            <a:extLst>
              <a:ext uri="{FF2B5EF4-FFF2-40B4-BE49-F238E27FC236}">
                <a16:creationId xmlns:a16="http://schemas.microsoft.com/office/drawing/2014/main" id="{6703A0C5-8FBD-3747-953E-C5616A71B18F}"/>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6889269" y="5014979"/>
            <a:ext cx="952500" cy="1181100"/>
          </a:xfrm>
          <a:prstGeom prst="rect">
            <a:avLst/>
          </a:prstGeom>
        </p:spPr>
      </p:pic>
      <p:pic>
        <p:nvPicPr>
          <p:cNvPr id="13" name="Make a recording">
            <a:extLst>
              <a:ext uri="{FF2B5EF4-FFF2-40B4-BE49-F238E27FC236}">
                <a16:creationId xmlns:a16="http://schemas.microsoft.com/office/drawing/2014/main" id="{CF601EDD-BDE5-0745-92AA-B690BF672A84}"/>
              </a:ext>
            </a:extLst>
          </p:cNvPr>
          <p:cNvPicPr>
            <a:picLocks noChangeAspect="1"/>
          </p:cNvPicPr>
          <p:nvPr/>
        </p:nvPicPr>
        <p:blipFill>
          <a:blip r:embed="rId9">
            <a:extLst>
              <a:ext uri="{96DAC541-7B7A-43D3-8B79-37D633B846F1}">
                <asvg:svgBlip xmlns="" xmlns:asvg="http://schemas.microsoft.com/office/drawing/2016/SVG/main" r:embed="rId10"/>
              </a:ext>
            </a:extLst>
          </a:blip>
          <a:stretch>
            <a:fillRect/>
          </a:stretch>
        </p:blipFill>
        <p:spPr>
          <a:xfrm>
            <a:off x="751095" y="1843021"/>
            <a:ext cx="1107756" cy="1384695"/>
          </a:xfrm>
          <a:prstGeom prst="rect">
            <a:avLst/>
          </a:prstGeom>
        </p:spPr>
      </p:pic>
      <p:pic>
        <p:nvPicPr>
          <p:cNvPr id="14" name="Make a novel">
            <a:extLst>
              <a:ext uri="{FF2B5EF4-FFF2-40B4-BE49-F238E27FC236}">
                <a16:creationId xmlns:a16="http://schemas.microsoft.com/office/drawing/2014/main" id="{915B45F5-9B47-4249-8063-8337C99B2E22}"/>
              </a:ext>
            </a:extLst>
          </p:cNvPr>
          <p:cNvPicPr>
            <a:picLocks noChangeAspect="1"/>
          </p:cNvPicPr>
          <p:nvPr/>
        </p:nvPicPr>
        <p:blipFill>
          <a:blip r:embed="rId11">
            <a:extLst>
              <a:ext uri="{96DAC541-7B7A-43D3-8B79-37D633B846F1}">
                <asvg:svgBlip xmlns="" xmlns:asvg="http://schemas.microsoft.com/office/drawing/2016/SVG/main" r:embed="rId12"/>
              </a:ext>
            </a:extLst>
          </a:blip>
          <a:stretch>
            <a:fillRect/>
          </a:stretch>
        </p:blipFill>
        <p:spPr>
          <a:xfrm>
            <a:off x="6899161" y="1900056"/>
            <a:ext cx="942608" cy="1181100"/>
          </a:xfrm>
          <a:prstGeom prst="rect">
            <a:avLst/>
          </a:prstGeom>
        </p:spPr>
      </p:pic>
      <p:pic>
        <p:nvPicPr>
          <p:cNvPr id="15" name="Change format">
            <a:extLst>
              <a:ext uri="{FF2B5EF4-FFF2-40B4-BE49-F238E27FC236}">
                <a16:creationId xmlns:a16="http://schemas.microsoft.com/office/drawing/2014/main" id="{1FFD40FE-57F1-CA48-A074-AB65BE55664C}"/>
              </a:ext>
            </a:extLst>
          </p:cNvPr>
          <p:cNvPicPr>
            <a:picLocks noChangeAspect="1"/>
          </p:cNvPicPr>
          <p:nvPr/>
        </p:nvPicPr>
        <p:blipFill>
          <a:blip r:embed="rId13">
            <a:extLst>
              <a:ext uri="{96DAC541-7B7A-43D3-8B79-37D633B846F1}">
                <asvg:svgBlip xmlns="" xmlns:asvg="http://schemas.microsoft.com/office/drawing/2016/SVG/main" r:embed="rId14"/>
              </a:ext>
            </a:extLst>
          </a:blip>
          <a:stretch>
            <a:fillRect/>
          </a:stretch>
        </p:blipFill>
        <p:spPr>
          <a:xfrm>
            <a:off x="3931921" y="5205479"/>
            <a:ext cx="647700" cy="800100"/>
          </a:xfrm>
          <a:prstGeom prst="rect">
            <a:avLst/>
          </a:prstGeom>
        </p:spPr>
      </p:pic>
      <p:pic>
        <p:nvPicPr>
          <p:cNvPr id="16" name="Cinematographic work">
            <a:extLst>
              <a:ext uri="{FF2B5EF4-FFF2-40B4-BE49-F238E27FC236}">
                <a16:creationId xmlns:a16="http://schemas.microsoft.com/office/drawing/2014/main" id="{6B4AD010-F505-CA4B-A052-9A59D195AF13}"/>
              </a:ext>
            </a:extLst>
          </p:cNvPr>
          <p:cNvPicPr>
            <a:picLocks noChangeAspect="1"/>
          </p:cNvPicPr>
          <p:nvPr/>
        </p:nvPicPr>
        <p:blipFill>
          <a:blip r:embed="rId15">
            <a:extLst>
              <a:ext uri="{96DAC541-7B7A-43D3-8B79-37D633B846F1}">
                <asvg:svgBlip xmlns="" xmlns:asvg="http://schemas.microsoft.com/office/drawing/2016/SVG/main" r:embed="rId16"/>
              </a:ext>
            </a:extLst>
          </a:blip>
          <a:stretch>
            <a:fillRect/>
          </a:stretch>
        </p:blipFill>
        <p:spPr>
          <a:xfrm>
            <a:off x="2058192" y="3367826"/>
            <a:ext cx="952500" cy="1181100"/>
          </a:xfrm>
          <a:prstGeom prst="rect">
            <a:avLst/>
          </a:prstGeom>
        </p:spPr>
      </p:pic>
      <p:pic>
        <p:nvPicPr>
          <p:cNvPr id="17" name="Authorize">
            <a:extLst>
              <a:ext uri="{FF2B5EF4-FFF2-40B4-BE49-F238E27FC236}">
                <a16:creationId xmlns:a16="http://schemas.microsoft.com/office/drawing/2014/main" id="{249CAC9E-99A0-EF47-A57D-7B578F2A20AD}"/>
              </a:ext>
            </a:extLst>
          </p:cNvPr>
          <p:cNvPicPr>
            <a:picLocks noChangeAspect="1"/>
          </p:cNvPicPr>
          <p:nvPr/>
        </p:nvPicPr>
        <p:blipFill>
          <a:blip r:embed="rId17">
            <a:extLst>
              <a:ext uri="{96DAC541-7B7A-43D3-8B79-37D633B846F1}">
                <asvg:svgBlip xmlns="" xmlns:asvg="http://schemas.microsoft.com/office/drawing/2016/SVG/main" r:embed="rId18"/>
              </a:ext>
            </a:extLst>
          </a:blip>
          <a:stretch>
            <a:fillRect/>
          </a:stretch>
        </p:blipFill>
        <p:spPr>
          <a:xfrm>
            <a:off x="10189014" y="5014979"/>
            <a:ext cx="944880" cy="1181100"/>
          </a:xfrm>
          <a:prstGeom prst="rect">
            <a:avLst/>
          </a:prstGeom>
        </p:spPr>
      </p:pic>
      <p:pic>
        <p:nvPicPr>
          <p:cNvPr id="18" name="Exhibit">
            <a:extLst>
              <a:ext uri="{FF2B5EF4-FFF2-40B4-BE49-F238E27FC236}">
                <a16:creationId xmlns:a16="http://schemas.microsoft.com/office/drawing/2014/main" id="{B76602EF-3B84-7C4D-93FC-01AA81B4A185}"/>
              </a:ext>
            </a:extLst>
          </p:cNvPr>
          <p:cNvPicPr>
            <a:picLocks noChangeAspect="1"/>
          </p:cNvPicPr>
          <p:nvPr/>
        </p:nvPicPr>
        <p:blipFill>
          <a:blip r:embed="rId19">
            <a:extLst>
              <a:ext uri="{96DAC541-7B7A-43D3-8B79-37D633B846F1}">
                <asvg:svgBlip xmlns="" xmlns:asvg="http://schemas.microsoft.com/office/drawing/2016/SVG/main" r:embed="rId20"/>
              </a:ext>
            </a:extLst>
          </a:blip>
          <a:stretch>
            <a:fillRect/>
          </a:stretch>
        </p:blipFill>
        <p:spPr>
          <a:xfrm>
            <a:off x="10190919" y="1944818"/>
            <a:ext cx="933450" cy="1181101"/>
          </a:xfrm>
          <a:prstGeom prst="rect">
            <a:avLst/>
          </a:prstGeom>
        </p:spPr>
      </p:pic>
      <p:pic>
        <p:nvPicPr>
          <p:cNvPr id="19" name="Reproduce">
            <a:extLst>
              <a:ext uri="{FF2B5EF4-FFF2-40B4-BE49-F238E27FC236}">
                <a16:creationId xmlns:a16="http://schemas.microsoft.com/office/drawing/2014/main" id="{4DA69AFF-C9C4-8142-8F80-F4323A9A0139}"/>
              </a:ext>
            </a:extLst>
          </p:cNvPr>
          <p:cNvPicPr>
            <a:picLocks noChangeAspect="1"/>
          </p:cNvPicPr>
          <p:nvPr/>
        </p:nvPicPr>
        <p:blipFill>
          <a:blip r:embed="rId21">
            <a:extLst>
              <a:ext uri="{96DAC541-7B7A-43D3-8B79-37D633B846F1}">
                <asvg:svgBlip xmlns="" xmlns:asvg="http://schemas.microsoft.com/office/drawing/2016/SVG/main" r:embed="rId22"/>
              </a:ext>
            </a:extLst>
          </a:blip>
          <a:stretch>
            <a:fillRect/>
          </a:stretch>
        </p:blipFill>
        <p:spPr>
          <a:xfrm>
            <a:off x="3772593" y="1804805"/>
            <a:ext cx="966355" cy="1181101"/>
          </a:xfrm>
          <a:prstGeom prst="rect">
            <a:avLst/>
          </a:prstGeom>
        </p:spPr>
      </p:pic>
      <p:pic>
        <p:nvPicPr>
          <p:cNvPr id="20" name="Sandy (creator)" descr="A close up of a logo&#10;&#10;Description automatically generated">
            <a:extLst>
              <a:ext uri="{FF2B5EF4-FFF2-40B4-BE49-F238E27FC236}">
                <a16:creationId xmlns:a16="http://schemas.microsoft.com/office/drawing/2014/main" id="{272136C9-B1F8-7A45-95C5-B44E099928F7}"/>
              </a:ext>
            </a:extLst>
          </p:cNvPr>
          <p:cNvPicPr>
            <a:picLocks noChangeAspect="1"/>
          </p:cNvPicPr>
          <p:nvPr/>
        </p:nvPicPr>
        <p:blipFill>
          <a:blip r:embed="rId23"/>
          <a:stretch>
            <a:fillRect/>
          </a:stretch>
        </p:blipFill>
        <p:spPr>
          <a:xfrm flipH="1">
            <a:off x="5252343" y="4444553"/>
            <a:ext cx="1128740" cy="2299806"/>
          </a:xfrm>
          <a:prstGeom prst="rect">
            <a:avLst/>
          </a:prstGeom>
        </p:spPr>
      </p:pic>
    </p:spTree>
    <p:extLst>
      <p:ext uri="{BB962C8B-B14F-4D97-AF65-F5344CB8AC3E}">
        <p14:creationId xmlns:p14="http://schemas.microsoft.com/office/powerpoint/2010/main" val="4244143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100"/>
                                        <p:tgtEl>
                                          <p:spTgt spid="19"/>
                                        </p:tgtEl>
                                      </p:cBhvr>
                                    </p:animEffect>
                                  </p:childTnLst>
                                </p:cTn>
                              </p:par>
                            </p:childTnLst>
                          </p:cTn>
                        </p:par>
                        <p:par>
                          <p:cTn id="16" fill="hold">
                            <p:stCondLst>
                              <p:cond delay="100"/>
                            </p:stCondLst>
                            <p:childTnLst>
                              <p:par>
                                <p:cTn id="17" presetID="10"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
                                        <p:tgtEl>
                                          <p:spTgt spid="18"/>
                                        </p:tgtEl>
                                      </p:cBhvr>
                                    </p:animEffect>
                                  </p:childTnLst>
                                </p:cTn>
                              </p:par>
                            </p:childTnLst>
                          </p:cTn>
                        </p:par>
                        <p:par>
                          <p:cTn id="20" fill="hold">
                            <p:stCondLst>
                              <p:cond delay="200"/>
                            </p:stCondLst>
                            <p:childTnLst>
                              <p:par>
                                <p:cTn id="21" presetID="10" presetClass="entr" presetSubtype="0"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100"/>
                                        <p:tgtEl>
                                          <p:spTgt spid="17"/>
                                        </p:tgtEl>
                                      </p:cBhvr>
                                    </p:animEffect>
                                  </p:childTnLst>
                                </p:cTn>
                              </p:par>
                            </p:childTnLst>
                          </p:cTn>
                        </p:par>
                        <p:par>
                          <p:cTn id="24" fill="hold">
                            <p:stCondLst>
                              <p:cond delay="300"/>
                            </p:stCondLst>
                            <p:childTnLst>
                              <p:par>
                                <p:cTn id="25" presetID="10"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
                                        <p:tgtEl>
                                          <p:spTgt spid="16"/>
                                        </p:tgtEl>
                                      </p:cBhvr>
                                    </p:animEffect>
                                  </p:childTnLst>
                                </p:cTn>
                              </p:par>
                            </p:childTnLst>
                          </p:cTn>
                        </p:par>
                        <p:par>
                          <p:cTn id="28" fill="hold">
                            <p:stCondLst>
                              <p:cond delay="400"/>
                            </p:stCondLst>
                            <p:childTnLst>
                              <p:par>
                                <p:cTn id="29" presetID="10" presetClass="entr" presetSubtype="0"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
                                        <p:tgtEl>
                                          <p:spTgt spid="15"/>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
                                        <p:tgtEl>
                                          <p:spTgt spid="14"/>
                                        </p:tgtEl>
                                      </p:cBhvr>
                                    </p:animEffect>
                                  </p:childTnLst>
                                </p:cTn>
                              </p:par>
                            </p:childTnLst>
                          </p:cTn>
                        </p:par>
                        <p:par>
                          <p:cTn id="36" fill="hold">
                            <p:stCondLst>
                              <p:cond delay="600"/>
                            </p:stCondLst>
                            <p:childTnLst>
                              <p:par>
                                <p:cTn id="37" presetID="10" presetClass="entr" presetSubtype="0" fill="hold"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100"/>
                                        <p:tgtEl>
                                          <p:spTgt spid="13"/>
                                        </p:tgtEl>
                                      </p:cBhvr>
                                    </p:animEffect>
                                  </p:childTnLst>
                                </p:cTn>
                              </p:par>
                            </p:childTnLst>
                          </p:cTn>
                        </p:par>
                        <p:par>
                          <p:cTn id="40" fill="hold">
                            <p:stCondLst>
                              <p:cond delay="700"/>
                            </p:stCondLst>
                            <p:childTnLst>
                              <p:par>
                                <p:cTn id="41" presetID="10" presetClass="entr" presetSubtype="0" fill="hold"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00"/>
                                        <p:tgtEl>
                                          <p:spTgt spid="12"/>
                                        </p:tgtEl>
                                      </p:cBhvr>
                                    </p:animEffect>
                                  </p:childTnLst>
                                </p:cTn>
                              </p:par>
                            </p:childTnLst>
                          </p:cTn>
                        </p:par>
                        <p:par>
                          <p:cTn id="44" fill="hold">
                            <p:stCondLst>
                              <p:cond delay="800"/>
                            </p:stCondLst>
                            <p:childTnLst>
                              <p:par>
                                <p:cTn id="45" presetID="10" presetClass="entr" presetSubtype="0" fill="hold"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100"/>
                                        <p:tgtEl>
                                          <p:spTgt spid="11"/>
                                        </p:tgtEl>
                                      </p:cBhvr>
                                    </p:animEffect>
                                  </p:childTnLst>
                                </p:cTn>
                              </p:par>
                            </p:childTnLst>
                          </p:cTn>
                        </p:par>
                        <p:par>
                          <p:cTn id="48" fill="hold">
                            <p:stCondLst>
                              <p:cond delay="900"/>
                            </p:stCondLst>
                            <p:childTnLst>
                              <p:par>
                                <p:cTn id="49" presetID="10" presetClass="entr" presetSubtype="0" fill="hold" nodeType="after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100"/>
                                        <p:tgtEl>
                                          <p:spTgt spid="10"/>
                                        </p:tgtEl>
                                      </p:cBhvr>
                                    </p:animEffect>
                                  </p:childTnLst>
                                </p:cTn>
                              </p:par>
                            </p:childTnLst>
                          </p:cTn>
                        </p:par>
                        <p:par>
                          <p:cTn id="52" fill="hold">
                            <p:stCondLst>
                              <p:cond delay="1000"/>
                            </p:stCondLst>
                            <p:childTnLst>
                              <p:par>
                                <p:cTn id="53" presetID="10" presetClass="entr" presetSubtype="0" fill="hold"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childTnLst>
                          </p:cTn>
                        </p:par>
                      </p:childTnLst>
                    </p:cTn>
                  </p:par>
                  <p:par>
                    <p:cTn id="56" fill="hold">
                      <p:stCondLst>
                        <p:cond delay="indefinite"/>
                      </p:stCondLst>
                      <p:childTnLst>
                        <p:par>
                          <p:cTn id="57" fill="hold">
                            <p:stCondLst>
                              <p:cond delay="0"/>
                            </p:stCondLst>
                            <p:childTnLst>
                              <p:par>
                                <p:cTn id="58" presetID="0" presetClass="path" presetSubtype="0" accel="50000" decel="50000" fill="hold" nodeType="clickEffect">
                                  <p:stCondLst>
                                    <p:cond delay="0"/>
                                  </p:stCondLst>
                                  <p:childTnLst>
                                    <p:animMotion origin="layout" path="M 1.45833E-6 -1.11111E-6 L 0.05273 0.12361 " pathEditMode="fixed" rAng="0" ptsTypes="AA">
                                      <p:cBhvr>
                                        <p:cTn id="59" dur="5000" fill="hold"/>
                                        <p:tgtEl>
                                          <p:spTgt spid="15"/>
                                        </p:tgtEl>
                                        <p:attrNameLst>
                                          <p:attrName>ppt_x</p:attrName>
                                          <p:attrName>ppt_y</p:attrName>
                                        </p:attrNameLst>
                                      </p:cBhvr>
                                      <p:rCtr x="2630" y="6181"/>
                                    </p:animMotion>
                                  </p:childTnLst>
                                </p:cTn>
                              </p:par>
                              <p:par>
                                <p:cTn id="60" presetID="0" presetClass="path" presetSubtype="0" accel="50000" decel="50000" fill="hold" nodeType="withEffect">
                                  <p:stCondLst>
                                    <p:cond delay="0"/>
                                  </p:stCondLst>
                                  <p:childTnLst>
                                    <p:animMotion origin="layout" path="M 0.00104 -0.00024 L 0.0513 0.40972 " pathEditMode="fixed" rAng="0" ptsTypes="AA">
                                      <p:cBhvr>
                                        <p:cTn id="61" dur="5000" fill="hold"/>
                                        <p:tgtEl>
                                          <p:spTgt spid="19"/>
                                        </p:tgtEl>
                                        <p:attrNameLst>
                                          <p:attrName>ppt_x</p:attrName>
                                          <p:attrName>ppt_y</p:attrName>
                                        </p:attrNameLst>
                                      </p:cBhvr>
                                      <p:rCtr x="2513" y="20486"/>
                                    </p:animMotion>
                                  </p:childTnLst>
                                </p:cTn>
                              </p:par>
                              <p:par>
                                <p:cTn id="62" presetID="0" presetClass="path" presetSubtype="0" accel="50000" decel="50000" fill="hold" nodeType="withEffect">
                                  <p:stCondLst>
                                    <p:cond delay="0"/>
                                  </p:stCondLst>
                                  <p:childTnLst>
                                    <p:animMotion origin="layout" path="M -2.5E-6 -3.33333E-6 L 0.11836 0.27061 " pathEditMode="relative" rAng="0" ptsTypes="AA">
                                      <p:cBhvr>
                                        <p:cTn id="63" dur="5000" fill="hold"/>
                                        <p:tgtEl>
                                          <p:spTgt spid="16"/>
                                        </p:tgtEl>
                                        <p:attrNameLst>
                                          <p:attrName>ppt_x</p:attrName>
                                          <p:attrName>ppt_y</p:attrName>
                                        </p:attrNameLst>
                                      </p:cBhvr>
                                      <p:rCtr x="5911" y="13519"/>
                                    </p:animMotion>
                                  </p:childTnLst>
                                </p:cTn>
                              </p:par>
                              <p:par>
                                <p:cTn id="64" presetID="0" presetClass="path" presetSubtype="0" accel="50000" decel="50000" fill="hold" nodeType="withEffect">
                                  <p:stCondLst>
                                    <p:cond delay="0"/>
                                  </p:stCondLst>
                                  <p:childTnLst>
                                    <p:animMotion origin="layout" path="M -1.25E-6 4.07407E-6 L 0.13985 0.39143 " pathEditMode="relative" rAng="0" ptsTypes="AA">
                                      <p:cBhvr>
                                        <p:cTn id="65" dur="5000" fill="hold"/>
                                        <p:tgtEl>
                                          <p:spTgt spid="13"/>
                                        </p:tgtEl>
                                        <p:attrNameLst>
                                          <p:attrName>ppt_x</p:attrName>
                                          <p:attrName>ppt_y</p:attrName>
                                        </p:attrNameLst>
                                      </p:cBhvr>
                                      <p:rCtr x="6992" y="19560"/>
                                    </p:animMotion>
                                  </p:childTnLst>
                                </p:cTn>
                              </p:par>
                              <p:par>
                                <p:cTn id="66" presetID="0" presetClass="path" presetSubtype="0" accel="50000" decel="50000" fill="hold" nodeType="withEffect">
                                  <p:stCondLst>
                                    <p:cond delay="0"/>
                                  </p:stCondLst>
                                  <p:childTnLst>
                                    <p:animMotion origin="layout" path="M -2.91667E-6 -1.11111E-6 L 0.15912 0.13241 " pathEditMode="relative" rAng="0" ptsTypes="AA">
                                      <p:cBhvr>
                                        <p:cTn id="67" dur="5000" fill="hold"/>
                                        <p:tgtEl>
                                          <p:spTgt spid="11"/>
                                        </p:tgtEl>
                                        <p:attrNameLst>
                                          <p:attrName>ppt_x</p:attrName>
                                          <p:attrName>ppt_y</p:attrName>
                                        </p:attrNameLst>
                                      </p:cBhvr>
                                      <p:rCtr x="7956" y="6620"/>
                                    </p:animMotion>
                                  </p:childTnLst>
                                </p:cTn>
                              </p:par>
                              <p:par>
                                <p:cTn id="68" presetID="0" presetClass="path" presetSubtype="0" accel="50000" decel="50000" fill="hold" nodeType="withEffect">
                                  <p:stCondLst>
                                    <p:cond delay="0"/>
                                  </p:stCondLst>
                                  <p:childTnLst>
                                    <p:animMotion origin="layout" path="M 0.00026 0.00046 L -0.04297 0.12083 " pathEditMode="relative" rAng="0" ptsTypes="AA">
                                      <p:cBhvr>
                                        <p:cTn id="69" dur="5000" fill="hold"/>
                                        <p:tgtEl>
                                          <p:spTgt spid="12"/>
                                        </p:tgtEl>
                                        <p:attrNameLst>
                                          <p:attrName>ppt_x</p:attrName>
                                          <p:attrName>ppt_y</p:attrName>
                                        </p:attrNameLst>
                                      </p:cBhvr>
                                      <p:rCtr x="-2161" y="6019"/>
                                    </p:animMotion>
                                  </p:childTnLst>
                                </p:cTn>
                              </p:par>
                              <p:par>
                                <p:cTn id="70" presetID="0" presetClass="path" presetSubtype="0" accel="50000" decel="50000" fill="hold" nodeType="withEffect">
                                  <p:stCondLst>
                                    <p:cond delay="0"/>
                                  </p:stCondLst>
                                  <p:childTnLst>
                                    <p:animMotion origin="layout" path="M 2.70833E-6 -4.44444E-6 L -0.04414 0.39792 " pathEditMode="relative" rAng="0" ptsTypes="AA">
                                      <p:cBhvr>
                                        <p:cTn id="71" dur="5000" fill="hold"/>
                                        <p:tgtEl>
                                          <p:spTgt spid="14"/>
                                        </p:tgtEl>
                                        <p:attrNameLst>
                                          <p:attrName>ppt_x</p:attrName>
                                          <p:attrName>ppt_y</p:attrName>
                                        </p:attrNameLst>
                                      </p:cBhvr>
                                      <p:rCtr x="-2214" y="19884"/>
                                    </p:animMotion>
                                  </p:childTnLst>
                                </p:cTn>
                              </p:par>
                              <p:par>
                                <p:cTn id="72" presetID="0" presetClass="path" presetSubtype="0" accel="50000" decel="50000" fill="hold" nodeType="withEffect">
                                  <p:stCondLst>
                                    <p:cond delay="0"/>
                                  </p:stCondLst>
                                  <p:childTnLst>
                                    <p:animMotion origin="layout" path="M -6.25E-7 2.96296E-6 L -0.11601 0.28611 " pathEditMode="relative" rAng="0" ptsTypes="AA">
                                      <p:cBhvr>
                                        <p:cTn id="73" dur="5000" fill="hold"/>
                                        <p:tgtEl>
                                          <p:spTgt spid="10"/>
                                        </p:tgtEl>
                                        <p:attrNameLst>
                                          <p:attrName>ppt_x</p:attrName>
                                          <p:attrName>ppt_y</p:attrName>
                                        </p:attrNameLst>
                                      </p:cBhvr>
                                      <p:rCtr x="-5807" y="14306"/>
                                    </p:animMotion>
                                  </p:childTnLst>
                                </p:cTn>
                              </p:par>
                              <p:par>
                                <p:cTn id="74" presetID="0" presetClass="path" presetSubtype="0" accel="50000" decel="50000" fill="hold" nodeType="withEffect">
                                  <p:stCondLst>
                                    <p:cond delay="0"/>
                                  </p:stCondLst>
                                  <p:childTnLst>
                                    <p:animMotion origin="layout" path="M 1.45833E-6 4.07407E-6 L -0.16784 0.39884 " pathEditMode="relative" rAng="0" ptsTypes="AA">
                                      <p:cBhvr>
                                        <p:cTn id="75" dur="5000" fill="hold"/>
                                        <p:tgtEl>
                                          <p:spTgt spid="18"/>
                                        </p:tgtEl>
                                        <p:attrNameLst>
                                          <p:attrName>ppt_x</p:attrName>
                                          <p:attrName>ppt_y</p:attrName>
                                        </p:attrNameLst>
                                      </p:cBhvr>
                                      <p:rCtr x="-8398" y="19931"/>
                                    </p:animMotion>
                                  </p:childTnLst>
                                </p:cTn>
                              </p:par>
                              <p:par>
                                <p:cTn id="76" presetID="0" presetClass="path" presetSubtype="0" accel="50000" decel="50000" fill="hold" nodeType="withEffect">
                                  <p:stCondLst>
                                    <p:cond delay="0"/>
                                  </p:stCondLst>
                                  <p:childTnLst>
                                    <p:animMotion origin="layout" path="M 8.33333E-7 -1.11111E-6 L -0.16094 0.11783 " pathEditMode="relative" rAng="0" ptsTypes="AA">
                                      <p:cBhvr>
                                        <p:cTn id="77" dur="5000" fill="hold"/>
                                        <p:tgtEl>
                                          <p:spTgt spid="17"/>
                                        </p:tgtEl>
                                        <p:attrNameLst>
                                          <p:attrName>ppt_x</p:attrName>
                                          <p:attrName>ppt_y</p:attrName>
                                        </p:attrNameLst>
                                      </p:cBhvr>
                                      <p:rCtr x="-8047" y="588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AAC303-D8B0-744F-A3B3-F4912308DF48}"/>
              </a:ext>
            </a:extLst>
          </p:cNvPr>
          <p:cNvSpPr>
            <a:spLocks noGrp="1"/>
          </p:cNvSpPr>
          <p:nvPr>
            <p:ph type="title"/>
          </p:nvPr>
        </p:nvSpPr>
        <p:spPr/>
        <p:txBody>
          <a:bodyPr/>
          <a:lstStyle/>
          <a:p>
            <a:r>
              <a:rPr lang="en-US" dirty="0"/>
              <a:t>LEARNING OBJECTIVES</a:t>
            </a:r>
          </a:p>
        </p:txBody>
      </p:sp>
      <p:sp>
        <p:nvSpPr>
          <p:cNvPr id="5" name="You should now...">
            <a:extLst>
              <a:ext uri="{FF2B5EF4-FFF2-40B4-BE49-F238E27FC236}">
                <a16:creationId xmlns:a16="http://schemas.microsoft.com/office/drawing/2014/main" id="{1A0DD6CE-B729-6548-AF0B-DE5FA57714B5}"/>
              </a:ext>
            </a:extLst>
          </p:cNvPr>
          <p:cNvSpPr txBox="1"/>
          <p:nvPr/>
        </p:nvSpPr>
        <p:spPr>
          <a:xfrm>
            <a:off x="579120" y="1757680"/>
            <a:ext cx="3872150" cy="461665"/>
          </a:xfrm>
          <a:prstGeom prst="rect">
            <a:avLst/>
          </a:prstGeom>
          <a:noFill/>
        </p:spPr>
        <p:txBody>
          <a:bodyPr wrap="none" rtlCol="0">
            <a:spAutoFit/>
          </a:bodyPr>
          <a:lstStyle/>
          <a:p>
            <a:r>
              <a:rPr lang="en-US" sz="2400" dirty="0"/>
              <a:t>You should now be able to:</a:t>
            </a:r>
          </a:p>
        </p:txBody>
      </p:sp>
      <p:sp>
        <p:nvSpPr>
          <p:cNvPr id="6" name="Objectives">
            <a:extLst>
              <a:ext uri="{FF2B5EF4-FFF2-40B4-BE49-F238E27FC236}">
                <a16:creationId xmlns:a16="http://schemas.microsoft.com/office/drawing/2014/main" id="{3731016D-A8B9-504D-A090-7317669FBB4B}"/>
              </a:ext>
            </a:extLst>
          </p:cNvPr>
          <p:cNvSpPr txBox="1"/>
          <p:nvPr/>
        </p:nvSpPr>
        <p:spPr>
          <a:xfrm>
            <a:off x="1150620" y="2529840"/>
            <a:ext cx="9890760" cy="2677656"/>
          </a:xfrm>
          <a:prstGeom prst="rect">
            <a:avLst/>
          </a:prstGeom>
          <a:noFill/>
        </p:spPr>
        <p:txBody>
          <a:bodyPr wrap="square" rtlCol="0">
            <a:spAutoFit/>
          </a:bodyPr>
          <a:lstStyle/>
          <a:p>
            <a:pPr marL="285750" indent="-285750">
              <a:buFont typeface="Arial" panose="020B0604020202020204" pitchFamily="34" charset="0"/>
              <a:buChar char="•"/>
            </a:pPr>
            <a:r>
              <a:rPr lang="en-US" sz="2400" dirty="0"/>
              <a:t>Understand copyright as a bundle of rights, rather than just the right to copy</a:t>
            </a:r>
            <a:br>
              <a:rPr lang="en-US" sz="2400" dirty="0"/>
            </a:br>
            <a:endParaRPr lang="en-US" sz="2400" dirty="0"/>
          </a:p>
          <a:p>
            <a:pPr marL="285750" indent="-285750">
              <a:buFont typeface="Arial" panose="020B0604020202020204" pitchFamily="34" charset="0"/>
              <a:buChar char="•"/>
            </a:pPr>
            <a:r>
              <a:rPr lang="en-US" sz="2400" dirty="0"/>
              <a:t>Recognize key words and phrases in </a:t>
            </a:r>
            <a:r>
              <a:rPr lang="en-US" sz="2400" dirty="0" smtClean="0"/>
              <a:t>section </a:t>
            </a:r>
            <a:r>
              <a:rPr lang="en-US" sz="2400" dirty="0"/>
              <a:t>3 that shape copyright, including “sole right,” “substantial,” and </a:t>
            </a:r>
            <a:r>
              <a:rPr lang="en-US" sz="2400" dirty="0" smtClean="0"/>
              <a:t>“in </a:t>
            </a:r>
            <a:r>
              <a:rPr lang="en-US" sz="2400" dirty="0"/>
              <a:t>any material form”</a:t>
            </a:r>
            <a:br>
              <a:rPr lang="en-US" sz="2400" dirty="0"/>
            </a:br>
            <a:endParaRPr lang="en-US" sz="2400" dirty="0"/>
          </a:p>
          <a:p>
            <a:pPr marL="285750" indent="-285750">
              <a:buFont typeface="Arial" panose="020B0604020202020204" pitchFamily="34" charset="0"/>
              <a:buChar char="•"/>
            </a:pPr>
            <a:r>
              <a:rPr lang="en-US" sz="2400" dirty="0"/>
              <a:t>Understand that copyright holders may authorize uses by others</a:t>
            </a:r>
          </a:p>
        </p:txBody>
      </p:sp>
    </p:spTree>
    <p:extLst>
      <p:ext uri="{BB962C8B-B14F-4D97-AF65-F5344CB8AC3E}">
        <p14:creationId xmlns:p14="http://schemas.microsoft.com/office/powerpoint/2010/main" val="4260965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127660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400AE69-6FC2-794E-A5B0-55193AF02965}"/>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a:t>A STAND-IN TERM</a:t>
            </a:r>
          </a:p>
        </p:txBody>
      </p:sp>
      <p:sp>
        <p:nvSpPr>
          <p:cNvPr id="2" name="COPY FORWARD">
            <a:extLst>
              <a:ext uri="{FF2B5EF4-FFF2-40B4-BE49-F238E27FC236}">
                <a16:creationId xmlns:a16="http://schemas.microsoft.com/office/drawing/2014/main" id="{47C263D4-A358-6C44-A2E9-CBA650D657E7}"/>
              </a:ext>
            </a:extLst>
          </p:cNvPr>
          <p:cNvSpPr txBox="1"/>
          <p:nvPr/>
        </p:nvSpPr>
        <p:spPr>
          <a:xfrm>
            <a:off x="4365686" y="3469284"/>
            <a:ext cx="1672253" cy="769441"/>
          </a:xfrm>
          <a:prstGeom prst="rect">
            <a:avLst/>
          </a:prstGeom>
          <a:noFill/>
        </p:spPr>
        <p:txBody>
          <a:bodyPr wrap="none" rtlCol="0">
            <a:spAutoFit/>
          </a:bodyPr>
          <a:lstStyle/>
          <a:p>
            <a:r>
              <a:rPr lang="en-US" sz="4400" dirty="0">
                <a:latin typeface="Garamond" panose="02020404030301010803" pitchFamily="18" charset="0"/>
              </a:rPr>
              <a:t>COPY</a:t>
            </a:r>
          </a:p>
        </p:txBody>
      </p:sp>
      <p:sp>
        <p:nvSpPr>
          <p:cNvPr id="11" name="RIGHT FORWARD">
            <a:extLst>
              <a:ext uri="{FF2B5EF4-FFF2-40B4-BE49-F238E27FC236}">
                <a16:creationId xmlns:a16="http://schemas.microsoft.com/office/drawing/2014/main" id="{894EC16A-7CF9-5848-8257-9F682BFCB4EC}"/>
              </a:ext>
            </a:extLst>
          </p:cNvPr>
          <p:cNvSpPr txBox="1"/>
          <p:nvPr/>
        </p:nvSpPr>
        <p:spPr>
          <a:xfrm>
            <a:off x="5878346" y="3469284"/>
            <a:ext cx="1947969" cy="769441"/>
          </a:xfrm>
          <a:prstGeom prst="rect">
            <a:avLst/>
          </a:prstGeom>
          <a:noFill/>
        </p:spPr>
        <p:txBody>
          <a:bodyPr wrap="none" rtlCol="0">
            <a:spAutoFit/>
          </a:bodyPr>
          <a:lstStyle/>
          <a:p>
            <a:r>
              <a:rPr lang="en-US" sz="4400" dirty="0">
                <a:latin typeface="Garamond" panose="02020404030301010803" pitchFamily="18" charset="0"/>
              </a:rPr>
              <a:t>RIGHT</a:t>
            </a:r>
          </a:p>
        </p:txBody>
      </p:sp>
      <p:sp>
        <p:nvSpPr>
          <p:cNvPr id="14" name="TO">
            <a:extLst>
              <a:ext uri="{FF2B5EF4-FFF2-40B4-BE49-F238E27FC236}">
                <a16:creationId xmlns:a16="http://schemas.microsoft.com/office/drawing/2014/main" id="{19AE2916-3BA9-794C-828D-A086306CA3E9}"/>
              </a:ext>
            </a:extLst>
          </p:cNvPr>
          <p:cNvSpPr txBox="1"/>
          <p:nvPr/>
        </p:nvSpPr>
        <p:spPr>
          <a:xfrm>
            <a:off x="5590030" y="3561616"/>
            <a:ext cx="756938" cy="584775"/>
          </a:xfrm>
          <a:prstGeom prst="rect">
            <a:avLst/>
          </a:prstGeom>
          <a:noFill/>
        </p:spPr>
        <p:txBody>
          <a:bodyPr wrap="none" rtlCol="0">
            <a:spAutoFit/>
          </a:bodyPr>
          <a:lstStyle/>
          <a:p>
            <a:r>
              <a:rPr lang="en-US" sz="3200" dirty="0">
                <a:latin typeface="Garamond" panose="02020404030301010803" pitchFamily="18" charset="0"/>
              </a:rPr>
              <a:t>TO</a:t>
            </a:r>
          </a:p>
        </p:txBody>
      </p:sp>
      <p:sp>
        <p:nvSpPr>
          <p:cNvPr id="16" name="RIGHT REVERSE">
            <a:extLst>
              <a:ext uri="{FF2B5EF4-FFF2-40B4-BE49-F238E27FC236}">
                <a16:creationId xmlns:a16="http://schemas.microsoft.com/office/drawing/2014/main" id="{E08E8B3F-811F-8445-B19E-61D84DF39D92}"/>
              </a:ext>
            </a:extLst>
          </p:cNvPr>
          <p:cNvSpPr txBox="1"/>
          <p:nvPr/>
        </p:nvSpPr>
        <p:spPr>
          <a:xfrm>
            <a:off x="5878345" y="3469284"/>
            <a:ext cx="1947969" cy="769441"/>
          </a:xfrm>
          <a:prstGeom prst="rect">
            <a:avLst/>
          </a:prstGeom>
          <a:noFill/>
        </p:spPr>
        <p:txBody>
          <a:bodyPr wrap="none" rtlCol="0">
            <a:spAutoFit/>
          </a:bodyPr>
          <a:lstStyle/>
          <a:p>
            <a:r>
              <a:rPr lang="en-US" sz="4400" dirty="0">
                <a:latin typeface="Garamond" panose="02020404030301010803" pitchFamily="18" charset="0"/>
              </a:rPr>
              <a:t>RIGHT</a:t>
            </a:r>
          </a:p>
        </p:txBody>
      </p:sp>
      <p:sp>
        <p:nvSpPr>
          <p:cNvPr id="17" name="COPY REVERSE">
            <a:extLst>
              <a:ext uri="{FF2B5EF4-FFF2-40B4-BE49-F238E27FC236}">
                <a16:creationId xmlns:a16="http://schemas.microsoft.com/office/drawing/2014/main" id="{D7E78332-13D3-7A40-A543-49232A102E58}"/>
              </a:ext>
            </a:extLst>
          </p:cNvPr>
          <p:cNvSpPr txBox="1"/>
          <p:nvPr/>
        </p:nvSpPr>
        <p:spPr>
          <a:xfrm>
            <a:off x="4372231" y="3469283"/>
            <a:ext cx="1672253" cy="769441"/>
          </a:xfrm>
          <a:prstGeom prst="rect">
            <a:avLst/>
          </a:prstGeom>
          <a:noFill/>
        </p:spPr>
        <p:txBody>
          <a:bodyPr wrap="none" rtlCol="0">
            <a:spAutoFit/>
          </a:bodyPr>
          <a:lstStyle/>
          <a:p>
            <a:r>
              <a:rPr lang="en-US" sz="4400" dirty="0">
                <a:latin typeface="Garamond" panose="02020404030301010803" pitchFamily="18" charset="0"/>
              </a:rPr>
              <a:t>COPY</a:t>
            </a:r>
          </a:p>
        </p:txBody>
      </p:sp>
      <p:pic>
        <p:nvPicPr>
          <p:cNvPr id="21" name="Broadcast">
            <a:extLst>
              <a:ext uri="{FF2B5EF4-FFF2-40B4-BE49-F238E27FC236}">
                <a16:creationId xmlns:a16="http://schemas.microsoft.com/office/drawing/2014/main" id="{AF7B3C13-BB53-9C4E-966B-F3D6BA65018C}"/>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8672042" y="3263453"/>
            <a:ext cx="952500" cy="1181100"/>
          </a:xfrm>
          <a:prstGeom prst="rect">
            <a:avLst/>
          </a:prstGeom>
        </p:spPr>
      </p:pic>
      <p:pic>
        <p:nvPicPr>
          <p:cNvPr id="23" name="Sell or Transfer">
            <a:extLst>
              <a:ext uri="{FF2B5EF4-FFF2-40B4-BE49-F238E27FC236}">
                <a16:creationId xmlns:a16="http://schemas.microsoft.com/office/drawing/2014/main" id="{E5FB698D-DB0B-8647-A1D3-888866F9F47F}"/>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688290" y="5014979"/>
            <a:ext cx="952500" cy="1181100"/>
          </a:xfrm>
          <a:prstGeom prst="rect">
            <a:avLst/>
          </a:prstGeom>
        </p:spPr>
      </p:pic>
      <p:pic>
        <p:nvPicPr>
          <p:cNvPr id="25" name="Make a play">
            <a:extLst>
              <a:ext uri="{FF2B5EF4-FFF2-40B4-BE49-F238E27FC236}">
                <a16:creationId xmlns:a16="http://schemas.microsoft.com/office/drawing/2014/main" id="{26BD5C3E-F763-094E-8367-E3784C8D658D}"/>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6889269" y="5014979"/>
            <a:ext cx="952500" cy="1181100"/>
          </a:xfrm>
          <a:prstGeom prst="rect">
            <a:avLst/>
          </a:prstGeom>
        </p:spPr>
      </p:pic>
      <p:pic>
        <p:nvPicPr>
          <p:cNvPr id="27" name="Make a recording">
            <a:extLst>
              <a:ext uri="{FF2B5EF4-FFF2-40B4-BE49-F238E27FC236}">
                <a16:creationId xmlns:a16="http://schemas.microsoft.com/office/drawing/2014/main" id="{2C2CC9F2-3E8E-544B-9663-33EFD60801E2}"/>
              </a:ext>
            </a:extLst>
          </p:cNvPr>
          <p:cNvPicPr>
            <a:picLocks noChangeAspect="1"/>
          </p:cNvPicPr>
          <p:nvPr/>
        </p:nvPicPr>
        <p:blipFill>
          <a:blip r:embed="rId9">
            <a:extLst>
              <a:ext uri="{96DAC541-7B7A-43D3-8B79-37D633B846F1}">
                <asvg:svgBlip xmlns="" xmlns:asvg="http://schemas.microsoft.com/office/drawing/2016/SVG/main" r:embed="rId10"/>
              </a:ext>
            </a:extLst>
          </a:blip>
          <a:stretch>
            <a:fillRect/>
          </a:stretch>
        </p:blipFill>
        <p:spPr>
          <a:xfrm>
            <a:off x="751095" y="1843021"/>
            <a:ext cx="1107756" cy="1384695"/>
          </a:xfrm>
          <a:prstGeom prst="rect">
            <a:avLst/>
          </a:prstGeom>
        </p:spPr>
      </p:pic>
      <p:pic>
        <p:nvPicPr>
          <p:cNvPr id="29" name="Make a novel">
            <a:extLst>
              <a:ext uri="{FF2B5EF4-FFF2-40B4-BE49-F238E27FC236}">
                <a16:creationId xmlns:a16="http://schemas.microsoft.com/office/drawing/2014/main" id="{02B7F97E-19E2-2944-A309-CEA5DE9159F4}"/>
              </a:ext>
            </a:extLst>
          </p:cNvPr>
          <p:cNvPicPr>
            <a:picLocks noChangeAspect="1"/>
          </p:cNvPicPr>
          <p:nvPr/>
        </p:nvPicPr>
        <p:blipFill>
          <a:blip r:embed="rId11">
            <a:extLst>
              <a:ext uri="{96DAC541-7B7A-43D3-8B79-37D633B846F1}">
                <asvg:svgBlip xmlns="" xmlns:asvg="http://schemas.microsoft.com/office/drawing/2016/SVG/main" r:embed="rId12"/>
              </a:ext>
            </a:extLst>
          </a:blip>
          <a:stretch>
            <a:fillRect/>
          </a:stretch>
        </p:blipFill>
        <p:spPr>
          <a:xfrm>
            <a:off x="6899161" y="1900056"/>
            <a:ext cx="942608" cy="1181100"/>
          </a:xfrm>
          <a:prstGeom prst="rect">
            <a:avLst/>
          </a:prstGeom>
        </p:spPr>
      </p:pic>
      <p:pic>
        <p:nvPicPr>
          <p:cNvPr id="31" name="Change format">
            <a:extLst>
              <a:ext uri="{FF2B5EF4-FFF2-40B4-BE49-F238E27FC236}">
                <a16:creationId xmlns:a16="http://schemas.microsoft.com/office/drawing/2014/main" id="{E0DA1B5F-05F1-964C-B454-74CF18B8FE06}"/>
              </a:ext>
            </a:extLst>
          </p:cNvPr>
          <p:cNvPicPr>
            <a:picLocks noChangeAspect="1"/>
          </p:cNvPicPr>
          <p:nvPr/>
        </p:nvPicPr>
        <p:blipFill>
          <a:blip r:embed="rId13">
            <a:extLst>
              <a:ext uri="{96DAC541-7B7A-43D3-8B79-37D633B846F1}">
                <asvg:svgBlip xmlns="" xmlns:asvg="http://schemas.microsoft.com/office/drawing/2016/SVG/main" r:embed="rId14"/>
              </a:ext>
            </a:extLst>
          </a:blip>
          <a:stretch>
            <a:fillRect/>
          </a:stretch>
        </p:blipFill>
        <p:spPr>
          <a:xfrm>
            <a:off x="3931921" y="5205479"/>
            <a:ext cx="647700" cy="800100"/>
          </a:xfrm>
          <a:prstGeom prst="rect">
            <a:avLst/>
          </a:prstGeom>
        </p:spPr>
      </p:pic>
      <p:pic>
        <p:nvPicPr>
          <p:cNvPr id="33" name="Cinematographic work">
            <a:extLst>
              <a:ext uri="{FF2B5EF4-FFF2-40B4-BE49-F238E27FC236}">
                <a16:creationId xmlns:a16="http://schemas.microsoft.com/office/drawing/2014/main" id="{95888E2E-EFB1-1E43-9DE0-CAC9B7AE1B0F}"/>
              </a:ext>
            </a:extLst>
          </p:cNvPr>
          <p:cNvPicPr>
            <a:picLocks noChangeAspect="1"/>
          </p:cNvPicPr>
          <p:nvPr/>
        </p:nvPicPr>
        <p:blipFill>
          <a:blip r:embed="rId15">
            <a:extLst>
              <a:ext uri="{96DAC541-7B7A-43D3-8B79-37D633B846F1}">
                <asvg:svgBlip xmlns="" xmlns:asvg="http://schemas.microsoft.com/office/drawing/2016/SVG/main" r:embed="rId16"/>
              </a:ext>
            </a:extLst>
          </a:blip>
          <a:stretch>
            <a:fillRect/>
          </a:stretch>
        </p:blipFill>
        <p:spPr>
          <a:xfrm>
            <a:off x="2058192" y="3367826"/>
            <a:ext cx="952500" cy="1181100"/>
          </a:xfrm>
          <a:prstGeom prst="rect">
            <a:avLst/>
          </a:prstGeom>
        </p:spPr>
      </p:pic>
      <p:pic>
        <p:nvPicPr>
          <p:cNvPr id="35" name="Authorize">
            <a:extLst>
              <a:ext uri="{FF2B5EF4-FFF2-40B4-BE49-F238E27FC236}">
                <a16:creationId xmlns:a16="http://schemas.microsoft.com/office/drawing/2014/main" id="{0B3BE2F6-9EFC-4C44-99AA-5AFADAFC34CD}"/>
              </a:ext>
            </a:extLst>
          </p:cNvPr>
          <p:cNvPicPr>
            <a:picLocks noChangeAspect="1"/>
          </p:cNvPicPr>
          <p:nvPr/>
        </p:nvPicPr>
        <p:blipFill>
          <a:blip r:embed="rId17">
            <a:extLst>
              <a:ext uri="{96DAC541-7B7A-43D3-8B79-37D633B846F1}">
                <asvg:svgBlip xmlns="" xmlns:asvg="http://schemas.microsoft.com/office/drawing/2016/SVG/main" r:embed="rId18"/>
              </a:ext>
            </a:extLst>
          </a:blip>
          <a:stretch>
            <a:fillRect/>
          </a:stretch>
        </p:blipFill>
        <p:spPr>
          <a:xfrm>
            <a:off x="10189014" y="5014979"/>
            <a:ext cx="944880" cy="1181100"/>
          </a:xfrm>
          <a:prstGeom prst="rect">
            <a:avLst/>
          </a:prstGeom>
        </p:spPr>
      </p:pic>
      <p:pic>
        <p:nvPicPr>
          <p:cNvPr id="37" name="Exhibit">
            <a:extLst>
              <a:ext uri="{FF2B5EF4-FFF2-40B4-BE49-F238E27FC236}">
                <a16:creationId xmlns:a16="http://schemas.microsoft.com/office/drawing/2014/main" id="{31BF84F1-9D1B-A24F-BE84-1A6EDF770E89}"/>
              </a:ext>
            </a:extLst>
          </p:cNvPr>
          <p:cNvPicPr>
            <a:picLocks noChangeAspect="1"/>
          </p:cNvPicPr>
          <p:nvPr/>
        </p:nvPicPr>
        <p:blipFill>
          <a:blip r:embed="rId19">
            <a:extLst>
              <a:ext uri="{96DAC541-7B7A-43D3-8B79-37D633B846F1}">
                <asvg:svgBlip xmlns="" xmlns:asvg="http://schemas.microsoft.com/office/drawing/2016/SVG/main" r:embed="rId20"/>
              </a:ext>
            </a:extLst>
          </a:blip>
          <a:stretch>
            <a:fillRect/>
          </a:stretch>
        </p:blipFill>
        <p:spPr>
          <a:xfrm>
            <a:off x="10190919" y="1944818"/>
            <a:ext cx="933450" cy="1181101"/>
          </a:xfrm>
          <a:prstGeom prst="rect">
            <a:avLst/>
          </a:prstGeom>
        </p:spPr>
      </p:pic>
      <p:pic>
        <p:nvPicPr>
          <p:cNvPr id="4" name="Reproduce">
            <a:extLst>
              <a:ext uri="{FF2B5EF4-FFF2-40B4-BE49-F238E27FC236}">
                <a16:creationId xmlns:a16="http://schemas.microsoft.com/office/drawing/2014/main" id="{CDC80CBF-3485-2649-9233-662204653F34}"/>
              </a:ext>
            </a:extLst>
          </p:cNvPr>
          <p:cNvPicPr>
            <a:picLocks noChangeAspect="1"/>
          </p:cNvPicPr>
          <p:nvPr/>
        </p:nvPicPr>
        <p:blipFill>
          <a:blip r:embed="rId21">
            <a:extLst>
              <a:ext uri="{96DAC541-7B7A-43D3-8B79-37D633B846F1}">
                <asvg:svgBlip xmlns="" xmlns:asvg="http://schemas.microsoft.com/office/drawing/2016/SVG/main" r:embed="rId22"/>
              </a:ext>
            </a:extLst>
          </a:blip>
          <a:stretch>
            <a:fillRect/>
          </a:stretch>
        </p:blipFill>
        <p:spPr>
          <a:xfrm>
            <a:off x="3772593" y="1804805"/>
            <a:ext cx="966355" cy="1181101"/>
          </a:xfrm>
          <a:prstGeom prst="rect">
            <a:avLst/>
          </a:prstGeom>
        </p:spPr>
      </p:pic>
    </p:spTree>
    <p:extLst>
      <p:ext uri="{BB962C8B-B14F-4D97-AF65-F5344CB8AC3E}">
        <p14:creationId xmlns:p14="http://schemas.microsoft.com/office/powerpoint/2010/main" val="1857498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1" nodeType="clickEffect">
                                  <p:stCondLst>
                                    <p:cond delay="0"/>
                                  </p:stCondLst>
                                  <p:childTnLst>
                                    <p:animMotion origin="layout" path="M 8.33333E-7 4.44444E-6 L -0.18164 -0.00209 " pathEditMode="relative" rAng="0" ptsTypes="AA">
                                      <p:cBhvr>
                                        <p:cTn id="14" dur="500" fill="hold"/>
                                        <p:tgtEl>
                                          <p:spTgt spid="11"/>
                                        </p:tgtEl>
                                        <p:attrNameLst>
                                          <p:attrName>ppt_x</p:attrName>
                                          <p:attrName>ppt_y</p:attrName>
                                        </p:attrNameLst>
                                      </p:cBhvr>
                                      <p:rCtr x="-9089" y="-116"/>
                                    </p:animMotion>
                                  </p:childTnLst>
                                </p:cTn>
                              </p:par>
                              <p:par>
                                <p:cTn id="15" presetID="42" presetClass="path" presetSubtype="0" accel="50000" decel="50000" fill="hold" grpId="1" nodeType="withEffect">
                                  <p:stCondLst>
                                    <p:cond delay="0"/>
                                  </p:stCondLst>
                                  <p:childTnLst>
                                    <p:animMotion origin="layout" path="M -2.5E-6 4.44444E-6 L 0.16289 -0.00209 " pathEditMode="relative" rAng="0" ptsTypes="AA">
                                      <p:cBhvr>
                                        <p:cTn id="16" dur="500" fill="hold"/>
                                        <p:tgtEl>
                                          <p:spTgt spid="2"/>
                                        </p:tgtEl>
                                        <p:attrNameLst>
                                          <p:attrName>ppt_x</p:attrName>
                                          <p:attrName>ppt_y</p:attrName>
                                        </p:attrNameLst>
                                      </p:cBhvr>
                                      <p:rCtr x="8138" y="-116"/>
                                    </p:animMotion>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par>
                                <p:cTn id="29" presetID="1" presetClass="exit" presetSubtype="0" fill="hold" grpId="2" nodeType="withEffect">
                                  <p:stCondLst>
                                    <p:cond delay="0"/>
                                  </p:stCondLst>
                                  <p:childTnLst>
                                    <p:set>
                                      <p:cBhvr>
                                        <p:cTn id="30" dur="1" fill="hold">
                                          <p:stCondLst>
                                            <p:cond delay="0"/>
                                          </p:stCondLst>
                                        </p:cTn>
                                        <p:tgtEl>
                                          <p:spTgt spid="11"/>
                                        </p:tgtEl>
                                        <p:attrNameLst>
                                          <p:attrName>style.visibility</p:attrName>
                                        </p:attrNameLst>
                                      </p:cBhvr>
                                      <p:to>
                                        <p:strVal val="hidden"/>
                                      </p:to>
                                    </p:set>
                                  </p:childTnLst>
                                </p:cTn>
                              </p:par>
                              <p:par>
                                <p:cTn id="31" presetID="1" presetClass="exit" presetSubtype="0" fill="hold" grpId="2" nodeType="withEffect">
                                  <p:stCondLst>
                                    <p:cond delay="0"/>
                                  </p:stCondLst>
                                  <p:childTnLst>
                                    <p:set>
                                      <p:cBhvr>
                                        <p:cTn id="32" dur="1" fill="hold">
                                          <p:stCondLst>
                                            <p:cond delay="0"/>
                                          </p:stCondLst>
                                        </p:cTn>
                                        <p:tgtEl>
                                          <p:spTgt spid="2"/>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500"/>
                                        <p:tgtEl>
                                          <p:spTgt spid="14"/>
                                        </p:tgtEl>
                                      </p:cBhvr>
                                    </p:animEffect>
                                    <p:set>
                                      <p:cBhvr>
                                        <p:cTn id="35" dur="1" fill="hold">
                                          <p:stCondLst>
                                            <p:cond delay="499"/>
                                          </p:stCondLst>
                                        </p:cTn>
                                        <p:tgtEl>
                                          <p:spTgt spid="14"/>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100"/>
                                        <p:tgtEl>
                                          <p:spTgt spid="27"/>
                                        </p:tgtEl>
                                      </p:cBhvr>
                                    </p:animEffect>
                                  </p:childTnLst>
                                </p:cTn>
                              </p:par>
                            </p:childTnLst>
                          </p:cTn>
                        </p:par>
                        <p:par>
                          <p:cTn id="41" fill="hold">
                            <p:stCondLst>
                              <p:cond delay="100"/>
                            </p:stCondLst>
                            <p:childTnLst>
                              <p:par>
                                <p:cTn id="42" presetID="10" presetClass="entr" presetSubtype="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fade">
                                      <p:cBhvr>
                                        <p:cTn id="44" dur="100"/>
                                        <p:tgtEl>
                                          <p:spTgt spid="35"/>
                                        </p:tgtEl>
                                      </p:cBhvr>
                                    </p:animEffect>
                                  </p:childTnLst>
                                </p:cTn>
                              </p:par>
                            </p:childTnLst>
                          </p:cTn>
                        </p:par>
                        <p:par>
                          <p:cTn id="45" fill="hold">
                            <p:stCondLst>
                              <p:cond delay="200"/>
                            </p:stCondLst>
                            <p:childTnLst>
                              <p:par>
                                <p:cTn id="46" presetID="10" presetClass="entr" presetSubtype="0" fill="hold"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
                                        <p:tgtEl>
                                          <p:spTgt spid="37"/>
                                        </p:tgtEl>
                                      </p:cBhvr>
                                    </p:animEffect>
                                  </p:childTnLst>
                                </p:cTn>
                              </p:par>
                            </p:childTnLst>
                          </p:cTn>
                        </p:par>
                        <p:par>
                          <p:cTn id="49" fill="hold">
                            <p:stCondLst>
                              <p:cond delay="300"/>
                            </p:stCondLst>
                            <p:childTnLst>
                              <p:par>
                                <p:cTn id="50" presetID="10"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
                                        <p:tgtEl>
                                          <p:spTgt spid="23"/>
                                        </p:tgtEl>
                                      </p:cBhvr>
                                    </p:animEffect>
                                  </p:childTnLst>
                                </p:cTn>
                              </p:par>
                            </p:childTnLst>
                          </p:cTn>
                        </p:par>
                        <p:par>
                          <p:cTn id="53" fill="hold">
                            <p:stCondLst>
                              <p:cond delay="400"/>
                            </p:stCondLst>
                            <p:childTnLst>
                              <p:par>
                                <p:cTn id="54" presetID="10" presetClass="entr" presetSubtype="0" fill="hold" nodeType="after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fade">
                                      <p:cBhvr>
                                        <p:cTn id="56" dur="100"/>
                                        <p:tgtEl>
                                          <p:spTgt spid="4"/>
                                        </p:tgtEl>
                                      </p:cBhvr>
                                    </p:animEffect>
                                  </p:childTnLst>
                                </p:cTn>
                              </p:par>
                            </p:childTnLst>
                          </p:cTn>
                        </p:par>
                        <p:par>
                          <p:cTn id="57" fill="hold">
                            <p:stCondLst>
                              <p:cond delay="500"/>
                            </p:stCondLst>
                            <p:childTnLst>
                              <p:par>
                                <p:cTn id="58" presetID="10" presetClass="entr" presetSubtype="0" fill="hold" nodeType="after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100"/>
                                        <p:tgtEl>
                                          <p:spTgt spid="21"/>
                                        </p:tgtEl>
                                      </p:cBhvr>
                                    </p:animEffect>
                                  </p:childTnLst>
                                </p:cTn>
                              </p:par>
                            </p:childTnLst>
                          </p:cTn>
                        </p:par>
                        <p:par>
                          <p:cTn id="61" fill="hold">
                            <p:stCondLst>
                              <p:cond delay="600"/>
                            </p:stCondLst>
                            <p:childTnLst>
                              <p:par>
                                <p:cTn id="62" presetID="10" presetClass="entr" presetSubtype="0" fill="hold" nodeType="after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fade">
                                      <p:cBhvr>
                                        <p:cTn id="64" dur="100"/>
                                        <p:tgtEl>
                                          <p:spTgt spid="31"/>
                                        </p:tgtEl>
                                      </p:cBhvr>
                                    </p:animEffect>
                                  </p:childTnLst>
                                </p:cTn>
                              </p:par>
                            </p:childTnLst>
                          </p:cTn>
                        </p:par>
                        <p:par>
                          <p:cTn id="65" fill="hold">
                            <p:stCondLst>
                              <p:cond delay="700"/>
                            </p:stCondLst>
                            <p:childTnLst>
                              <p:par>
                                <p:cTn id="66" presetID="10" presetClass="entr" presetSubtype="0" fill="hold" nodeType="afterEffect">
                                  <p:stCondLst>
                                    <p:cond delay="0"/>
                                  </p:stCondLst>
                                  <p:childTnLst>
                                    <p:set>
                                      <p:cBhvr>
                                        <p:cTn id="67" dur="1" fill="hold">
                                          <p:stCondLst>
                                            <p:cond delay="0"/>
                                          </p:stCondLst>
                                        </p:cTn>
                                        <p:tgtEl>
                                          <p:spTgt spid="29"/>
                                        </p:tgtEl>
                                        <p:attrNameLst>
                                          <p:attrName>style.visibility</p:attrName>
                                        </p:attrNameLst>
                                      </p:cBhvr>
                                      <p:to>
                                        <p:strVal val="visible"/>
                                      </p:to>
                                    </p:set>
                                    <p:animEffect transition="in" filter="fade">
                                      <p:cBhvr>
                                        <p:cTn id="68" dur="100"/>
                                        <p:tgtEl>
                                          <p:spTgt spid="29"/>
                                        </p:tgtEl>
                                      </p:cBhvr>
                                    </p:animEffect>
                                  </p:childTnLst>
                                </p:cTn>
                              </p:par>
                            </p:childTnLst>
                          </p:cTn>
                        </p:par>
                        <p:par>
                          <p:cTn id="69" fill="hold">
                            <p:stCondLst>
                              <p:cond delay="800"/>
                            </p:stCondLst>
                            <p:childTnLst>
                              <p:par>
                                <p:cTn id="70" presetID="10" presetClass="entr" presetSubtype="0" fill="hold"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fade">
                                      <p:cBhvr>
                                        <p:cTn id="72" dur="100"/>
                                        <p:tgtEl>
                                          <p:spTgt spid="33"/>
                                        </p:tgtEl>
                                      </p:cBhvr>
                                    </p:animEffect>
                                  </p:childTnLst>
                                </p:cTn>
                              </p:par>
                            </p:childTnLst>
                          </p:cTn>
                        </p:par>
                        <p:par>
                          <p:cTn id="73" fill="hold">
                            <p:stCondLst>
                              <p:cond delay="900"/>
                            </p:stCondLst>
                            <p:childTnLst>
                              <p:par>
                                <p:cTn id="74" presetID="10" presetClass="entr" presetSubtype="0" fill="hold" nodeType="after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fade">
                                      <p:cBhvr>
                                        <p:cTn id="76" dur="100"/>
                                        <p:tgtEl>
                                          <p:spTgt spid="25"/>
                                        </p:tgtEl>
                                      </p:cBhvr>
                                    </p:animEffect>
                                  </p:childTnLst>
                                </p:cTn>
                              </p:par>
                            </p:childTnLst>
                          </p:cTn>
                        </p:par>
                      </p:childTnLst>
                    </p:cTn>
                  </p:par>
                  <p:par>
                    <p:cTn id="77" fill="hold">
                      <p:stCondLst>
                        <p:cond delay="indefinite"/>
                      </p:stCondLst>
                      <p:childTnLst>
                        <p:par>
                          <p:cTn id="78" fill="hold">
                            <p:stCondLst>
                              <p:cond delay="0"/>
                            </p:stCondLst>
                            <p:childTnLst>
                              <p:par>
                                <p:cTn id="79" presetID="0" presetClass="path" presetSubtype="0" accel="50000" decel="50000" fill="hold" nodeType="clickEffect">
                                  <p:stCondLst>
                                    <p:cond delay="0"/>
                                  </p:stCondLst>
                                  <p:childTnLst>
                                    <p:animMotion origin="layout" path="M 0.00039 4.07407E-6 L -0.37891 0.1993 " pathEditMode="relative" rAng="0" ptsTypes="AA">
                                      <p:cBhvr>
                                        <p:cTn id="80" dur="500" fill="hold"/>
                                        <p:tgtEl>
                                          <p:spTgt spid="37"/>
                                        </p:tgtEl>
                                        <p:attrNameLst>
                                          <p:attrName>ppt_x</p:attrName>
                                          <p:attrName>ppt_y</p:attrName>
                                        </p:attrNameLst>
                                      </p:cBhvr>
                                      <p:rCtr x="-18971" y="9954"/>
                                    </p:animMotion>
                                  </p:childTnLst>
                                </p:cTn>
                              </p:par>
                            </p:childTnLst>
                          </p:cTn>
                        </p:par>
                        <p:par>
                          <p:cTn id="81" fill="hold">
                            <p:stCondLst>
                              <p:cond delay="500"/>
                            </p:stCondLst>
                            <p:childTnLst>
                              <p:par>
                                <p:cTn id="82" presetID="1" presetClass="exit" presetSubtype="0" fill="hold" nodeType="afterEffect">
                                  <p:stCondLst>
                                    <p:cond delay="0"/>
                                  </p:stCondLst>
                                  <p:childTnLst>
                                    <p:set>
                                      <p:cBhvr>
                                        <p:cTn id="83" dur="1" fill="hold">
                                          <p:stCondLst>
                                            <p:cond delay="0"/>
                                          </p:stCondLst>
                                        </p:cTn>
                                        <p:tgtEl>
                                          <p:spTgt spid="37"/>
                                        </p:tgtEl>
                                        <p:attrNameLst>
                                          <p:attrName>style.visibility</p:attrName>
                                        </p:attrNameLst>
                                      </p:cBhvr>
                                      <p:to>
                                        <p:strVal val="hidden"/>
                                      </p:to>
                                    </p:set>
                                  </p:childTnLst>
                                </p:cTn>
                              </p:par>
                              <p:par>
                                <p:cTn id="84" presetID="0" presetClass="path" presetSubtype="0" accel="50000" decel="50000" fill="hold" nodeType="withEffect">
                                  <p:stCondLst>
                                    <p:cond delay="0"/>
                                  </p:stCondLst>
                                  <p:childTnLst>
                                    <p:animMotion origin="layout" path="M 3.33333E-6 -1.11111E-6 L -0.10417 -0.23333 " pathEditMode="relative" rAng="0" ptsTypes="AA">
                                      <p:cBhvr>
                                        <p:cTn id="85" dur="200" fill="hold"/>
                                        <p:tgtEl>
                                          <p:spTgt spid="25"/>
                                        </p:tgtEl>
                                        <p:attrNameLst>
                                          <p:attrName>ppt_x</p:attrName>
                                          <p:attrName>ppt_y</p:attrName>
                                        </p:attrNameLst>
                                      </p:cBhvr>
                                      <p:rCtr x="-5208" y="-11667"/>
                                    </p:animMotion>
                                  </p:childTnLst>
                                </p:cTn>
                              </p:par>
                            </p:childTnLst>
                          </p:cTn>
                        </p:par>
                        <p:par>
                          <p:cTn id="86" fill="hold">
                            <p:stCondLst>
                              <p:cond delay="700"/>
                            </p:stCondLst>
                            <p:childTnLst>
                              <p:par>
                                <p:cTn id="87" presetID="1" presetClass="exit" presetSubtype="0" fill="hold" nodeType="afterEffect">
                                  <p:stCondLst>
                                    <p:cond delay="0"/>
                                  </p:stCondLst>
                                  <p:childTnLst>
                                    <p:set>
                                      <p:cBhvr>
                                        <p:cTn id="88" dur="1" fill="hold">
                                          <p:stCondLst>
                                            <p:cond delay="0"/>
                                          </p:stCondLst>
                                        </p:cTn>
                                        <p:tgtEl>
                                          <p:spTgt spid="25"/>
                                        </p:tgtEl>
                                        <p:attrNameLst>
                                          <p:attrName>style.visibility</p:attrName>
                                        </p:attrNameLst>
                                      </p:cBhvr>
                                      <p:to>
                                        <p:strVal val="hidden"/>
                                      </p:to>
                                    </p:set>
                                  </p:childTnLst>
                                </p:cTn>
                              </p:par>
                              <p:par>
                                <p:cTn id="89" presetID="0" presetClass="path" presetSubtype="0" accel="50000" decel="50000" fill="hold" nodeType="withEffect">
                                  <p:stCondLst>
                                    <p:cond delay="0"/>
                                  </p:stCondLst>
                                  <p:childTnLst>
                                    <p:animMotion origin="layout" path="M -2.5E-6 -3.33333E-6 L 0.28737 -0.00046 " pathEditMode="relative" rAng="0" ptsTypes="AA">
                                      <p:cBhvr>
                                        <p:cTn id="90" dur="200" fill="hold"/>
                                        <p:tgtEl>
                                          <p:spTgt spid="33"/>
                                        </p:tgtEl>
                                        <p:attrNameLst>
                                          <p:attrName>ppt_x</p:attrName>
                                          <p:attrName>ppt_y</p:attrName>
                                        </p:attrNameLst>
                                      </p:cBhvr>
                                      <p:rCtr x="14362" y="-23"/>
                                    </p:animMotion>
                                  </p:childTnLst>
                                </p:cTn>
                              </p:par>
                            </p:childTnLst>
                          </p:cTn>
                        </p:par>
                        <p:par>
                          <p:cTn id="91" fill="hold">
                            <p:stCondLst>
                              <p:cond delay="900"/>
                            </p:stCondLst>
                            <p:childTnLst>
                              <p:par>
                                <p:cTn id="92" presetID="1" presetClass="exit" presetSubtype="0" fill="hold" nodeType="afterEffect">
                                  <p:stCondLst>
                                    <p:cond delay="0"/>
                                  </p:stCondLst>
                                  <p:childTnLst>
                                    <p:set>
                                      <p:cBhvr>
                                        <p:cTn id="93" dur="1" fill="hold">
                                          <p:stCondLst>
                                            <p:cond delay="0"/>
                                          </p:stCondLst>
                                        </p:cTn>
                                        <p:tgtEl>
                                          <p:spTgt spid="33"/>
                                        </p:tgtEl>
                                        <p:attrNameLst>
                                          <p:attrName>style.visibility</p:attrName>
                                        </p:attrNameLst>
                                      </p:cBhvr>
                                      <p:to>
                                        <p:strVal val="hidden"/>
                                      </p:to>
                                    </p:set>
                                  </p:childTnLst>
                                </p:cTn>
                              </p:par>
                              <p:par>
                                <p:cTn id="94" presetID="0" presetClass="path" presetSubtype="0" accel="50000" decel="50000" fill="hold" nodeType="withEffect">
                                  <p:stCondLst>
                                    <p:cond delay="0"/>
                                  </p:stCondLst>
                                  <p:childTnLst>
                                    <p:animMotion origin="layout" path="M 1.45833E-6 -1.11111E-6 L 0.15091 -0.25764 " pathEditMode="relative" rAng="0" ptsTypes="AA">
                                      <p:cBhvr>
                                        <p:cTn id="95" dur="200" fill="hold"/>
                                        <p:tgtEl>
                                          <p:spTgt spid="31"/>
                                        </p:tgtEl>
                                        <p:attrNameLst>
                                          <p:attrName>ppt_x</p:attrName>
                                          <p:attrName>ppt_y</p:attrName>
                                        </p:attrNameLst>
                                      </p:cBhvr>
                                      <p:rCtr x="7539" y="-12894"/>
                                    </p:animMotion>
                                  </p:childTnLst>
                                </p:cTn>
                              </p:par>
                            </p:childTnLst>
                          </p:cTn>
                        </p:par>
                        <p:par>
                          <p:cTn id="96" fill="hold">
                            <p:stCondLst>
                              <p:cond delay="1100"/>
                            </p:stCondLst>
                            <p:childTnLst>
                              <p:par>
                                <p:cTn id="97" presetID="1" presetClass="exit" presetSubtype="0" fill="hold" nodeType="afterEffect">
                                  <p:stCondLst>
                                    <p:cond delay="0"/>
                                  </p:stCondLst>
                                  <p:childTnLst>
                                    <p:set>
                                      <p:cBhvr>
                                        <p:cTn id="98" dur="1" fill="hold">
                                          <p:stCondLst>
                                            <p:cond delay="0"/>
                                          </p:stCondLst>
                                        </p:cTn>
                                        <p:tgtEl>
                                          <p:spTgt spid="31"/>
                                        </p:tgtEl>
                                        <p:attrNameLst>
                                          <p:attrName>style.visibility</p:attrName>
                                        </p:attrNameLst>
                                      </p:cBhvr>
                                      <p:to>
                                        <p:strVal val="hidden"/>
                                      </p:to>
                                    </p:set>
                                  </p:childTnLst>
                                </p:cTn>
                              </p:par>
                              <p:par>
                                <p:cTn id="99" presetID="0" presetClass="path" presetSubtype="0" accel="50000" decel="50000" fill="hold" nodeType="withEffect">
                                  <p:stCondLst>
                                    <p:cond delay="0"/>
                                  </p:stCondLst>
                                  <p:childTnLst>
                                    <p:animMotion origin="layout" path="M -6.25E-7 2.96296E-6 L -0.25039 0.00694 " pathEditMode="relative" rAng="0" ptsTypes="AA">
                                      <p:cBhvr>
                                        <p:cTn id="100" dur="200" fill="hold"/>
                                        <p:tgtEl>
                                          <p:spTgt spid="21"/>
                                        </p:tgtEl>
                                        <p:attrNameLst>
                                          <p:attrName>ppt_x</p:attrName>
                                          <p:attrName>ppt_y</p:attrName>
                                        </p:attrNameLst>
                                      </p:cBhvr>
                                      <p:rCtr x="-12526" y="347"/>
                                    </p:animMotion>
                                  </p:childTnLst>
                                </p:cTn>
                              </p:par>
                            </p:childTnLst>
                          </p:cTn>
                        </p:par>
                        <p:par>
                          <p:cTn id="101" fill="hold">
                            <p:stCondLst>
                              <p:cond delay="1300"/>
                            </p:stCondLst>
                            <p:childTnLst>
                              <p:par>
                                <p:cTn id="102" presetID="1" presetClass="exit" presetSubtype="0" fill="hold" nodeType="afterEffect">
                                  <p:stCondLst>
                                    <p:cond delay="0"/>
                                  </p:stCondLst>
                                  <p:childTnLst>
                                    <p:set>
                                      <p:cBhvr>
                                        <p:cTn id="103" dur="1" fill="hold">
                                          <p:stCondLst>
                                            <p:cond delay="0"/>
                                          </p:stCondLst>
                                        </p:cTn>
                                        <p:tgtEl>
                                          <p:spTgt spid="21"/>
                                        </p:tgtEl>
                                        <p:attrNameLst>
                                          <p:attrName>style.visibility</p:attrName>
                                        </p:attrNameLst>
                                      </p:cBhvr>
                                      <p:to>
                                        <p:strVal val="hidden"/>
                                      </p:to>
                                    </p:set>
                                  </p:childTnLst>
                                </p:cTn>
                              </p:par>
                              <p:par>
                                <p:cTn id="104" presetID="0" presetClass="path" presetSubtype="0" accel="50000" decel="50000" fill="hold" nodeType="withEffect">
                                  <p:stCondLst>
                                    <p:cond delay="0"/>
                                  </p:stCondLst>
                                  <p:childTnLst>
                                    <p:animMotion origin="layout" path="M -1.25E-6 4.07407E-6 L 0.39297 0.20185 " pathEditMode="relative" rAng="0" ptsTypes="AA">
                                      <p:cBhvr>
                                        <p:cTn id="105" dur="200" fill="hold"/>
                                        <p:tgtEl>
                                          <p:spTgt spid="27"/>
                                        </p:tgtEl>
                                        <p:attrNameLst>
                                          <p:attrName>ppt_x</p:attrName>
                                          <p:attrName>ppt_y</p:attrName>
                                        </p:attrNameLst>
                                      </p:cBhvr>
                                      <p:rCtr x="19648" y="10093"/>
                                    </p:animMotion>
                                  </p:childTnLst>
                                </p:cTn>
                              </p:par>
                            </p:childTnLst>
                          </p:cTn>
                        </p:par>
                        <p:par>
                          <p:cTn id="106" fill="hold">
                            <p:stCondLst>
                              <p:cond delay="1500"/>
                            </p:stCondLst>
                            <p:childTnLst>
                              <p:par>
                                <p:cTn id="107" presetID="1" presetClass="exit" presetSubtype="0" fill="hold" nodeType="afterEffect">
                                  <p:stCondLst>
                                    <p:cond delay="0"/>
                                  </p:stCondLst>
                                  <p:childTnLst>
                                    <p:set>
                                      <p:cBhvr>
                                        <p:cTn id="108" dur="1" fill="hold">
                                          <p:stCondLst>
                                            <p:cond delay="0"/>
                                          </p:stCondLst>
                                        </p:cTn>
                                        <p:tgtEl>
                                          <p:spTgt spid="27"/>
                                        </p:tgtEl>
                                        <p:attrNameLst>
                                          <p:attrName>style.visibility</p:attrName>
                                        </p:attrNameLst>
                                      </p:cBhvr>
                                      <p:to>
                                        <p:strVal val="hidden"/>
                                      </p:to>
                                    </p:set>
                                  </p:childTnLst>
                                </p:cTn>
                              </p:par>
                              <p:par>
                                <p:cTn id="109" presetID="0" presetClass="path" presetSubtype="0" accel="50000" decel="50000" fill="hold" nodeType="withEffect">
                                  <p:stCondLst>
                                    <p:cond delay="0"/>
                                  </p:stCondLst>
                                  <p:childTnLst>
                                    <p:animMotion origin="layout" path="M 8.33333E-7 -1.11111E-6 L -0.37448 -0.24838 " pathEditMode="relative" rAng="0" ptsTypes="AA">
                                      <p:cBhvr>
                                        <p:cTn id="110" dur="200" fill="hold"/>
                                        <p:tgtEl>
                                          <p:spTgt spid="35"/>
                                        </p:tgtEl>
                                        <p:attrNameLst>
                                          <p:attrName>ppt_x</p:attrName>
                                          <p:attrName>ppt_y</p:attrName>
                                        </p:attrNameLst>
                                      </p:cBhvr>
                                      <p:rCtr x="-18724" y="-12431"/>
                                    </p:animMotion>
                                  </p:childTnLst>
                                </p:cTn>
                              </p:par>
                            </p:childTnLst>
                          </p:cTn>
                        </p:par>
                        <p:par>
                          <p:cTn id="111" fill="hold">
                            <p:stCondLst>
                              <p:cond delay="1700"/>
                            </p:stCondLst>
                            <p:childTnLst>
                              <p:par>
                                <p:cTn id="112" presetID="1" presetClass="exit" presetSubtype="0" fill="hold" nodeType="afterEffect">
                                  <p:stCondLst>
                                    <p:cond delay="0"/>
                                  </p:stCondLst>
                                  <p:childTnLst>
                                    <p:set>
                                      <p:cBhvr>
                                        <p:cTn id="113" dur="1" fill="hold">
                                          <p:stCondLst>
                                            <p:cond delay="0"/>
                                          </p:stCondLst>
                                        </p:cTn>
                                        <p:tgtEl>
                                          <p:spTgt spid="35"/>
                                        </p:tgtEl>
                                        <p:attrNameLst>
                                          <p:attrName>style.visibility</p:attrName>
                                        </p:attrNameLst>
                                      </p:cBhvr>
                                      <p:to>
                                        <p:strVal val="hidden"/>
                                      </p:to>
                                    </p:set>
                                  </p:childTnLst>
                                </p:cTn>
                              </p:par>
                              <p:par>
                                <p:cTn id="114" presetID="0" presetClass="path" presetSubtype="0" accel="50000" decel="50000" fill="hold" nodeType="withEffect">
                                  <p:stCondLst>
                                    <p:cond delay="0"/>
                                  </p:stCondLst>
                                  <p:childTnLst>
                                    <p:animMotion origin="layout" path="M 2.70833E-6 -4.44444E-6 L -0.10469 0.20186 " pathEditMode="relative" rAng="0" ptsTypes="AA">
                                      <p:cBhvr>
                                        <p:cTn id="115" dur="200" fill="hold"/>
                                        <p:tgtEl>
                                          <p:spTgt spid="29"/>
                                        </p:tgtEl>
                                        <p:attrNameLst>
                                          <p:attrName>ppt_x</p:attrName>
                                          <p:attrName>ppt_y</p:attrName>
                                        </p:attrNameLst>
                                      </p:cBhvr>
                                      <p:rCtr x="-5234" y="10093"/>
                                    </p:animMotion>
                                  </p:childTnLst>
                                </p:cTn>
                              </p:par>
                            </p:childTnLst>
                          </p:cTn>
                        </p:par>
                        <p:par>
                          <p:cTn id="116" fill="hold">
                            <p:stCondLst>
                              <p:cond delay="1900"/>
                            </p:stCondLst>
                            <p:childTnLst>
                              <p:par>
                                <p:cTn id="117" presetID="1" presetClass="exit" presetSubtype="0" fill="hold" nodeType="afterEffect">
                                  <p:stCondLst>
                                    <p:cond delay="0"/>
                                  </p:stCondLst>
                                  <p:childTnLst>
                                    <p:set>
                                      <p:cBhvr>
                                        <p:cTn id="118" dur="1" fill="hold">
                                          <p:stCondLst>
                                            <p:cond delay="0"/>
                                          </p:stCondLst>
                                        </p:cTn>
                                        <p:tgtEl>
                                          <p:spTgt spid="29"/>
                                        </p:tgtEl>
                                        <p:attrNameLst>
                                          <p:attrName>style.visibility</p:attrName>
                                        </p:attrNameLst>
                                      </p:cBhvr>
                                      <p:to>
                                        <p:strVal val="hidden"/>
                                      </p:to>
                                    </p:set>
                                  </p:childTnLst>
                                </p:cTn>
                              </p:par>
                              <p:par>
                                <p:cTn id="119" presetID="0" presetClass="path" presetSubtype="0" accel="50000" decel="50000" fill="hold" nodeType="withEffect">
                                  <p:stCondLst>
                                    <p:cond delay="0"/>
                                  </p:stCondLst>
                                  <p:childTnLst>
                                    <p:animMotion origin="layout" path="M -2.91667E-6 -1.11111E-6 L 0.40443 -0.24838 " pathEditMode="relative" rAng="0" ptsTypes="AA">
                                      <p:cBhvr>
                                        <p:cTn id="120" dur="200" fill="hold"/>
                                        <p:tgtEl>
                                          <p:spTgt spid="23"/>
                                        </p:tgtEl>
                                        <p:attrNameLst>
                                          <p:attrName>ppt_x</p:attrName>
                                          <p:attrName>ppt_y</p:attrName>
                                        </p:attrNameLst>
                                      </p:cBhvr>
                                      <p:rCtr x="20221" y="-12431"/>
                                    </p:animMotion>
                                  </p:childTnLst>
                                </p:cTn>
                              </p:par>
                            </p:childTnLst>
                          </p:cTn>
                        </p:par>
                        <p:par>
                          <p:cTn id="121" fill="hold">
                            <p:stCondLst>
                              <p:cond delay="2100"/>
                            </p:stCondLst>
                            <p:childTnLst>
                              <p:par>
                                <p:cTn id="122" presetID="1" presetClass="exit" presetSubtype="0" fill="hold" nodeType="afterEffect">
                                  <p:stCondLst>
                                    <p:cond delay="0"/>
                                  </p:stCondLst>
                                  <p:childTnLst>
                                    <p:set>
                                      <p:cBhvr>
                                        <p:cTn id="123" dur="1" fill="hold">
                                          <p:stCondLst>
                                            <p:cond delay="0"/>
                                          </p:stCondLst>
                                        </p:cTn>
                                        <p:tgtEl>
                                          <p:spTgt spid="23"/>
                                        </p:tgtEl>
                                        <p:attrNameLst>
                                          <p:attrName>style.visibility</p:attrName>
                                        </p:attrNameLst>
                                      </p:cBhvr>
                                      <p:to>
                                        <p:strVal val="hidden"/>
                                      </p:to>
                                    </p:set>
                                  </p:childTnLst>
                                </p:cTn>
                              </p:par>
                              <p:par>
                                <p:cTn id="124" presetID="0" presetClass="path" presetSubtype="0" accel="50000" decel="50000" fill="hold" nodeType="withEffect">
                                  <p:stCondLst>
                                    <p:cond delay="0"/>
                                  </p:stCondLst>
                                  <p:childTnLst>
                                    <p:animMotion origin="layout" path="M -4.16667E-7 -3.7037E-6 L 0.15104 0.22013 " pathEditMode="relative" rAng="0" ptsTypes="AA">
                                      <p:cBhvr>
                                        <p:cTn id="125" dur="200" fill="hold"/>
                                        <p:tgtEl>
                                          <p:spTgt spid="4"/>
                                        </p:tgtEl>
                                        <p:attrNameLst>
                                          <p:attrName>ppt_x</p:attrName>
                                          <p:attrName>ppt_y</p:attrName>
                                        </p:attrNameLst>
                                      </p:cBhvr>
                                      <p:rCtr x="7487" y="11088"/>
                                    </p:animMotion>
                                  </p:childTnLst>
                                </p:cTn>
                              </p:par>
                            </p:childTnLst>
                          </p:cTn>
                        </p:par>
                        <p:par>
                          <p:cTn id="126" fill="hold">
                            <p:stCondLst>
                              <p:cond delay="2300"/>
                            </p:stCondLst>
                            <p:childTnLst>
                              <p:par>
                                <p:cTn id="127" presetID="1" presetClass="exit" presetSubtype="0" fill="hold" nodeType="afterEffect">
                                  <p:stCondLst>
                                    <p:cond delay="0"/>
                                  </p:stCondLst>
                                  <p:childTnLst>
                                    <p:set>
                                      <p:cBhvr>
                                        <p:cTn id="128"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11" grpId="0"/>
      <p:bldP spid="11" grpId="1"/>
      <p:bldP spid="11" grpId="2"/>
      <p:bldP spid="14" grpId="0"/>
      <p:bldP spid="14" grpId="1"/>
      <p:bldP spid="16" grpId="0"/>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a:extLst>
              <a:ext uri="{FF2B5EF4-FFF2-40B4-BE49-F238E27FC236}">
                <a16:creationId xmlns:a16="http://schemas.microsoft.com/office/drawing/2014/main" id="{468FDA53-B3B0-6C48-B5DE-6BA02D91C1D9}"/>
              </a:ext>
            </a:extLst>
          </p:cNvPr>
          <p:cNvSpPr txBox="1">
            <a:spLocks/>
          </p:cNvSpPr>
          <p:nvPr/>
        </p:nvSpPr>
        <p:spPr>
          <a:xfrm>
            <a:off x="838200" y="1825625"/>
            <a:ext cx="5181600" cy="3965575"/>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indent="-457200">
              <a:buFont typeface="+mj-lt"/>
              <a:buAutoNum type="arabicPeriod"/>
            </a:pPr>
            <a:r>
              <a:rPr lang="en-US" sz="2200" dirty="0"/>
              <a:t>In section 3(1) of the </a:t>
            </a:r>
            <a:r>
              <a:rPr lang="en-US" sz="2200" i="1" dirty="0"/>
              <a:t>Copyright Act</a:t>
            </a:r>
            <a:r>
              <a:rPr lang="en-US" sz="2200" dirty="0"/>
              <a:t>, the term “sole right” means </a:t>
            </a:r>
            <a:r>
              <a:rPr lang="en-US" sz="2200" dirty="0" smtClean="0"/>
              <a:t>that:</a:t>
            </a:r>
          </a:p>
          <a:p>
            <a:pPr marL="914400" lvl="1" indent="-457200">
              <a:buFont typeface="+mj-lt"/>
              <a:buAutoNum type="alphaLcPeriod"/>
            </a:pPr>
            <a:r>
              <a:rPr lang="en-US" sz="2200" dirty="0" smtClean="0"/>
              <a:t>The </a:t>
            </a:r>
            <a:r>
              <a:rPr lang="en-US" sz="2200" dirty="0"/>
              <a:t>copyright holder must have a soul in order for copyright to be </a:t>
            </a:r>
            <a:r>
              <a:rPr lang="en-US" sz="2200" dirty="0" smtClean="0"/>
              <a:t>valid</a:t>
            </a:r>
          </a:p>
          <a:p>
            <a:pPr marL="914400" lvl="1" indent="-457200">
              <a:buFont typeface="+mj-lt"/>
              <a:buAutoNum type="alphaLcPeriod"/>
            </a:pPr>
            <a:r>
              <a:rPr lang="en-US" sz="2200" b="1" dirty="0" smtClean="0">
                <a:solidFill>
                  <a:schemeClr val="accent6"/>
                </a:solidFill>
              </a:rPr>
              <a:t>Only </a:t>
            </a:r>
            <a:r>
              <a:rPr lang="en-US" sz="2200" b="1" dirty="0">
                <a:solidFill>
                  <a:schemeClr val="accent6"/>
                </a:solidFill>
              </a:rPr>
              <a:t>the copyright holder is afforded the rights outlined in the </a:t>
            </a:r>
            <a:r>
              <a:rPr lang="en-US" sz="2200" b="1" dirty="0" smtClean="0">
                <a:solidFill>
                  <a:schemeClr val="accent6"/>
                </a:solidFill>
              </a:rPr>
              <a:t>section</a:t>
            </a:r>
          </a:p>
          <a:p>
            <a:pPr marL="914400" lvl="1" indent="-457200">
              <a:buFont typeface="+mj-lt"/>
              <a:buAutoNum type="alphaLcPeriod"/>
            </a:pPr>
            <a:r>
              <a:rPr lang="en-US" sz="2200" dirty="0" smtClean="0"/>
              <a:t>Anyone </a:t>
            </a:r>
            <a:r>
              <a:rPr lang="en-US" sz="2200" dirty="0"/>
              <a:t>associated with the creation of a work may enjoy the rights in section </a:t>
            </a:r>
            <a:r>
              <a:rPr lang="en-US" sz="2200" dirty="0" smtClean="0"/>
              <a:t>3(1)</a:t>
            </a:r>
          </a:p>
          <a:p>
            <a:pPr marL="914400" lvl="1" indent="-457200">
              <a:buFont typeface="+mj-lt"/>
              <a:buAutoNum type="alphaLcPeriod"/>
            </a:pPr>
            <a:r>
              <a:rPr lang="en-US" sz="2200" dirty="0" smtClean="0"/>
              <a:t>The </a:t>
            </a:r>
            <a:r>
              <a:rPr lang="en-US" sz="2200" dirty="0"/>
              <a:t>copyright holder may only exercise </a:t>
            </a:r>
            <a:r>
              <a:rPr lang="en-US" sz="2200" i="1" dirty="0"/>
              <a:t>one</a:t>
            </a:r>
            <a:r>
              <a:rPr lang="en-US" sz="2200" dirty="0"/>
              <a:t> of the rights in the section</a:t>
            </a:r>
          </a:p>
        </p:txBody>
      </p:sp>
      <p:sp>
        <p:nvSpPr>
          <p:cNvPr id="4" name="Content Placeholder 2">
            <a:extLst>
              <a:ext uri="{FF2B5EF4-FFF2-40B4-BE49-F238E27FC236}">
                <a16:creationId xmlns:a16="http://schemas.microsoft.com/office/drawing/2014/main" id="{055CC6DB-FDCE-C947-8211-ABC4B5BD1247}"/>
              </a:ext>
            </a:extLst>
          </p:cNvPr>
          <p:cNvSpPr txBox="1">
            <a:spLocks/>
          </p:cNvSpPr>
          <p:nvPr/>
        </p:nvSpPr>
        <p:spPr>
          <a:xfrm>
            <a:off x="6172200" y="1825625"/>
            <a:ext cx="5181600" cy="4351338"/>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indent="-457200">
              <a:buFont typeface="+mj-lt"/>
              <a:buAutoNum type="arabicPeriod" startAt="2"/>
            </a:pPr>
            <a:r>
              <a:rPr lang="en-US" sz="2200" dirty="0"/>
              <a:t>Which of the following rights is </a:t>
            </a:r>
            <a:r>
              <a:rPr lang="en-US" sz="2200" dirty="0" smtClean="0"/>
              <a:t>NOT </a:t>
            </a:r>
            <a:r>
              <a:rPr lang="en-US" sz="2200" dirty="0"/>
              <a:t>covered by section 3(1) of the </a:t>
            </a:r>
            <a:r>
              <a:rPr lang="en-US" sz="2200" i="1" dirty="0"/>
              <a:t>Copyright </a:t>
            </a:r>
            <a:r>
              <a:rPr lang="en-US" sz="2200" i="1" dirty="0" smtClean="0"/>
              <a:t>Act</a:t>
            </a:r>
            <a:r>
              <a:rPr lang="en-US" sz="2200" dirty="0" smtClean="0"/>
              <a:t>?</a:t>
            </a:r>
          </a:p>
          <a:p>
            <a:pPr marL="914400" lvl="1" indent="-457200">
              <a:buFont typeface="+mj-lt"/>
              <a:buAutoNum type="alphaLcPeriod"/>
            </a:pPr>
            <a:r>
              <a:rPr lang="en-US" sz="2200" b="1" dirty="0" smtClean="0">
                <a:solidFill>
                  <a:schemeClr val="accent6"/>
                </a:solidFill>
              </a:rPr>
              <a:t>Restricting </a:t>
            </a:r>
            <a:r>
              <a:rPr lang="en-US" sz="2200" b="1" dirty="0">
                <a:solidFill>
                  <a:schemeClr val="accent6"/>
                </a:solidFill>
              </a:rPr>
              <a:t>the ability for anyone to use the work under fair dealing </a:t>
            </a:r>
            <a:r>
              <a:rPr lang="en-US" sz="2200" b="1" dirty="0" smtClean="0">
                <a:solidFill>
                  <a:schemeClr val="accent6"/>
                </a:solidFill>
              </a:rPr>
              <a:t>exceptions</a:t>
            </a:r>
          </a:p>
          <a:p>
            <a:pPr marL="914400" lvl="1" indent="-457200">
              <a:buFont typeface="+mj-lt"/>
              <a:buAutoNum type="alphaLcPeriod"/>
            </a:pPr>
            <a:r>
              <a:rPr lang="en-US" sz="2200" dirty="0" smtClean="0"/>
              <a:t>Converting </a:t>
            </a:r>
            <a:r>
              <a:rPr lang="en-US" sz="2200" dirty="0"/>
              <a:t>a novel or non-dramatic work into a play or similar dramatic </a:t>
            </a:r>
            <a:r>
              <a:rPr lang="en-US" sz="2200" dirty="0" smtClean="0"/>
              <a:t>work</a:t>
            </a:r>
          </a:p>
          <a:p>
            <a:pPr marL="914400" lvl="1" indent="-457200">
              <a:buFont typeface="+mj-lt"/>
              <a:buAutoNum type="alphaLcPeriod"/>
            </a:pPr>
            <a:r>
              <a:rPr lang="en-US" sz="2200" dirty="0" smtClean="0"/>
              <a:t>Making </a:t>
            </a:r>
            <a:r>
              <a:rPr lang="en-US" sz="2200" dirty="0"/>
              <a:t>a sound recording of a copyrighted </a:t>
            </a:r>
            <a:r>
              <a:rPr lang="en-US" sz="2200" dirty="0" smtClean="0"/>
              <a:t>work</a:t>
            </a:r>
          </a:p>
          <a:p>
            <a:pPr marL="914400" lvl="1" indent="-457200">
              <a:buFont typeface="+mj-lt"/>
              <a:buAutoNum type="alphaLcPeriod"/>
            </a:pPr>
            <a:r>
              <a:rPr lang="en-US" sz="2200" dirty="0" smtClean="0"/>
              <a:t>Translating </a:t>
            </a:r>
            <a:r>
              <a:rPr lang="en-US" sz="2200" dirty="0"/>
              <a:t>the work into another language</a:t>
            </a:r>
          </a:p>
        </p:txBody>
      </p:sp>
    </p:spTree>
    <p:extLst>
      <p:ext uri="{BB962C8B-B14F-4D97-AF65-F5344CB8AC3E}">
        <p14:creationId xmlns:p14="http://schemas.microsoft.com/office/powerpoint/2010/main" val="3140997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a:extLst>
              <a:ext uri="{FF2B5EF4-FFF2-40B4-BE49-F238E27FC236}">
                <a16:creationId xmlns:a16="http://schemas.microsoft.com/office/drawing/2014/main" id="{2891D9FB-B81F-AE4A-9006-E22E9332C3A4}"/>
              </a:ext>
            </a:extLst>
          </p:cNvPr>
          <p:cNvSpPr txBox="1">
            <a:spLocks/>
          </p:cNvSpPr>
          <p:nvPr/>
        </p:nvSpPr>
        <p:spPr>
          <a:xfrm>
            <a:off x="838200" y="1825625"/>
            <a:ext cx="5181600" cy="3965575"/>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indent="-457200">
              <a:buFont typeface="+mj-lt"/>
              <a:buAutoNum type="arabicPeriod" startAt="3"/>
            </a:pPr>
            <a:r>
              <a:rPr lang="en-US" sz="2200" dirty="0"/>
              <a:t>The </a:t>
            </a:r>
            <a:r>
              <a:rPr lang="en-US" sz="2200" i="1" dirty="0"/>
              <a:t>Copyright Act </a:t>
            </a:r>
            <a:r>
              <a:rPr lang="en-US" sz="2200" dirty="0"/>
              <a:t>provides some exceptions to the rights given to copyright holders in section 3(1</a:t>
            </a:r>
            <a:r>
              <a:rPr lang="en-US" sz="2200" dirty="0" smtClean="0"/>
              <a:t>)</a:t>
            </a:r>
            <a:r>
              <a:rPr lang="en-US" sz="2200" i="1" dirty="0" smtClean="0"/>
              <a:t>.</a:t>
            </a:r>
          </a:p>
          <a:p>
            <a:pPr marL="914400" lvl="1" indent="-457200">
              <a:buFont typeface="+mj-lt"/>
              <a:buAutoNum type="alphaLcPeriod"/>
            </a:pPr>
            <a:r>
              <a:rPr lang="en-US" sz="2200" b="1" dirty="0" smtClean="0">
                <a:solidFill>
                  <a:schemeClr val="accent6"/>
                </a:solidFill>
              </a:rPr>
              <a:t>True</a:t>
            </a:r>
          </a:p>
          <a:p>
            <a:pPr marL="914400" lvl="1" indent="-457200">
              <a:buFont typeface="+mj-lt"/>
              <a:buAutoNum type="alphaLcPeriod"/>
            </a:pPr>
            <a:r>
              <a:rPr lang="en-US" sz="2200" dirty="0" smtClean="0"/>
              <a:t>False</a:t>
            </a:r>
            <a:endParaRPr lang="en-US" sz="2200" dirty="0"/>
          </a:p>
        </p:txBody>
      </p:sp>
      <p:sp>
        <p:nvSpPr>
          <p:cNvPr id="4" name="Content Placeholder 2">
            <a:extLst>
              <a:ext uri="{FF2B5EF4-FFF2-40B4-BE49-F238E27FC236}">
                <a16:creationId xmlns:a16="http://schemas.microsoft.com/office/drawing/2014/main" id="{A0E18B81-99B7-C548-96FC-DBB1BE6A3335}"/>
              </a:ext>
            </a:extLst>
          </p:cNvPr>
          <p:cNvSpPr txBox="1">
            <a:spLocks/>
          </p:cNvSpPr>
          <p:nvPr/>
        </p:nvSpPr>
        <p:spPr>
          <a:xfrm>
            <a:off x="6172200" y="1825625"/>
            <a:ext cx="5181600" cy="4351338"/>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indent="-457200">
              <a:buFont typeface="+mj-lt"/>
              <a:buAutoNum type="arabicPeriod" startAt="4"/>
            </a:pPr>
            <a:r>
              <a:rPr lang="en-US" sz="2200" dirty="0"/>
              <a:t>The </a:t>
            </a:r>
            <a:r>
              <a:rPr lang="en-US" sz="2200" i="1" dirty="0"/>
              <a:t>Copyright Act </a:t>
            </a:r>
            <a:r>
              <a:rPr lang="en-US" sz="2200" dirty="0"/>
              <a:t>specifies how much copying of a work can be done before the copy is considered “substantial</a:t>
            </a:r>
            <a:r>
              <a:rPr lang="en-US" sz="2200" dirty="0" smtClean="0"/>
              <a:t>.”</a:t>
            </a:r>
          </a:p>
          <a:p>
            <a:pPr marL="914400" lvl="1" indent="-457200">
              <a:buFont typeface="+mj-lt"/>
              <a:buAutoNum type="alphaLcPeriod"/>
            </a:pPr>
            <a:r>
              <a:rPr lang="en-US" sz="2200" dirty="0" smtClean="0"/>
              <a:t>True</a:t>
            </a:r>
          </a:p>
          <a:p>
            <a:pPr marL="914400" lvl="1" indent="-457200">
              <a:buFont typeface="+mj-lt"/>
              <a:buAutoNum type="alphaLcPeriod"/>
            </a:pPr>
            <a:r>
              <a:rPr lang="en-US" sz="2200" b="1" dirty="0" smtClean="0">
                <a:solidFill>
                  <a:schemeClr val="accent6"/>
                </a:solidFill>
              </a:rPr>
              <a:t>False</a:t>
            </a:r>
            <a:endParaRPr lang="en-US" sz="2200" b="1" dirty="0">
              <a:solidFill>
                <a:schemeClr val="accent6"/>
              </a:solidFill>
            </a:endParaRPr>
          </a:p>
        </p:txBody>
      </p:sp>
    </p:spTree>
    <p:extLst>
      <p:ext uri="{BB962C8B-B14F-4D97-AF65-F5344CB8AC3E}">
        <p14:creationId xmlns:p14="http://schemas.microsoft.com/office/powerpoint/2010/main" val="26928830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a:extLst>
              <a:ext uri="{FF2B5EF4-FFF2-40B4-BE49-F238E27FC236}">
                <a16:creationId xmlns:a16="http://schemas.microsoft.com/office/drawing/2014/main" id="{468FDA53-B3B0-6C48-B5DE-6BA02D91C1D9}"/>
              </a:ext>
            </a:extLst>
          </p:cNvPr>
          <p:cNvSpPr txBox="1">
            <a:spLocks/>
          </p:cNvSpPr>
          <p:nvPr/>
        </p:nvSpPr>
        <p:spPr>
          <a:xfrm>
            <a:off x="838200" y="1825625"/>
            <a:ext cx="5181600" cy="3965575"/>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indent="-457200">
              <a:buFont typeface="+mj-lt"/>
              <a:buAutoNum type="arabicPeriod" startAt="5"/>
            </a:pPr>
            <a:r>
              <a:rPr lang="en-US" sz="2200" dirty="0"/>
              <a:t>You can distribute copies of an MP3 you have purchased in all these cases </a:t>
            </a:r>
            <a:r>
              <a:rPr lang="en-US" sz="2200" b="1" i="1" dirty="0" smtClean="0"/>
              <a:t>except</a:t>
            </a:r>
            <a:r>
              <a:rPr lang="en-US" sz="2200" dirty="0" smtClean="0"/>
              <a:t>:</a:t>
            </a:r>
          </a:p>
          <a:p>
            <a:pPr marL="914400" lvl="1" indent="-457200">
              <a:buFont typeface="+mj-lt"/>
              <a:buAutoNum type="alphaLcPeriod"/>
            </a:pPr>
            <a:r>
              <a:rPr lang="en-US" sz="2200" dirty="0" smtClean="0"/>
              <a:t>When </a:t>
            </a:r>
            <a:r>
              <a:rPr lang="en-US" sz="2200" dirty="0"/>
              <a:t>copying is done under a fair dealing </a:t>
            </a:r>
            <a:r>
              <a:rPr lang="en-US" sz="2200" dirty="0" smtClean="0"/>
              <a:t>exception</a:t>
            </a:r>
          </a:p>
          <a:p>
            <a:pPr marL="914400" lvl="1" indent="-457200">
              <a:buFont typeface="+mj-lt"/>
              <a:buAutoNum type="alphaLcPeriod"/>
            </a:pPr>
            <a:r>
              <a:rPr lang="en-US" sz="2200" dirty="0" smtClean="0"/>
              <a:t>When </a:t>
            </a:r>
            <a:r>
              <a:rPr lang="en-US" sz="2200" dirty="0"/>
              <a:t>the copyright holder has authorized you to copy their work for this </a:t>
            </a:r>
            <a:r>
              <a:rPr lang="en-US" sz="2200" dirty="0" smtClean="0"/>
              <a:t>purpose</a:t>
            </a:r>
          </a:p>
          <a:p>
            <a:pPr marL="914400" lvl="1" indent="-457200">
              <a:buFont typeface="+mj-lt"/>
              <a:buAutoNum type="alphaLcPeriod"/>
            </a:pPr>
            <a:r>
              <a:rPr lang="en-US" sz="2200" b="1" dirty="0" smtClean="0">
                <a:solidFill>
                  <a:schemeClr val="accent6"/>
                </a:solidFill>
              </a:rPr>
              <a:t>When </a:t>
            </a:r>
            <a:r>
              <a:rPr lang="en-US" sz="2200" b="1" dirty="0">
                <a:solidFill>
                  <a:schemeClr val="accent6"/>
                </a:solidFill>
              </a:rPr>
              <a:t>the copyright holder cannot be </a:t>
            </a:r>
            <a:r>
              <a:rPr lang="en-US" sz="2200" b="1" dirty="0" smtClean="0">
                <a:solidFill>
                  <a:schemeClr val="accent6"/>
                </a:solidFill>
              </a:rPr>
              <a:t>identified</a:t>
            </a:r>
          </a:p>
          <a:p>
            <a:pPr marL="914400" lvl="1" indent="-457200">
              <a:buFont typeface="+mj-lt"/>
              <a:buAutoNum type="alphaLcPeriod"/>
            </a:pPr>
            <a:r>
              <a:rPr lang="en-US" sz="2200" dirty="0" smtClean="0"/>
              <a:t>When </a:t>
            </a:r>
            <a:r>
              <a:rPr lang="en-US" sz="2200" dirty="0"/>
              <a:t>the copyright holder made the song available under a Creative Commons </a:t>
            </a:r>
            <a:r>
              <a:rPr lang="en-US" sz="2200" dirty="0" err="1"/>
              <a:t>licence</a:t>
            </a:r>
            <a:endParaRPr lang="en-US" sz="2200" dirty="0"/>
          </a:p>
        </p:txBody>
      </p:sp>
      <p:sp>
        <p:nvSpPr>
          <p:cNvPr id="4" name="Content Placeholder 2">
            <a:extLst>
              <a:ext uri="{FF2B5EF4-FFF2-40B4-BE49-F238E27FC236}">
                <a16:creationId xmlns:a16="http://schemas.microsoft.com/office/drawing/2014/main" id="{055CC6DB-FDCE-C947-8211-ABC4B5BD1247}"/>
              </a:ext>
            </a:extLst>
          </p:cNvPr>
          <p:cNvSpPr txBox="1">
            <a:spLocks/>
          </p:cNvSpPr>
          <p:nvPr/>
        </p:nvSpPr>
        <p:spPr>
          <a:xfrm>
            <a:off x="6172200" y="1825625"/>
            <a:ext cx="5181600" cy="4351338"/>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indent="-457200">
              <a:buFont typeface="+mj-lt"/>
              <a:buAutoNum type="arabicPeriod" startAt="6"/>
            </a:pPr>
            <a:r>
              <a:rPr lang="en-US" sz="2200" dirty="0"/>
              <a:t>As a copyright holder, you can authorize others to use the rights in section 3(1) </a:t>
            </a:r>
            <a:r>
              <a:rPr lang="en-US" sz="2200" dirty="0" smtClean="0"/>
              <a:t>separately.</a:t>
            </a:r>
          </a:p>
          <a:p>
            <a:pPr marL="914400" lvl="1" indent="-457200">
              <a:buFont typeface="+mj-lt"/>
              <a:buAutoNum type="alphaLcPeriod"/>
            </a:pPr>
            <a:r>
              <a:rPr lang="en-US" sz="2200" b="1" dirty="0" smtClean="0">
                <a:solidFill>
                  <a:schemeClr val="accent6"/>
                </a:solidFill>
              </a:rPr>
              <a:t>True</a:t>
            </a:r>
          </a:p>
          <a:p>
            <a:pPr marL="914400" lvl="1" indent="-457200">
              <a:buFont typeface="+mj-lt"/>
              <a:buAutoNum type="alphaLcPeriod"/>
            </a:pPr>
            <a:r>
              <a:rPr lang="en-US" sz="2200" dirty="0" smtClean="0"/>
              <a:t>False</a:t>
            </a:r>
            <a:endParaRPr lang="en-US" sz="2200" dirty="0"/>
          </a:p>
        </p:txBody>
      </p:sp>
    </p:spTree>
    <p:extLst>
      <p:ext uri="{BB962C8B-B14F-4D97-AF65-F5344CB8AC3E}">
        <p14:creationId xmlns:p14="http://schemas.microsoft.com/office/powerpoint/2010/main" val="12099623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45CBB8B0-95A4-F84B-9F9D-84769FA9665B}"/>
              </a:ext>
            </a:extLst>
          </p:cNvPr>
          <p:cNvSpPr txBox="1">
            <a:spLocks/>
          </p:cNvSpPr>
          <p:nvPr/>
        </p:nvSpPr>
        <p:spPr>
          <a:xfrm>
            <a:off x="759752" y="1704117"/>
            <a:ext cx="11340808" cy="4413220"/>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tabLst>
                <a:tab pos="539750" algn="l"/>
              </a:tabLst>
            </a:pPr>
            <a:r>
              <a:rPr lang="en-US" sz="1800" dirty="0" err="1"/>
              <a:t>Montu</a:t>
            </a:r>
            <a:r>
              <a:rPr lang="en-US" sz="1800" dirty="0"/>
              <a:t> Yadav. (</a:t>
            </a:r>
            <a:r>
              <a:rPr lang="en-US" sz="1800" dirty="0" err="1"/>
              <a:t>n.d</a:t>
            </a:r>
            <a:r>
              <a:rPr lang="en-US" sz="1800" dirty="0" err="1" smtClean="0"/>
              <a:t>.</a:t>
            </a:r>
            <a:r>
              <a:rPr lang="en-US" sz="1800" dirty="0" smtClean="0"/>
              <a:t>). </a:t>
            </a:r>
            <a:r>
              <a:rPr lang="en-US" sz="1800" dirty="0"/>
              <a:t>Broadcast. </a:t>
            </a:r>
            <a:r>
              <a:rPr lang="en-US" sz="1800" i="1" dirty="0"/>
              <a:t>The Noun Project</a:t>
            </a:r>
            <a:r>
              <a:rPr lang="en-US" sz="1800" dirty="0"/>
              <a:t>. CC BY. </a:t>
            </a:r>
            <a:r>
              <a:rPr lang="en-US" sz="1800" dirty="0" smtClean="0">
                <a:hlinkClick r:id="rId3"/>
              </a:rPr>
              <a:t>https</a:t>
            </a:r>
            <a:r>
              <a:rPr lang="en-US" sz="1800" dirty="0">
                <a:hlinkClick r:id="rId3"/>
              </a:rPr>
              <a:t>://</a:t>
            </a:r>
            <a:r>
              <a:rPr lang="en-US" sz="1800" dirty="0" smtClean="0">
                <a:hlinkClick r:id="rId3"/>
              </a:rPr>
              <a:t>thenounproject.com/term/broadcast/201837</a:t>
            </a:r>
            <a:r>
              <a:rPr lang="en-US" sz="1800" dirty="0" smtClean="0"/>
              <a:t> </a:t>
            </a:r>
            <a:endParaRPr lang="en-US" sz="1800" dirty="0"/>
          </a:p>
          <a:p>
            <a:pPr marL="0" indent="0">
              <a:buFont typeface="Arial"/>
              <a:buNone/>
              <a:tabLst>
                <a:tab pos="539750" algn="l"/>
              </a:tabLst>
            </a:pPr>
            <a:r>
              <a:rPr lang="en-US" sz="1800" dirty="0" err="1"/>
              <a:t>Andrejs</a:t>
            </a:r>
            <a:r>
              <a:rPr lang="en-US" sz="1800" dirty="0"/>
              <a:t> </a:t>
            </a:r>
            <a:r>
              <a:rPr lang="en-US" sz="1800" dirty="0" err="1"/>
              <a:t>Kirma</a:t>
            </a:r>
            <a:r>
              <a:rPr lang="en-US" sz="1800" dirty="0"/>
              <a:t>. (</a:t>
            </a:r>
            <a:r>
              <a:rPr lang="en-US" sz="1800" dirty="0" err="1"/>
              <a:t>n.d</a:t>
            </a:r>
            <a:r>
              <a:rPr lang="en-US" sz="1800" dirty="0" err="1" smtClean="0"/>
              <a:t>.</a:t>
            </a:r>
            <a:r>
              <a:rPr lang="en-US" sz="1800" dirty="0" smtClean="0"/>
              <a:t>). </a:t>
            </a:r>
            <a:r>
              <a:rPr lang="en-US" sz="1800" dirty="0"/>
              <a:t>Process. </a:t>
            </a:r>
            <a:r>
              <a:rPr lang="en-US" sz="1800" i="1" dirty="0"/>
              <a:t>The Noun Project</a:t>
            </a:r>
            <a:r>
              <a:rPr lang="en-US" sz="1800" dirty="0"/>
              <a:t>. CC BY. </a:t>
            </a:r>
            <a:r>
              <a:rPr lang="en-US" sz="1800" dirty="0" smtClean="0">
                <a:hlinkClick r:id="rId4"/>
              </a:rPr>
              <a:t>https</a:t>
            </a:r>
            <a:r>
              <a:rPr lang="en-US" sz="1800" dirty="0">
                <a:hlinkClick r:id="rId4"/>
              </a:rPr>
              <a:t>://thenounproject.com/term/process/2067352</a:t>
            </a:r>
            <a:r>
              <a:rPr lang="en-US" sz="1800" dirty="0"/>
              <a:t> </a:t>
            </a:r>
          </a:p>
          <a:p>
            <a:pPr marL="0" indent="0">
              <a:buFont typeface="Arial"/>
              <a:buNone/>
              <a:tabLst>
                <a:tab pos="539750" algn="l"/>
              </a:tabLst>
            </a:pPr>
            <a:r>
              <a:rPr lang="en-US" sz="1800" dirty="0" err="1"/>
              <a:t>Saeful</a:t>
            </a:r>
            <a:r>
              <a:rPr lang="en-US" sz="1800" dirty="0"/>
              <a:t> Muslim. (</a:t>
            </a:r>
            <a:r>
              <a:rPr lang="en-US" sz="1800" dirty="0" err="1"/>
              <a:t>n.d</a:t>
            </a:r>
            <a:r>
              <a:rPr lang="en-US" sz="1800" dirty="0" err="1" smtClean="0"/>
              <a:t>.</a:t>
            </a:r>
            <a:r>
              <a:rPr lang="en-US" sz="1800" dirty="0" smtClean="0"/>
              <a:t>). </a:t>
            </a:r>
            <a:r>
              <a:rPr lang="en-US" sz="1800" dirty="0"/>
              <a:t>Buy and sell. </a:t>
            </a:r>
            <a:r>
              <a:rPr lang="en-US" sz="1800" i="1" dirty="0"/>
              <a:t>The Noun Project</a:t>
            </a:r>
            <a:r>
              <a:rPr lang="en-US" sz="1800" dirty="0"/>
              <a:t>. CC BY. </a:t>
            </a:r>
            <a:r>
              <a:rPr lang="en-US" sz="1800" dirty="0">
                <a:hlinkClick r:id="rId5"/>
              </a:rPr>
              <a:t>https://</a:t>
            </a:r>
            <a:r>
              <a:rPr lang="en-US" sz="1800" dirty="0" smtClean="0">
                <a:hlinkClick r:id="rId5"/>
              </a:rPr>
              <a:t>thenounproject.com/term/buy-and-</a:t>
            </a:r>
            <a:r>
              <a:rPr lang="en-US" sz="1800" dirty="0" smtClean="0"/>
              <a:t>	</a:t>
            </a:r>
            <a:r>
              <a:rPr lang="en-US" sz="1800" dirty="0" smtClean="0">
                <a:hlinkClick r:id="rId5"/>
              </a:rPr>
              <a:t>sell/1214799</a:t>
            </a:r>
            <a:r>
              <a:rPr lang="en-US" sz="1800" dirty="0" smtClean="0"/>
              <a:t> </a:t>
            </a:r>
            <a:endParaRPr lang="en-US" sz="1800" dirty="0"/>
          </a:p>
          <a:p>
            <a:pPr marL="0" indent="0">
              <a:buNone/>
            </a:pPr>
            <a:r>
              <a:rPr lang="en-US" sz="1800" dirty="0"/>
              <a:t>Template. (</a:t>
            </a:r>
            <a:r>
              <a:rPr lang="en-US" sz="1800" dirty="0" err="1"/>
              <a:t>n.d</a:t>
            </a:r>
            <a:r>
              <a:rPr lang="en-US" sz="1800" dirty="0" err="1" smtClean="0"/>
              <a:t>.</a:t>
            </a:r>
            <a:r>
              <a:rPr lang="en-US" sz="1800" dirty="0" smtClean="0"/>
              <a:t>). </a:t>
            </a:r>
            <a:r>
              <a:rPr lang="en-US" sz="1800" dirty="0"/>
              <a:t>Authorize. </a:t>
            </a:r>
            <a:r>
              <a:rPr lang="en-US" sz="1800" i="1" dirty="0"/>
              <a:t>The Noun Project</a:t>
            </a:r>
            <a:r>
              <a:rPr lang="en-US" sz="1800" dirty="0"/>
              <a:t>. CC BY. </a:t>
            </a:r>
            <a:r>
              <a:rPr lang="en-US" sz="1800" dirty="0">
                <a:hlinkClick r:id="rId6"/>
              </a:rPr>
              <a:t>https://thenounproject.com/term/authorize/2205925</a:t>
            </a:r>
            <a:endParaRPr lang="en-US" sz="1800" dirty="0"/>
          </a:p>
          <a:p>
            <a:pPr marL="0" indent="0">
              <a:buNone/>
            </a:pPr>
            <a:r>
              <a:rPr lang="en-US" sz="1800" dirty="0"/>
              <a:t>Priyanka. (</a:t>
            </a:r>
            <a:r>
              <a:rPr lang="en-US" sz="1800" dirty="0" err="1"/>
              <a:t>n.d</a:t>
            </a:r>
            <a:r>
              <a:rPr lang="en-US" sz="1800" dirty="0" err="1" smtClean="0"/>
              <a:t>.</a:t>
            </a:r>
            <a:r>
              <a:rPr lang="en-US" sz="1800" dirty="0" smtClean="0"/>
              <a:t>). </a:t>
            </a:r>
            <a:r>
              <a:rPr lang="en-US" sz="1800" dirty="0"/>
              <a:t>Viewing. </a:t>
            </a:r>
            <a:r>
              <a:rPr lang="en-US" sz="1800" i="1" dirty="0"/>
              <a:t>The Noun Project</a:t>
            </a:r>
            <a:r>
              <a:rPr lang="en-US" sz="1800" dirty="0"/>
              <a:t>. CC BY. </a:t>
            </a:r>
            <a:r>
              <a:rPr lang="en-US" sz="1800" dirty="0">
                <a:hlinkClick r:id="rId7"/>
              </a:rPr>
              <a:t>https://thenounproject.com/term/viewing/1694590</a:t>
            </a:r>
            <a:r>
              <a:rPr lang="en-US" sz="1800" dirty="0"/>
              <a:t> </a:t>
            </a:r>
          </a:p>
          <a:p>
            <a:pPr marL="0" indent="0">
              <a:buFont typeface="Arial"/>
              <a:buNone/>
            </a:pPr>
            <a:r>
              <a:rPr lang="en-US" sz="1800" dirty="0"/>
              <a:t>Blair Adams. (</a:t>
            </a:r>
            <a:r>
              <a:rPr lang="en-US" sz="1800" dirty="0" err="1"/>
              <a:t>n.d</a:t>
            </a:r>
            <a:r>
              <a:rPr lang="en-US" sz="1800" dirty="0" err="1" smtClean="0"/>
              <a:t>.</a:t>
            </a:r>
            <a:r>
              <a:rPr lang="en-US" sz="1800" dirty="0" smtClean="0"/>
              <a:t>). </a:t>
            </a:r>
            <a:r>
              <a:rPr lang="en-US" sz="1800" dirty="0"/>
              <a:t>Drama. </a:t>
            </a:r>
            <a:r>
              <a:rPr lang="en-US" sz="1800" i="1" dirty="0"/>
              <a:t>The Noun Project</a:t>
            </a:r>
            <a:r>
              <a:rPr lang="en-US" sz="1800" dirty="0"/>
              <a:t>. CC BY. </a:t>
            </a:r>
            <a:r>
              <a:rPr lang="en-US" sz="1800" dirty="0">
                <a:hlinkClick r:id="rId8"/>
              </a:rPr>
              <a:t>https://thenounproject.com/term/drama/953398</a:t>
            </a:r>
            <a:r>
              <a:rPr lang="en-US" sz="1800" dirty="0"/>
              <a:t> </a:t>
            </a:r>
          </a:p>
          <a:p>
            <a:pPr marL="0" indent="0">
              <a:buFont typeface="Arial"/>
              <a:buNone/>
            </a:pPr>
            <a:r>
              <a:rPr lang="en-US" sz="1800" dirty="0" err="1"/>
              <a:t>Shastry</a:t>
            </a:r>
            <a:r>
              <a:rPr lang="en-US" sz="1800" dirty="0"/>
              <a:t>. (</a:t>
            </a:r>
            <a:r>
              <a:rPr lang="en-US" sz="1800" dirty="0" err="1"/>
              <a:t>n.d</a:t>
            </a:r>
            <a:r>
              <a:rPr lang="en-US" sz="1800" dirty="0" err="1" smtClean="0"/>
              <a:t>.</a:t>
            </a:r>
            <a:r>
              <a:rPr lang="en-US" sz="1800" dirty="0" smtClean="0"/>
              <a:t>). </a:t>
            </a:r>
            <a:r>
              <a:rPr lang="en-US" sz="1800" dirty="0"/>
              <a:t>DVD. </a:t>
            </a:r>
            <a:r>
              <a:rPr lang="en-US" sz="1800" i="1" dirty="0"/>
              <a:t>The Noun Project</a:t>
            </a:r>
            <a:r>
              <a:rPr lang="en-US" sz="1800" dirty="0"/>
              <a:t>. CC BY. </a:t>
            </a:r>
            <a:r>
              <a:rPr lang="en-US" sz="1800" dirty="0">
                <a:hlinkClick r:id="rId9"/>
              </a:rPr>
              <a:t>https://thenounproject.com/term/dvd/2163746</a:t>
            </a:r>
            <a:r>
              <a:rPr lang="en-US" sz="1800" dirty="0"/>
              <a:t> </a:t>
            </a:r>
          </a:p>
          <a:p>
            <a:pPr marL="0" indent="0">
              <a:buFont typeface="Arial"/>
              <a:buNone/>
              <a:tabLst>
                <a:tab pos="539750" algn="l"/>
              </a:tabLst>
            </a:pPr>
            <a:r>
              <a:rPr lang="en-US" sz="1800" dirty="0"/>
              <a:t>Andrey </a:t>
            </a:r>
            <a:r>
              <a:rPr lang="en-US" sz="1800" dirty="0" err="1"/>
              <a:t>Vasiliev</a:t>
            </a:r>
            <a:r>
              <a:rPr lang="en-US" sz="1800" dirty="0"/>
              <a:t>. (</a:t>
            </a:r>
            <a:r>
              <a:rPr lang="en-US" sz="1800" dirty="0" err="1"/>
              <a:t>n.d</a:t>
            </a:r>
            <a:r>
              <a:rPr lang="en-US" sz="1800" dirty="0" err="1" smtClean="0"/>
              <a:t>.</a:t>
            </a:r>
            <a:r>
              <a:rPr lang="en-US" sz="1800" dirty="0" smtClean="0"/>
              <a:t>). </a:t>
            </a:r>
            <a:r>
              <a:rPr lang="en-US" sz="1800" dirty="0"/>
              <a:t>Film Projector. </a:t>
            </a:r>
            <a:r>
              <a:rPr lang="en-US" sz="1800" i="1" dirty="0"/>
              <a:t>The Noun Project</a:t>
            </a:r>
            <a:r>
              <a:rPr lang="en-US" sz="1800" dirty="0"/>
              <a:t>. CC BY. </a:t>
            </a:r>
            <a:r>
              <a:rPr lang="en-US" sz="1800" dirty="0">
                <a:hlinkClick r:id="rId10"/>
              </a:rPr>
              <a:t>https://</a:t>
            </a:r>
            <a:r>
              <a:rPr lang="en-US" sz="1800" dirty="0" smtClean="0">
                <a:hlinkClick r:id="rId10"/>
              </a:rPr>
              <a:t>thenounproject.com/term/film-</a:t>
            </a:r>
            <a:r>
              <a:rPr lang="en-US" sz="1800" dirty="0" smtClean="0"/>
              <a:t>	</a:t>
            </a:r>
            <a:r>
              <a:rPr lang="en-US" sz="1800" dirty="0" smtClean="0">
                <a:hlinkClick r:id="rId10"/>
              </a:rPr>
              <a:t>projector/336166</a:t>
            </a:r>
            <a:r>
              <a:rPr lang="en-US" sz="1800" dirty="0" smtClean="0"/>
              <a:t>  </a:t>
            </a:r>
            <a:endParaRPr lang="en-US" sz="1800" dirty="0"/>
          </a:p>
          <a:p>
            <a:pPr marL="0" indent="0">
              <a:buFont typeface="Arial"/>
              <a:buNone/>
            </a:pPr>
            <a:r>
              <a:rPr lang="en-US" sz="1800" dirty="0"/>
              <a:t>Adrian Coquet. (</a:t>
            </a:r>
            <a:r>
              <a:rPr lang="en-US" sz="1800" dirty="0" err="1"/>
              <a:t>n.d</a:t>
            </a:r>
            <a:r>
              <a:rPr lang="en-US" sz="1800" dirty="0" err="1" smtClean="0"/>
              <a:t>.</a:t>
            </a:r>
            <a:r>
              <a:rPr lang="en-US" sz="1800" dirty="0" smtClean="0"/>
              <a:t>). </a:t>
            </a:r>
            <a:r>
              <a:rPr lang="en-US" sz="1800" dirty="0"/>
              <a:t>Unlock. </a:t>
            </a:r>
            <a:r>
              <a:rPr lang="en-US" sz="1800" i="1" dirty="0"/>
              <a:t>The Noun Project</a:t>
            </a:r>
            <a:r>
              <a:rPr lang="en-US" sz="1800" dirty="0"/>
              <a:t>. CC BY. </a:t>
            </a:r>
            <a:r>
              <a:rPr lang="en-US" sz="1800" dirty="0">
                <a:hlinkClick r:id="rId11"/>
              </a:rPr>
              <a:t>https://thenounproject.com/term/unlock/1862800</a:t>
            </a:r>
            <a:r>
              <a:rPr lang="en-US" sz="1800" dirty="0"/>
              <a:t> </a:t>
            </a:r>
          </a:p>
          <a:p>
            <a:pPr marL="0" indent="0">
              <a:buNone/>
              <a:tabLst>
                <a:tab pos="539750" algn="l"/>
              </a:tabLst>
            </a:pPr>
            <a:r>
              <a:rPr lang="en-US" sz="1800" dirty="0" err="1" smtClean="0"/>
              <a:t>Geralt</a:t>
            </a:r>
            <a:r>
              <a:rPr lang="en-US" sz="1800" dirty="0"/>
              <a:t>. (2017). Atomic bomb. </a:t>
            </a:r>
            <a:r>
              <a:rPr lang="en-US" sz="1800" i="1" dirty="0" err="1"/>
              <a:t>Pixabay</a:t>
            </a:r>
            <a:r>
              <a:rPr lang="en-US" sz="1800" dirty="0"/>
              <a:t>. CC0. </a:t>
            </a:r>
            <a:r>
              <a:rPr lang="en-US" sz="1800" dirty="0" smtClean="0">
                <a:hlinkClick r:id="rId12"/>
              </a:rPr>
              <a:t>https://pixabay.com/photos/atomic-bomb-nuclear-weapons-</a:t>
            </a:r>
            <a:r>
              <a:rPr lang="en-US" sz="1800" dirty="0" smtClean="0"/>
              <a:t>	</a:t>
            </a:r>
            <a:r>
              <a:rPr lang="en-US" sz="1800" dirty="0" smtClean="0">
                <a:hlinkClick r:id="rId12"/>
              </a:rPr>
              <a:t>2621291</a:t>
            </a:r>
            <a:r>
              <a:rPr lang="en-US" sz="1800" dirty="0">
                <a:hlinkClick r:id="rId12"/>
              </a:rPr>
              <a:t>/</a:t>
            </a:r>
            <a:r>
              <a:rPr lang="en-US" sz="1800" dirty="0"/>
              <a:t> </a:t>
            </a:r>
          </a:p>
          <a:p>
            <a:pPr marL="0" indent="0">
              <a:buNone/>
            </a:pPr>
            <a:endParaRPr lang="en-US" sz="1800" dirty="0"/>
          </a:p>
          <a:p>
            <a:pPr marL="0" indent="0">
              <a:buNone/>
            </a:pPr>
            <a:endParaRPr lang="en-CA" sz="1800" dirty="0"/>
          </a:p>
        </p:txBody>
      </p:sp>
    </p:spTree>
    <p:extLst>
      <p:ext uri="{BB962C8B-B14F-4D97-AF65-F5344CB8AC3E}">
        <p14:creationId xmlns:p14="http://schemas.microsoft.com/office/powerpoint/2010/main" val="16862094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45CBB8B0-95A4-F84B-9F9D-84769FA9665B}"/>
              </a:ext>
            </a:extLst>
          </p:cNvPr>
          <p:cNvSpPr txBox="1">
            <a:spLocks/>
          </p:cNvSpPr>
          <p:nvPr/>
        </p:nvSpPr>
        <p:spPr>
          <a:xfrm>
            <a:off x="759752" y="1667540"/>
            <a:ext cx="11118304" cy="4687539"/>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tabLst>
                <a:tab pos="539750" algn="l"/>
              </a:tabLst>
            </a:pPr>
            <a:r>
              <a:rPr lang="en-CA" sz="1800" dirty="0" err="1" smtClean="0"/>
              <a:t>GraphicMama</a:t>
            </a:r>
            <a:r>
              <a:rPr lang="en-CA" sz="1800" dirty="0" smtClean="0"/>
              <a:t>-team</a:t>
            </a:r>
            <a:r>
              <a:rPr lang="en-CA" sz="1800" dirty="0"/>
              <a:t>. (2016</a:t>
            </a:r>
            <a:r>
              <a:rPr lang="en-CA" sz="1800" dirty="0" smtClean="0"/>
              <a:t>). </a:t>
            </a:r>
            <a:r>
              <a:rPr lang="en-CA" sz="1800" dirty="0"/>
              <a:t>Arab girl. </a:t>
            </a:r>
            <a:r>
              <a:rPr lang="en-CA" sz="1800" i="1" dirty="0" err="1"/>
              <a:t>Pixabay</a:t>
            </a:r>
            <a:r>
              <a:rPr lang="en-CA" sz="1800" dirty="0"/>
              <a:t>. </a:t>
            </a:r>
            <a:r>
              <a:rPr lang="en-CA" sz="1800" dirty="0" smtClean="0"/>
              <a:t>CC0. </a:t>
            </a:r>
            <a:r>
              <a:rPr lang="en-CA" sz="1800" dirty="0" smtClean="0">
                <a:hlinkClick r:id="rId3"/>
              </a:rPr>
              <a:t>https</a:t>
            </a:r>
            <a:r>
              <a:rPr lang="en-CA" sz="1800" dirty="0">
                <a:hlinkClick r:id="rId3"/>
              </a:rPr>
              <a:t>://</a:t>
            </a:r>
            <a:r>
              <a:rPr lang="en-CA" sz="1800" dirty="0" smtClean="0">
                <a:hlinkClick r:id="rId3"/>
              </a:rPr>
              <a:t>pixabay.com/en/arabian-arab-girl-female-</a:t>
            </a:r>
            <a:r>
              <a:rPr lang="en-CA" sz="1800" dirty="0" smtClean="0"/>
              <a:t>	</a:t>
            </a:r>
            <a:r>
              <a:rPr lang="en-CA" sz="1800" dirty="0" smtClean="0">
                <a:hlinkClick r:id="rId3"/>
              </a:rPr>
              <a:t>ethnic-1456184</a:t>
            </a:r>
            <a:r>
              <a:rPr lang="en-CA" sz="1800" dirty="0">
                <a:hlinkClick r:id="rId3"/>
              </a:rPr>
              <a:t>/</a:t>
            </a:r>
            <a:endParaRPr lang="en-CA" sz="1800" dirty="0"/>
          </a:p>
          <a:p>
            <a:pPr marL="0" indent="0">
              <a:buNone/>
              <a:tabLst>
                <a:tab pos="539750" algn="l"/>
              </a:tabLst>
            </a:pPr>
            <a:r>
              <a:rPr lang="en-CA" sz="1800" dirty="0" err="1"/>
              <a:t>Chrystalelizabeth</a:t>
            </a:r>
            <a:r>
              <a:rPr lang="en-CA" sz="1800" dirty="0"/>
              <a:t>. (2014</a:t>
            </a:r>
            <a:r>
              <a:rPr lang="en-CA" sz="1800" dirty="0" smtClean="0"/>
              <a:t>). </a:t>
            </a:r>
            <a:r>
              <a:rPr lang="en-CA" sz="1800" dirty="0"/>
              <a:t>Teacher-bookworm-glasses-professor. </a:t>
            </a:r>
            <a:r>
              <a:rPr lang="en-CA" sz="1800" i="1" dirty="0" err="1"/>
              <a:t>Pixabay</a:t>
            </a:r>
            <a:r>
              <a:rPr lang="en-CA" sz="1800" dirty="0"/>
              <a:t>. CC0. </a:t>
            </a:r>
            <a:r>
              <a:rPr lang="en-CA" sz="1800" dirty="0" smtClean="0"/>
              <a:t>	</a:t>
            </a:r>
            <a:r>
              <a:rPr lang="en-CA" sz="1800" dirty="0" smtClean="0">
                <a:hlinkClick r:id="rId4"/>
              </a:rPr>
              <a:t>https</a:t>
            </a:r>
            <a:r>
              <a:rPr lang="en-CA" sz="1800" dirty="0">
                <a:hlinkClick r:id="rId4"/>
              </a:rPr>
              <a:t>://pixabay.com/illustrations/teacher-bookworm-glasses-professor-359311/</a:t>
            </a:r>
            <a:r>
              <a:rPr lang="en-CA" sz="1800" dirty="0"/>
              <a:t> </a:t>
            </a:r>
            <a:endParaRPr lang="en-CA" sz="1800" dirty="0" smtClean="0"/>
          </a:p>
          <a:p>
            <a:pPr marL="0" indent="0">
              <a:buNone/>
              <a:tabLst>
                <a:tab pos="539750" algn="l"/>
              </a:tabLst>
            </a:pPr>
            <a:r>
              <a:rPr lang="en-CA" sz="1800" dirty="0"/>
              <a:t>Clip Art by Vector Toons. (2018). Charming Cartoon Businessman. </a:t>
            </a:r>
            <a:r>
              <a:rPr lang="en-CA" sz="1800" i="1" dirty="0"/>
              <a:t>Wikimedia Commons</a:t>
            </a:r>
            <a:r>
              <a:rPr lang="en-CA" sz="1800" dirty="0"/>
              <a:t>. CC BY. </a:t>
            </a:r>
            <a:r>
              <a:rPr lang="en-CA" sz="1800" dirty="0" smtClean="0"/>
              <a:t>	</a:t>
            </a:r>
            <a:r>
              <a:rPr lang="en-CA" sz="1800" dirty="0" smtClean="0">
                <a:hlinkClick r:id="rId5"/>
              </a:rPr>
              <a:t>https</a:t>
            </a:r>
            <a:r>
              <a:rPr lang="en-CA" sz="1800" dirty="0">
                <a:hlinkClick r:id="rId5"/>
              </a:rPr>
              <a:t>://commons.wikimedia.org/wiki/File:Charming_Cartoon_Businessman.svg</a:t>
            </a:r>
            <a:r>
              <a:rPr lang="en-CA" sz="1800" dirty="0"/>
              <a:t> </a:t>
            </a:r>
          </a:p>
          <a:p>
            <a:pPr marL="0" indent="0">
              <a:buNone/>
              <a:tabLst>
                <a:tab pos="539750" algn="l"/>
              </a:tabLst>
            </a:pPr>
            <a:r>
              <a:rPr lang="en-CA" sz="1800" dirty="0" err="1"/>
              <a:t>GraphicMama</a:t>
            </a:r>
            <a:r>
              <a:rPr lang="en-CA" sz="1800" dirty="0"/>
              <a:t>-team. (2016</a:t>
            </a:r>
            <a:r>
              <a:rPr lang="en-CA" sz="1800" dirty="0" smtClean="0"/>
              <a:t>). </a:t>
            </a:r>
            <a:r>
              <a:rPr lang="en-CA" sz="1800" dirty="0" err="1"/>
              <a:t>AfroAmerican</a:t>
            </a:r>
            <a:r>
              <a:rPr lang="en-CA" sz="1800" dirty="0"/>
              <a:t> Business. </a:t>
            </a:r>
            <a:r>
              <a:rPr lang="en-CA" sz="1800" i="1" dirty="0" err="1"/>
              <a:t>Pixabay</a:t>
            </a:r>
            <a:r>
              <a:rPr lang="en-CA" sz="1800" dirty="0"/>
              <a:t>. CC0. </a:t>
            </a:r>
            <a:r>
              <a:rPr lang="en-CA" sz="1800" dirty="0">
                <a:hlinkClick r:id="rId6"/>
              </a:rPr>
              <a:t>https://</a:t>
            </a:r>
            <a:r>
              <a:rPr lang="en-CA" sz="1800" dirty="0" smtClean="0">
                <a:hlinkClick r:id="rId6"/>
              </a:rPr>
              <a:t>pixabay.com/en/afro-</a:t>
            </a:r>
            <a:r>
              <a:rPr lang="en-CA" sz="1800" dirty="0" smtClean="0"/>
              <a:t>	</a:t>
            </a:r>
            <a:r>
              <a:rPr lang="en-CA" sz="1800" dirty="0" smtClean="0">
                <a:hlinkClick r:id="rId6"/>
              </a:rPr>
              <a:t>american-afroamerican-business-1454021</a:t>
            </a:r>
            <a:r>
              <a:rPr lang="en-CA" sz="1800" dirty="0">
                <a:hlinkClick r:id="rId6"/>
              </a:rPr>
              <a:t>/</a:t>
            </a:r>
            <a:r>
              <a:rPr lang="en-CA" sz="1800" dirty="0"/>
              <a:t> </a:t>
            </a:r>
          </a:p>
          <a:p>
            <a:pPr marL="0" indent="0">
              <a:buNone/>
              <a:tabLst>
                <a:tab pos="539750" algn="l"/>
              </a:tabLst>
            </a:pPr>
            <a:r>
              <a:rPr lang="en-CA" sz="1800" dirty="0" err="1"/>
              <a:t>GraphicMama</a:t>
            </a:r>
            <a:r>
              <a:rPr lang="en-CA" sz="1800" dirty="0"/>
              <a:t>-team. (2016</a:t>
            </a:r>
            <a:r>
              <a:rPr lang="en-CA" sz="1800" dirty="0" smtClean="0"/>
              <a:t>). </a:t>
            </a:r>
            <a:r>
              <a:rPr lang="en-CA" sz="1800" dirty="0"/>
              <a:t>Guy Music Listening. </a:t>
            </a:r>
            <a:r>
              <a:rPr lang="en-CA" sz="1800" i="1" dirty="0" err="1"/>
              <a:t>Pixabay</a:t>
            </a:r>
            <a:r>
              <a:rPr lang="en-CA" sz="1800" dirty="0"/>
              <a:t>. CC0. </a:t>
            </a:r>
            <a:r>
              <a:rPr lang="en-CA" sz="1800" dirty="0">
                <a:hlinkClick r:id="rId7"/>
              </a:rPr>
              <a:t>https://</a:t>
            </a:r>
            <a:r>
              <a:rPr lang="en-CA" sz="1800" dirty="0" smtClean="0">
                <a:hlinkClick r:id="rId7"/>
              </a:rPr>
              <a:t>pixabay.com/en/guy-music-</a:t>
            </a:r>
            <a:r>
              <a:rPr lang="en-CA" sz="1800" dirty="0" smtClean="0"/>
              <a:t>	</a:t>
            </a:r>
            <a:r>
              <a:rPr lang="en-CA" sz="1800" dirty="0" smtClean="0">
                <a:hlinkClick r:id="rId7"/>
              </a:rPr>
              <a:t>listening-sound-song-1456576</a:t>
            </a:r>
            <a:r>
              <a:rPr lang="en-CA" sz="1800" dirty="0">
                <a:hlinkClick r:id="rId7"/>
              </a:rPr>
              <a:t>/</a:t>
            </a:r>
            <a:r>
              <a:rPr lang="en-CA" sz="1800" dirty="0"/>
              <a:t> </a:t>
            </a:r>
            <a:endParaRPr lang="en-CA" sz="1800" dirty="0" smtClean="0"/>
          </a:p>
          <a:p>
            <a:pPr marL="0" indent="0">
              <a:buNone/>
              <a:tabLst>
                <a:tab pos="539750" algn="l"/>
              </a:tabLst>
            </a:pPr>
            <a:r>
              <a:rPr lang="en-US" sz="1800" dirty="0" smtClean="0"/>
              <a:t>Twitter. (2019). [smiley face with hearts]. </a:t>
            </a:r>
            <a:r>
              <a:rPr lang="en-US" sz="1800" i="1" dirty="0" smtClean="0"/>
              <a:t>Wikimedia Commons</a:t>
            </a:r>
            <a:r>
              <a:rPr lang="en-US" sz="1800" dirty="0" smtClean="0"/>
              <a:t>. CC BY</a:t>
            </a:r>
            <a:r>
              <a:rPr lang="en-US" sz="1800" dirty="0"/>
              <a:t>. </a:t>
            </a:r>
            <a:r>
              <a:rPr lang="en-US" sz="1800" dirty="0" smtClean="0"/>
              <a:t>	</a:t>
            </a:r>
            <a:r>
              <a:rPr lang="en-US" sz="1800" dirty="0" smtClean="0">
                <a:hlinkClick r:id="rId8"/>
              </a:rPr>
              <a:t>https</a:t>
            </a:r>
            <a:r>
              <a:rPr lang="en-US" sz="1800" dirty="0">
                <a:hlinkClick r:id="rId8"/>
              </a:rPr>
              <a:t>://</a:t>
            </a:r>
            <a:r>
              <a:rPr lang="en-US" sz="1800" dirty="0" smtClean="0">
                <a:hlinkClick r:id="rId8"/>
              </a:rPr>
              <a:t>commons.wikimedia.org/wiki/File:Twemoji12_1f970.svg</a:t>
            </a:r>
            <a:endParaRPr lang="en-US" sz="1800" dirty="0" smtClean="0"/>
          </a:p>
          <a:p>
            <a:pPr marL="0" indent="0">
              <a:buNone/>
              <a:tabLst>
                <a:tab pos="539750" algn="l"/>
              </a:tabLst>
            </a:pPr>
            <a:r>
              <a:rPr lang="en-US" sz="1800" dirty="0"/>
              <a:t>Twitter. (</a:t>
            </a:r>
            <a:r>
              <a:rPr lang="en-US" sz="1800" dirty="0" smtClean="0"/>
              <a:t>2014). [thumbs up]. </a:t>
            </a:r>
            <a:r>
              <a:rPr lang="en-US" sz="1800" i="1" dirty="0"/>
              <a:t>Wikimedia Commons</a:t>
            </a:r>
            <a:r>
              <a:rPr lang="en-US" sz="1800" dirty="0"/>
              <a:t>. CC BY. </a:t>
            </a:r>
            <a:r>
              <a:rPr lang="en-US" sz="1800" dirty="0" smtClean="0"/>
              <a:t>	</a:t>
            </a:r>
            <a:r>
              <a:rPr lang="en-US" sz="1800" dirty="0" smtClean="0">
                <a:hlinkClick r:id="rId9"/>
              </a:rPr>
              <a:t>https</a:t>
            </a:r>
            <a:r>
              <a:rPr lang="en-US" sz="1800" dirty="0">
                <a:hlinkClick r:id="rId9"/>
              </a:rPr>
              <a:t>://commons.wikimedia.org/wiki/File:Twemoji_1f44d.svg</a:t>
            </a:r>
            <a:endParaRPr lang="en-CA" sz="1800" dirty="0"/>
          </a:p>
        </p:txBody>
      </p:sp>
    </p:spTree>
    <p:extLst>
      <p:ext uri="{BB962C8B-B14F-4D97-AF65-F5344CB8AC3E}">
        <p14:creationId xmlns:p14="http://schemas.microsoft.com/office/powerpoint/2010/main" val="32125648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45CBB8B0-95A4-F84B-9F9D-84769FA9665B}"/>
              </a:ext>
            </a:extLst>
          </p:cNvPr>
          <p:cNvSpPr txBox="1">
            <a:spLocks/>
          </p:cNvSpPr>
          <p:nvPr/>
        </p:nvSpPr>
        <p:spPr>
          <a:xfrm>
            <a:off x="759752" y="1658396"/>
            <a:ext cx="11054296" cy="4879563"/>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tabLst>
                <a:tab pos="539750" algn="l"/>
              </a:tabLst>
            </a:pPr>
            <a:r>
              <a:rPr lang="en-US" sz="1800" dirty="0" smtClean="0"/>
              <a:t>Louis </a:t>
            </a:r>
            <a:r>
              <a:rPr lang="en-US" sz="1800" dirty="0"/>
              <a:t>Prado. (</a:t>
            </a:r>
            <a:r>
              <a:rPr lang="en-US" sz="1800" dirty="0" err="1"/>
              <a:t>n.d</a:t>
            </a:r>
            <a:r>
              <a:rPr lang="en-US" sz="1800" dirty="0" err="1" smtClean="0"/>
              <a:t>.</a:t>
            </a:r>
            <a:r>
              <a:rPr lang="en-US" sz="1800" dirty="0" smtClean="0"/>
              <a:t>). </a:t>
            </a:r>
            <a:r>
              <a:rPr lang="en-US" sz="1800" dirty="0"/>
              <a:t>Measuring. </a:t>
            </a:r>
            <a:r>
              <a:rPr lang="en-US" sz="1800" i="1" dirty="0"/>
              <a:t>The Noun Project</a:t>
            </a:r>
            <a:r>
              <a:rPr lang="en-US" sz="1800" dirty="0"/>
              <a:t>. CC BY.  </a:t>
            </a:r>
            <a:r>
              <a:rPr lang="en-US" sz="1800" dirty="0" smtClean="0"/>
              <a:t>	</a:t>
            </a:r>
            <a:r>
              <a:rPr lang="en-US" sz="1800" dirty="0" smtClean="0">
                <a:hlinkClick r:id="rId3"/>
              </a:rPr>
              <a:t>https</a:t>
            </a:r>
            <a:r>
              <a:rPr lang="en-US" sz="1800" dirty="0">
                <a:hlinkClick r:id="rId3"/>
              </a:rPr>
              <a:t>://thenounproject.com/term/measuring/1976046</a:t>
            </a:r>
            <a:r>
              <a:rPr lang="en-US" sz="1800" dirty="0"/>
              <a:t>  </a:t>
            </a:r>
          </a:p>
          <a:p>
            <a:pPr marL="0" indent="0">
              <a:buNone/>
            </a:pPr>
            <a:r>
              <a:rPr lang="en-US" sz="1800" dirty="0" err="1"/>
              <a:t>Dilakuscan</a:t>
            </a:r>
            <a:r>
              <a:rPr lang="en-US" sz="1800" dirty="0"/>
              <a:t>. (</a:t>
            </a:r>
            <a:r>
              <a:rPr lang="en-US" sz="1800" dirty="0" err="1"/>
              <a:t>n.d</a:t>
            </a:r>
            <a:r>
              <a:rPr lang="en-US" sz="1800" dirty="0" err="1" smtClean="0"/>
              <a:t>.</a:t>
            </a:r>
            <a:r>
              <a:rPr lang="en-US" sz="1800" dirty="0" smtClean="0"/>
              <a:t>). </a:t>
            </a:r>
            <a:r>
              <a:rPr lang="en-US" sz="1800" dirty="0"/>
              <a:t>Blog. </a:t>
            </a:r>
            <a:r>
              <a:rPr lang="en-US" sz="1800" i="1" dirty="0"/>
              <a:t>The Noun Project</a:t>
            </a:r>
            <a:r>
              <a:rPr lang="en-US" sz="1800" dirty="0"/>
              <a:t>. CC BY. </a:t>
            </a:r>
            <a:r>
              <a:rPr lang="en-US" sz="1800" dirty="0">
                <a:hlinkClick r:id="rId4"/>
              </a:rPr>
              <a:t>https://thenounproject.com/term/blog/1299097</a:t>
            </a:r>
            <a:r>
              <a:rPr lang="en-US" sz="1800" dirty="0"/>
              <a:t> </a:t>
            </a:r>
          </a:p>
          <a:p>
            <a:pPr marL="0" indent="0">
              <a:buNone/>
              <a:tabLst>
                <a:tab pos="539750" algn="l"/>
              </a:tabLst>
            </a:pPr>
            <a:r>
              <a:rPr lang="en-US" sz="1800" dirty="0"/>
              <a:t>Adam Simpson. (</a:t>
            </a:r>
            <a:r>
              <a:rPr lang="en-US" sz="1800" dirty="0" err="1"/>
              <a:t>n.d</a:t>
            </a:r>
            <a:r>
              <a:rPr lang="en-US" sz="1800" dirty="0" err="1" smtClean="0"/>
              <a:t>.</a:t>
            </a:r>
            <a:r>
              <a:rPr lang="en-US" sz="1800" dirty="0" smtClean="0"/>
              <a:t>). </a:t>
            </a:r>
            <a:r>
              <a:rPr lang="en-US" sz="1800" dirty="0"/>
              <a:t>Ten commandments. </a:t>
            </a:r>
            <a:r>
              <a:rPr lang="en-US" sz="1800" i="1" dirty="0"/>
              <a:t>The Noun Project</a:t>
            </a:r>
            <a:r>
              <a:rPr lang="en-US" sz="1800" dirty="0"/>
              <a:t>. CC BY. </a:t>
            </a:r>
            <a:r>
              <a:rPr lang="en-US" sz="1800" dirty="0" smtClean="0"/>
              <a:t>	</a:t>
            </a:r>
            <a:r>
              <a:rPr lang="en-US" sz="1800" dirty="0" smtClean="0">
                <a:hlinkClick r:id="rId5"/>
              </a:rPr>
              <a:t>https</a:t>
            </a:r>
            <a:r>
              <a:rPr lang="en-US" sz="1800" dirty="0">
                <a:hlinkClick r:id="rId5"/>
              </a:rPr>
              <a:t>://</a:t>
            </a:r>
            <a:r>
              <a:rPr lang="en-US" sz="1800" dirty="0" smtClean="0">
                <a:hlinkClick r:id="rId5"/>
              </a:rPr>
              <a:t>thenounproject.com/term/ten-commandments/209726</a:t>
            </a:r>
            <a:endParaRPr lang="en-US" sz="1800" dirty="0"/>
          </a:p>
          <a:p>
            <a:pPr marL="0" indent="0">
              <a:buNone/>
              <a:tabLst>
                <a:tab pos="539750" algn="l"/>
              </a:tabLst>
            </a:pPr>
            <a:r>
              <a:rPr lang="en-US" sz="1800" dirty="0" err="1"/>
              <a:t>TSkaff</a:t>
            </a:r>
            <a:r>
              <a:rPr lang="en-US" sz="1800" dirty="0"/>
              <a:t>. (2016). [flag of Japan]. </a:t>
            </a:r>
            <a:r>
              <a:rPr lang="en-US" sz="1800" i="1" dirty="0"/>
              <a:t>Wikimedia Commons</a:t>
            </a:r>
            <a:r>
              <a:rPr lang="en-US" sz="1800" dirty="0"/>
              <a:t>. CC </a:t>
            </a:r>
            <a:r>
              <a:rPr lang="en-US" sz="1800" dirty="0" smtClean="0"/>
              <a:t>BY-SA. 	</a:t>
            </a:r>
            <a:r>
              <a:rPr lang="en-US" sz="1800" dirty="0" smtClean="0">
                <a:hlinkClick r:id="rId6"/>
              </a:rPr>
              <a:t>https</a:t>
            </a:r>
            <a:r>
              <a:rPr lang="en-US" sz="1800" dirty="0">
                <a:hlinkClick r:id="rId6"/>
              </a:rPr>
              <a:t>://commons.wikimedia.org/wiki/File:Japan_flag.png</a:t>
            </a:r>
            <a:endParaRPr lang="en-US" sz="1800" dirty="0"/>
          </a:p>
          <a:p>
            <a:pPr marL="0" indent="0">
              <a:buNone/>
            </a:pPr>
            <a:r>
              <a:rPr lang="en-US" sz="1800" dirty="0" err="1" smtClean="0"/>
              <a:t>Rivercon</a:t>
            </a:r>
            <a:r>
              <a:rPr lang="en-US" sz="1800" dirty="0"/>
              <a:t>. (</a:t>
            </a:r>
            <a:r>
              <a:rPr lang="en-US" sz="1800" dirty="0" err="1"/>
              <a:t>n.d</a:t>
            </a:r>
            <a:r>
              <a:rPr lang="en-US" sz="1800" dirty="0" err="1" smtClean="0"/>
              <a:t>.</a:t>
            </a:r>
            <a:r>
              <a:rPr lang="en-US" sz="1800" dirty="0" smtClean="0"/>
              <a:t>). </a:t>
            </a:r>
            <a:r>
              <a:rPr lang="en-US" sz="1800" dirty="0"/>
              <a:t>Email. </a:t>
            </a:r>
            <a:r>
              <a:rPr lang="en-US" sz="1800" i="1" dirty="0"/>
              <a:t>The Noun Project</a:t>
            </a:r>
            <a:r>
              <a:rPr lang="en-US" sz="1800" dirty="0"/>
              <a:t>. CC BY. </a:t>
            </a:r>
            <a:r>
              <a:rPr lang="en-US" sz="1800" dirty="0">
                <a:hlinkClick r:id="rId7"/>
              </a:rPr>
              <a:t>https://thenounproject.com/term/email/2131823</a:t>
            </a:r>
            <a:r>
              <a:rPr lang="en-US" sz="1800" dirty="0"/>
              <a:t> </a:t>
            </a:r>
          </a:p>
          <a:p>
            <a:pPr marL="0" indent="0">
              <a:buNone/>
            </a:pPr>
            <a:r>
              <a:rPr lang="en-US" sz="1800" dirty="0"/>
              <a:t>Gregor </a:t>
            </a:r>
            <a:r>
              <a:rPr lang="en-US" sz="1800" dirty="0" err="1"/>
              <a:t>Cresnar</a:t>
            </a:r>
            <a:r>
              <a:rPr lang="en-US" sz="1800" dirty="0"/>
              <a:t>. (</a:t>
            </a:r>
            <a:r>
              <a:rPr lang="en-US" sz="1800" dirty="0" err="1"/>
              <a:t>n.d</a:t>
            </a:r>
            <a:r>
              <a:rPr lang="en-US" sz="1800" dirty="0" err="1" smtClean="0"/>
              <a:t>.</a:t>
            </a:r>
            <a:r>
              <a:rPr lang="en-US" sz="1800" dirty="0" smtClean="0"/>
              <a:t>). </a:t>
            </a:r>
            <a:r>
              <a:rPr lang="en-US" sz="1800" dirty="0"/>
              <a:t>Phone. </a:t>
            </a:r>
            <a:r>
              <a:rPr lang="en-US" sz="1800" i="1" dirty="0"/>
              <a:t>The Noun Project</a:t>
            </a:r>
            <a:r>
              <a:rPr lang="en-US" sz="1800" dirty="0"/>
              <a:t>. CC BY. </a:t>
            </a:r>
            <a:r>
              <a:rPr lang="en-US" sz="1800" dirty="0">
                <a:hlinkClick r:id="rId8"/>
              </a:rPr>
              <a:t>https://thenounproject.com/term/phone/373695</a:t>
            </a:r>
            <a:r>
              <a:rPr lang="en-US" sz="1800" dirty="0"/>
              <a:t> </a:t>
            </a:r>
          </a:p>
          <a:p>
            <a:pPr marL="0" indent="0">
              <a:buNone/>
            </a:pPr>
            <a:r>
              <a:rPr lang="en-US" sz="1800" dirty="0"/>
              <a:t>Gregor </a:t>
            </a:r>
            <a:r>
              <a:rPr lang="en-US" sz="1800" dirty="0" err="1"/>
              <a:t>Cresnar</a:t>
            </a:r>
            <a:r>
              <a:rPr lang="en-US" sz="1800" dirty="0"/>
              <a:t>. (</a:t>
            </a:r>
            <a:r>
              <a:rPr lang="en-US" sz="1800" dirty="0" err="1"/>
              <a:t>n.d</a:t>
            </a:r>
            <a:r>
              <a:rPr lang="en-US" sz="1800" dirty="0" err="1" smtClean="0"/>
              <a:t>.</a:t>
            </a:r>
            <a:r>
              <a:rPr lang="en-US" sz="1800" dirty="0" smtClean="0"/>
              <a:t>). </a:t>
            </a:r>
            <a:r>
              <a:rPr lang="en-US" sz="1800" dirty="0"/>
              <a:t>Fax. </a:t>
            </a:r>
            <a:r>
              <a:rPr lang="en-US" sz="1800" i="1" dirty="0"/>
              <a:t>The Noun Project</a:t>
            </a:r>
            <a:r>
              <a:rPr lang="en-US" sz="1800" dirty="0"/>
              <a:t>. CC BY. </a:t>
            </a:r>
            <a:r>
              <a:rPr lang="en-US" sz="1800" dirty="0">
                <a:hlinkClick r:id="rId9"/>
              </a:rPr>
              <a:t>https://thenounproject.com/term/fax/1008089</a:t>
            </a:r>
            <a:r>
              <a:rPr lang="en-US" sz="1800" dirty="0"/>
              <a:t> </a:t>
            </a:r>
          </a:p>
          <a:p>
            <a:pPr marL="0" indent="0">
              <a:buNone/>
              <a:tabLst>
                <a:tab pos="539750" algn="l"/>
              </a:tabLst>
            </a:pPr>
            <a:r>
              <a:rPr lang="en-US" sz="1800" dirty="0"/>
              <a:t>Celsius Creative. (</a:t>
            </a:r>
            <a:r>
              <a:rPr lang="en-US" sz="1800" dirty="0" err="1"/>
              <a:t>n.d</a:t>
            </a:r>
            <a:r>
              <a:rPr lang="en-US" sz="1800" dirty="0" err="1" smtClean="0"/>
              <a:t>.</a:t>
            </a:r>
            <a:r>
              <a:rPr lang="en-US" sz="1800" dirty="0" smtClean="0"/>
              <a:t>). </a:t>
            </a:r>
            <a:r>
              <a:rPr lang="en-US" sz="1800" dirty="0"/>
              <a:t>Download. </a:t>
            </a:r>
            <a:r>
              <a:rPr lang="en-US" sz="1800" i="1" dirty="0"/>
              <a:t>The Noun Project</a:t>
            </a:r>
            <a:r>
              <a:rPr lang="en-US" sz="1800" dirty="0"/>
              <a:t>. CC BY. </a:t>
            </a:r>
            <a:r>
              <a:rPr lang="en-US" sz="1800" dirty="0" smtClean="0"/>
              <a:t>	</a:t>
            </a:r>
            <a:r>
              <a:rPr lang="en-US" sz="1800" dirty="0" smtClean="0">
                <a:hlinkClick r:id="rId10"/>
              </a:rPr>
              <a:t>https</a:t>
            </a:r>
            <a:r>
              <a:rPr lang="en-US" sz="1800" dirty="0">
                <a:hlinkClick r:id="rId10"/>
              </a:rPr>
              <a:t>://thenounproject.com/term/download/2217420</a:t>
            </a:r>
            <a:r>
              <a:rPr lang="en-US" sz="1800" dirty="0"/>
              <a:t> </a:t>
            </a:r>
          </a:p>
          <a:p>
            <a:pPr marL="0" indent="0">
              <a:buNone/>
            </a:pPr>
            <a:r>
              <a:rPr lang="en-US" sz="1800" dirty="0" err="1"/>
              <a:t>Vicons</a:t>
            </a:r>
            <a:r>
              <a:rPr lang="en-US" sz="1800" dirty="0"/>
              <a:t> Design. (</a:t>
            </a:r>
            <a:r>
              <a:rPr lang="en-US" sz="1800" dirty="0" err="1"/>
              <a:t>n.d</a:t>
            </a:r>
            <a:r>
              <a:rPr lang="en-US" sz="1800" dirty="0" err="1" smtClean="0"/>
              <a:t>.</a:t>
            </a:r>
            <a:r>
              <a:rPr lang="en-US" sz="1800" dirty="0" smtClean="0"/>
              <a:t>). </a:t>
            </a:r>
            <a:r>
              <a:rPr lang="en-US" sz="1800" dirty="0"/>
              <a:t>Podcast. </a:t>
            </a:r>
            <a:r>
              <a:rPr lang="en-US" sz="1800" i="1" dirty="0"/>
              <a:t>The Noun Project</a:t>
            </a:r>
            <a:r>
              <a:rPr lang="en-US" sz="1800" dirty="0"/>
              <a:t>. CC BY. </a:t>
            </a:r>
            <a:r>
              <a:rPr lang="en-US" sz="1800" dirty="0">
                <a:hlinkClick r:id="rId11"/>
              </a:rPr>
              <a:t>https://thenounproject.com/term/podcast/916000</a:t>
            </a:r>
            <a:r>
              <a:rPr lang="en-US" sz="1800" dirty="0"/>
              <a:t> </a:t>
            </a:r>
          </a:p>
          <a:p>
            <a:pPr marL="0" indent="0">
              <a:buNone/>
            </a:pPr>
            <a:r>
              <a:rPr lang="en-US" sz="1800" dirty="0"/>
              <a:t>H Alberto </a:t>
            </a:r>
            <a:r>
              <a:rPr lang="en-US" sz="1800" dirty="0" err="1"/>
              <a:t>Gongora</a:t>
            </a:r>
            <a:r>
              <a:rPr lang="en-US" sz="1800" dirty="0"/>
              <a:t>. (</a:t>
            </a:r>
            <a:r>
              <a:rPr lang="en-US" sz="1800" dirty="0" err="1"/>
              <a:t>n.d</a:t>
            </a:r>
            <a:r>
              <a:rPr lang="en-US" sz="1800" dirty="0" err="1" smtClean="0"/>
              <a:t>.</a:t>
            </a:r>
            <a:r>
              <a:rPr lang="en-US" sz="1800" dirty="0" smtClean="0"/>
              <a:t>). </a:t>
            </a:r>
            <a:r>
              <a:rPr lang="en-US" sz="1800" dirty="0"/>
              <a:t>Spam. </a:t>
            </a:r>
            <a:r>
              <a:rPr lang="en-US" sz="1800" i="1" dirty="0"/>
              <a:t>The Noun Project</a:t>
            </a:r>
            <a:r>
              <a:rPr lang="en-US" sz="1800" dirty="0"/>
              <a:t>. CC BY. </a:t>
            </a:r>
            <a:r>
              <a:rPr lang="en-US" sz="1800" dirty="0">
                <a:hlinkClick r:id="rId12"/>
              </a:rPr>
              <a:t>https://thenounproject.com/term/spam/509046</a:t>
            </a:r>
            <a:r>
              <a:rPr lang="en-US" sz="1800" dirty="0"/>
              <a:t> </a:t>
            </a:r>
          </a:p>
        </p:txBody>
      </p:sp>
    </p:spTree>
    <p:extLst>
      <p:ext uri="{BB962C8B-B14F-4D97-AF65-F5344CB8AC3E}">
        <p14:creationId xmlns:p14="http://schemas.microsoft.com/office/powerpoint/2010/main" val="13241103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C81C76D-92AA-D74F-A2BB-320B01535949}"/>
              </a:ext>
            </a:extLst>
          </p:cNvPr>
          <p:cNvSpPr>
            <a:spLocks noGrp="1"/>
          </p:cNvSpPr>
          <p:nvPr>
            <p:ph type="body" sz="quarter" idx="15"/>
          </p:nvPr>
        </p:nvSpPr>
        <p:spPr>
          <a:xfrm>
            <a:off x="750608" y="1658396"/>
            <a:ext cx="11191456" cy="4458939"/>
          </a:xfrm>
        </p:spPr>
        <p:txBody>
          <a:bodyPr/>
          <a:lstStyle/>
          <a:p>
            <a:pPr>
              <a:tabLst>
                <a:tab pos="539750" algn="l"/>
              </a:tabLst>
            </a:pPr>
            <a:r>
              <a:rPr lang="en-US" sz="1800" dirty="0" err="1">
                <a:solidFill>
                  <a:schemeClr val="tx1"/>
                </a:solidFill>
              </a:rPr>
              <a:t>Geralt</a:t>
            </a:r>
            <a:r>
              <a:rPr lang="en-US" sz="1800" dirty="0">
                <a:solidFill>
                  <a:schemeClr val="tx1"/>
                </a:solidFill>
              </a:rPr>
              <a:t>. (2017). Social Media Manager. </a:t>
            </a:r>
            <a:r>
              <a:rPr lang="en-US" sz="1800" i="1" dirty="0" err="1">
                <a:solidFill>
                  <a:schemeClr val="tx1"/>
                </a:solidFill>
              </a:rPr>
              <a:t>Pixabay</a:t>
            </a:r>
            <a:r>
              <a:rPr lang="en-US" sz="1800" dirty="0">
                <a:solidFill>
                  <a:schemeClr val="tx1"/>
                </a:solidFill>
              </a:rPr>
              <a:t>. CC0. </a:t>
            </a:r>
            <a:r>
              <a:rPr lang="en-US" sz="1800" dirty="0">
                <a:solidFill>
                  <a:schemeClr val="tx1"/>
                </a:solidFill>
                <a:hlinkClick r:id="rId3"/>
              </a:rPr>
              <a:t>https://pixabay.com/en/social-media-manager-online-</a:t>
            </a:r>
            <a:r>
              <a:rPr lang="en-US" sz="1800" dirty="0">
                <a:solidFill>
                  <a:schemeClr val="tx1"/>
                </a:solidFill>
              </a:rPr>
              <a:t>	</a:t>
            </a:r>
            <a:r>
              <a:rPr lang="en-US" sz="1800" dirty="0">
                <a:solidFill>
                  <a:schemeClr val="tx1"/>
                </a:solidFill>
                <a:hlinkClick r:id="rId3"/>
              </a:rPr>
              <a:t>1958774/</a:t>
            </a:r>
            <a:r>
              <a:rPr lang="en-US" sz="1800" dirty="0">
                <a:solidFill>
                  <a:schemeClr val="tx1"/>
                </a:solidFill>
              </a:rPr>
              <a:t> </a:t>
            </a:r>
          </a:p>
          <a:p>
            <a:pPr>
              <a:tabLst>
                <a:tab pos="539750" algn="l"/>
              </a:tabLst>
            </a:pPr>
            <a:r>
              <a:rPr lang="en-US" sz="1800" dirty="0" err="1" smtClean="0">
                <a:solidFill>
                  <a:schemeClr val="tx1"/>
                </a:solidFill>
              </a:rPr>
              <a:t>Fotocitizen</a:t>
            </a:r>
            <a:r>
              <a:rPr lang="en-US" sz="1800" dirty="0">
                <a:solidFill>
                  <a:schemeClr val="tx1"/>
                </a:solidFill>
              </a:rPr>
              <a:t>. (2016). Microphone Mic Vocal. </a:t>
            </a:r>
            <a:r>
              <a:rPr lang="en-US" sz="1800" i="1" dirty="0" err="1">
                <a:solidFill>
                  <a:schemeClr val="tx1"/>
                </a:solidFill>
              </a:rPr>
              <a:t>Pixabay</a:t>
            </a:r>
            <a:r>
              <a:rPr lang="en-US" sz="1800" dirty="0">
                <a:solidFill>
                  <a:schemeClr val="tx1"/>
                </a:solidFill>
              </a:rPr>
              <a:t>. CC0. </a:t>
            </a:r>
            <a:r>
              <a:rPr lang="en-US" sz="1800" dirty="0">
                <a:solidFill>
                  <a:schemeClr val="tx1"/>
                </a:solidFill>
                <a:hlinkClick r:id="rId4"/>
              </a:rPr>
              <a:t>https://</a:t>
            </a:r>
            <a:r>
              <a:rPr lang="en-US" sz="1800" dirty="0" smtClean="0">
                <a:solidFill>
                  <a:schemeClr val="tx1"/>
                </a:solidFill>
                <a:hlinkClick r:id="rId4"/>
              </a:rPr>
              <a:t>pixabay.com/en/microphone-mic-vocal-</a:t>
            </a:r>
            <a:r>
              <a:rPr lang="en-US" sz="1800" dirty="0" smtClean="0">
                <a:solidFill>
                  <a:schemeClr val="tx1"/>
                </a:solidFill>
              </a:rPr>
              <a:t>	</a:t>
            </a:r>
            <a:r>
              <a:rPr lang="en-US" sz="1800" dirty="0" smtClean="0">
                <a:solidFill>
                  <a:schemeClr val="tx1"/>
                </a:solidFill>
                <a:hlinkClick r:id="rId4"/>
              </a:rPr>
              <a:t>media-mike-1172260</a:t>
            </a:r>
            <a:r>
              <a:rPr lang="en-US" sz="1800" dirty="0">
                <a:solidFill>
                  <a:schemeClr val="tx1"/>
                </a:solidFill>
                <a:hlinkClick r:id="rId4"/>
              </a:rPr>
              <a:t>/</a:t>
            </a:r>
            <a:r>
              <a:rPr lang="en-US" sz="1800" dirty="0">
                <a:solidFill>
                  <a:schemeClr val="tx1"/>
                </a:solidFill>
              </a:rPr>
              <a:t> </a:t>
            </a:r>
          </a:p>
          <a:p>
            <a:pPr>
              <a:tabLst>
                <a:tab pos="539750" algn="l"/>
              </a:tabLst>
            </a:pPr>
            <a:r>
              <a:rPr lang="en-US" sz="1800" dirty="0" smtClean="0">
                <a:solidFill>
                  <a:schemeClr val="tx1"/>
                </a:solidFill>
              </a:rPr>
              <a:t>Google. (2017). [</a:t>
            </a:r>
            <a:r>
              <a:rPr lang="en-US" sz="1800" dirty="0">
                <a:solidFill>
                  <a:schemeClr val="tx1"/>
                </a:solidFill>
              </a:rPr>
              <a:t>flexed bicep]. </a:t>
            </a:r>
            <a:r>
              <a:rPr lang="en-US" sz="1800" i="1" dirty="0">
                <a:solidFill>
                  <a:schemeClr val="tx1"/>
                </a:solidFill>
              </a:rPr>
              <a:t>Wikimedia Commons</a:t>
            </a:r>
            <a:r>
              <a:rPr lang="en-US" sz="1800" dirty="0">
                <a:solidFill>
                  <a:schemeClr val="tx1"/>
                </a:solidFill>
              </a:rPr>
              <a:t>. Apache License 2.0. </a:t>
            </a:r>
            <a:r>
              <a:rPr lang="en-US" sz="1800" dirty="0" smtClean="0">
                <a:solidFill>
                  <a:schemeClr val="tx1"/>
                </a:solidFill>
              </a:rPr>
              <a:t>	</a:t>
            </a:r>
            <a:r>
              <a:rPr lang="en-US" sz="1800" dirty="0" smtClean="0">
                <a:solidFill>
                  <a:schemeClr val="tx1"/>
                </a:solidFill>
                <a:hlinkClick r:id="rId5"/>
              </a:rPr>
              <a:t>https</a:t>
            </a:r>
            <a:r>
              <a:rPr lang="en-US" sz="1800" dirty="0">
                <a:solidFill>
                  <a:schemeClr val="tx1"/>
                </a:solidFill>
                <a:hlinkClick r:id="rId5"/>
              </a:rPr>
              <a:t>://commons.wikimedia.org/wiki/File:Emoji_u1f4aa.svg</a:t>
            </a:r>
            <a:endParaRPr lang="en-US" sz="1800" dirty="0">
              <a:solidFill>
                <a:schemeClr val="tx1"/>
              </a:solidFill>
            </a:endParaRPr>
          </a:p>
          <a:p>
            <a:r>
              <a:rPr lang="en-US" sz="1800" dirty="0" smtClean="0">
                <a:solidFill>
                  <a:schemeClr val="tx1"/>
                </a:solidFill>
              </a:rPr>
              <a:t>Bohdan </a:t>
            </a:r>
            <a:r>
              <a:rPr lang="en-US" sz="1800" dirty="0" err="1">
                <a:solidFill>
                  <a:schemeClr val="tx1"/>
                </a:solidFill>
              </a:rPr>
              <a:t>Burmich</a:t>
            </a:r>
            <a:r>
              <a:rPr lang="en-US" sz="1800" dirty="0">
                <a:solidFill>
                  <a:schemeClr val="tx1"/>
                </a:solidFill>
              </a:rPr>
              <a:t>. (</a:t>
            </a:r>
            <a:r>
              <a:rPr lang="en-US" sz="1800" dirty="0" err="1">
                <a:solidFill>
                  <a:schemeClr val="tx1"/>
                </a:solidFill>
              </a:rPr>
              <a:t>n.d</a:t>
            </a:r>
            <a:r>
              <a:rPr lang="en-US" sz="1800" dirty="0" err="1" smtClean="0">
                <a:solidFill>
                  <a:schemeClr val="tx1"/>
                </a:solidFill>
              </a:rPr>
              <a:t>.</a:t>
            </a:r>
            <a:r>
              <a:rPr lang="en-US" sz="1800" dirty="0" smtClean="0">
                <a:solidFill>
                  <a:schemeClr val="tx1"/>
                </a:solidFill>
              </a:rPr>
              <a:t>). America</a:t>
            </a:r>
            <a:r>
              <a:rPr lang="en-US" sz="1800" dirty="0">
                <a:solidFill>
                  <a:schemeClr val="tx1"/>
                </a:solidFill>
              </a:rPr>
              <a:t>. </a:t>
            </a:r>
            <a:r>
              <a:rPr lang="en-US" sz="1800" i="1" dirty="0">
                <a:solidFill>
                  <a:schemeClr val="tx1"/>
                </a:solidFill>
              </a:rPr>
              <a:t>The Noun Project</a:t>
            </a:r>
            <a:r>
              <a:rPr lang="en-US" sz="1800" dirty="0">
                <a:solidFill>
                  <a:schemeClr val="tx1"/>
                </a:solidFill>
              </a:rPr>
              <a:t>. CC BY. </a:t>
            </a:r>
            <a:r>
              <a:rPr lang="en-US" sz="1800" dirty="0">
                <a:solidFill>
                  <a:schemeClr val="tx1"/>
                </a:solidFill>
                <a:hlinkClick r:id="rId6"/>
              </a:rPr>
              <a:t>https://thenounproject.com/term/america/16699</a:t>
            </a:r>
            <a:r>
              <a:rPr lang="en-US" sz="1800" dirty="0">
                <a:solidFill>
                  <a:schemeClr val="tx1"/>
                </a:solidFill>
              </a:rPr>
              <a:t> </a:t>
            </a:r>
          </a:p>
          <a:p>
            <a:pPr>
              <a:tabLst>
                <a:tab pos="539750" algn="l"/>
              </a:tabLst>
            </a:pPr>
            <a:r>
              <a:rPr lang="en-CA" sz="1800" dirty="0" err="1" smtClean="0">
                <a:solidFill>
                  <a:schemeClr val="tx1"/>
                </a:solidFill>
                <a:cs typeface="Arial" panose="020B0604020202020204" pitchFamily="34" charset="0"/>
              </a:rPr>
              <a:t>OpenMoji</a:t>
            </a:r>
            <a:r>
              <a:rPr lang="en-CA" sz="1800" dirty="0" smtClean="0">
                <a:solidFill>
                  <a:schemeClr val="tx1"/>
                </a:solidFill>
                <a:cs typeface="Arial" panose="020B0604020202020204" pitchFamily="34" charset="0"/>
              </a:rPr>
              <a:t>. (2018). [cat </a:t>
            </a:r>
            <a:r>
              <a:rPr lang="en-CA" sz="1800" dirty="0">
                <a:solidFill>
                  <a:schemeClr val="tx1"/>
                </a:solidFill>
                <a:cs typeface="Arial" panose="020B0604020202020204" pitchFamily="34" charset="0"/>
              </a:rPr>
              <a:t>heart eyes]. </a:t>
            </a:r>
            <a:r>
              <a:rPr lang="en-CA" sz="1800" i="1" dirty="0">
                <a:solidFill>
                  <a:schemeClr val="tx1"/>
                </a:solidFill>
                <a:cs typeface="Arial" panose="020B0604020202020204" pitchFamily="34" charset="0"/>
              </a:rPr>
              <a:t>Wikimedia Commons</a:t>
            </a:r>
            <a:r>
              <a:rPr lang="en-CA" sz="1800" dirty="0">
                <a:solidFill>
                  <a:schemeClr val="tx1"/>
                </a:solidFill>
                <a:cs typeface="Arial" panose="020B0604020202020204" pitchFamily="34" charset="0"/>
              </a:rPr>
              <a:t>. CC </a:t>
            </a:r>
            <a:r>
              <a:rPr lang="en-CA" sz="1800" dirty="0" smtClean="0">
                <a:solidFill>
                  <a:schemeClr val="tx1"/>
                </a:solidFill>
                <a:cs typeface="Arial" panose="020B0604020202020204" pitchFamily="34" charset="0"/>
              </a:rPr>
              <a:t>BY-SA.  	</a:t>
            </a:r>
            <a:r>
              <a:rPr lang="en-CA" sz="1800" dirty="0" smtClean="0">
                <a:solidFill>
                  <a:schemeClr val="tx1"/>
                </a:solidFill>
                <a:cs typeface="Arial" panose="020B0604020202020204" pitchFamily="34" charset="0"/>
                <a:hlinkClick r:id="rId7"/>
              </a:rPr>
              <a:t>https</a:t>
            </a:r>
            <a:r>
              <a:rPr lang="en-CA" sz="1800" dirty="0">
                <a:solidFill>
                  <a:schemeClr val="tx1"/>
                </a:solidFill>
                <a:cs typeface="Arial" panose="020B0604020202020204" pitchFamily="34" charset="0"/>
                <a:hlinkClick r:id="rId7"/>
              </a:rPr>
              <a:t>://</a:t>
            </a:r>
            <a:r>
              <a:rPr lang="en-CA" sz="1800" dirty="0" smtClean="0">
                <a:solidFill>
                  <a:schemeClr val="tx1"/>
                </a:solidFill>
                <a:cs typeface="Arial" panose="020B0604020202020204" pitchFamily="34" charset="0"/>
                <a:hlinkClick r:id="rId7"/>
              </a:rPr>
              <a:t>commons.wikimedia.org/wiki/File:OpenMoji-color_1F63B.svg</a:t>
            </a:r>
            <a:endParaRPr lang="en-CA" sz="1800" dirty="0" smtClean="0">
              <a:solidFill>
                <a:schemeClr val="tx1"/>
              </a:solidFill>
              <a:cs typeface="Arial" panose="020B0604020202020204" pitchFamily="34" charset="0"/>
            </a:endParaRPr>
          </a:p>
          <a:p>
            <a:pPr>
              <a:tabLst>
                <a:tab pos="539750" algn="l"/>
              </a:tabLst>
            </a:pPr>
            <a:r>
              <a:rPr lang="en-CA" sz="1800" dirty="0" smtClean="0">
                <a:solidFill>
                  <a:schemeClr val="tx1"/>
                </a:solidFill>
                <a:cs typeface="Arial" panose="020B0604020202020204" pitchFamily="34" charset="0"/>
              </a:rPr>
              <a:t>Twitter. </a:t>
            </a:r>
            <a:r>
              <a:rPr lang="en-CA" sz="1800" dirty="0">
                <a:solidFill>
                  <a:schemeClr val="tx1"/>
                </a:solidFill>
                <a:cs typeface="Arial" panose="020B0604020202020204" pitchFamily="34" charset="0"/>
              </a:rPr>
              <a:t>(2019). [hands clapping]. </a:t>
            </a:r>
            <a:r>
              <a:rPr lang="en-CA" sz="1800" i="1" dirty="0">
                <a:solidFill>
                  <a:schemeClr val="tx1"/>
                </a:solidFill>
                <a:cs typeface="Arial" panose="020B0604020202020204" pitchFamily="34" charset="0"/>
              </a:rPr>
              <a:t>Wikimedia </a:t>
            </a:r>
            <a:r>
              <a:rPr lang="en-CA" sz="1800" i="1" dirty="0" smtClean="0">
                <a:solidFill>
                  <a:schemeClr val="tx1"/>
                </a:solidFill>
                <a:cs typeface="Arial" panose="020B0604020202020204" pitchFamily="34" charset="0"/>
              </a:rPr>
              <a:t>Commons</a:t>
            </a:r>
            <a:r>
              <a:rPr lang="en-CA" sz="1800" dirty="0" smtClean="0">
                <a:solidFill>
                  <a:schemeClr val="tx1"/>
                </a:solidFill>
                <a:cs typeface="Arial" panose="020B0604020202020204" pitchFamily="34" charset="0"/>
              </a:rPr>
              <a:t>. </a:t>
            </a:r>
            <a:r>
              <a:rPr lang="en-US" sz="1800" dirty="0">
                <a:solidFill>
                  <a:schemeClr val="tx1"/>
                </a:solidFill>
              </a:rPr>
              <a:t>CC BY. </a:t>
            </a:r>
            <a:r>
              <a:rPr lang="en-US" sz="1800" dirty="0" smtClean="0">
                <a:solidFill>
                  <a:schemeClr val="tx1"/>
                </a:solidFill>
              </a:rPr>
              <a:t>	</a:t>
            </a:r>
            <a:r>
              <a:rPr lang="en-CA" sz="1800" dirty="0" smtClean="0">
                <a:solidFill>
                  <a:schemeClr val="tx1"/>
                </a:solidFill>
                <a:cs typeface="Arial" panose="020B0604020202020204" pitchFamily="34" charset="0"/>
                <a:hlinkClick r:id="rId8"/>
              </a:rPr>
              <a:t>https</a:t>
            </a:r>
            <a:r>
              <a:rPr lang="en-CA" sz="1800" dirty="0">
                <a:solidFill>
                  <a:schemeClr val="tx1"/>
                </a:solidFill>
                <a:cs typeface="Arial" panose="020B0604020202020204" pitchFamily="34" charset="0"/>
                <a:hlinkClick r:id="rId8"/>
              </a:rPr>
              <a:t>://commons.wikimedia.org/wiki/File:Twemoji12_1f44f-1f3ff.svg</a:t>
            </a:r>
            <a:endParaRPr lang="en-CA" sz="1800" dirty="0">
              <a:solidFill>
                <a:schemeClr val="tx1"/>
              </a:solidFill>
              <a:cs typeface="Arial" panose="020B0604020202020204" pitchFamily="34" charset="0"/>
            </a:endParaRPr>
          </a:p>
          <a:p>
            <a:r>
              <a:rPr lang="en-CA" sz="1800" dirty="0" err="1" smtClean="0">
                <a:solidFill>
                  <a:schemeClr val="tx1"/>
                </a:solidFill>
                <a:cs typeface="Arial" panose="020B0604020202020204" pitchFamily="34" charset="0"/>
              </a:rPr>
              <a:t>Enshia</a:t>
            </a:r>
            <a:r>
              <a:rPr lang="en-CA" sz="1800" dirty="0">
                <a:solidFill>
                  <a:schemeClr val="tx1"/>
                </a:solidFill>
                <a:cs typeface="Arial" panose="020B0604020202020204" pitchFamily="34" charset="0"/>
              </a:rPr>
              <a:t>. (n.d.). Book. </a:t>
            </a:r>
            <a:r>
              <a:rPr lang="en-CA" sz="1800" i="1" dirty="0">
                <a:solidFill>
                  <a:schemeClr val="tx1"/>
                </a:solidFill>
                <a:cs typeface="Arial" panose="020B0604020202020204" pitchFamily="34" charset="0"/>
              </a:rPr>
              <a:t>The Noun Project</a:t>
            </a:r>
            <a:r>
              <a:rPr lang="en-CA" sz="1800" dirty="0">
                <a:solidFill>
                  <a:schemeClr val="tx1"/>
                </a:solidFill>
                <a:cs typeface="Arial" panose="020B0604020202020204" pitchFamily="34" charset="0"/>
              </a:rPr>
              <a:t>. CC BY. </a:t>
            </a:r>
            <a:r>
              <a:rPr lang="en-CA" sz="1800" dirty="0">
                <a:cs typeface="Arial" panose="020B0604020202020204" pitchFamily="34" charset="0"/>
                <a:hlinkClick r:id="rId9"/>
              </a:rPr>
              <a:t>https://thenounproject.com/icon/1787402/</a:t>
            </a:r>
            <a:r>
              <a:rPr lang="en-CA" sz="1800" dirty="0">
                <a:cs typeface="Arial" panose="020B0604020202020204" pitchFamily="34" charset="0"/>
              </a:rPr>
              <a:t> </a:t>
            </a:r>
          </a:p>
          <a:p>
            <a:r>
              <a:rPr lang="en-CA" sz="1800" dirty="0" err="1">
                <a:solidFill>
                  <a:schemeClr val="tx1"/>
                </a:solidFill>
                <a:cs typeface="Arial" panose="020B0604020202020204" pitchFamily="34" charset="0"/>
              </a:rPr>
              <a:t>ProSymbols</a:t>
            </a:r>
            <a:r>
              <a:rPr lang="en-CA" sz="1800" dirty="0">
                <a:solidFill>
                  <a:schemeClr val="tx1"/>
                </a:solidFill>
                <a:cs typeface="Arial" panose="020B0604020202020204" pitchFamily="34" charset="0"/>
              </a:rPr>
              <a:t>. (n.d.). Art. </a:t>
            </a:r>
            <a:r>
              <a:rPr lang="en-CA" sz="1800" i="1" dirty="0">
                <a:solidFill>
                  <a:schemeClr val="tx1"/>
                </a:solidFill>
                <a:cs typeface="Arial" panose="020B0604020202020204" pitchFamily="34" charset="0"/>
              </a:rPr>
              <a:t>The Noun Project</a:t>
            </a:r>
            <a:r>
              <a:rPr lang="en-CA" sz="1800" dirty="0">
                <a:solidFill>
                  <a:schemeClr val="tx1"/>
                </a:solidFill>
                <a:cs typeface="Arial" panose="020B0604020202020204" pitchFamily="34" charset="0"/>
              </a:rPr>
              <a:t>. CC BY. </a:t>
            </a:r>
            <a:r>
              <a:rPr lang="en-CA" sz="1800" dirty="0">
                <a:cs typeface="Arial" panose="020B0604020202020204" pitchFamily="34" charset="0"/>
                <a:hlinkClick r:id="rId10"/>
              </a:rPr>
              <a:t>https://thenounproject.com/icon/1976897</a:t>
            </a:r>
            <a:endParaRPr lang="en-CA" sz="1800" dirty="0">
              <a:cs typeface="Arial" panose="020B0604020202020204" pitchFamily="34" charset="0"/>
            </a:endParaRPr>
          </a:p>
          <a:p>
            <a:r>
              <a:rPr lang="en-CA" sz="1800" dirty="0">
                <a:solidFill>
                  <a:schemeClr val="tx1"/>
                </a:solidFill>
                <a:cs typeface="Arial" panose="020B0604020202020204" pitchFamily="34" charset="0"/>
              </a:rPr>
              <a:t>Atif Arshad. (</a:t>
            </a:r>
            <a:r>
              <a:rPr lang="en-CA" sz="1800" dirty="0" err="1">
                <a:solidFill>
                  <a:schemeClr val="tx1"/>
                </a:solidFill>
                <a:cs typeface="Arial" panose="020B0604020202020204" pitchFamily="34" charset="0"/>
              </a:rPr>
              <a:t>n.d</a:t>
            </a:r>
            <a:r>
              <a:rPr lang="en-CA" sz="1800" dirty="0">
                <a:solidFill>
                  <a:schemeClr val="tx1"/>
                </a:solidFill>
                <a:cs typeface="Arial" panose="020B0604020202020204" pitchFamily="34" charset="0"/>
              </a:rPr>
              <a:t>). Gramophone. </a:t>
            </a:r>
            <a:r>
              <a:rPr lang="en-CA" sz="1800" i="1" dirty="0">
                <a:solidFill>
                  <a:schemeClr val="tx1"/>
                </a:solidFill>
                <a:cs typeface="Arial" panose="020B0604020202020204" pitchFamily="34" charset="0"/>
              </a:rPr>
              <a:t>The Noun Project</a:t>
            </a:r>
            <a:r>
              <a:rPr lang="en-CA" sz="1800" dirty="0">
                <a:solidFill>
                  <a:schemeClr val="tx1"/>
                </a:solidFill>
                <a:cs typeface="Arial" panose="020B0604020202020204" pitchFamily="34" charset="0"/>
              </a:rPr>
              <a:t>. CC0. </a:t>
            </a:r>
            <a:r>
              <a:rPr lang="en-CA" sz="1800" dirty="0">
                <a:solidFill>
                  <a:schemeClr val="tx1"/>
                </a:solidFill>
              </a:rPr>
              <a:t> </a:t>
            </a:r>
            <a:r>
              <a:rPr lang="en-CA" sz="1800" dirty="0">
                <a:hlinkClick r:id="rId11"/>
              </a:rPr>
              <a:t>https://thenounproject.com/icon/1306170</a:t>
            </a:r>
            <a:r>
              <a:rPr lang="en-CA" sz="1800" dirty="0" smtClean="0">
                <a:hlinkClick r:id="rId11"/>
              </a:rPr>
              <a:t>/</a:t>
            </a:r>
            <a:endParaRPr lang="en-US" sz="1800" dirty="0"/>
          </a:p>
        </p:txBody>
      </p:sp>
    </p:spTree>
    <p:extLst>
      <p:ext uri="{BB962C8B-B14F-4D97-AF65-F5344CB8AC3E}">
        <p14:creationId xmlns:p14="http://schemas.microsoft.com/office/powerpoint/2010/main" val="2442868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6CD4984-2791-4F48-8D09-21C12D065A3D}"/>
              </a:ext>
            </a:extLst>
          </p:cNvPr>
          <p:cNvSpPr/>
          <p:nvPr/>
        </p:nvSpPr>
        <p:spPr>
          <a:xfrm>
            <a:off x="808520" y="1782863"/>
            <a:ext cx="10502608" cy="1477328"/>
          </a:xfrm>
          <a:prstGeom prst="rect">
            <a:avLst/>
          </a:prstGeom>
        </p:spPr>
        <p:txBody>
          <a:bodyPr wrap="square">
            <a:spAutoFit/>
          </a:bodyPr>
          <a:lstStyle/>
          <a:p>
            <a:r>
              <a:rPr lang="en-US" dirty="0">
                <a:solidFill>
                  <a:schemeClr val="tx1"/>
                </a:solidFill>
              </a:rPr>
              <a:t>Closing Slides Music: </a:t>
            </a:r>
            <a:r>
              <a:rPr lang="en-US" dirty="0" err="1">
                <a:solidFill>
                  <a:schemeClr val="tx1"/>
                </a:solidFill>
              </a:rPr>
              <a:t>Rybak</a:t>
            </a:r>
            <a:r>
              <a:rPr lang="en-US" dirty="0">
                <a:solidFill>
                  <a:schemeClr val="tx1"/>
                </a:solidFill>
              </a:rPr>
              <a:t>, </a:t>
            </a:r>
            <a:r>
              <a:rPr lang="en-US" dirty="0" err="1">
                <a:solidFill>
                  <a:schemeClr val="tx1"/>
                </a:solidFill>
              </a:rPr>
              <a:t>Nazar</a:t>
            </a:r>
            <a:r>
              <a:rPr lang="en-US" dirty="0">
                <a:solidFill>
                  <a:schemeClr val="tx1"/>
                </a:solidFill>
              </a:rPr>
              <a:t>. (n.d.). Corporate Inspired. </a:t>
            </a:r>
            <a:r>
              <a:rPr lang="en-US" i="1" dirty="0" err="1">
                <a:solidFill>
                  <a:schemeClr val="tx1"/>
                </a:solidFill>
              </a:rPr>
              <a:t>HookSounds</a:t>
            </a:r>
            <a:r>
              <a:rPr lang="en-US" dirty="0">
                <a:solidFill>
                  <a:schemeClr val="tx1"/>
                </a:solidFill>
              </a:rPr>
              <a:t>. CC BY. </a:t>
            </a:r>
            <a:r>
              <a:rPr lang="en-US" dirty="0" smtClean="0">
                <a:solidFill>
                  <a:schemeClr val="tx1"/>
                </a:solidFill>
              </a:rPr>
              <a:t>	</a:t>
            </a:r>
            <a:r>
              <a:rPr lang="en-US" dirty="0" smtClean="0">
                <a:hlinkClick r:id="rId3"/>
              </a:rPr>
              <a:t>http</a:t>
            </a:r>
            <a:r>
              <a:rPr lang="en-US" dirty="0">
                <a:hlinkClick r:id="rId3"/>
              </a:rPr>
              <a:t>://www.hooksounds.com/</a:t>
            </a:r>
            <a:r>
              <a:rPr lang="en-US" dirty="0"/>
              <a:t> </a:t>
            </a:r>
          </a:p>
          <a:p>
            <a:endParaRPr lang="en-US" dirty="0"/>
          </a:p>
          <a:p>
            <a:r>
              <a:rPr lang="en-US" dirty="0">
                <a:solidFill>
                  <a:schemeClr val="tx1"/>
                </a:solidFill>
              </a:rPr>
              <a:t>Unattributed materials are contributions from the Opening Up Copyright Project Team and placed in the Public Domain.</a:t>
            </a:r>
          </a:p>
        </p:txBody>
      </p:sp>
    </p:spTree>
    <p:extLst>
      <p:ext uri="{BB962C8B-B14F-4D97-AF65-F5344CB8AC3E}">
        <p14:creationId xmlns:p14="http://schemas.microsoft.com/office/powerpoint/2010/main" val="4549038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882748" y="2253164"/>
            <a:ext cx="9898123" cy="1024263"/>
          </a:xfrm>
        </p:spPr>
        <p:txBody>
          <a:bodyPr/>
          <a:lstStyle/>
          <a:p>
            <a:pPr marL="92075" indent="0"/>
            <a:r>
              <a:rPr lang="en-CA" dirty="0">
                <a:solidFill>
                  <a:schemeClr val="tx1"/>
                </a:solidFill>
              </a:rPr>
              <a:t>University of Alberta. </a:t>
            </a:r>
            <a:r>
              <a:rPr lang="en-CA" dirty="0" smtClean="0">
                <a:solidFill>
                  <a:schemeClr val="tx1"/>
                </a:solidFill>
              </a:rPr>
              <a:t>(2019). </a:t>
            </a:r>
            <a:r>
              <a:rPr lang="en-CA" dirty="0" smtClean="0">
                <a:solidFill>
                  <a:schemeClr val="tx1"/>
                </a:solidFill>
              </a:rPr>
              <a:t>Copyright Act, Section </a:t>
            </a:r>
            <a:r>
              <a:rPr lang="en-CA" dirty="0">
                <a:solidFill>
                  <a:schemeClr val="tx1"/>
                </a:solidFill>
              </a:rPr>
              <a:t>3: Copyright in Works</a:t>
            </a:r>
            <a:r>
              <a:rPr lang="en-CA" dirty="0" smtClean="0">
                <a:solidFill>
                  <a:schemeClr val="tx1"/>
                </a:solidFill>
              </a:rPr>
              <a:t>. </a:t>
            </a:r>
            <a:r>
              <a:rPr lang="en-CA" dirty="0" smtClean="0">
                <a:solidFill>
                  <a:schemeClr val="tx1"/>
                </a:solidFill>
              </a:rPr>
              <a:t/>
            </a:r>
            <a:br>
              <a:rPr lang="en-CA" dirty="0" smtClean="0">
                <a:solidFill>
                  <a:schemeClr val="tx1"/>
                </a:solidFill>
              </a:rPr>
            </a:br>
            <a:r>
              <a:rPr lang="en-CA" i="1" dirty="0" smtClean="0">
                <a:solidFill>
                  <a:schemeClr val="tx1"/>
                </a:solidFill>
              </a:rPr>
              <a:t>Opening </a:t>
            </a:r>
            <a:r>
              <a:rPr lang="en-CA" i="1" dirty="0">
                <a:solidFill>
                  <a:schemeClr val="tx1"/>
                </a:solidFill>
              </a:rPr>
              <a:t>Up Copyright Instructional Module</a:t>
            </a:r>
            <a:r>
              <a:rPr lang="en-CA" dirty="0">
                <a:solidFill>
                  <a:schemeClr val="tx1"/>
                </a:solidFill>
              </a:rPr>
              <a:t>. </a:t>
            </a:r>
            <a:r>
              <a:rPr lang="en-CA" dirty="0" smtClean="0">
                <a:solidFill>
                  <a:schemeClr val="tx1"/>
                </a:solidFill>
                <a:hlinkClick r:id="rId2"/>
              </a:rPr>
              <a:t>https</a:t>
            </a:r>
            <a:r>
              <a:rPr lang="en-CA" dirty="0">
                <a:solidFill>
                  <a:schemeClr val="tx1"/>
                </a:solidFill>
                <a:hlinkClick r:id="rId2"/>
              </a:rPr>
              <a:t>://sites.library.ualberta.ca/copyright/</a:t>
            </a:r>
            <a:endParaRPr lang="en-CA" dirty="0">
              <a:solidFill>
                <a:schemeClr val="tx1"/>
              </a:solidFill>
            </a:endParaRPr>
          </a:p>
        </p:txBody>
      </p:sp>
    </p:spTree>
    <p:extLst>
      <p:ext uri="{BB962C8B-B14F-4D97-AF65-F5344CB8AC3E}">
        <p14:creationId xmlns:p14="http://schemas.microsoft.com/office/powerpoint/2010/main" val="6523771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10524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400AE69-6FC2-794E-A5B0-55193AF02965}"/>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a:t>SECTION 3</a:t>
            </a:r>
          </a:p>
        </p:txBody>
      </p:sp>
      <p:grpSp>
        <p:nvGrpSpPr>
          <p:cNvPr id="6" name="Copyright Act logo">
            <a:extLst>
              <a:ext uri="{FF2B5EF4-FFF2-40B4-BE49-F238E27FC236}">
                <a16:creationId xmlns:a16="http://schemas.microsoft.com/office/drawing/2014/main" id="{F68716DD-CF8F-5D49-BB70-07386D62F049}"/>
              </a:ext>
            </a:extLst>
          </p:cNvPr>
          <p:cNvGrpSpPr/>
          <p:nvPr/>
        </p:nvGrpSpPr>
        <p:grpSpPr>
          <a:xfrm>
            <a:off x="1206476" y="1984499"/>
            <a:ext cx="3462353" cy="3927730"/>
            <a:chOff x="493747" y="1394952"/>
            <a:chExt cx="3209925" cy="3860628"/>
          </a:xfrm>
        </p:grpSpPr>
        <p:pic>
          <p:nvPicPr>
            <p:cNvPr id="7" name="Picture 6" descr="Image result for canada coat of arm">
              <a:extLst>
                <a:ext uri="{FF2B5EF4-FFF2-40B4-BE49-F238E27FC236}">
                  <a16:creationId xmlns:a16="http://schemas.microsoft.com/office/drawing/2014/main" id="{9E3092C1-5258-AC46-9C36-1BDA980C77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2603" y="1394952"/>
              <a:ext cx="1448680" cy="194537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F0A27D41-0902-1740-8404-7229FEBD29FF}"/>
                </a:ext>
              </a:extLst>
            </p:cNvPr>
            <p:cNvPicPr>
              <a:picLocks noChangeAspect="1"/>
            </p:cNvPicPr>
            <p:nvPr/>
          </p:nvPicPr>
          <p:blipFill>
            <a:blip r:embed="rId4"/>
            <a:stretch>
              <a:fillRect/>
            </a:stretch>
          </p:blipFill>
          <p:spPr>
            <a:xfrm>
              <a:off x="1203993" y="3393076"/>
              <a:ext cx="1485900" cy="228600"/>
            </a:xfrm>
            <a:prstGeom prst="rect">
              <a:avLst/>
            </a:prstGeom>
          </p:spPr>
        </p:pic>
        <p:pic>
          <p:nvPicPr>
            <p:cNvPr id="10" name="Picture 9">
              <a:extLst>
                <a:ext uri="{FF2B5EF4-FFF2-40B4-BE49-F238E27FC236}">
                  <a16:creationId xmlns:a16="http://schemas.microsoft.com/office/drawing/2014/main" id="{E09CDA02-DD72-A94B-8827-073B76C3F58F}"/>
                </a:ext>
              </a:extLst>
            </p:cNvPr>
            <p:cNvPicPr>
              <a:picLocks noChangeAspect="1"/>
            </p:cNvPicPr>
            <p:nvPr/>
          </p:nvPicPr>
          <p:blipFill>
            <a:blip r:embed="rId5"/>
            <a:stretch>
              <a:fillRect/>
            </a:stretch>
          </p:blipFill>
          <p:spPr>
            <a:xfrm>
              <a:off x="493747" y="3674430"/>
              <a:ext cx="3209925" cy="1581150"/>
            </a:xfrm>
            <a:prstGeom prst="rect">
              <a:avLst/>
            </a:prstGeom>
          </p:spPr>
        </p:pic>
      </p:grpSp>
      <p:pic>
        <p:nvPicPr>
          <p:cNvPr id="3" name="Section 3 screencap" descr="A screenshot of a cell phone&#10;&#10;Description automatically generated">
            <a:extLst>
              <a:ext uri="{FF2B5EF4-FFF2-40B4-BE49-F238E27FC236}">
                <a16:creationId xmlns:a16="http://schemas.microsoft.com/office/drawing/2014/main" id="{AF957A05-F8EC-7044-B0A9-FE0DA83987E4}"/>
              </a:ext>
            </a:extLst>
          </p:cNvPr>
          <p:cNvPicPr>
            <a:picLocks noChangeAspect="1"/>
          </p:cNvPicPr>
          <p:nvPr/>
        </p:nvPicPr>
        <p:blipFill>
          <a:blip r:embed="rId6"/>
          <a:stretch>
            <a:fillRect/>
          </a:stretch>
        </p:blipFill>
        <p:spPr>
          <a:xfrm>
            <a:off x="6483811" y="1543697"/>
            <a:ext cx="4501714" cy="5001904"/>
          </a:xfrm>
          <a:prstGeom prst="rect">
            <a:avLst/>
          </a:prstGeom>
        </p:spPr>
      </p:pic>
      <p:pic>
        <p:nvPicPr>
          <p:cNvPr id="11" name="Heart" descr="Heart">
            <a:extLst>
              <a:ext uri="{FF2B5EF4-FFF2-40B4-BE49-F238E27FC236}">
                <a16:creationId xmlns:a16="http://schemas.microsoft.com/office/drawing/2014/main" id="{EF26F8F7-7BCD-B84D-A6AF-A0AD5E104897}"/>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3839307" y="2554403"/>
            <a:ext cx="2728783" cy="2728783"/>
          </a:xfrm>
          <a:prstGeom prst="rect">
            <a:avLst/>
          </a:prstGeom>
        </p:spPr>
      </p:pic>
      <p:sp>
        <p:nvSpPr>
          <p:cNvPr id="2" name="Section g highlight">
            <a:extLst>
              <a:ext uri="{FF2B5EF4-FFF2-40B4-BE49-F238E27FC236}">
                <a16:creationId xmlns:a16="http://schemas.microsoft.com/office/drawing/2014/main" id="{96468833-AE33-4C4A-A7FD-1D02730EC66A}"/>
              </a:ext>
            </a:extLst>
          </p:cNvPr>
          <p:cNvSpPr/>
          <p:nvPr/>
        </p:nvSpPr>
        <p:spPr>
          <a:xfrm>
            <a:off x="6258178" y="4509477"/>
            <a:ext cx="5093677" cy="437661"/>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 3 in heart">
            <a:extLst>
              <a:ext uri="{FF2B5EF4-FFF2-40B4-BE49-F238E27FC236}">
                <a16:creationId xmlns:a16="http://schemas.microsoft.com/office/drawing/2014/main" id="{67DBB1CB-D9FA-9140-9606-908C0310E582}"/>
              </a:ext>
            </a:extLst>
          </p:cNvPr>
          <p:cNvSpPr txBox="1"/>
          <p:nvPr/>
        </p:nvSpPr>
        <p:spPr>
          <a:xfrm>
            <a:off x="4596801" y="3382746"/>
            <a:ext cx="1213794" cy="830997"/>
          </a:xfrm>
          <a:prstGeom prst="rect">
            <a:avLst/>
          </a:prstGeom>
          <a:noFill/>
        </p:spPr>
        <p:txBody>
          <a:bodyPr wrap="none" rtlCol="0">
            <a:spAutoFit/>
          </a:bodyPr>
          <a:lstStyle/>
          <a:p>
            <a:r>
              <a:rPr lang="en-US" sz="4800" b="1" dirty="0">
                <a:solidFill>
                  <a:schemeClr val="bg1"/>
                </a:solidFill>
              </a:rPr>
              <a:t>s. 3</a:t>
            </a:r>
          </a:p>
        </p:txBody>
      </p:sp>
      <p:sp>
        <p:nvSpPr>
          <p:cNvPr id="12" name="June 6 1988">
            <a:extLst>
              <a:ext uri="{FF2B5EF4-FFF2-40B4-BE49-F238E27FC236}">
                <a16:creationId xmlns:a16="http://schemas.microsoft.com/office/drawing/2014/main" id="{04740B7B-6C0F-1040-B0BF-7ECC1CFCDBED}"/>
              </a:ext>
            </a:extLst>
          </p:cNvPr>
          <p:cNvSpPr txBox="1"/>
          <p:nvPr/>
        </p:nvSpPr>
        <p:spPr>
          <a:xfrm>
            <a:off x="3921761" y="2860019"/>
            <a:ext cx="2896947" cy="2554545"/>
          </a:xfrm>
          <a:prstGeom prst="rect">
            <a:avLst/>
          </a:prstGeom>
          <a:noFill/>
        </p:spPr>
        <p:txBody>
          <a:bodyPr wrap="none" rtlCol="0">
            <a:spAutoFit/>
          </a:bodyPr>
          <a:lstStyle/>
          <a:p>
            <a:pPr algn="ctr"/>
            <a:r>
              <a:rPr lang="en-US" sz="8000" dirty="0">
                <a:latin typeface="Chiller" panose="020F0502020204030204" pitchFamily="34" charset="0"/>
                <a:cs typeface="Chiller" panose="020F0502020204030204" pitchFamily="34" charset="0"/>
              </a:rPr>
              <a:t>JUNE 6,</a:t>
            </a:r>
          </a:p>
          <a:p>
            <a:pPr algn="ctr"/>
            <a:r>
              <a:rPr lang="en-US" sz="8000" dirty="0">
                <a:latin typeface="Chiller" panose="020F0502020204030204" pitchFamily="34" charset="0"/>
                <a:cs typeface="Chiller" panose="020F0502020204030204" pitchFamily="34" charset="0"/>
              </a:rPr>
              <a:t>1988</a:t>
            </a:r>
          </a:p>
        </p:txBody>
      </p:sp>
      <p:pic>
        <p:nvPicPr>
          <p:cNvPr id="13" name="Atomic bomb">
            <a:extLst>
              <a:ext uri="{FF2B5EF4-FFF2-40B4-BE49-F238E27FC236}">
                <a16:creationId xmlns:a16="http://schemas.microsoft.com/office/drawing/2014/main" id="{27338AC1-7F24-5F4C-B49F-67B23EF55530}"/>
              </a:ext>
            </a:extLst>
          </p:cNvPr>
          <p:cNvPicPr>
            <a:picLocks noChangeAspect="1"/>
          </p:cNvPicPr>
          <p:nvPr/>
        </p:nvPicPr>
        <p:blipFill>
          <a:blip r:embed="rId9"/>
          <a:stretch>
            <a:fillRect/>
          </a:stretch>
        </p:blipFill>
        <p:spPr>
          <a:xfrm>
            <a:off x="-55231" y="-191586"/>
            <a:ext cx="12626818" cy="8417878"/>
          </a:xfrm>
          <a:prstGeom prst="rect">
            <a:avLst/>
          </a:prstGeom>
        </p:spPr>
      </p:pic>
    </p:spTree>
    <p:extLst>
      <p:ext uri="{BB962C8B-B14F-4D97-AF65-F5344CB8AC3E}">
        <p14:creationId xmlns:p14="http://schemas.microsoft.com/office/powerpoint/2010/main" val="1356011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par>
                                <p:cTn id="21" presetID="10" presetClass="exit" presetSubtype="0" fill="hold" nodeType="withEffect">
                                  <p:stCondLst>
                                    <p:cond delay="0"/>
                                  </p:stCondLst>
                                  <p:childTnLst>
                                    <p:animEffect transition="out" filter="fade">
                                      <p:cBhvr>
                                        <p:cTn id="22" dur="500"/>
                                        <p:tgtEl>
                                          <p:spTgt spid="11"/>
                                        </p:tgtEl>
                                      </p:cBhvr>
                                    </p:animEffect>
                                    <p:set>
                                      <p:cBhvr>
                                        <p:cTn id="23" dur="1" fill="hold">
                                          <p:stCondLst>
                                            <p:cond delay="499"/>
                                          </p:stCondLst>
                                        </p:cTn>
                                        <p:tgtEl>
                                          <p:spTgt spid="11"/>
                                        </p:tgtEl>
                                        <p:attrNameLst>
                                          <p:attrName>style.visibility</p:attrName>
                                        </p:attrNameLst>
                                      </p:cBhvr>
                                      <p:to>
                                        <p:strVal val="hidden"/>
                                      </p:to>
                                    </p:set>
                                  </p:childTnLst>
                                </p:cTn>
                              </p:par>
                              <p:par>
                                <p:cTn id="24" presetID="10" presetClass="exit" presetSubtype="0" fill="hold" grpId="1" nodeType="withEffect">
                                  <p:stCondLst>
                                    <p:cond delay="0"/>
                                  </p:stCondLst>
                                  <p:childTnLst>
                                    <p:animEffect transition="out" filter="fade">
                                      <p:cBhvr>
                                        <p:cTn id="25" dur="500"/>
                                        <p:tgtEl>
                                          <p:spTgt spid="4"/>
                                        </p:tgtEl>
                                      </p:cBhvr>
                                    </p:animEffect>
                                    <p:set>
                                      <p:cBhvr>
                                        <p:cTn id="26" dur="1" fill="hold">
                                          <p:stCondLst>
                                            <p:cond delay="499"/>
                                          </p:stCondLst>
                                        </p:cTn>
                                        <p:tgtEl>
                                          <p:spTgt spid="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nodeType="clickEffect">
                                  <p:stCondLst>
                                    <p:cond delay="0"/>
                                  </p:stCondLst>
                                  <p:childTnLst>
                                    <p:animMotion origin="layout" path="M 3.75E-6 -3.33333E-6 L 0.08893 -0.0037 " pathEditMode="relative" rAng="0" ptsTypes="AA">
                                      <p:cBhvr>
                                        <p:cTn id="30" dur="2000" fill="hold"/>
                                        <p:tgtEl>
                                          <p:spTgt spid="3"/>
                                        </p:tgtEl>
                                        <p:attrNameLst>
                                          <p:attrName>ppt_x</p:attrName>
                                          <p:attrName>ppt_y</p:attrName>
                                        </p:attrNameLst>
                                      </p:cBhvr>
                                      <p:rCtr x="4440" y="-185"/>
                                    </p:animMotion>
                                  </p:childTnLst>
                                </p:cTn>
                              </p:par>
                              <p:par>
                                <p:cTn id="31" presetID="42" presetClass="path" presetSubtype="0" accel="50000" decel="50000" fill="hold" nodeType="withEffect">
                                  <p:stCondLst>
                                    <p:cond delay="0"/>
                                  </p:stCondLst>
                                  <p:childTnLst>
                                    <p:animMotion origin="layout" path="M 4.58333E-6 -4.44444E-6 L -0.09089 0.00232 " pathEditMode="relative" rAng="0" ptsTypes="AA">
                                      <p:cBhvr>
                                        <p:cTn id="32" dur="2000" fill="hold"/>
                                        <p:tgtEl>
                                          <p:spTgt spid="6"/>
                                        </p:tgtEl>
                                        <p:attrNameLst>
                                          <p:attrName>ppt_x</p:attrName>
                                          <p:attrName>ppt_y</p:attrName>
                                        </p:attrNameLst>
                                      </p:cBhvr>
                                      <p:rCtr x="-4544" y="116"/>
                                    </p:animMotion>
                                  </p:childTnLst>
                                </p:cTn>
                              </p:par>
                              <p:par>
                                <p:cTn id="33" presetID="42" presetClass="path" presetSubtype="0" accel="50000" decel="50000" fill="hold" grpId="1" nodeType="withEffect">
                                  <p:stCondLst>
                                    <p:cond delay="0"/>
                                  </p:stCondLst>
                                  <p:childTnLst>
                                    <p:animMotion origin="layout" path="M 4.58333E-6 -1.85185E-6 L 0.0888 -1.85185E-6 " pathEditMode="relative" rAng="0" ptsTypes="AA">
                                      <p:cBhvr>
                                        <p:cTn id="34" dur="2000" fill="hold"/>
                                        <p:tgtEl>
                                          <p:spTgt spid="2"/>
                                        </p:tgtEl>
                                        <p:attrNameLst>
                                          <p:attrName>ppt_x</p:attrName>
                                          <p:attrName>ppt_y</p:attrName>
                                        </p:attrNameLst>
                                      </p:cBhvr>
                                      <p:rCtr x="4440" y="0"/>
                                    </p:animMotion>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1500"/>
                                        <p:tgtEl>
                                          <p:spTgt spid="12"/>
                                        </p:tgtEl>
                                      </p:cBhvr>
                                    </p:animEffect>
                                  </p:childTnLst>
                                </p:cTn>
                              </p:par>
                            </p:childTnLst>
                          </p:cTn>
                        </p:par>
                        <p:par>
                          <p:cTn id="40" fill="hold">
                            <p:stCondLst>
                              <p:cond delay="1500"/>
                            </p:stCondLst>
                            <p:childTnLst>
                              <p:par>
                                <p:cTn id="41" presetID="10" presetClass="entr" presetSubtype="0" fill="hold"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4" grpId="0"/>
      <p:bldP spid="4" grpId="1"/>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21566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0DE412-894E-E648-A9F7-D4B7B2A73FC7}"/>
              </a:ext>
            </a:extLst>
          </p:cNvPr>
          <p:cNvSpPr>
            <a:spLocks noGrp="1"/>
          </p:cNvSpPr>
          <p:nvPr>
            <p:ph type="title"/>
          </p:nvPr>
        </p:nvSpPr>
        <p:spPr/>
        <p:txBody>
          <a:bodyPr/>
          <a:lstStyle/>
          <a:p>
            <a:r>
              <a:rPr lang="en-US" dirty="0"/>
              <a:t>SECTION 3 IS VERY SPECIFIC!</a:t>
            </a:r>
          </a:p>
        </p:txBody>
      </p:sp>
      <p:sp>
        <p:nvSpPr>
          <p:cNvPr id="2" name="C">
            <a:extLst>
              <a:ext uri="{FF2B5EF4-FFF2-40B4-BE49-F238E27FC236}">
                <a16:creationId xmlns:a16="http://schemas.microsoft.com/office/drawing/2014/main" id="{850EBE0A-CD7A-C74E-A959-8C972D7EE714}"/>
              </a:ext>
            </a:extLst>
          </p:cNvPr>
          <p:cNvSpPr txBox="1"/>
          <p:nvPr/>
        </p:nvSpPr>
        <p:spPr>
          <a:xfrm>
            <a:off x="2310449" y="3097462"/>
            <a:ext cx="966931" cy="1569660"/>
          </a:xfrm>
          <a:prstGeom prst="rect">
            <a:avLst/>
          </a:prstGeom>
          <a:noFill/>
        </p:spPr>
        <p:txBody>
          <a:bodyPr wrap="none" rtlCol="0">
            <a:spAutoFit/>
          </a:bodyPr>
          <a:lstStyle/>
          <a:p>
            <a:r>
              <a:rPr lang="en-US" sz="9600" dirty="0">
                <a:solidFill>
                  <a:srgbClr val="FF0000"/>
                </a:solidFill>
                <a:latin typeface="Garamond" panose="02020404030301010803" pitchFamily="18" charset="0"/>
              </a:rPr>
              <a:t>C</a:t>
            </a:r>
          </a:p>
        </p:txBody>
      </p:sp>
      <p:sp>
        <p:nvSpPr>
          <p:cNvPr id="5" name="O">
            <a:extLst>
              <a:ext uri="{FF2B5EF4-FFF2-40B4-BE49-F238E27FC236}">
                <a16:creationId xmlns:a16="http://schemas.microsoft.com/office/drawing/2014/main" id="{65ED9960-D26B-6149-809B-D47E145EDAA6}"/>
              </a:ext>
            </a:extLst>
          </p:cNvPr>
          <p:cNvSpPr txBox="1"/>
          <p:nvPr/>
        </p:nvSpPr>
        <p:spPr>
          <a:xfrm>
            <a:off x="3089812" y="3097462"/>
            <a:ext cx="1146468" cy="1569660"/>
          </a:xfrm>
          <a:prstGeom prst="rect">
            <a:avLst/>
          </a:prstGeom>
          <a:noFill/>
        </p:spPr>
        <p:txBody>
          <a:bodyPr wrap="none" rtlCol="0">
            <a:spAutoFit/>
          </a:bodyPr>
          <a:lstStyle/>
          <a:p>
            <a:r>
              <a:rPr lang="en-US" sz="9600" dirty="0">
                <a:solidFill>
                  <a:srgbClr val="FFC000"/>
                </a:solidFill>
                <a:latin typeface="Garamond" panose="02020404030301010803" pitchFamily="18" charset="0"/>
              </a:rPr>
              <a:t>O</a:t>
            </a:r>
          </a:p>
        </p:txBody>
      </p:sp>
      <p:sp>
        <p:nvSpPr>
          <p:cNvPr id="6" name="P">
            <a:extLst>
              <a:ext uri="{FF2B5EF4-FFF2-40B4-BE49-F238E27FC236}">
                <a16:creationId xmlns:a16="http://schemas.microsoft.com/office/drawing/2014/main" id="{A20BE556-8D65-DD43-95BE-81FD3DA72D5B}"/>
              </a:ext>
            </a:extLst>
          </p:cNvPr>
          <p:cNvSpPr txBox="1"/>
          <p:nvPr/>
        </p:nvSpPr>
        <p:spPr>
          <a:xfrm>
            <a:off x="4033082" y="3097462"/>
            <a:ext cx="877163" cy="1569660"/>
          </a:xfrm>
          <a:prstGeom prst="rect">
            <a:avLst/>
          </a:prstGeom>
          <a:noFill/>
        </p:spPr>
        <p:txBody>
          <a:bodyPr wrap="none" rtlCol="0">
            <a:spAutoFit/>
          </a:bodyPr>
          <a:lstStyle/>
          <a:p>
            <a:r>
              <a:rPr lang="en-US" sz="9600" dirty="0">
                <a:solidFill>
                  <a:srgbClr val="92D050"/>
                </a:solidFill>
                <a:latin typeface="Garamond" panose="02020404030301010803" pitchFamily="18" charset="0"/>
              </a:rPr>
              <a:t>P</a:t>
            </a:r>
          </a:p>
        </p:txBody>
      </p:sp>
      <p:sp>
        <p:nvSpPr>
          <p:cNvPr id="7" name="Y">
            <a:extLst>
              <a:ext uri="{FF2B5EF4-FFF2-40B4-BE49-F238E27FC236}">
                <a16:creationId xmlns:a16="http://schemas.microsoft.com/office/drawing/2014/main" id="{F2DC49F1-AF2F-AB4A-B449-3920F3FAAE0A}"/>
              </a:ext>
            </a:extLst>
          </p:cNvPr>
          <p:cNvSpPr txBox="1"/>
          <p:nvPr/>
        </p:nvSpPr>
        <p:spPr>
          <a:xfrm>
            <a:off x="4756604" y="3097462"/>
            <a:ext cx="992579" cy="1569660"/>
          </a:xfrm>
          <a:prstGeom prst="rect">
            <a:avLst/>
          </a:prstGeom>
          <a:noFill/>
        </p:spPr>
        <p:txBody>
          <a:bodyPr wrap="none" rtlCol="0">
            <a:spAutoFit/>
          </a:bodyPr>
          <a:lstStyle/>
          <a:p>
            <a:r>
              <a:rPr lang="en-US" sz="9600" dirty="0">
                <a:solidFill>
                  <a:srgbClr val="00B050"/>
                </a:solidFill>
                <a:latin typeface="Garamond" panose="02020404030301010803" pitchFamily="18" charset="0"/>
              </a:rPr>
              <a:t>Y</a:t>
            </a:r>
          </a:p>
        </p:txBody>
      </p:sp>
      <p:sp>
        <p:nvSpPr>
          <p:cNvPr id="8" name="R">
            <a:extLst>
              <a:ext uri="{FF2B5EF4-FFF2-40B4-BE49-F238E27FC236}">
                <a16:creationId xmlns:a16="http://schemas.microsoft.com/office/drawing/2014/main" id="{BE2C5962-0846-1E40-BBA6-653DBB5894B4}"/>
              </a:ext>
            </a:extLst>
          </p:cNvPr>
          <p:cNvSpPr txBox="1"/>
          <p:nvPr/>
        </p:nvSpPr>
        <p:spPr>
          <a:xfrm>
            <a:off x="5655359" y="3097462"/>
            <a:ext cx="954107" cy="1569660"/>
          </a:xfrm>
          <a:prstGeom prst="rect">
            <a:avLst/>
          </a:prstGeom>
          <a:noFill/>
        </p:spPr>
        <p:txBody>
          <a:bodyPr wrap="none" rtlCol="0">
            <a:spAutoFit/>
          </a:bodyPr>
          <a:lstStyle/>
          <a:p>
            <a:r>
              <a:rPr lang="en-US" sz="9600" dirty="0">
                <a:solidFill>
                  <a:srgbClr val="00B0F0"/>
                </a:solidFill>
                <a:latin typeface="Garamond" panose="02020404030301010803" pitchFamily="18" charset="0"/>
              </a:rPr>
              <a:t>R</a:t>
            </a:r>
          </a:p>
        </p:txBody>
      </p:sp>
      <p:sp>
        <p:nvSpPr>
          <p:cNvPr id="9" name="I">
            <a:extLst>
              <a:ext uri="{FF2B5EF4-FFF2-40B4-BE49-F238E27FC236}">
                <a16:creationId xmlns:a16="http://schemas.microsoft.com/office/drawing/2014/main" id="{EF45256F-1C6C-EF42-AC1C-8417688B2DB5}"/>
              </a:ext>
            </a:extLst>
          </p:cNvPr>
          <p:cNvSpPr txBox="1"/>
          <p:nvPr/>
        </p:nvSpPr>
        <p:spPr>
          <a:xfrm>
            <a:off x="6512477" y="3097462"/>
            <a:ext cx="620683" cy="1569660"/>
          </a:xfrm>
          <a:prstGeom prst="rect">
            <a:avLst/>
          </a:prstGeom>
          <a:noFill/>
        </p:spPr>
        <p:txBody>
          <a:bodyPr wrap="none" rtlCol="0">
            <a:spAutoFit/>
          </a:bodyPr>
          <a:lstStyle/>
          <a:p>
            <a:r>
              <a:rPr lang="en-US" sz="9600" dirty="0">
                <a:solidFill>
                  <a:srgbClr val="0070C0"/>
                </a:solidFill>
                <a:latin typeface="Garamond" panose="02020404030301010803" pitchFamily="18" charset="0"/>
              </a:rPr>
              <a:t>I</a:t>
            </a:r>
          </a:p>
        </p:txBody>
      </p:sp>
      <p:sp>
        <p:nvSpPr>
          <p:cNvPr id="10" name="G">
            <a:extLst>
              <a:ext uri="{FF2B5EF4-FFF2-40B4-BE49-F238E27FC236}">
                <a16:creationId xmlns:a16="http://schemas.microsoft.com/office/drawing/2014/main" id="{277A9D2F-07D6-1F45-BCC0-971E8BE079B6}"/>
              </a:ext>
            </a:extLst>
          </p:cNvPr>
          <p:cNvSpPr txBox="1"/>
          <p:nvPr/>
        </p:nvSpPr>
        <p:spPr>
          <a:xfrm>
            <a:off x="6993127" y="3097462"/>
            <a:ext cx="1133644" cy="1569660"/>
          </a:xfrm>
          <a:prstGeom prst="rect">
            <a:avLst/>
          </a:prstGeom>
          <a:noFill/>
        </p:spPr>
        <p:txBody>
          <a:bodyPr wrap="none" rtlCol="0">
            <a:spAutoFit/>
          </a:bodyPr>
          <a:lstStyle/>
          <a:p>
            <a:r>
              <a:rPr lang="en-US" sz="9600" dirty="0">
                <a:solidFill>
                  <a:srgbClr val="002060"/>
                </a:solidFill>
                <a:latin typeface="Garamond" panose="02020404030301010803" pitchFamily="18" charset="0"/>
              </a:rPr>
              <a:t>G</a:t>
            </a:r>
          </a:p>
        </p:txBody>
      </p:sp>
      <p:sp>
        <p:nvSpPr>
          <p:cNvPr id="11" name="H">
            <a:extLst>
              <a:ext uri="{FF2B5EF4-FFF2-40B4-BE49-F238E27FC236}">
                <a16:creationId xmlns:a16="http://schemas.microsoft.com/office/drawing/2014/main" id="{423DD3A6-D6B8-6E4A-84F8-ECC622F8B803}"/>
              </a:ext>
            </a:extLst>
          </p:cNvPr>
          <p:cNvSpPr txBox="1"/>
          <p:nvPr/>
        </p:nvSpPr>
        <p:spPr>
          <a:xfrm>
            <a:off x="7919249" y="3097462"/>
            <a:ext cx="1133644" cy="1569660"/>
          </a:xfrm>
          <a:prstGeom prst="rect">
            <a:avLst/>
          </a:prstGeom>
          <a:noFill/>
        </p:spPr>
        <p:txBody>
          <a:bodyPr wrap="none" rtlCol="0">
            <a:spAutoFit/>
          </a:bodyPr>
          <a:lstStyle/>
          <a:p>
            <a:r>
              <a:rPr lang="en-US" sz="9600" dirty="0">
                <a:solidFill>
                  <a:srgbClr val="7030A0"/>
                </a:solidFill>
                <a:latin typeface="Garamond" panose="02020404030301010803" pitchFamily="18" charset="0"/>
              </a:rPr>
              <a:t>H</a:t>
            </a:r>
          </a:p>
        </p:txBody>
      </p:sp>
      <p:sp>
        <p:nvSpPr>
          <p:cNvPr id="12" name="T">
            <a:extLst>
              <a:ext uri="{FF2B5EF4-FFF2-40B4-BE49-F238E27FC236}">
                <a16:creationId xmlns:a16="http://schemas.microsoft.com/office/drawing/2014/main" id="{42A0951E-2216-1A45-83C3-53A5D08CCE0D}"/>
              </a:ext>
            </a:extLst>
          </p:cNvPr>
          <p:cNvSpPr txBox="1"/>
          <p:nvPr/>
        </p:nvSpPr>
        <p:spPr>
          <a:xfrm>
            <a:off x="8940268" y="3097462"/>
            <a:ext cx="941283" cy="1569660"/>
          </a:xfrm>
          <a:prstGeom prst="rect">
            <a:avLst/>
          </a:prstGeom>
          <a:noFill/>
        </p:spPr>
        <p:txBody>
          <a:bodyPr wrap="none" rtlCol="0">
            <a:spAutoFit/>
          </a:bodyPr>
          <a:lstStyle/>
          <a:p>
            <a:r>
              <a:rPr lang="en-US" sz="9600" dirty="0">
                <a:solidFill>
                  <a:srgbClr val="C00000"/>
                </a:solidFill>
                <a:latin typeface="Garamond" panose="02020404030301010803" pitchFamily="18" charset="0"/>
              </a:rPr>
              <a:t>T</a:t>
            </a:r>
          </a:p>
        </p:txBody>
      </p:sp>
    </p:spTree>
    <p:extLst>
      <p:ext uri="{BB962C8B-B14F-4D97-AF65-F5344CB8AC3E}">
        <p14:creationId xmlns:p14="http://schemas.microsoft.com/office/powerpoint/2010/main" val="416928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1" nodeType="after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fade">
                                      <p:cBhvr>
                                        <p:cTn id="7" dur="8500"/>
                                        <p:tgtEl>
                                          <p:spTgt spid="2"/>
                                        </p:tgtEl>
                                      </p:cBhvr>
                                    </p:animEffect>
                                    <p:anim calcmode="lin" valueType="num">
                                      <p:cBhvr>
                                        <p:cTn id="8" dur="8500" fill="hold"/>
                                        <p:tgtEl>
                                          <p:spTgt spid="2"/>
                                        </p:tgtEl>
                                        <p:attrNameLst>
                                          <p:attrName>ppt_x</p:attrName>
                                        </p:attrNameLst>
                                      </p:cBhvr>
                                      <p:tavLst>
                                        <p:tav tm="0">
                                          <p:val>
                                            <p:strVal val="#ppt_x"/>
                                          </p:val>
                                        </p:tav>
                                        <p:tav tm="100000">
                                          <p:val>
                                            <p:strVal val="#ppt_x"/>
                                          </p:val>
                                        </p:tav>
                                      </p:tavLst>
                                    </p:anim>
                                    <p:anim calcmode="lin" valueType="num">
                                      <p:cBhvr>
                                        <p:cTn id="9" dur="7650" decel="100000" fill="hold"/>
                                        <p:tgtEl>
                                          <p:spTgt spid="2"/>
                                        </p:tgtEl>
                                        <p:attrNameLst>
                                          <p:attrName>ppt_y</p:attrName>
                                        </p:attrNameLst>
                                      </p:cBhvr>
                                      <p:tavLst>
                                        <p:tav tm="0">
                                          <p:val>
                                            <p:strVal val="#ppt_y+1"/>
                                          </p:val>
                                        </p:tav>
                                        <p:tav tm="100000">
                                          <p:val>
                                            <p:strVal val="#ppt_y-.03"/>
                                          </p:val>
                                        </p:tav>
                                      </p:tavLst>
                                    </p:anim>
                                    <p:anim calcmode="lin" valueType="num">
                                      <p:cBhvr>
                                        <p:cTn id="10" dur="850" accel="100000" fill="hold">
                                          <p:stCondLst>
                                            <p:cond delay="7650"/>
                                          </p:stCondLst>
                                        </p:cTn>
                                        <p:tgtEl>
                                          <p:spTgt spid="2"/>
                                        </p:tgtEl>
                                        <p:attrNameLst>
                                          <p:attrName>ppt_y</p:attrName>
                                        </p:attrNameLst>
                                      </p:cBhvr>
                                      <p:tavLst>
                                        <p:tav tm="0">
                                          <p:val>
                                            <p:strVal val="#ppt_y-.03"/>
                                          </p:val>
                                        </p:tav>
                                        <p:tav tm="100000">
                                          <p:val>
                                            <p:strVal val="#ppt_y"/>
                                          </p:val>
                                        </p:tav>
                                      </p:tavLst>
                                    </p:anim>
                                  </p:childTnLst>
                                </p:cTn>
                              </p:par>
                              <p:par>
                                <p:cTn id="11" presetID="2" presetClass="entr" presetSubtype="3" fill="hold" grpId="1"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8500" fill="hold"/>
                                        <p:tgtEl>
                                          <p:spTgt spid="5"/>
                                        </p:tgtEl>
                                        <p:attrNameLst>
                                          <p:attrName>ppt_x</p:attrName>
                                        </p:attrNameLst>
                                      </p:cBhvr>
                                      <p:tavLst>
                                        <p:tav tm="0">
                                          <p:val>
                                            <p:strVal val="1+#ppt_w/2"/>
                                          </p:val>
                                        </p:tav>
                                        <p:tav tm="100000">
                                          <p:val>
                                            <p:strVal val="#ppt_x"/>
                                          </p:val>
                                        </p:tav>
                                      </p:tavLst>
                                    </p:anim>
                                    <p:anim calcmode="lin" valueType="num">
                                      <p:cBhvr additive="base">
                                        <p:cTn id="14" dur="8500" fill="hold"/>
                                        <p:tgtEl>
                                          <p:spTgt spid="5"/>
                                        </p:tgtEl>
                                        <p:attrNameLst>
                                          <p:attrName>ppt_y</p:attrName>
                                        </p:attrNameLst>
                                      </p:cBhvr>
                                      <p:tavLst>
                                        <p:tav tm="0">
                                          <p:val>
                                            <p:strVal val="0-#ppt_h/2"/>
                                          </p:val>
                                        </p:tav>
                                        <p:tav tm="100000">
                                          <p:val>
                                            <p:strVal val="#ppt_y"/>
                                          </p:val>
                                        </p:tav>
                                      </p:tavLst>
                                    </p:anim>
                                  </p:childTnLst>
                                </p:cTn>
                              </p:par>
                              <p:par>
                                <p:cTn id="15" presetID="2" presetClass="entr" presetSubtype="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8500" fill="hold"/>
                                        <p:tgtEl>
                                          <p:spTgt spid="6"/>
                                        </p:tgtEl>
                                        <p:attrNameLst>
                                          <p:attrName>ppt_x</p:attrName>
                                        </p:attrNameLst>
                                      </p:cBhvr>
                                      <p:tavLst>
                                        <p:tav tm="0">
                                          <p:val>
                                            <p:strVal val="1+#ppt_w/2"/>
                                          </p:val>
                                        </p:tav>
                                        <p:tav tm="100000">
                                          <p:val>
                                            <p:strVal val="#ppt_x"/>
                                          </p:val>
                                        </p:tav>
                                      </p:tavLst>
                                    </p:anim>
                                    <p:anim calcmode="lin" valueType="num">
                                      <p:cBhvr additive="base">
                                        <p:cTn id="18" dur="8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9"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8500" fill="hold"/>
                                        <p:tgtEl>
                                          <p:spTgt spid="7"/>
                                        </p:tgtEl>
                                        <p:attrNameLst>
                                          <p:attrName>ppt_x</p:attrName>
                                        </p:attrNameLst>
                                      </p:cBhvr>
                                      <p:tavLst>
                                        <p:tav tm="0">
                                          <p:val>
                                            <p:strVal val="0-#ppt_w/2"/>
                                          </p:val>
                                        </p:tav>
                                        <p:tav tm="100000">
                                          <p:val>
                                            <p:strVal val="#ppt_x"/>
                                          </p:val>
                                        </p:tav>
                                      </p:tavLst>
                                    </p:anim>
                                    <p:anim calcmode="lin" valueType="num">
                                      <p:cBhvr additive="base">
                                        <p:cTn id="22" dur="8500" fill="hold"/>
                                        <p:tgtEl>
                                          <p:spTgt spid="7"/>
                                        </p:tgtEl>
                                        <p:attrNameLst>
                                          <p:attrName>ppt_y</p:attrName>
                                        </p:attrNameLst>
                                      </p:cBhvr>
                                      <p:tavLst>
                                        <p:tav tm="0">
                                          <p:val>
                                            <p:strVal val="0-#ppt_h/2"/>
                                          </p:val>
                                        </p:tav>
                                        <p:tav tm="100000">
                                          <p:val>
                                            <p:strVal val="#ppt_y"/>
                                          </p:val>
                                        </p:tav>
                                      </p:tavLst>
                                    </p:anim>
                                  </p:childTnLst>
                                </p:cTn>
                              </p:par>
                              <p:par>
                                <p:cTn id="23" presetID="2" presetClass="entr" presetSubtype="1"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8500" fill="hold"/>
                                        <p:tgtEl>
                                          <p:spTgt spid="8"/>
                                        </p:tgtEl>
                                        <p:attrNameLst>
                                          <p:attrName>ppt_x</p:attrName>
                                        </p:attrNameLst>
                                      </p:cBhvr>
                                      <p:tavLst>
                                        <p:tav tm="0">
                                          <p:val>
                                            <p:strVal val="#ppt_x"/>
                                          </p:val>
                                        </p:tav>
                                        <p:tav tm="100000">
                                          <p:val>
                                            <p:strVal val="#ppt_x"/>
                                          </p:val>
                                        </p:tav>
                                      </p:tavLst>
                                    </p:anim>
                                    <p:anim calcmode="lin" valueType="num">
                                      <p:cBhvr additive="base">
                                        <p:cTn id="26" dur="8500" fill="hold"/>
                                        <p:tgtEl>
                                          <p:spTgt spid="8"/>
                                        </p:tgtEl>
                                        <p:attrNameLst>
                                          <p:attrName>ppt_y</p:attrName>
                                        </p:attrNameLst>
                                      </p:cBhvr>
                                      <p:tavLst>
                                        <p:tav tm="0">
                                          <p:val>
                                            <p:strVal val="0-#ppt_h/2"/>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8500" fill="hold"/>
                                        <p:tgtEl>
                                          <p:spTgt spid="9"/>
                                        </p:tgtEl>
                                        <p:attrNameLst>
                                          <p:attrName>ppt_x</p:attrName>
                                        </p:attrNameLst>
                                      </p:cBhvr>
                                      <p:tavLst>
                                        <p:tav tm="0">
                                          <p:val>
                                            <p:strVal val="1+#ppt_w/2"/>
                                          </p:val>
                                        </p:tav>
                                        <p:tav tm="100000">
                                          <p:val>
                                            <p:strVal val="#ppt_x"/>
                                          </p:val>
                                        </p:tav>
                                      </p:tavLst>
                                    </p:anim>
                                    <p:anim calcmode="lin" valueType="num">
                                      <p:cBhvr additive="base">
                                        <p:cTn id="30" dur="8500" fill="hold"/>
                                        <p:tgtEl>
                                          <p:spTgt spid="9"/>
                                        </p:tgtEl>
                                        <p:attrNameLst>
                                          <p:attrName>ppt_y</p:attrName>
                                        </p:attrNameLst>
                                      </p:cBhvr>
                                      <p:tavLst>
                                        <p:tav tm="0">
                                          <p:val>
                                            <p:strVal val="#ppt_y"/>
                                          </p:val>
                                        </p:tav>
                                        <p:tav tm="100000">
                                          <p:val>
                                            <p:strVal val="#ppt_y"/>
                                          </p:val>
                                        </p:tav>
                                      </p:tavLst>
                                    </p:anim>
                                  </p:childTnLst>
                                </p:cTn>
                              </p:par>
                              <p:par>
                                <p:cTn id="31" presetID="37" presetClass="entr" presetSubtype="0" fill="hold" grpId="1"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8500"/>
                                        <p:tgtEl>
                                          <p:spTgt spid="10"/>
                                        </p:tgtEl>
                                      </p:cBhvr>
                                    </p:animEffect>
                                    <p:anim calcmode="lin" valueType="num">
                                      <p:cBhvr>
                                        <p:cTn id="34" dur="8500" fill="hold"/>
                                        <p:tgtEl>
                                          <p:spTgt spid="10"/>
                                        </p:tgtEl>
                                        <p:attrNameLst>
                                          <p:attrName>ppt_x</p:attrName>
                                        </p:attrNameLst>
                                      </p:cBhvr>
                                      <p:tavLst>
                                        <p:tav tm="0">
                                          <p:val>
                                            <p:strVal val="#ppt_x"/>
                                          </p:val>
                                        </p:tav>
                                        <p:tav tm="100000">
                                          <p:val>
                                            <p:strVal val="#ppt_x"/>
                                          </p:val>
                                        </p:tav>
                                      </p:tavLst>
                                    </p:anim>
                                    <p:anim calcmode="lin" valueType="num">
                                      <p:cBhvr>
                                        <p:cTn id="35" dur="7650" decel="100000" fill="hold"/>
                                        <p:tgtEl>
                                          <p:spTgt spid="10"/>
                                        </p:tgtEl>
                                        <p:attrNameLst>
                                          <p:attrName>ppt_y</p:attrName>
                                        </p:attrNameLst>
                                      </p:cBhvr>
                                      <p:tavLst>
                                        <p:tav tm="0">
                                          <p:val>
                                            <p:strVal val="#ppt_y+1"/>
                                          </p:val>
                                        </p:tav>
                                        <p:tav tm="100000">
                                          <p:val>
                                            <p:strVal val="#ppt_y-.03"/>
                                          </p:val>
                                        </p:tav>
                                      </p:tavLst>
                                    </p:anim>
                                    <p:anim calcmode="lin" valueType="num">
                                      <p:cBhvr>
                                        <p:cTn id="36" dur="850" accel="100000" fill="hold">
                                          <p:stCondLst>
                                            <p:cond delay="7650"/>
                                          </p:stCondLst>
                                        </p:cTn>
                                        <p:tgtEl>
                                          <p:spTgt spid="10"/>
                                        </p:tgtEl>
                                        <p:attrNameLst>
                                          <p:attrName>ppt_y</p:attrName>
                                        </p:attrNameLst>
                                      </p:cBhvr>
                                      <p:tavLst>
                                        <p:tav tm="0">
                                          <p:val>
                                            <p:strVal val="#ppt_y-.03"/>
                                          </p:val>
                                        </p:tav>
                                        <p:tav tm="100000">
                                          <p:val>
                                            <p:strVal val="#ppt_y"/>
                                          </p:val>
                                        </p:tav>
                                      </p:tavLst>
                                    </p:anim>
                                  </p:childTnLst>
                                </p:cTn>
                              </p:par>
                              <p:par>
                                <p:cTn id="37" presetID="2" presetClass="entr" presetSubtype="9"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8500" fill="hold"/>
                                        <p:tgtEl>
                                          <p:spTgt spid="11"/>
                                        </p:tgtEl>
                                        <p:attrNameLst>
                                          <p:attrName>ppt_x</p:attrName>
                                        </p:attrNameLst>
                                      </p:cBhvr>
                                      <p:tavLst>
                                        <p:tav tm="0">
                                          <p:val>
                                            <p:strVal val="0-#ppt_w/2"/>
                                          </p:val>
                                        </p:tav>
                                        <p:tav tm="100000">
                                          <p:val>
                                            <p:strVal val="#ppt_x"/>
                                          </p:val>
                                        </p:tav>
                                      </p:tavLst>
                                    </p:anim>
                                    <p:anim calcmode="lin" valueType="num">
                                      <p:cBhvr additive="base">
                                        <p:cTn id="40" dur="8500" fill="hold"/>
                                        <p:tgtEl>
                                          <p:spTgt spid="11"/>
                                        </p:tgtEl>
                                        <p:attrNameLst>
                                          <p:attrName>ppt_y</p:attrName>
                                        </p:attrNameLst>
                                      </p:cBhvr>
                                      <p:tavLst>
                                        <p:tav tm="0">
                                          <p:val>
                                            <p:strVal val="0-#ppt_h/2"/>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8500" fill="hold"/>
                                        <p:tgtEl>
                                          <p:spTgt spid="12"/>
                                        </p:tgtEl>
                                        <p:attrNameLst>
                                          <p:attrName>ppt_x</p:attrName>
                                        </p:attrNameLst>
                                      </p:cBhvr>
                                      <p:tavLst>
                                        <p:tav tm="0">
                                          <p:val>
                                            <p:strVal val="0-#ppt_w/2"/>
                                          </p:val>
                                        </p:tav>
                                        <p:tav tm="100000">
                                          <p:val>
                                            <p:strVal val="#ppt_x"/>
                                          </p:val>
                                        </p:tav>
                                      </p:tavLst>
                                    </p:anim>
                                    <p:anim calcmode="lin" valueType="num">
                                      <p:cBhvr additive="base">
                                        <p:cTn id="44" dur="8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5" grpId="1"/>
      <p:bldP spid="6" grpId="0"/>
      <p:bldP spid="7" grpId="0"/>
      <p:bldP spid="8" grpId="0"/>
      <p:bldP spid="9" grpId="0"/>
      <p:bldP spid="10" grpId="1"/>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22938F8-3ED7-A24B-BEC0-0BD8E7CB13C2}"/>
              </a:ext>
            </a:extLst>
          </p:cNvPr>
          <p:cNvSpPr>
            <a:spLocks noGrp="1"/>
          </p:cNvSpPr>
          <p:nvPr>
            <p:ph type="title"/>
          </p:nvPr>
        </p:nvSpPr>
        <p:spPr/>
        <p:txBody>
          <a:bodyPr/>
          <a:lstStyle/>
          <a:p>
            <a:r>
              <a:rPr lang="en-US" dirty="0"/>
              <a:t>EXAMINING SECTION 3(1)</a:t>
            </a:r>
          </a:p>
        </p:txBody>
      </p:sp>
      <p:grpSp>
        <p:nvGrpSpPr>
          <p:cNvPr id="14" name="Copyright Act logo">
            <a:extLst>
              <a:ext uri="{FF2B5EF4-FFF2-40B4-BE49-F238E27FC236}">
                <a16:creationId xmlns:a16="http://schemas.microsoft.com/office/drawing/2014/main" id="{E2F84D33-AF02-FE48-8D05-D21DD23ABF26}"/>
              </a:ext>
            </a:extLst>
          </p:cNvPr>
          <p:cNvGrpSpPr/>
          <p:nvPr/>
        </p:nvGrpSpPr>
        <p:grpSpPr>
          <a:xfrm>
            <a:off x="4364824" y="2187699"/>
            <a:ext cx="3462353" cy="3927730"/>
            <a:chOff x="493747" y="1394952"/>
            <a:chExt cx="3209925" cy="3860628"/>
          </a:xfrm>
        </p:grpSpPr>
        <p:pic>
          <p:nvPicPr>
            <p:cNvPr id="15" name="Picture 14" descr="Image result for canada coat of arm">
              <a:extLst>
                <a:ext uri="{FF2B5EF4-FFF2-40B4-BE49-F238E27FC236}">
                  <a16:creationId xmlns:a16="http://schemas.microsoft.com/office/drawing/2014/main" id="{4C5C745C-060F-FF43-8379-1ADFDFC091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2603" y="1394952"/>
              <a:ext cx="1448680" cy="194537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7C5BEE5D-8668-3D4E-913C-9137B46E8B53}"/>
                </a:ext>
              </a:extLst>
            </p:cNvPr>
            <p:cNvPicPr>
              <a:picLocks noChangeAspect="1"/>
            </p:cNvPicPr>
            <p:nvPr/>
          </p:nvPicPr>
          <p:blipFill>
            <a:blip r:embed="rId4"/>
            <a:stretch>
              <a:fillRect/>
            </a:stretch>
          </p:blipFill>
          <p:spPr>
            <a:xfrm>
              <a:off x="1203993" y="3393076"/>
              <a:ext cx="1485900" cy="228600"/>
            </a:xfrm>
            <a:prstGeom prst="rect">
              <a:avLst/>
            </a:prstGeom>
          </p:spPr>
        </p:pic>
        <p:pic>
          <p:nvPicPr>
            <p:cNvPr id="17" name="Picture 16">
              <a:extLst>
                <a:ext uri="{FF2B5EF4-FFF2-40B4-BE49-F238E27FC236}">
                  <a16:creationId xmlns:a16="http://schemas.microsoft.com/office/drawing/2014/main" id="{2A359F9F-336F-7548-8665-6EC957842082}"/>
                </a:ext>
              </a:extLst>
            </p:cNvPr>
            <p:cNvPicPr>
              <a:picLocks noChangeAspect="1"/>
            </p:cNvPicPr>
            <p:nvPr/>
          </p:nvPicPr>
          <p:blipFill>
            <a:blip r:embed="rId5"/>
            <a:stretch>
              <a:fillRect/>
            </a:stretch>
          </p:blipFill>
          <p:spPr>
            <a:xfrm>
              <a:off x="493747" y="3674430"/>
              <a:ext cx="3209925" cy="1581150"/>
            </a:xfrm>
            <a:prstGeom prst="rect">
              <a:avLst/>
            </a:prstGeom>
          </p:spPr>
        </p:pic>
      </p:grpSp>
      <p:sp>
        <p:nvSpPr>
          <p:cNvPr id="20" name="full quote">
            <a:extLst>
              <a:ext uri="{FF2B5EF4-FFF2-40B4-BE49-F238E27FC236}">
                <a16:creationId xmlns:a16="http://schemas.microsoft.com/office/drawing/2014/main" id="{AE95091F-C19C-FD4A-A1DD-0E866E8E6E66}"/>
              </a:ext>
            </a:extLst>
          </p:cNvPr>
          <p:cNvSpPr txBox="1"/>
          <p:nvPr/>
        </p:nvSpPr>
        <p:spPr>
          <a:xfrm>
            <a:off x="2972464" y="2380675"/>
            <a:ext cx="8800807" cy="3170099"/>
          </a:xfrm>
          <a:prstGeom prst="rect">
            <a:avLst/>
          </a:prstGeom>
          <a:noFill/>
        </p:spPr>
        <p:txBody>
          <a:bodyPr wrap="none" rtlCol="0">
            <a:spAutoFit/>
          </a:bodyPr>
          <a:lstStyle/>
          <a:p>
            <a:pPr algn="r"/>
            <a:r>
              <a:rPr lang="en-CA" sz="4000" dirty="0"/>
              <a:t>“… means the sole right to produce or</a:t>
            </a:r>
          </a:p>
          <a:p>
            <a:pPr algn="r"/>
            <a:r>
              <a:rPr lang="en-CA" sz="4000" dirty="0"/>
              <a:t>reproduce the work or any</a:t>
            </a:r>
          </a:p>
          <a:p>
            <a:pPr algn="r"/>
            <a:r>
              <a:rPr lang="en-CA" sz="4000" dirty="0"/>
              <a:t>substantial part thereof</a:t>
            </a:r>
          </a:p>
          <a:p>
            <a:pPr algn="r"/>
            <a:r>
              <a:rPr lang="en-CA" sz="4000" dirty="0"/>
              <a:t>in any material form</a:t>
            </a:r>
          </a:p>
          <a:p>
            <a:pPr algn="r"/>
            <a:r>
              <a:rPr lang="en-CA" sz="4000" dirty="0"/>
              <a:t>whatever...”</a:t>
            </a:r>
            <a:endParaRPr lang="en-US" sz="4000" dirty="0"/>
          </a:p>
        </p:txBody>
      </p:sp>
    </p:spTree>
    <p:extLst>
      <p:ext uri="{BB962C8B-B14F-4D97-AF65-F5344CB8AC3E}">
        <p14:creationId xmlns:p14="http://schemas.microsoft.com/office/powerpoint/2010/main" val="1194713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 -4.07407E-6 L -0.33138 0.00232 " pathEditMode="relative" rAng="0" ptsTypes="AA">
                                      <p:cBhvr>
                                        <p:cTn id="6" dur="2000" fill="hold"/>
                                        <p:tgtEl>
                                          <p:spTgt spid="14"/>
                                        </p:tgtEl>
                                        <p:attrNameLst>
                                          <p:attrName>ppt_x</p:attrName>
                                          <p:attrName>ppt_y</p:attrName>
                                        </p:attrNameLst>
                                      </p:cBhvr>
                                      <p:rCtr x="-16576" y="116"/>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1" nodeType="clickEffect">
                                  <p:stCondLst>
                                    <p:cond delay="0"/>
                                  </p:stCondLst>
                                  <p:iterate type="lt">
                                    <p:tmPct val="10000"/>
                                  </p:iterate>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Commerical guy">
            <a:extLst>
              <a:ext uri="{FF2B5EF4-FFF2-40B4-BE49-F238E27FC236}">
                <a16:creationId xmlns:a16="http://schemas.microsoft.com/office/drawing/2014/main" id="{B351AD70-547D-9241-BEE0-15A9A1FBE1D5}"/>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296124" y="1414585"/>
            <a:ext cx="6895683" cy="5177691"/>
          </a:xfrm>
          <a:prstGeom prst="rect">
            <a:avLst/>
          </a:prstGeom>
        </p:spPr>
      </p:pic>
      <p:sp>
        <p:nvSpPr>
          <p:cNvPr id="4" name="Title 3">
            <a:extLst>
              <a:ext uri="{FF2B5EF4-FFF2-40B4-BE49-F238E27FC236}">
                <a16:creationId xmlns:a16="http://schemas.microsoft.com/office/drawing/2014/main" id="{C398E68A-8CE2-2D49-BC66-7B662EE442A2}"/>
              </a:ext>
            </a:extLst>
          </p:cNvPr>
          <p:cNvSpPr>
            <a:spLocks noGrp="1"/>
          </p:cNvSpPr>
          <p:nvPr>
            <p:ph type="title"/>
          </p:nvPr>
        </p:nvSpPr>
        <p:spPr/>
        <p:txBody>
          <a:bodyPr/>
          <a:lstStyle/>
          <a:p>
            <a:r>
              <a:rPr lang="en-US" dirty="0"/>
              <a:t>DETAILS IN THE PHRASE</a:t>
            </a:r>
          </a:p>
        </p:txBody>
      </p:sp>
      <p:sp>
        <p:nvSpPr>
          <p:cNvPr id="3" name="in any material form">
            <a:extLst>
              <a:ext uri="{FF2B5EF4-FFF2-40B4-BE49-F238E27FC236}">
                <a16:creationId xmlns:a16="http://schemas.microsoft.com/office/drawing/2014/main" id="{34CBA428-438F-B747-9AF9-1405AB36587F}"/>
              </a:ext>
            </a:extLst>
          </p:cNvPr>
          <p:cNvSpPr txBox="1"/>
          <p:nvPr/>
        </p:nvSpPr>
        <p:spPr>
          <a:xfrm>
            <a:off x="7126398" y="4203406"/>
            <a:ext cx="4692310" cy="707886"/>
          </a:xfrm>
          <a:prstGeom prst="rect">
            <a:avLst/>
          </a:prstGeom>
          <a:noFill/>
        </p:spPr>
        <p:txBody>
          <a:bodyPr wrap="none" rtlCol="0">
            <a:spAutoFit/>
          </a:bodyPr>
          <a:lstStyle/>
          <a:p>
            <a:r>
              <a:rPr lang="en-CA" sz="4000" dirty="0"/>
              <a:t>in any material form</a:t>
            </a:r>
            <a:endParaRPr lang="en-US" sz="4000" dirty="0"/>
          </a:p>
        </p:txBody>
      </p:sp>
      <p:sp>
        <p:nvSpPr>
          <p:cNvPr id="5" name="whatever">
            <a:extLst>
              <a:ext uri="{FF2B5EF4-FFF2-40B4-BE49-F238E27FC236}">
                <a16:creationId xmlns:a16="http://schemas.microsoft.com/office/drawing/2014/main" id="{40F0E63E-8C4C-0C40-ACB0-B97D9301E3DB}"/>
              </a:ext>
            </a:extLst>
          </p:cNvPr>
          <p:cNvSpPr txBox="1"/>
          <p:nvPr/>
        </p:nvSpPr>
        <p:spPr>
          <a:xfrm>
            <a:off x="8961460" y="4813576"/>
            <a:ext cx="2849434" cy="707886"/>
          </a:xfrm>
          <a:prstGeom prst="rect">
            <a:avLst/>
          </a:prstGeom>
          <a:noFill/>
        </p:spPr>
        <p:txBody>
          <a:bodyPr wrap="none" rtlCol="0">
            <a:spAutoFit/>
          </a:bodyPr>
          <a:lstStyle/>
          <a:p>
            <a:r>
              <a:rPr lang="en-CA" sz="4000" dirty="0"/>
              <a:t>whatever...”</a:t>
            </a:r>
            <a:endParaRPr lang="en-US" sz="4000" dirty="0"/>
          </a:p>
        </p:txBody>
      </p:sp>
      <p:sp>
        <p:nvSpPr>
          <p:cNvPr id="6" name="substantial">
            <a:extLst>
              <a:ext uri="{FF2B5EF4-FFF2-40B4-BE49-F238E27FC236}">
                <a16:creationId xmlns:a16="http://schemas.microsoft.com/office/drawing/2014/main" id="{9EFA3E05-0CE8-6241-9EA0-C0D4A8266945}"/>
              </a:ext>
            </a:extLst>
          </p:cNvPr>
          <p:cNvSpPr txBox="1"/>
          <p:nvPr/>
        </p:nvSpPr>
        <p:spPr>
          <a:xfrm>
            <a:off x="6417953" y="3601041"/>
            <a:ext cx="2637260" cy="707886"/>
          </a:xfrm>
          <a:prstGeom prst="rect">
            <a:avLst/>
          </a:prstGeom>
          <a:noFill/>
        </p:spPr>
        <p:txBody>
          <a:bodyPr wrap="none" rtlCol="0">
            <a:spAutoFit/>
          </a:bodyPr>
          <a:lstStyle/>
          <a:p>
            <a:r>
              <a:rPr lang="en-CA" sz="4000" dirty="0"/>
              <a:t>substantial</a:t>
            </a:r>
            <a:endParaRPr lang="en-US" sz="4000" dirty="0"/>
          </a:p>
        </p:txBody>
      </p:sp>
      <p:sp>
        <p:nvSpPr>
          <p:cNvPr id="7" name="part thereof">
            <a:extLst>
              <a:ext uri="{FF2B5EF4-FFF2-40B4-BE49-F238E27FC236}">
                <a16:creationId xmlns:a16="http://schemas.microsoft.com/office/drawing/2014/main" id="{8EABA039-8212-8348-A431-BDA39091F90B}"/>
              </a:ext>
            </a:extLst>
          </p:cNvPr>
          <p:cNvSpPr txBox="1"/>
          <p:nvPr/>
        </p:nvSpPr>
        <p:spPr>
          <a:xfrm>
            <a:off x="8992693" y="3593225"/>
            <a:ext cx="2810385" cy="707886"/>
          </a:xfrm>
          <a:prstGeom prst="rect">
            <a:avLst/>
          </a:prstGeom>
          <a:noFill/>
        </p:spPr>
        <p:txBody>
          <a:bodyPr wrap="none" rtlCol="0">
            <a:spAutoFit/>
          </a:bodyPr>
          <a:lstStyle/>
          <a:p>
            <a:r>
              <a:rPr lang="en-CA" sz="4000" dirty="0"/>
              <a:t>part thereof</a:t>
            </a:r>
          </a:p>
        </p:txBody>
      </p:sp>
      <p:sp>
        <p:nvSpPr>
          <p:cNvPr id="8" name="sole right">
            <a:extLst>
              <a:ext uri="{FF2B5EF4-FFF2-40B4-BE49-F238E27FC236}">
                <a16:creationId xmlns:a16="http://schemas.microsoft.com/office/drawing/2014/main" id="{7053F3CF-A49D-324C-BC1D-5D160368A9A1}"/>
              </a:ext>
            </a:extLst>
          </p:cNvPr>
          <p:cNvSpPr txBox="1"/>
          <p:nvPr/>
        </p:nvSpPr>
        <p:spPr>
          <a:xfrm>
            <a:off x="6389866" y="2380675"/>
            <a:ext cx="2266967" cy="707886"/>
          </a:xfrm>
          <a:prstGeom prst="rect">
            <a:avLst/>
          </a:prstGeom>
          <a:noFill/>
        </p:spPr>
        <p:txBody>
          <a:bodyPr wrap="none" rtlCol="0">
            <a:spAutoFit/>
          </a:bodyPr>
          <a:lstStyle/>
          <a:p>
            <a:r>
              <a:rPr lang="en-CA" sz="4000" dirty="0"/>
              <a:t>sole right</a:t>
            </a:r>
            <a:endParaRPr lang="en-US" sz="4000" dirty="0"/>
          </a:p>
        </p:txBody>
      </p:sp>
      <p:sp>
        <p:nvSpPr>
          <p:cNvPr id="9" name="to produce or">
            <a:extLst>
              <a:ext uri="{FF2B5EF4-FFF2-40B4-BE49-F238E27FC236}">
                <a16:creationId xmlns:a16="http://schemas.microsoft.com/office/drawing/2014/main" id="{D34207A4-3EF6-E74C-9F13-6A33432FDA6C}"/>
              </a:ext>
            </a:extLst>
          </p:cNvPr>
          <p:cNvSpPr txBox="1"/>
          <p:nvPr/>
        </p:nvSpPr>
        <p:spPr>
          <a:xfrm>
            <a:off x="8593545" y="2380675"/>
            <a:ext cx="3209533" cy="707886"/>
          </a:xfrm>
          <a:prstGeom prst="rect">
            <a:avLst/>
          </a:prstGeom>
          <a:noFill/>
        </p:spPr>
        <p:txBody>
          <a:bodyPr wrap="none" rtlCol="0">
            <a:spAutoFit/>
          </a:bodyPr>
          <a:lstStyle/>
          <a:p>
            <a:r>
              <a:rPr lang="en-CA" sz="4000" dirty="0"/>
              <a:t>to produce or</a:t>
            </a:r>
            <a:endParaRPr lang="en-US" sz="4000" dirty="0"/>
          </a:p>
        </p:txBody>
      </p:sp>
      <p:sp>
        <p:nvSpPr>
          <p:cNvPr id="10" name="Means the">
            <a:extLst>
              <a:ext uri="{FF2B5EF4-FFF2-40B4-BE49-F238E27FC236}">
                <a16:creationId xmlns:a16="http://schemas.microsoft.com/office/drawing/2014/main" id="{205418E8-54E9-4C49-B880-223730341233}"/>
              </a:ext>
            </a:extLst>
          </p:cNvPr>
          <p:cNvSpPr txBox="1"/>
          <p:nvPr/>
        </p:nvSpPr>
        <p:spPr>
          <a:xfrm>
            <a:off x="3056538" y="2380675"/>
            <a:ext cx="3408305" cy="707886"/>
          </a:xfrm>
          <a:prstGeom prst="rect">
            <a:avLst/>
          </a:prstGeom>
          <a:noFill/>
        </p:spPr>
        <p:txBody>
          <a:bodyPr wrap="none" rtlCol="0">
            <a:spAutoFit/>
          </a:bodyPr>
          <a:lstStyle/>
          <a:p>
            <a:r>
              <a:rPr lang="en-CA" sz="4000" dirty="0"/>
              <a:t>“… means the</a:t>
            </a:r>
            <a:endParaRPr lang="en-US" sz="4000" dirty="0"/>
          </a:p>
        </p:txBody>
      </p:sp>
      <p:sp>
        <p:nvSpPr>
          <p:cNvPr id="11" name="reproduce the work or any">
            <a:extLst>
              <a:ext uri="{FF2B5EF4-FFF2-40B4-BE49-F238E27FC236}">
                <a16:creationId xmlns:a16="http://schemas.microsoft.com/office/drawing/2014/main" id="{0AC96896-9FCA-B144-8F95-97DC5A8AEE5F}"/>
              </a:ext>
            </a:extLst>
          </p:cNvPr>
          <p:cNvSpPr txBox="1"/>
          <p:nvPr/>
        </p:nvSpPr>
        <p:spPr>
          <a:xfrm>
            <a:off x="5686501" y="2983044"/>
            <a:ext cx="6147837" cy="707886"/>
          </a:xfrm>
          <a:prstGeom prst="rect">
            <a:avLst/>
          </a:prstGeom>
          <a:noFill/>
        </p:spPr>
        <p:txBody>
          <a:bodyPr wrap="none" rtlCol="0">
            <a:spAutoFit/>
          </a:bodyPr>
          <a:lstStyle/>
          <a:p>
            <a:r>
              <a:rPr lang="en-CA" sz="4000" dirty="0"/>
              <a:t>reproduce the work or any</a:t>
            </a:r>
            <a:endParaRPr lang="en-US" sz="4000" dirty="0"/>
          </a:p>
        </p:txBody>
      </p:sp>
      <p:pic>
        <p:nvPicPr>
          <p:cNvPr id="12" name="Sandy" descr="A close up of a logo&#10;&#10;Description automatically generated">
            <a:extLst>
              <a:ext uri="{FF2B5EF4-FFF2-40B4-BE49-F238E27FC236}">
                <a16:creationId xmlns:a16="http://schemas.microsoft.com/office/drawing/2014/main" id="{D4D27B35-F142-7148-AE9F-03436CCF7462}"/>
              </a:ext>
            </a:extLst>
          </p:cNvPr>
          <p:cNvPicPr>
            <a:picLocks noChangeAspect="1"/>
          </p:cNvPicPr>
          <p:nvPr/>
        </p:nvPicPr>
        <p:blipFill>
          <a:blip r:embed="rId5"/>
          <a:stretch>
            <a:fillRect/>
          </a:stretch>
        </p:blipFill>
        <p:spPr>
          <a:xfrm>
            <a:off x="5242851" y="2243014"/>
            <a:ext cx="1948956" cy="3970997"/>
          </a:xfrm>
          <a:prstGeom prst="rect">
            <a:avLst/>
          </a:prstGeom>
        </p:spPr>
      </p:pic>
      <p:pic>
        <p:nvPicPr>
          <p:cNvPr id="14" name="Grad student" descr="A drawing of a cartoon character&#10;&#10;Description automatically generated">
            <a:extLst>
              <a:ext uri="{FF2B5EF4-FFF2-40B4-BE49-F238E27FC236}">
                <a16:creationId xmlns:a16="http://schemas.microsoft.com/office/drawing/2014/main" id="{13743ABF-26FC-4747-88BF-B7D1A9884877}"/>
              </a:ext>
            </a:extLst>
          </p:cNvPr>
          <p:cNvPicPr>
            <a:picLocks noChangeAspect="1"/>
          </p:cNvPicPr>
          <p:nvPr/>
        </p:nvPicPr>
        <p:blipFill>
          <a:blip r:embed="rId6"/>
          <a:stretch>
            <a:fillRect/>
          </a:stretch>
        </p:blipFill>
        <p:spPr>
          <a:xfrm>
            <a:off x="3082803" y="2353370"/>
            <a:ext cx="1605384" cy="3743921"/>
          </a:xfrm>
          <a:prstGeom prst="rect">
            <a:avLst/>
          </a:prstGeom>
        </p:spPr>
      </p:pic>
      <p:pic>
        <p:nvPicPr>
          <p:cNvPr id="15" name="Professor Pam">
            <a:extLst>
              <a:ext uri="{FF2B5EF4-FFF2-40B4-BE49-F238E27FC236}">
                <a16:creationId xmlns:a16="http://schemas.microsoft.com/office/drawing/2014/main" id="{4D0F73BC-55BB-3247-A575-CE2353D9F7C6}"/>
              </a:ext>
            </a:extLst>
          </p:cNvPr>
          <p:cNvPicPr>
            <a:picLocks noChangeAspect="1"/>
          </p:cNvPicPr>
          <p:nvPr/>
        </p:nvPicPr>
        <p:blipFill>
          <a:blip r:embed="rId7"/>
          <a:stretch>
            <a:fillRect/>
          </a:stretch>
        </p:blipFill>
        <p:spPr>
          <a:xfrm>
            <a:off x="7135160" y="3006374"/>
            <a:ext cx="2326931" cy="2445726"/>
          </a:xfrm>
          <a:prstGeom prst="rect">
            <a:avLst/>
          </a:prstGeom>
        </p:spPr>
      </p:pic>
      <p:pic>
        <p:nvPicPr>
          <p:cNvPr id="17" name="Music listener">
            <a:extLst>
              <a:ext uri="{FF2B5EF4-FFF2-40B4-BE49-F238E27FC236}">
                <a16:creationId xmlns:a16="http://schemas.microsoft.com/office/drawing/2014/main" id="{82F49F6E-3EE2-FC47-B4E6-EB2BD3DC89E9}"/>
              </a:ext>
            </a:extLst>
          </p:cNvPr>
          <p:cNvPicPr>
            <a:picLocks noChangeAspect="1"/>
          </p:cNvPicPr>
          <p:nvPr/>
        </p:nvPicPr>
        <p:blipFill>
          <a:blip r:embed="rId8"/>
          <a:stretch>
            <a:fillRect/>
          </a:stretch>
        </p:blipFill>
        <p:spPr>
          <a:xfrm flipH="1">
            <a:off x="9327150" y="2318503"/>
            <a:ext cx="3662052" cy="3864095"/>
          </a:xfrm>
          <a:prstGeom prst="rect">
            <a:avLst/>
          </a:prstGeom>
        </p:spPr>
      </p:pic>
      <p:sp>
        <p:nvSpPr>
          <p:cNvPr id="2" name="Rectangular Callout 1">
            <a:extLst>
              <a:ext uri="{FF2B5EF4-FFF2-40B4-BE49-F238E27FC236}">
                <a16:creationId xmlns:a16="http://schemas.microsoft.com/office/drawing/2014/main" id="{BB7DCA01-D33D-4845-9DF1-B09DD8698CDE}"/>
              </a:ext>
            </a:extLst>
          </p:cNvPr>
          <p:cNvSpPr/>
          <p:nvPr/>
        </p:nvSpPr>
        <p:spPr>
          <a:xfrm>
            <a:off x="2890050" y="6124596"/>
            <a:ext cx="2796451" cy="606216"/>
          </a:xfrm>
          <a:prstGeom prst="wedgeRectCallout">
            <a:avLst>
              <a:gd name="adj1" fmla="val 50288"/>
              <a:gd name="adj2" fmla="val -420514"/>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a:p>
            <a:pPr algn="ctr"/>
            <a:r>
              <a:rPr lang="en-US" dirty="0">
                <a:solidFill>
                  <a:sysClr val="windowText" lastClr="000000"/>
                </a:solidFill>
              </a:rPr>
              <a:t>Thanks, copyright! </a:t>
            </a:r>
            <a:endParaRPr lang="en-US" dirty="0" smtClean="0">
              <a:solidFill>
                <a:sysClr val="windowText" lastClr="000000"/>
              </a:solidFill>
            </a:endParaRPr>
          </a:p>
          <a:p>
            <a:pPr algn="ctr"/>
            <a:endParaRPr lang="en-US" dirty="0" smtClean="0">
              <a:solidFill>
                <a:sysClr val="windowText" lastClr="000000"/>
              </a:solidFill>
            </a:endParaRPr>
          </a:p>
          <a:p>
            <a:pPr algn="ctr"/>
            <a:endParaRPr lang="en-US" dirty="0">
              <a:solidFill>
                <a:sysClr val="windowText" lastClr="000000"/>
              </a:solidFill>
            </a:endParaRPr>
          </a:p>
        </p:txBody>
      </p:sp>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55261" y="6439651"/>
            <a:ext cx="252000" cy="25200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297511" y="6429005"/>
            <a:ext cx="252000" cy="252000"/>
          </a:xfrm>
          <a:prstGeom prst="rect">
            <a:avLst/>
          </a:prstGeom>
        </p:spPr>
      </p:pic>
    </p:spTree>
    <p:extLst>
      <p:ext uri="{BB962C8B-B14F-4D97-AF65-F5344CB8AC3E}">
        <p14:creationId xmlns:p14="http://schemas.microsoft.com/office/powerpoint/2010/main" val="453297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8"/>
                                        </p:tgtEl>
                                      </p:cBhvr>
                                      <p:by x="150000" y="150000"/>
                                    </p:animScale>
                                  </p:childTnLst>
                                </p:cTn>
                              </p:par>
                              <p:par>
                                <p:cTn id="7" presetID="0" presetClass="path" presetSubtype="0" accel="50000" decel="50000" fill="hold" grpId="1" nodeType="withEffect">
                                  <p:stCondLst>
                                    <p:cond delay="0"/>
                                  </p:stCondLst>
                                  <p:childTnLst>
                                    <p:animMotion origin="layout" path="M 2.70833E-6 -2.59259E-6 L -0.06198 -0.14074 " pathEditMode="relative" rAng="0" ptsTypes="AA">
                                      <p:cBhvr>
                                        <p:cTn id="8" dur="2000" fill="hold"/>
                                        <p:tgtEl>
                                          <p:spTgt spid="8"/>
                                        </p:tgtEl>
                                        <p:attrNameLst>
                                          <p:attrName>ppt_x</p:attrName>
                                          <p:attrName>ppt_y</p:attrName>
                                        </p:attrNameLst>
                                      </p:cBhvr>
                                      <p:rCtr x="-3099" y="-7037"/>
                                    </p:animMotion>
                                  </p:childTnLst>
                                </p:cTn>
                              </p:par>
                              <p:par>
                                <p:cTn id="9" presetID="10" presetClass="exit" presetSubtype="0" fill="hold" grpId="0" nodeType="withEffect">
                                  <p:stCondLst>
                                    <p:cond delay="0"/>
                                  </p:stCondLst>
                                  <p:childTnLst>
                                    <p:animEffect transition="out" filter="fade">
                                      <p:cBhvr>
                                        <p:cTn id="10" dur="500"/>
                                        <p:tgtEl>
                                          <p:spTgt spid="10"/>
                                        </p:tgtEl>
                                      </p:cBhvr>
                                    </p:animEffect>
                                    <p:set>
                                      <p:cBhvr>
                                        <p:cTn id="11" dur="1" fill="hold">
                                          <p:stCondLst>
                                            <p:cond delay="499"/>
                                          </p:stCondLst>
                                        </p:cTn>
                                        <p:tgtEl>
                                          <p:spTgt spid="10"/>
                                        </p:tgtEl>
                                        <p:attrNameLst>
                                          <p:attrName>style.visibility</p:attrName>
                                        </p:attrNameLst>
                                      </p:cBhvr>
                                      <p:to>
                                        <p:strVal val="hidden"/>
                                      </p:to>
                                    </p:set>
                                  </p:childTnLst>
                                </p:cTn>
                              </p:par>
                              <p:par>
                                <p:cTn id="12" presetID="10" presetClass="exit" presetSubtype="0" fill="hold" grpId="0" nodeType="withEffect">
                                  <p:stCondLst>
                                    <p:cond delay="0"/>
                                  </p:stCondLst>
                                  <p:childTnLst>
                                    <p:animEffect transition="out" filter="fade">
                                      <p:cBhvr>
                                        <p:cTn id="13" dur="500"/>
                                        <p:tgtEl>
                                          <p:spTgt spid="9"/>
                                        </p:tgtEl>
                                      </p:cBhvr>
                                    </p:animEffect>
                                    <p:set>
                                      <p:cBhvr>
                                        <p:cTn id="14" dur="1" fill="hold">
                                          <p:stCondLst>
                                            <p:cond delay="499"/>
                                          </p:stCondLst>
                                        </p:cTn>
                                        <p:tgtEl>
                                          <p:spTgt spid="9"/>
                                        </p:tgtEl>
                                        <p:attrNameLst>
                                          <p:attrName>style.visibility</p:attrName>
                                        </p:attrNameLst>
                                      </p:cBhvr>
                                      <p:to>
                                        <p:strVal val="hidden"/>
                                      </p:to>
                                    </p:set>
                                  </p:childTnLst>
                                </p:cTn>
                              </p:par>
                              <p:par>
                                <p:cTn id="15" presetID="10" presetClass="exit" presetSubtype="0" fill="hold" grpId="0" nodeType="withEffect">
                                  <p:stCondLst>
                                    <p:cond delay="0"/>
                                  </p:stCondLst>
                                  <p:childTnLst>
                                    <p:animEffect transition="out" filter="fade">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par>
                                <p:cTn id="18" presetID="10" presetClass="exit" presetSubtype="0" fill="hold" grpId="0" nodeType="withEffect">
                                  <p:stCondLst>
                                    <p:cond delay="0"/>
                                  </p:stCondLst>
                                  <p:childTnLst>
                                    <p:animEffect transition="out" filter="fade">
                                      <p:cBhvr>
                                        <p:cTn id="19" dur="500"/>
                                        <p:tgtEl>
                                          <p:spTgt spid="6"/>
                                        </p:tgtEl>
                                      </p:cBhvr>
                                    </p:animEffect>
                                    <p:set>
                                      <p:cBhvr>
                                        <p:cTn id="20" dur="1" fill="hold">
                                          <p:stCondLst>
                                            <p:cond delay="499"/>
                                          </p:stCondLst>
                                        </p:cTn>
                                        <p:tgtEl>
                                          <p:spTgt spid="6"/>
                                        </p:tgtEl>
                                        <p:attrNameLst>
                                          <p:attrName>style.visibility</p:attrName>
                                        </p:attrNameLst>
                                      </p:cBhvr>
                                      <p:to>
                                        <p:strVal val="hidden"/>
                                      </p:to>
                                    </p:set>
                                  </p:childTnLst>
                                </p:cTn>
                              </p:par>
                              <p:par>
                                <p:cTn id="21" presetID="10" presetClass="exit" presetSubtype="0" fill="hold" grpId="0" nodeType="withEffect">
                                  <p:stCondLst>
                                    <p:cond delay="0"/>
                                  </p:stCondLst>
                                  <p:childTnLst>
                                    <p:animEffect transition="out" filter="fade">
                                      <p:cBhvr>
                                        <p:cTn id="22" dur="500"/>
                                        <p:tgtEl>
                                          <p:spTgt spid="7"/>
                                        </p:tgtEl>
                                      </p:cBhvr>
                                    </p:animEffect>
                                    <p:set>
                                      <p:cBhvr>
                                        <p:cTn id="23" dur="1" fill="hold">
                                          <p:stCondLst>
                                            <p:cond delay="499"/>
                                          </p:stCondLst>
                                        </p:cTn>
                                        <p:tgtEl>
                                          <p:spTgt spid="7"/>
                                        </p:tgtEl>
                                        <p:attrNameLst>
                                          <p:attrName>style.visibility</p:attrName>
                                        </p:attrNameLst>
                                      </p:cBhvr>
                                      <p:to>
                                        <p:strVal val="hidden"/>
                                      </p:to>
                                    </p:set>
                                  </p:childTnLst>
                                </p:cTn>
                              </p:par>
                              <p:par>
                                <p:cTn id="24" presetID="10" presetClass="exit" presetSubtype="0" fill="hold" grpId="0" nodeType="withEffect">
                                  <p:stCondLst>
                                    <p:cond delay="0"/>
                                  </p:stCondLst>
                                  <p:childTnLst>
                                    <p:animEffect transition="out" filter="fade">
                                      <p:cBhvr>
                                        <p:cTn id="25" dur="500"/>
                                        <p:tgtEl>
                                          <p:spTgt spid="3"/>
                                        </p:tgtEl>
                                      </p:cBhvr>
                                    </p:animEffect>
                                    <p:set>
                                      <p:cBhvr>
                                        <p:cTn id="26" dur="1" fill="hold">
                                          <p:stCondLst>
                                            <p:cond delay="499"/>
                                          </p:stCondLst>
                                        </p:cTn>
                                        <p:tgtEl>
                                          <p:spTgt spid="3"/>
                                        </p:tgtEl>
                                        <p:attrNameLst>
                                          <p:attrName>style.visibility</p:attrName>
                                        </p:attrNameLst>
                                      </p:cBhvr>
                                      <p:to>
                                        <p:strVal val="hidden"/>
                                      </p:to>
                                    </p:set>
                                  </p:childTnLst>
                                </p:cTn>
                              </p:par>
                              <p:par>
                                <p:cTn id="27" presetID="10" presetClass="exit" presetSubtype="0" fill="hold" grpId="0" nodeType="withEffect">
                                  <p:stCondLst>
                                    <p:cond delay="0"/>
                                  </p:stCondLst>
                                  <p:childTnLst>
                                    <p:animEffect transition="out" filter="fade">
                                      <p:cBhvr>
                                        <p:cTn id="28" dur="500"/>
                                        <p:tgtEl>
                                          <p:spTgt spid="5"/>
                                        </p:tgtEl>
                                      </p:cBhvr>
                                    </p:animEffect>
                                    <p:set>
                                      <p:cBhvr>
                                        <p:cTn id="29" dur="1" fill="hold">
                                          <p:stCondLst>
                                            <p:cond delay="499"/>
                                          </p:stCondLst>
                                        </p:cTn>
                                        <p:tgtEl>
                                          <p:spTgt spid="5"/>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par>
                          <p:cTn id="35" fill="hold">
                            <p:stCondLst>
                              <p:cond delay="500"/>
                            </p:stCondLst>
                            <p:childTnLst>
                              <p:par>
                                <p:cTn id="36" presetID="10" presetClass="entr" presetSubtype="0" fill="hold" nodeType="afterEffect">
                                  <p:stCondLst>
                                    <p:cond delay="50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childTnLst>
                                </p:cTn>
                              </p:par>
                              <p:par>
                                <p:cTn id="39" presetID="10" presetClass="entr" presetSubtype="0" fill="hold" nodeType="withEffect">
                                  <p:stCondLst>
                                    <p:cond delay="50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childTnLst>
                                </p:cTn>
                              </p:par>
                              <p:par>
                                <p:cTn id="42" presetID="10" presetClass="entr" presetSubtype="0" fill="hold" nodeType="withEffect">
                                  <p:stCondLst>
                                    <p:cond delay="50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1000"/>
                                        <p:tgtEl>
                                          <p:spTgt spid="15"/>
                                        </p:tgtEl>
                                      </p:cBhvr>
                                    </p:animEffect>
                                  </p:childTnLst>
                                </p:cTn>
                              </p:par>
                              <p:par>
                                <p:cTn id="45" presetID="10" presetClass="entr" presetSubtype="0" fill="hold" nodeType="withEffect">
                                  <p:stCondLst>
                                    <p:cond delay="50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mph" presetSubtype="0" nodeType="clickEffect">
                                  <p:stCondLst>
                                    <p:cond delay="0"/>
                                  </p:stCondLst>
                                  <p:childTnLst>
                                    <p:set>
                                      <p:cBhvr>
                                        <p:cTn id="51" dur="indefinite"/>
                                        <p:tgtEl>
                                          <p:spTgt spid="17"/>
                                        </p:tgtEl>
                                        <p:attrNameLst>
                                          <p:attrName>style.opacity</p:attrName>
                                        </p:attrNameLst>
                                      </p:cBhvr>
                                      <p:to>
                                        <p:strVal val="0.25"/>
                                      </p:to>
                                    </p:set>
                                    <p:animEffect filter="image" prLst="opacity: 0.25">
                                      <p:cBhvr rctx="IE">
                                        <p:cTn id="52" dur="indefinite"/>
                                        <p:tgtEl>
                                          <p:spTgt spid="17"/>
                                        </p:tgtEl>
                                      </p:cBhvr>
                                    </p:animEffect>
                                  </p:childTnLst>
                                </p:cTn>
                              </p:par>
                              <p:par>
                                <p:cTn id="53" presetID="9" presetClass="emph" presetSubtype="0" nodeType="withEffect">
                                  <p:stCondLst>
                                    <p:cond delay="0"/>
                                  </p:stCondLst>
                                  <p:childTnLst>
                                    <p:set>
                                      <p:cBhvr>
                                        <p:cTn id="54" dur="indefinite"/>
                                        <p:tgtEl>
                                          <p:spTgt spid="15"/>
                                        </p:tgtEl>
                                        <p:attrNameLst>
                                          <p:attrName>style.opacity</p:attrName>
                                        </p:attrNameLst>
                                      </p:cBhvr>
                                      <p:to>
                                        <p:strVal val="0.25"/>
                                      </p:to>
                                    </p:set>
                                    <p:animEffect filter="image" prLst="opacity: 0.25">
                                      <p:cBhvr rctx="IE">
                                        <p:cTn id="55" dur="indefinite"/>
                                        <p:tgtEl>
                                          <p:spTgt spid="15"/>
                                        </p:tgtEl>
                                      </p:cBhvr>
                                    </p:animEffect>
                                  </p:childTnLst>
                                </p:cTn>
                              </p:par>
                              <p:par>
                                <p:cTn id="56" presetID="9" presetClass="emph" presetSubtype="0" nodeType="withEffect">
                                  <p:stCondLst>
                                    <p:cond delay="0"/>
                                  </p:stCondLst>
                                  <p:childTnLst>
                                    <p:set>
                                      <p:cBhvr>
                                        <p:cTn id="57" dur="indefinite"/>
                                        <p:tgtEl>
                                          <p:spTgt spid="14"/>
                                        </p:tgtEl>
                                        <p:attrNameLst>
                                          <p:attrName>style.opacity</p:attrName>
                                        </p:attrNameLst>
                                      </p:cBhvr>
                                      <p:to>
                                        <p:strVal val="0.25"/>
                                      </p:to>
                                    </p:set>
                                    <p:animEffect filter="image" prLst="opacity: 0.25">
                                      <p:cBhvr rctx="IE">
                                        <p:cTn id="58" dur="indefinite"/>
                                        <p:tgtEl>
                                          <p:spTgt spid="14"/>
                                        </p:tgtEl>
                                      </p:cBhvr>
                                    </p:animEffect>
                                  </p:childTnLst>
                                </p:cTn>
                              </p:par>
                              <p:par>
                                <p:cTn id="59" presetID="9" presetClass="emph" presetSubtype="0" nodeType="withEffect">
                                  <p:stCondLst>
                                    <p:cond delay="0"/>
                                  </p:stCondLst>
                                  <p:childTnLst>
                                    <p:set>
                                      <p:cBhvr>
                                        <p:cTn id="60" dur="indefinite"/>
                                        <p:tgtEl>
                                          <p:spTgt spid="19"/>
                                        </p:tgtEl>
                                        <p:attrNameLst>
                                          <p:attrName>style.opacity</p:attrName>
                                        </p:attrNameLst>
                                      </p:cBhvr>
                                      <p:to>
                                        <p:strVal val="0.25"/>
                                      </p:to>
                                    </p:set>
                                    <p:animEffect filter="image" prLst="opacity: 0.25">
                                      <p:cBhvr rctx="IE">
                                        <p:cTn id="61" dur="indefinite"/>
                                        <p:tgtEl>
                                          <p:spTgt spid="19"/>
                                        </p:tgtEl>
                                      </p:cBhvr>
                                    </p:animEffect>
                                  </p:childTnLst>
                                </p:cTn>
                              </p:par>
                              <p:par>
                                <p:cTn id="62" presetID="6" presetClass="emph" presetSubtype="0" fill="hold" nodeType="withEffect">
                                  <p:stCondLst>
                                    <p:cond delay="0"/>
                                  </p:stCondLst>
                                  <p:childTnLst>
                                    <p:animScale>
                                      <p:cBhvr>
                                        <p:cTn id="63" dur="2000" fill="hold"/>
                                        <p:tgtEl>
                                          <p:spTgt spid="12"/>
                                        </p:tgtEl>
                                      </p:cBhvr>
                                      <p:by x="110000" y="110000"/>
                                    </p:animScale>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2"/>
                                        </p:tgtEl>
                                        <p:attrNameLst>
                                          <p:attrName>style.visibility</p:attrName>
                                        </p:attrNameLst>
                                      </p:cBhvr>
                                      <p:to>
                                        <p:strVal val="visible"/>
                                      </p:to>
                                    </p:set>
                                  </p:childTnLst>
                                </p:cTn>
                              </p:par>
                              <p:par>
                                <p:cTn id="68" presetID="1" presetClass="entr" presetSubtype="0"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childTnLst>
                                </p:cTn>
                              </p:par>
                              <p:par>
                                <p:cTn id="70" presetID="1" presetClass="entr" presetSubtype="0" fill="hold" nodeType="withEffect">
                                  <p:stCondLst>
                                    <p:cond delay="0"/>
                                  </p:stCondLst>
                                  <p:childTnLst>
                                    <p:set>
                                      <p:cBhvr>
                                        <p:cTn id="71"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8" grpId="1"/>
      <p:bldP spid="9" grpId="0"/>
      <p:bldP spid="10" grpId="0"/>
      <p:bldP spid="11" grpId="0"/>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718AED2-3BBB-D54B-B5A4-46C33E10C0DF}"/>
              </a:ext>
            </a:extLst>
          </p:cNvPr>
          <p:cNvSpPr/>
          <p:nvPr/>
        </p:nvSpPr>
        <p:spPr>
          <a:xfrm>
            <a:off x="5119077" y="5603632"/>
            <a:ext cx="422031" cy="2579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4AEAFD8-D3D2-6C4A-BCC6-D7093357421E}"/>
              </a:ext>
            </a:extLst>
          </p:cNvPr>
          <p:cNvSpPr/>
          <p:nvPr/>
        </p:nvSpPr>
        <p:spPr>
          <a:xfrm>
            <a:off x="5119077" y="5345726"/>
            <a:ext cx="422031" cy="2579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5E1FFCE-97B9-2443-9C83-2DC5D210F82A}"/>
              </a:ext>
            </a:extLst>
          </p:cNvPr>
          <p:cNvSpPr/>
          <p:nvPr/>
        </p:nvSpPr>
        <p:spPr>
          <a:xfrm>
            <a:off x="5119077" y="5087820"/>
            <a:ext cx="422031" cy="2579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A035E2D-C9DB-0149-AF1C-6F4336E8484B}"/>
              </a:ext>
            </a:extLst>
          </p:cNvPr>
          <p:cNvSpPr/>
          <p:nvPr/>
        </p:nvSpPr>
        <p:spPr>
          <a:xfrm>
            <a:off x="5119076" y="4834912"/>
            <a:ext cx="422031" cy="25790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EAE37A7-5771-E54F-A240-E4CB98707A83}"/>
              </a:ext>
            </a:extLst>
          </p:cNvPr>
          <p:cNvSpPr/>
          <p:nvPr/>
        </p:nvSpPr>
        <p:spPr>
          <a:xfrm>
            <a:off x="5119076" y="4584826"/>
            <a:ext cx="422031" cy="25790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98B33F8-F94E-2242-B7D0-05F83BAC9300}"/>
              </a:ext>
            </a:extLst>
          </p:cNvPr>
          <p:cNvSpPr/>
          <p:nvPr/>
        </p:nvSpPr>
        <p:spPr>
          <a:xfrm>
            <a:off x="5119076" y="4330518"/>
            <a:ext cx="422031" cy="25790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C35FD3B-27D7-4F48-946A-550D0A405870}"/>
              </a:ext>
            </a:extLst>
          </p:cNvPr>
          <p:cNvSpPr/>
          <p:nvPr/>
        </p:nvSpPr>
        <p:spPr>
          <a:xfrm>
            <a:off x="5119076" y="4023212"/>
            <a:ext cx="422031" cy="33123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B5379D4-3B16-314B-8145-9B2F5E5EC477}"/>
              </a:ext>
            </a:extLst>
          </p:cNvPr>
          <p:cNvSpPr/>
          <p:nvPr/>
        </p:nvSpPr>
        <p:spPr>
          <a:xfrm>
            <a:off x="5119076" y="3729657"/>
            <a:ext cx="422031" cy="33123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9D28D43-DE09-F24D-9984-728009895212}"/>
              </a:ext>
            </a:extLst>
          </p:cNvPr>
          <p:cNvSpPr/>
          <p:nvPr/>
        </p:nvSpPr>
        <p:spPr>
          <a:xfrm>
            <a:off x="5119076" y="3452060"/>
            <a:ext cx="422031" cy="33123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D9B9E46-27D1-B646-9E18-7DEF901E352A}"/>
              </a:ext>
            </a:extLst>
          </p:cNvPr>
          <p:cNvSpPr/>
          <p:nvPr/>
        </p:nvSpPr>
        <p:spPr>
          <a:xfrm>
            <a:off x="5119076" y="3178514"/>
            <a:ext cx="422031" cy="33123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FEFD833-F457-9145-A4F7-E5B39C392348}"/>
              </a:ext>
            </a:extLst>
          </p:cNvPr>
          <p:cNvSpPr/>
          <p:nvPr/>
        </p:nvSpPr>
        <p:spPr>
          <a:xfrm>
            <a:off x="5119075" y="2917741"/>
            <a:ext cx="422031" cy="33123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a:extLst>
              <a:ext uri="{FF2B5EF4-FFF2-40B4-BE49-F238E27FC236}">
                <a16:creationId xmlns:a16="http://schemas.microsoft.com/office/drawing/2014/main" id="{E1AB4E1B-112D-9B45-A0EC-CCD55BA652E8}"/>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4765240" y="2484669"/>
            <a:ext cx="3526880" cy="4373331"/>
          </a:xfrm>
          <a:prstGeom prst="rect">
            <a:avLst/>
          </a:prstGeom>
        </p:spPr>
      </p:pic>
      <p:sp>
        <p:nvSpPr>
          <p:cNvPr id="3" name="in any material form">
            <a:extLst>
              <a:ext uri="{FF2B5EF4-FFF2-40B4-BE49-F238E27FC236}">
                <a16:creationId xmlns:a16="http://schemas.microsoft.com/office/drawing/2014/main" id="{3B03CE1D-A26F-E249-A940-88F805E98A11}"/>
              </a:ext>
            </a:extLst>
          </p:cNvPr>
          <p:cNvSpPr txBox="1"/>
          <p:nvPr/>
        </p:nvSpPr>
        <p:spPr>
          <a:xfrm>
            <a:off x="7126398" y="4203406"/>
            <a:ext cx="4692310" cy="707886"/>
          </a:xfrm>
          <a:prstGeom prst="rect">
            <a:avLst/>
          </a:prstGeom>
          <a:noFill/>
        </p:spPr>
        <p:txBody>
          <a:bodyPr wrap="none" rtlCol="0">
            <a:spAutoFit/>
          </a:bodyPr>
          <a:lstStyle/>
          <a:p>
            <a:r>
              <a:rPr lang="en-CA" sz="4000" dirty="0"/>
              <a:t>in any material form</a:t>
            </a:r>
            <a:endParaRPr lang="en-US" sz="4000" dirty="0"/>
          </a:p>
        </p:txBody>
      </p:sp>
      <p:sp>
        <p:nvSpPr>
          <p:cNvPr id="5" name="whatever">
            <a:extLst>
              <a:ext uri="{FF2B5EF4-FFF2-40B4-BE49-F238E27FC236}">
                <a16:creationId xmlns:a16="http://schemas.microsoft.com/office/drawing/2014/main" id="{87A6FFC5-C69F-184D-8156-2D65BE375647}"/>
              </a:ext>
            </a:extLst>
          </p:cNvPr>
          <p:cNvSpPr txBox="1"/>
          <p:nvPr/>
        </p:nvSpPr>
        <p:spPr>
          <a:xfrm>
            <a:off x="8961460" y="4813576"/>
            <a:ext cx="2849434" cy="707886"/>
          </a:xfrm>
          <a:prstGeom prst="rect">
            <a:avLst/>
          </a:prstGeom>
          <a:noFill/>
        </p:spPr>
        <p:txBody>
          <a:bodyPr wrap="none" rtlCol="0">
            <a:spAutoFit/>
          </a:bodyPr>
          <a:lstStyle/>
          <a:p>
            <a:r>
              <a:rPr lang="en-CA" sz="4000" dirty="0"/>
              <a:t>whatever...”</a:t>
            </a:r>
            <a:endParaRPr lang="en-US" sz="4000" dirty="0"/>
          </a:p>
        </p:txBody>
      </p:sp>
      <p:sp>
        <p:nvSpPr>
          <p:cNvPr id="6" name="substantial">
            <a:extLst>
              <a:ext uri="{FF2B5EF4-FFF2-40B4-BE49-F238E27FC236}">
                <a16:creationId xmlns:a16="http://schemas.microsoft.com/office/drawing/2014/main" id="{6591AD57-71FF-F442-B6FF-1B8D6F2176DB}"/>
              </a:ext>
            </a:extLst>
          </p:cNvPr>
          <p:cNvSpPr txBox="1"/>
          <p:nvPr/>
        </p:nvSpPr>
        <p:spPr>
          <a:xfrm>
            <a:off x="6417953" y="3601041"/>
            <a:ext cx="2637260" cy="707886"/>
          </a:xfrm>
          <a:prstGeom prst="rect">
            <a:avLst/>
          </a:prstGeom>
          <a:noFill/>
        </p:spPr>
        <p:txBody>
          <a:bodyPr wrap="none" rtlCol="0">
            <a:spAutoFit/>
          </a:bodyPr>
          <a:lstStyle/>
          <a:p>
            <a:r>
              <a:rPr lang="en-CA" sz="4000" dirty="0"/>
              <a:t>substantial</a:t>
            </a:r>
            <a:endParaRPr lang="en-US" sz="4000" dirty="0"/>
          </a:p>
        </p:txBody>
      </p:sp>
      <p:sp>
        <p:nvSpPr>
          <p:cNvPr id="7" name="part thereof">
            <a:extLst>
              <a:ext uri="{FF2B5EF4-FFF2-40B4-BE49-F238E27FC236}">
                <a16:creationId xmlns:a16="http://schemas.microsoft.com/office/drawing/2014/main" id="{8BDBB2A7-56A5-3442-8AB1-255255DC50A1}"/>
              </a:ext>
            </a:extLst>
          </p:cNvPr>
          <p:cNvSpPr txBox="1"/>
          <p:nvPr/>
        </p:nvSpPr>
        <p:spPr>
          <a:xfrm>
            <a:off x="8992693" y="3593225"/>
            <a:ext cx="2810385" cy="707886"/>
          </a:xfrm>
          <a:prstGeom prst="rect">
            <a:avLst/>
          </a:prstGeom>
          <a:noFill/>
        </p:spPr>
        <p:txBody>
          <a:bodyPr wrap="none" rtlCol="0">
            <a:spAutoFit/>
          </a:bodyPr>
          <a:lstStyle/>
          <a:p>
            <a:r>
              <a:rPr lang="en-CA" sz="4000" dirty="0"/>
              <a:t>part thereof</a:t>
            </a:r>
          </a:p>
        </p:txBody>
      </p:sp>
      <p:sp>
        <p:nvSpPr>
          <p:cNvPr id="8" name="sole right">
            <a:extLst>
              <a:ext uri="{FF2B5EF4-FFF2-40B4-BE49-F238E27FC236}">
                <a16:creationId xmlns:a16="http://schemas.microsoft.com/office/drawing/2014/main" id="{42AF72D6-2E1D-AA4D-B6D0-5F724D13102F}"/>
              </a:ext>
            </a:extLst>
          </p:cNvPr>
          <p:cNvSpPr txBox="1"/>
          <p:nvPr/>
        </p:nvSpPr>
        <p:spPr>
          <a:xfrm>
            <a:off x="6389866" y="2380675"/>
            <a:ext cx="2266967" cy="707886"/>
          </a:xfrm>
          <a:prstGeom prst="rect">
            <a:avLst/>
          </a:prstGeom>
          <a:noFill/>
        </p:spPr>
        <p:txBody>
          <a:bodyPr wrap="none" rtlCol="0">
            <a:spAutoFit/>
          </a:bodyPr>
          <a:lstStyle/>
          <a:p>
            <a:r>
              <a:rPr lang="en-CA" sz="4000" dirty="0"/>
              <a:t>sole right</a:t>
            </a:r>
            <a:endParaRPr lang="en-US" sz="4000" dirty="0"/>
          </a:p>
        </p:txBody>
      </p:sp>
      <p:sp>
        <p:nvSpPr>
          <p:cNvPr id="9" name="to produce or">
            <a:extLst>
              <a:ext uri="{FF2B5EF4-FFF2-40B4-BE49-F238E27FC236}">
                <a16:creationId xmlns:a16="http://schemas.microsoft.com/office/drawing/2014/main" id="{00084260-0C66-DB4E-B290-3C5DF0884F08}"/>
              </a:ext>
            </a:extLst>
          </p:cNvPr>
          <p:cNvSpPr txBox="1"/>
          <p:nvPr/>
        </p:nvSpPr>
        <p:spPr>
          <a:xfrm>
            <a:off x="8593545" y="2380675"/>
            <a:ext cx="3209533" cy="707886"/>
          </a:xfrm>
          <a:prstGeom prst="rect">
            <a:avLst/>
          </a:prstGeom>
          <a:noFill/>
        </p:spPr>
        <p:txBody>
          <a:bodyPr wrap="none" rtlCol="0">
            <a:spAutoFit/>
          </a:bodyPr>
          <a:lstStyle/>
          <a:p>
            <a:r>
              <a:rPr lang="en-CA" sz="4000" dirty="0"/>
              <a:t>to produce or</a:t>
            </a:r>
            <a:endParaRPr lang="en-US" sz="4000" dirty="0"/>
          </a:p>
        </p:txBody>
      </p:sp>
      <p:sp>
        <p:nvSpPr>
          <p:cNvPr id="10" name="Means the">
            <a:extLst>
              <a:ext uri="{FF2B5EF4-FFF2-40B4-BE49-F238E27FC236}">
                <a16:creationId xmlns:a16="http://schemas.microsoft.com/office/drawing/2014/main" id="{B9CC82C7-E801-6944-AB38-DF8AD5C65BBC}"/>
              </a:ext>
            </a:extLst>
          </p:cNvPr>
          <p:cNvSpPr txBox="1"/>
          <p:nvPr/>
        </p:nvSpPr>
        <p:spPr>
          <a:xfrm>
            <a:off x="3056538" y="2380675"/>
            <a:ext cx="3408305" cy="707886"/>
          </a:xfrm>
          <a:prstGeom prst="rect">
            <a:avLst/>
          </a:prstGeom>
          <a:noFill/>
        </p:spPr>
        <p:txBody>
          <a:bodyPr wrap="none" rtlCol="0">
            <a:spAutoFit/>
          </a:bodyPr>
          <a:lstStyle/>
          <a:p>
            <a:r>
              <a:rPr lang="en-CA" sz="4000" dirty="0"/>
              <a:t>“… means the</a:t>
            </a:r>
            <a:endParaRPr lang="en-US" sz="4000" dirty="0"/>
          </a:p>
        </p:txBody>
      </p:sp>
      <p:sp>
        <p:nvSpPr>
          <p:cNvPr id="11" name="reproduce the work or any">
            <a:extLst>
              <a:ext uri="{FF2B5EF4-FFF2-40B4-BE49-F238E27FC236}">
                <a16:creationId xmlns:a16="http://schemas.microsoft.com/office/drawing/2014/main" id="{33923379-A5EF-144B-869E-CEC1DE39F552}"/>
              </a:ext>
            </a:extLst>
          </p:cNvPr>
          <p:cNvSpPr txBox="1"/>
          <p:nvPr/>
        </p:nvSpPr>
        <p:spPr>
          <a:xfrm>
            <a:off x="5686501" y="2983044"/>
            <a:ext cx="6147837" cy="707886"/>
          </a:xfrm>
          <a:prstGeom prst="rect">
            <a:avLst/>
          </a:prstGeom>
          <a:noFill/>
        </p:spPr>
        <p:txBody>
          <a:bodyPr wrap="none" rtlCol="0">
            <a:spAutoFit/>
          </a:bodyPr>
          <a:lstStyle/>
          <a:p>
            <a:r>
              <a:rPr lang="en-CA" sz="4000" dirty="0"/>
              <a:t>reproduce the work or any</a:t>
            </a:r>
            <a:endParaRPr lang="en-US" sz="4000" dirty="0"/>
          </a:p>
        </p:txBody>
      </p:sp>
      <p:sp>
        <p:nvSpPr>
          <p:cNvPr id="12" name="Title 3">
            <a:extLst>
              <a:ext uri="{FF2B5EF4-FFF2-40B4-BE49-F238E27FC236}">
                <a16:creationId xmlns:a16="http://schemas.microsoft.com/office/drawing/2014/main" id="{D08E9864-9B62-7F4B-96E3-17783A4A974C}"/>
              </a:ext>
            </a:extLst>
          </p:cNvPr>
          <p:cNvSpPr>
            <a:spLocks noGrp="1"/>
          </p:cNvSpPr>
          <p:nvPr>
            <p:ph type="title"/>
          </p:nvPr>
        </p:nvSpPr>
        <p:spPr/>
        <p:txBody>
          <a:bodyPr/>
          <a:lstStyle/>
          <a:p>
            <a:r>
              <a:rPr lang="en-US" dirty="0"/>
              <a:t>DETAILS IN THE PHRASE</a:t>
            </a:r>
          </a:p>
        </p:txBody>
      </p:sp>
      <p:pic>
        <p:nvPicPr>
          <p:cNvPr id="25" name="Check 3" descr="Checkmark">
            <a:extLst>
              <a:ext uri="{FF2B5EF4-FFF2-40B4-BE49-F238E27FC236}">
                <a16:creationId xmlns:a16="http://schemas.microsoft.com/office/drawing/2014/main" id="{8DC6F4E1-4623-A547-B950-E932EAC843D2}"/>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rot="21257061">
            <a:off x="3984498" y="5275384"/>
            <a:ext cx="914400" cy="914400"/>
          </a:xfrm>
          <a:prstGeom prst="rect">
            <a:avLst/>
          </a:prstGeom>
        </p:spPr>
      </p:pic>
    </p:spTree>
    <p:extLst>
      <p:ext uri="{BB962C8B-B14F-4D97-AF65-F5344CB8AC3E}">
        <p14:creationId xmlns:p14="http://schemas.microsoft.com/office/powerpoint/2010/main" val="2889930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4.375E-6 -2.96296E-6 L -0.08321 -0.32593 " pathEditMode="relative" rAng="0" ptsTypes="AA">
                                      <p:cBhvr>
                                        <p:cTn id="6" dur="2000" fill="hold"/>
                                        <p:tgtEl>
                                          <p:spTgt spid="6"/>
                                        </p:tgtEl>
                                        <p:attrNameLst>
                                          <p:attrName>ppt_x</p:attrName>
                                          <p:attrName>ppt_y</p:attrName>
                                        </p:attrNameLst>
                                      </p:cBhvr>
                                      <p:rCtr x="-4141" y="-16250"/>
                                    </p:animMotion>
                                  </p:childTnLst>
                                </p:cTn>
                              </p:par>
                              <p:par>
                                <p:cTn id="7" presetID="6" presetClass="emph" presetSubtype="0" fill="hold" grpId="1" nodeType="withEffect">
                                  <p:stCondLst>
                                    <p:cond delay="0"/>
                                  </p:stCondLst>
                                  <p:childTnLst>
                                    <p:animScale>
                                      <p:cBhvr>
                                        <p:cTn id="8" dur="2000" fill="hold"/>
                                        <p:tgtEl>
                                          <p:spTgt spid="6"/>
                                        </p:tgtEl>
                                      </p:cBhvr>
                                      <p:by x="150000" y="150000"/>
                                    </p:animScale>
                                  </p:childTnLst>
                                </p:cTn>
                              </p:par>
                              <p:par>
                                <p:cTn id="9" presetID="10" presetClass="exit" presetSubtype="0" fill="hold" grpId="0" nodeType="withEffect">
                                  <p:stCondLst>
                                    <p:cond delay="0"/>
                                  </p:stCondLst>
                                  <p:childTnLst>
                                    <p:animEffect transition="out" filter="fade">
                                      <p:cBhvr>
                                        <p:cTn id="10" dur="500"/>
                                        <p:tgtEl>
                                          <p:spTgt spid="10"/>
                                        </p:tgtEl>
                                      </p:cBhvr>
                                    </p:animEffect>
                                    <p:set>
                                      <p:cBhvr>
                                        <p:cTn id="11" dur="1" fill="hold">
                                          <p:stCondLst>
                                            <p:cond delay="499"/>
                                          </p:stCondLst>
                                        </p:cTn>
                                        <p:tgtEl>
                                          <p:spTgt spid="10"/>
                                        </p:tgtEl>
                                        <p:attrNameLst>
                                          <p:attrName>style.visibility</p:attrName>
                                        </p:attrNameLst>
                                      </p:cBhvr>
                                      <p:to>
                                        <p:strVal val="hidden"/>
                                      </p:to>
                                    </p:set>
                                  </p:childTnLst>
                                </p:cTn>
                              </p:par>
                              <p:par>
                                <p:cTn id="12" presetID="10" presetClass="exit" presetSubtype="0" fill="hold" grpId="0" nodeType="withEffect">
                                  <p:stCondLst>
                                    <p:cond delay="0"/>
                                  </p:stCondLst>
                                  <p:childTnLst>
                                    <p:animEffect transition="out" filter="fade">
                                      <p:cBhvr>
                                        <p:cTn id="13" dur="500"/>
                                        <p:tgtEl>
                                          <p:spTgt spid="8"/>
                                        </p:tgtEl>
                                      </p:cBhvr>
                                    </p:animEffect>
                                    <p:set>
                                      <p:cBhvr>
                                        <p:cTn id="14" dur="1" fill="hold">
                                          <p:stCondLst>
                                            <p:cond delay="499"/>
                                          </p:stCondLst>
                                        </p:cTn>
                                        <p:tgtEl>
                                          <p:spTgt spid="8"/>
                                        </p:tgtEl>
                                        <p:attrNameLst>
                                          <p:attrName>style.visibility</p:attrName>
                                        </p:attrNameLst>
                                      </p:cBhvr>
                                      <p:to>
                                        <p:strVal val="hidden"/>
                                      </p:to>
                                    </p:set>
                                  </p:childTnLst>
                                </p:cTn>
                              </p:par>
                              <p:par>
                                <p:cTn id="15" presetID="10" presetClass="exit" presetSubtype="0" fill="hold" grpId="0" nodeType="withEffect">
                                  <p:stCondLst>
                                    <p:cond delay="0"/>
                                  </p:stCondLst>
                                  <p:childTnLst>
                                    <p:animEffect transition="out" filter="fade">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par>
                                <p:cTn id="18" presetID="10" presetClass="exit" presetSubtype="0" fill="hold" grpId="0" nodeType="withEffect">
                                  <p:stCondLst>
                                    <p:cond delay="0"/>
                                  </p:stCondLst>
                                  <p:childTnLst>
                                    <p:animEffect transition="out" filter="fade">
                                      <p:cBhvr>
                                        <p:cTn id="19" dur="500"/>
                                        <p:tgtEl>
                                          <p:spTgt spid="11"/>
                                        </p:tgtEl>
                                      </p:cBhvr>
                                    </p:animEffect>
                                    <p:set>
                                      <p:cBhvr>
                                        <p:cTn id="20" dur="1" fill="hold">
                                          <p:stCondLst>
                                            <p:cond delay="499"/>
                                          </p:stCondLst>
                                        </p:cTn>
                                        <p:tgtEl>
                                          <p:spTgt spid="11"/>
                                        </p:tgtEl>
                                        <p:attrNameLst>
                                          <p:attrName>style.visibility</p:attrName>
                                        </p:attrNameLst>
                                      </p:cBhvr>
                                      <p:to>
                                        <p:strVal val="hidden"/>
                                      </p:to>
                                    </p:set>
                                  </p:childTnLst>
                                </p:cTn>
                              </p:par>
                              <p:par>
                                <p:cTn id="21" presetID="10" presetClass="exit" presetSubtype="0" fill="hold" grpId="0" nodeType="withEffect">
                                  <p:stCondLst>
                                    <p:cond delay="0"/>
                                  </p:stCondLst>
                                  <p:childTnLst>
                                    <p:animEffect transition="out" filter="fade">
                                      <p:cBhvr>
                                        <p:cTn id="22" dur="500"/>
                                        <p:tgtEl>
                                          <p:spTgt spid="7"/>
                                        </p:tgtEl>
                                      </p:cBhvr>
                                    </p:animEffect>
                                    <p:set>
                                      <p:cBhvr>
                                        <p:cTn id="23" dur="1" fill="hold">
                                          <p:stCondLst>
                                            <p:cond delay="499"/>
                                          </p:stCondLst>
                                        </p:cTn>
                                        <p:tgtEl>
                                          <p:spTgt spid="7"/>
                                        </p:tgtEl>
                                        <p:attrNameLst>
                                          <p:attrName>style.visibility</p:attrName>
                                        </p:attrNameLst>
                                      </p:cBhvr>
                                      <p:to>
                                        <p:strVal val="hidden"/>
                                      </p:to>
                                    </p:set>
                                  </p:childTnLst>
                                </p:cTn>
                              </p:par>
                              <p:par>
                                <p:cTn id="24" presetID="10" presetClass="exit" presetSubtype="0" fill="hold" grpId="0" nodeType="withEffect">
                                  <p:stCondLst>
                                    <p:cond delay="0"/>
                                  </p:stCondLst>
                                  <p:childTnLst>
                                    <p:animEffect transition="out" filter="fade">
                                      <p:cBhvr>
                                        <p:cTn id="25" dur="500"/>
                                        <p:tgtEl>
                                          <p:spTgt spid="3"/>
                                        </p:tgtEl>
                                      </p:cBhvr>
                                    </p:animEffect>
                                    <p:set>
                                      <p:cBhvr>
                                        <p:cTn id="26" dur="1" fill="hold">
                                          <p:stCondLst>
                                            <p:cond delay="499"/>
                                          </p:stCondLst>
                                        </p:cTn>
                                        <p:tgtEl>
                                          <p:spTgt spid="3"/>
                                        </p:tgtEl>
                                        <p:attrNameLst>
                                          <p:attrName>style.visibility</p:attrName>
                                        </p:attrNameLst>
                                      </p:cBhvr>
                                      <p:to>
                                        <p:strVal val="hidden"/>
                                      </p:to>
                                    </p:set>
                                  </p:childTnLst>
                                </p:cTn>
                              </p:par>
                              <p:par>
                                <p:cTn id="27" presetID="10" presetClass="exit" presetSubtype="0" fill="hold" grpId="0" nodeType="withEffect">
                                  <p:stCondLst>
                                    <p:cond delay="0"/>
                                  </p:stCondLst>
                                  <p:childTnLst>
                                    <p:animEffect transition="out" filter="fade">
                                      <p:cBhvr>
                                        <p:cTn id="28" dur="500"/>
                                        <p:tgtEl>
                                          <p:spTgt spid="5"/>
                                        </p:tgtEl>
                                      </p:cBhvr>
                                    </p:animEffect>
                                    <p:set>
                                      <p:cBhvr>
                                        <p:cTn id="29" dur="1" fill="hold">
                                          <p:stCondLst>
                                            <p:cond delay="499"/>
                                          </p:stCondLst>
                                        </p:cTn>
                                        <p:tgtEl>
                                          <p:spTgt spid="5"/>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par>
                                <p:cTn id="35" presetID="10" presetClass="entr" presetSubtype="0" fill="hold" grpId="1"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200"/>
                                        <p:tgtEl>
                                          <p:spTgt spid="14"/>
                                        </p:tgtEl>
                                      </p:cBhvr>
                                    </p:animEffect>
                                  </p:childTnLst>
                                </p:cTn>
                              </p:par>
                            </p:childTnLst>
                          </p:cTn>
                        </p:par>
                        <p:par>
                          <p:cTn id="38" fill="hold">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200"/>
                                        <p:tgtEl>
                                          <p:spTgt spid="15"/>
                                        </p:tgtEl>
                                      </p:cBhvr>
                                    </p:animEffect>
                                  </p:childTnLst>
                                </p:cTn>
                              </p:par>
                            </p:childTnLst>
                          </p:cTn>
                        </p:par>
                        <p:par>
                          <p:cTn id="42" fill="hold">
                            <p:stCondLst>
                              <p:cond delay="700"/>
                            </p:stCondLst>
                            <p:childTnLst>
                              <p:par>
                                <p:cTn id="43" presetID="10"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200"/>
                                        <p:tgtEl>
                                          <p:spTgt spid="16"/>
                                        </p:tgtEl>
                                      </p:cBhvr>
                                    </p:animEffect>
                                  </p:childTnLst>
                                </p:cTn>
                              </p:par>
                            </p:childTnLst>
                          </p:cTn>
                        </p:par>
                        <p:par>
                          <p:cTn id="46" fill="hold">
                            <p:stCondLst>
                              <p:cond delay="900"/>
                            </p:stCondLst>
                            <p:childTnLst>
                              <p:par>
                                <p:cTn id="47" presetID="10" presetClass="entr" presetSubtype="0" fill="hold" grpId="0"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200"/>
                                        <p:tgtEl>
                                          <p:spTgt spid="17"/>
                                        </p:tgtEl>
                                      </p:cBhvr>
                                    </p:animEffect>
                                  </p:childTnLst>
                                </p:cTn>
                              </p:par>
                            </p:childTnLst>
                          </p:cTn>
                        </p:par>
                        <p:par>
                          <p:cTn id="50" fill="hold">
                            <p:stCondLst>
                              <p:cond delay="1100"/>
                            </p:stCondLst>
                            <p:childTnLst>
                              <p:par>
                                <p:cTn id="51" presetID="10"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200"/>
                                        <p:tgtEl>
                                          <p:spTgt spid="18"/>
                                        </p:tgtEl>
                                      </p:cBhvr>
                                    </p:animEffect>
                                  </p:childTnLst>
                                </p:cTn>
                              </p:par>
                            </p:childTnLst>
                          </p:cTn>
                        </p:par>
                        <p:par>
                          <p:cTn id="54" fill="hold">
                            <p:stCondLst>
                              <p:cond delay="1300"/>
                            </p:stCondLst>
                            <p:childTnLst>
                              <p:par>
                                <p:cTn id="55" presetID="10" presetClass="entr" presetSubtype="0"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200"/>
                                        <p:tgtEl>
                                          <p:spTgt spid="19"/>
                                        </p:tgtEl>
                                      </p:cBhvr>
                                    </p:animEffect>
                                  </p:childTnLst>
                                </p:cTn>
                              </p:par>
                            </p:childTnLst>
                          </p:cTn>
                        </p:par>
                        <p:par>
                          <p:cTn id="58" fill="hold">
                            <p:stCondLst>
                              <p:cond delay="1500"/>
                            </p:stCondLst>
                            <p:childTnLst>
                              <p:par>
                                <p:cTn id="59" presetID="10" presetClass="entr" presetSubtype="0" fill="hold" grpId="0" nodeType="after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200"/>
                                        <p:tgtEl>
                                          <p:spTgt spid="20"/>
                                        </p:tgtEl>
                                      </p:cBhvr>
                                    </p:animEffect>
                                  </p:childTnLst>
                                </p:cTn>
                              </p:par>
                            </p:childTnLst>
                          </p:cTn>
                        </p:par>
                        <p:par>
                          <p:cTn id="62" fill="hold">
                            <p:stCondLst>
                              <p:cond delay="1700"/>
                            </p:stCondLst>
                            <p:childTnLst>
                              <p:par>
                                <p:cTn id="63" presetID="10"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200"/>
                                        <p:tgtEl>
                                          <p:spTgt spid="21"/>
                                        </p:tgtEl>
                                      </p:cBhvr>
                                    </p:animEffect>
                                  </p:childTnLst>
                                </p:cTn>
                              </p:par>
                            </p:childTnLst>
                          </p:cTn>
                        </p:par>
                        <p:par>
                          <p:cTn id="66" fill="hold">
                            <p:stCondLst>
                              <p:cond delay="1900"/>
                            </p:stCondLst>
                            <p:childTnLst>
                              <p:par>
                                <p:cTn id="67" presetID="10" presetClass="entr" presetSubtype="0"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fade">
                                      <p:cBhvr>
                                        <p:cTn id="69" dur="200"/>
                                        <p:tgtEl>
                                          <p:spTgt spid="22"/>
                                        </p:tgtEl>
                                      </p:cBhvr>
                                    </p:animEffect>
                                  </p:childTnLst>
                                </p:cTn>
                              </p:par>
                            </p:childTnLst>
                          </p:cTn>
                        </p:par>
                        <p:par>
                          <p:cTn id="70" fill="hold">
                            <p:stCondLst>
                              <p:cond delay="2100"/>
                            </p:stCondLst>
                            <p:childTnLst>
                              <p:par>
                                <p:cTn id="71" presetID="10" presetClass="entr" presetSubtype="0"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Effect transition="in" filter="fade">
                                      <p:cBhvr>
                                        <p:cTn id="73" dur="200"/>
                                        <p:tgtEl>
                                          <p:spTgt spid="23"/>
                                        </p:tgtEl>
                                      </p:cBhvr>
                                    </p:animEffect>
                                  </p:childTnLst>
                                </p:cTn>
                              </p:par>
                            </p:childTnLst>
                          </p:cTn>
                        </p:par>
                        <p:par>
                          <p:cTn id="74" fill="hold">
                            <p:stCondLst>
                              <p:cond delay="2300"/>
                            </p:stCondLst>
                            <p:childTnLst>
                              <p:par>
                                <p:cTn id="75" presetID="10" presetClass="entr" presetSubtype="0"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fade">
                                      <p:cBhvr>
                                        <p:cTn id="77" dur="200"/>
                                        <p:tgtEl>
                                          <p:spTgt spid="24"/>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xit" presetSubtype="0" fill="hold" grpId="1" nodeType="clickEffect">
                                  <p:stCondLst>
                                    <p:cond delay="0"/>
                                  </p:stCondLst>
                                  <p:childTnLst>
                                    <p:animEffect transition="out" filter="fade">
                                      <p:cBhvr>
                                        <p:cTn id="81" dur="500"/>
                                        <p:tgtEl>
                                          <p:spTgt spid="23"/>
                                        </p:tgtEl>
                                      </p:cBhvr>
                                    </p:animEffect>
                                    <p:set>
                                      <p:cBhvr>
                                        <p:cTn id="82" dur="1" fill="hold">
                                          <p:stCondLst>
                                            <p:cond delay="499"/>
                                          </p:stCondLst>
                                        </p:cTn>
                                        <p:tgtEl>
                                          <p:spTgt spid="23"/>
                                        </p:tgtEl>
                                        <p:attrNameLst>
                                          <p:attrName>style.visibility</p:attrName>
                                        </p:attrNameLst>
                                      </p:cBhvr>
                                      <p:to>
                                        <p:strVal val="hidden"/>
                                      </p:to>
                                    </p:set>
                                  </p:childTnLst>
                                </p:cTn>
                              </p:par>
                              <p:par>
                                <p:cTn id="83" presetID="10" presetClass="exit" presetSubtype="0" fill="hold" grpId="1" nodeType="withEffect">
                                  <p:stCondLst>
                                    <p:cond delay="0"/>
                                  </p:stCondLst>
                                  <p:childTnLst>
                                    <p:animEffect transition="out" filter="fade">
                                      <p:cBhvr>
                                        <p:cTn id="84" dur="500"/>
                                        <p:tgtEl>
                                          <p:spTgt spid="24"/>
                                        </p:tgtEl>
                                      </p:cBhvr>
                                    </p:animEffect>
                                    <p:set>
                                      <p:cBhvr>
                                        <p:cTn id="85" dur="1" fill="hold">
                                          <p:stCondLst>
                                            <p:cond delay="499"/>
                                          </p:stCondLst>
                                        </p:cTn>
                                        <p:tgtEl>
                                          <p:spTgt spid="24"/>
                                        </p:tgtEl>
                                        <p:attrNameLst>
                                          <p:attrName>style.visibility</p:attrName>
                                        </p:attrNameLst>
                                      </p:cBhvr>
                                      <p:to>
                                        <p:strVal val="hidden"/>
                                      </p:to>
                                    </p:set>
                                  </p:childTnLst>
                                </p:cTn>
                              </p:par>
                              <p:par>
                                <p:cTn id="86" presetID="10" presetClass="exit" presetSubtype="0" fill="hold" grpId="1" nodeType="withEffect">
                                  <p:stCondLst>
                                    <p:cond delay="0"/>
                                  </p:stCondLst>
                                  <p:childTnLst>
                                    <p:animEffect transition="out" filter="fade">
                                      <p:cBhvr>
                                        <p:cTn id="87" dur="500"/>
                                        <p:tgtEl>
                                          <p:spTgt spid="22"/>
                                        </p:tgtEl>
                                      </p:cBhvr>
                                    </p:animEffect>
                                    <p:set>
                                      <p:cBhvr>
                                        <p:cTn id="88" dur="1" fill="hold">
                                          <p:stCondLst>
                                            <p:cond delay="499"/>
                                          </p:stCondLst>
                                        </p:cTn>
                                        <p:tgtEl>
                                          <p:spTgt spid="22"/>
                                        </p:tgtEl>
                                        <p:attrNameLst>
                                          <p:attrName>style.visibility</p:attrName>
                                        </p:attrNameLst>
                                      </p:cBhvr>
                                      <p:to>
                                        <p:strVal val="hidden"/>
                                      </p:to>
                                    </p:set>
                                  </p:childTnLst>
                                </p:cTn>
                              </p:par>
                              <p:par>
                                <p:cTn id="89" presetID="10" presetClass="exit" presetSubtype="0" fill="hold" grpId="1" nodeType="withEffect">
                                  <p:stCondLst>
                                    <p:cond delay="0"/>
                                  </p:stCondLst>
                                  <p:childTnLst>
                                    <p:animEffect transition="out" filter="fade">
                                      <p:cBhvr>
                                        <p:cTn id="90" dur="500"/>
                                        <p:tgtEl>
                                          <p:spTgt spid="21"/>
                                        </p:tgtEl>
                                      </p:cBhvr>
                                    </p:animEffect>
                                    <p:set>
                                      <p:cBhvr>
                                        <p:cTn id="91" dur="1" fill="hold">
                                          <p:stCondLst>
                                            <p:cond delay="499"/>
                                          </p:stCondLst>
                                        </p:cTn>
                                        <p:tgtEl>
                                          <p:spTgt spid="21"/>
                                        </p:tgtEl>
                                        <p:attrNameLst>
                                          <p:attrName>style.visibility</p:attrName>
                                        </p:attrNameLst>
                                      </p:cBhvr>
                                      <p:to>
                                        <p:strVal val="hidden"/>
                                      </p:to>
                                    </p:set>
                                  </p:childTnLst>
                                </p:cTn>
                              </p:par>
                              <p:par>
                                <p:cTn id="92" presetID="10" presetClass="exit" presetSubtype="0" fill="hold" grpId="1" nodeType="withEffect">
                                  <p:stCondLst>
                                    <p:cond delay="0"/>
                                  </p:stCondLst>
                                  <p:childTnLst>
                                    <p:animEffect transition="out" filter="fade">
                                      <p:cBhvr>
                                        <p:cTn id="93" dur="500"/>
                                        <p:tgtEl>
                                          <p:spTgt spid="20"/>
                                        </p:tgtEl>
                                      </p:cBhvr>
                                    </p:animEffect>
                                    <p:set>
                                      <p:cBhvr>
                                        <p:cTn id="94" dur="1" fill="hold">
                                          <p:stCondLst>
                                            <p:cond delay="499"/>
                                          </p:stCondLst>
                                        </p:cTn>
                                        <p:tgtEl>
                                          <p:spTgt spid="20"/>
                                        </p:tgtEl>
                                        <p:attrNameLst>
                                          <p:attrName>style.visibility</p:attrName>
                                        </p:attrNameLst>
                                      </p:cBhvr>
                                      <p:to>
                                        <p:strVal val="hidden"/>
                                      </p:to>
                                    </p:set>
                                  </p:childTnLst>
                                </p:cTn>
                              </p:par>
                              <p:par>
                                <p:cTn id="95" presetID="10" presetClass="exit" presetSubtype="0" fill="hold" grpId="1" nodeType="withEffect">
                                  <p:stCondLst>
                                    <p:cond delay="0"/>
                                  </p:stCondLst>
                                  <p:childTnLst>
                                    <p:animEffect transition="out" filter="fade">
                                      <p:cBhvr>
                                        <p:cTn id="96" dur="500"/>
                                        <p:tgtEl>
                                          <p:spTgt spid="19"/>
                                        </p:tgtEl>
                                      </p:cBhvr>
                                    </p:animEffect>
                                    <p:set>
                                      <p:cBhvr>
                                        <p:cTn id="97" dur="1" fill="hold">
                                          <p:stCondLst>
                                            <p:cond delay="499"/>
                                          </p:stCondLst>
                                        </p:cTn>
                                        <p:tgtEl>
                                          <p:spTgt spid="19"/>
                                        </p:tgtEl>
                                        <p:attrNameLst>
                                          <p:attrName>style.visibility</p:attrName>
                                        </p:attrNameLst>
                                      </p:cBhvr>
                                      <p:to>
                                        <p:strVal val="hidden"/>
                                      </p:to>
                                    </p:set>
                                  </p:childTnLst>
                                </p:cTn>
                              </p:par>
                              <p:par>
                                <p:cTn id="98" presetID="10" presetClass="exit" presetSubtype="0" fill="hold" grpId="1" nodeType="withEffect">
                                  <p:stCondLst>
                                    <p:cond delay="0"/>
                                  </p:stCondLst>
                                  <p:childTnLst>
                                    <p:animEffect transition="out" filter="fade">
                                      <p:cBhvr>
                                        <p:cTn id="99" dur="500"/>
                                        <p:tgtEl>
                                          <p:spTgt spid="18"/>
                                        </p:tgtEl>
                                      </p:cBhvr>
                                    </p:animEffect>
                                    <p:set>
                                      <p:cBhvr>
                                        <p:cTn id="100" dur="1" fill="hold">
                                          <p:stCondLst>
                                            <p:cond delay="499"/>
                                          </p:stCondLst>
                                        </p:cTn>
                                        <p:tgtEl>
                                          <p:spTgt spid="18"/>
                                        </p:tgtEl>
                                        <p:attrNameLst>
                                          <p:attrName>style.visibility</p:attrName>
                                        </p:attrNameLst>
                                      </p:cBhvr>
                                      <p:to>
                                        <p:strVal val="hidden"/>
                                      </p:to>
                                    </p:set>
                                  </p:childTnLst>
                                </p:cTn>
                              </p:par>
                              <p:par>
                                <p:cTn id="101" presetID="10" presetClass="exit" presetSubtype="0" fill="hold" grpId="1" nodeType="withEffect">
                                  <p:stCondLst>
                                    <p:cond delay="0"/>
                                  </p:stCondLst>
                                  <p:childTnLst>
                                    <p:animEffect transition="out" filter="fade">
                                      <p:cBhvr>
                                        <p:cTn id="102" dur="500"/>
                                        <p:tgtEl>
                                          <p:spTgt spid="17"/>
                                        </p:tgtEl>
                                      </p:cBhvr>
                                    </p:animEffect>
                                    <p:set>
                                      <p:cBhvr>
                                        <p:cTn id="103" dur="1" fill="hold">
                                          <p:stCondLst>
                                            <p:cond delay="499"/>
                                          </p:stCondLst>
                                        </p:cTn>
                                        <p:tgtEl>
                                          <p:spTgt spid="17"/>
                                        </p:tgtEl>
                                        <p:attrNameLst>
                                          <p:attrName>style.visibility</p:attrName>
                                        </p:attrNameLst>
                                      </p:cBhvr>
                                      <p:to>
                                        <p:strVal val="hidden"/>
                                      </p:to>
                                    </p:set>
                                  </p:childTnLst>
                                </p:cTn>
                              </p:par>
                              <p:par>
                                <p:cTn id="104" presetID="10" presetClass="exit" presetSubtype="0" fill="hold" grpId="1" nodeType="withEffect">
                                  <p:stCondLst>
                                    <p:cond delay="0"/>
                                  </p:stCondLst>
                                  <p:childTnLst>
                                    <p:animEffect transition="out" filter="fade">
                                      <p:cBhvr>
                                        <p:cTn id="105" dur="500"/>
                                        <p:tgtEl>
                                          <p:spTgt spid="16"/>
                                        </p:tgtEl>
                                      </p:cBhvr>
                                    </p:animEffect>
                                    <p:set>
                                      <p:cBhvr>
                                        <p:cTn id="106" dur="1" fill="hold">
                                          <p:stCondLst>
                                            <p:cond delay="499"/>
                                          </p:stCondLst>
                                        </p:cTn>
                                        <p:tgtEl>
                                          <p:spTgt spid="16"/>
                                        </p:tgtEl>
                                        <p:attrNameLst>
                                          <p:attrName>style.visibility</p:attrName>
                                        </p:attrNameLst>
                                      </p:cBhvr>
                                      <p:to>
                                        <p:strVal val="hidden"/>
                                      </p:to>
                                    </p:set>
                                  </p:childTnLst>
                                </p:cTn>
                              </p:par>
                              <p:par>
                                <p:cTn id="107" presetID="10" presetClass="exit" presetSubtype="0" fill="hold" grpId="1" nodeType="withEffect">
                                  <p:stCondLst>
                                    <p:cond delay="0"/>
                                  </p:stCondLst>
                                  <p:childTnLst>
                                    <p:animEffect transition="out" filter="fade">
                                      <p:cBhvr>
                                        <p:cTn id="108" dur="500"/>
                                        <p:tgtEl>
                                          <p:spTgt spid="15"/>
                                        </p:tgtEl>
                                      </p:cBhvr>
                                    </p:animEffect>
                                    <p:set>
                                      <p:cBhvr>
                                        <p:cTn id="109" dur="1" fill="hold">
                                          <p:stCondLst>
                                            <p:cond delay="499"/>
                                          </p:stCondLst>
                                        </p:cTn>
                                        <p:tgtEl>
                                          <p:spTgt spid="15"/>
                                        </p:tgtEl>
                                        <p:attrNameLst>
                                          <p:attrName>style.visibility</p:attrName>
                                        </p:attrNameLst>
                                      </p:cBhvr>
                                      <p:to>
                                        <p:strVal val="hidden"/>
                                      </p:to>
                                    </p:se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nodeType="clickEffect">
                                  <p:stCondLst>
                                    <p:cond delay="0"/>
                                  </p:stCondLst>
                                  <p:childTnLst>
                                    <p:set>
                                      <p:cBhvr>
                                        <p:cTn id="113" dur="1" fill="hold">
                                          <p:stCondLst>
                                            <p:cond delay="0"/>
                                          </p:stCondLst>
                                        </p:cTn>
                                        <p:tgtEl>
                                          <p:spTgt spid="25"/>
                                        </p:tgtEl>
                                        <p:attrNameLst>
                                          <p:attrName>style.visibility</p:attrName>
                                        </p:attrNameLst>
                                      </p:cBhvr>
                                      <p:to>
                                        <p:strVal val="visible"/>
                                      </p:to>
                                    </p:set>
                                    <p:animEffect transition="in" filter="fade">
                                      <p:cBhvr>
                                        <p:cTn id="11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3" grpId="0"/>
      <p:bldP spid="5" grpId="0"/>
      <p:bldP spid="6" grpId="0"/>
      <p:bldP spid="6" grpId="1"/>
      <p:bldP spid="7" grpId="0"/>
      <p:bldP spid="8" grpId="0"/>
      <p:bldP spid="9"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 any material form">
            <a:extLst>
              <a:ext uri="{FF2B5EF4-FFF2-40B4-BE49-F238E27FC236}">
                <a16:creationId xmlns:a16="http://schemas.microsoft.com/office/drawing/2014/main" id="{285885BF-850B-844C-BAAD-1B6CE78EC164}"/>
              </a:ext>
            </a:extLst>
          </p:cNvPr>
          <p:cNvSpPr txBox="1"/>
          <p:nvPr/>
        </p:nvSpPr>
        <p:spPr>
          <a:xfrm>
            <a:off x="7126398" y="4203406"/>
            <a:ext cx="4692310" cy="707886"/>
          </a:xfrm>
          <a:prstGeom prst="rect">
            <a:avLst/>
          </a:prstGeom>
          <a:noFill/>
        </p:spPr>
        <p:txBody>
          <a:bodyPr wrap="none" rtlCol="0">
            <a:spAutoFit/>
          </a:bodyPr>
          <a:lstStyle/>
          <a:p>
            <a:r>
              <a:rPr lang="en-CA" sz="4000" dirty="0"/>
              <a:t>in any material form</a:t>
            </a:r>
            <a:endParaRPr lang="en-US" sz="4000" dirty="0"/>
          </a:p>
        </p:txBody>
      </p:sp>
      <p:sp>
        <p:nvSpPr>
          <p:cNvPr id="5" name="whatever">
            <a:extLst>
              <a:ext uri="{FF2B5EF4-FFF2-40B4-BE49-F238E27FC236}">
                <a16:creationId xmlns:a16="http://schemas.microsoft.com/office/drawing/2014/main" id="{A36C0D0C-9EC5-AD4F-B8CC-3F9CE7649B39}"/>
              </a:ext>
            </a:extLst>
          </p:cNvPr>
          <p:cNvSpPr txBox="1"/>
          <p:nvPr/>
        </p:nvSpPr>
        <p:spPr>
          <a:xfrm>
            <a:off x="8961460" y="4813576"/>
            <a:ext cx="2849434" cy="707886"/>
          </a:xfrm>
          <a:prstGeom prst="rect">
            <a:avLst/>
          </a:prstGeom>
          <a:noFill/>
        </p:spPr>
        <p:txBody>
          <a:bodyPr wrap="none" rtlCol="0">
            <a:spAutoFit/>
          </a:bodyPr>
          <a:lstStyle/>
          <a:p>
            <a:r>
              <a:rPr lang="en-CA" sz="4000" dirty="0"/>
              <a:t>whatever...”</a:t>
            </a:r>
            <a:endParaRPr lang="en-US" sz="4000" dirty="0"/>
          </a:p>
        </p:txBody>
      </p:sp>
      <p:sp>
        <p:nvSpPr>
          <p:cNvPr id="6" name="substantial">
            <a:extLst>
              <a:ext uri="{FF2B5EF4-FFF2-40B4-BE49-F238E27FC236}">
                <a16:creationId xmlns:a16="http://schemas.microsoft.com/office/drawing/2014/main" id="{30E454C6-2E8E-EA4A-9789-89C18C8AA4C6}"/>
              </a:ext>
            </a:extLst>
          </p:cNvPr>
          <p:cNvSpPr txBox="1"/>
          <p:nvPr/>
        </p:nvSpPr>
        <p:spPr>
          <a:xfrm>
            <a:off x="6417953" y="3601041"/>
            <a:ext cx="2637260" cy="707886"/>
          </a:xfrm>
          <a:prstGeom prst="rect">
            <a:avLst/>
          </a:prstGeom>
          <a:noFill/>
        </p:spPr>
        <p:txBody>
          <a:bodyPr wrap="none" rtlCol="0">
            <a:spAutoFit/>
          </a:bodyPr>
          <a:lstStyle/>
          <a:p>
            <a:r>
              <a:rPr lang="en-CA" sz="4000" dirty="0"/>
              <a:t>substantial</a:t>
            </a:r>
            <a:endParaRPr lang="en-US" sz="4000" dirty="0"/>
          </a:p>
        </p:txBody>
      </p:sp>
      <p:sp>
        <p:nvSpPr>
          <p:cNvPr id="7" name="part thereof">
            <a:extLst>
              <a:ext uri="{FF2B5EF4-FFF2-40B4-BE49-F238E27FC236}">
                <a16:creationId xmlns:a16="http://schemas.microsoft.com/office/drawing/2014/main" id="{630FB5FF-DF36-3D49-B526-3B3F9D399384}"/>
              </a:ext>
            </a:extLst>
          </p:cNvPr>
          <p:cNvSpPr txBox="1"/>
          <p:nvPr/>
        </p:nvSpPr>
        <p:spPr>
          <a:xfrm>
            <a:off x="8992693" y="3593225"/>
            <a:ext cx="2810385" cy="707886"/>
          </a:xfrm>
          <a:prstGeom prst="rect">
            <a:avLst/>
          </a:prstGeom>
          <a:noFill/>
        </p:spPr>
        <p:txBody>
          <a:bodyPr wrap="none" rtlCol="0">
            <a:spAutoFit/>
          </a:bodyPr>
          <a:lstStyle/>
          <a:p>
            <a:r>
              <a:rPr lang="en-CA" sz="4000" dirty="0"/>
              <a:t>part thereof</a:t>
            </a:r>
          </a:p>
        </p:txBody>
      </p:sp>
      <p:sp>
        <p:nvSpPr>
          <p:cNvPr id="8" name="sole right">
            <a:extLst>
              <a:ext uri="{FF2B5EF4-FFF2-40B4-BE49-F238E27FC236}">
                <a16:creationId xmlns:a16="http://schemas.microsoft.com/office/drawing/2014/main" id="{88D25D15-6B1F-0E42-A22B-F807F5148ABC}"/>
              </a:ext>
            </a:extLst>
          </p:cNvPr>
          <p:cNvSpPr txBox="1"/>
          <p:nvPr/>
        </p:nvSpPr>
        <p:spPr>
          <a:xfrm>
            <a:off x="6389866" y="2380675"/>
            <a:ext cx="2266967" cy="707886"/>
          </a:xfrm>
          <a:prstGeom prst="rect">
            <a:avLst/>
          </a:prstGeom>
          <a:noFill/>
        </p:spPr>
        <p:txBody>
          <a:bodyPr wrap="none" rtlCol="0">
            <a:spAutoFit/>
          </a:bodyPr>
          <a:lstStyle/>
          <a:p>
            <a:r>
              <a:rPr lang="en-CA" sz="4000" dirty="0"/>
              <a:t>sole right</a:t>
            </a:r>
            <a:endParaRPr lang="en-US" sz="4000" dirty="0"/>
          </a:p>
        </p:txBody>
      </p:sp>
      <p:sp>
        <p:nvSpPr>
          <p:cNvPr id="9" name="to produce or">
            <a:extLst>
              <a:ext uri="{FF2B5EF4-FFF2-40B4-BE49-F238E27FC236}">
                <a16:creationId xmlns:a16="http://schemas.microsoft.com/office/drawing/2014/main" id="{DF835C95-BF0D-8447-86FC-691D3DD804AE}"/>
              </a:ext>
            </a:extLst>
          </p:cNvPr>
          <p:cNvSpPr txBox="1"/>
          <p:nvPr/>
        </p:nvSpPr>
        <p:spPr>
          <a:xfrm>
            <a:off x="8593545" y="2380675"/>
            <a:ext cx="3209533" cy="707886"/>
          </a:xfrm>
          <a:prstGeom prst="rect">
            <a:avLst/>
          </a:prstGeom>
          <a:noFill/>
        </p:spPr>
        <p:txBody>
          <a:bodyPr wrap="none" rtlCol="0">
            <a:spAutoFit/>
          </a:bodyPr>
          <a:lstStyle/>
          <a:p>
            <a:r>
              <a:rPr lang="en-CA" sz="4000" dirty="0"/>
              <a:t>to produce or</a:t>
            </a:r>
            <a:endParaRPr lang="en-US" sz="4000" dirty="0"/>
          </a:p>
        </p:txBody>
      </p:sp>
      <p:sp>
        <p:nvSpPr>
          <p:cNvPr id="10" name="Means the">
            <a:extLst>
              <a:ext uri="{FF2B5EF4-FFF2-40B4-BE49-F238E27FC236}">
                <a16:creationId xmlns:a16="http://schemas.microsoft.com/office/drawing/2014/main" id="{2222017B-010F-774C-B668-DC23BCD8F7CB}"/>
              </a:ext>
            </a:extLst>
          </p:cNvPr>
          <p:cNvSpPr txBox="1"/>
          <p:nvPr/>
        </p:nvSpPr>
        <p:spPr>
          <a:xfrm>
            <a:off x="3056538" y="2380675"/>
            <a:ext cx="3408305" cy="707886"/>
          </a:xfrm>
          <a:prstGeom prst="rect">
            <a:avLst/>
          </a:prstGeom>
          <a:noFill/>
        </p:spPr>
        <p:txBody>
          <a:bodyPr wrap="none" rtlCol="0">
            <a:spAutoFit/>
          </a:bodyPr>
          <a:lstStyle/>
          <a:p>
            <a:r>
              <a:rPr lang="en-CA" sz="4000" dirty="0"/>
              <a:t>“… means the</a:t>
            </a:r>
            <a:endParaRPr lang="en-US" sz="4000" dirty="0"/>
          </a:p>
        </p:txBody>
      </p:sp>
      <p:sp>
        <p:nvSpPr>
          <p:cNvPr id="11" name="reproduce the work or any">
            <a:extLst>
              <a:ext uri="{FF2B5EF4-FFF2-40B4-BE49-F238E27FC236}">
                <a16:creationId xmlns:a16="http://schemas.microsoft.com/office/drawing/2014/main" id="{0F05D533-07B0-DD43-96CC-00E2A8B5D505}"/>
              </a:ext>
            </a:extLst>
          </p:cNvPr>
          <p:cNvSpPr txBox="1"/>
          <p:nvPr/>
        </p:nvSpPr>
        <p:spPr>
          <a:xfrm>
            <a:off x="5686501" y="2983044"/>
            <a:ext cx="6147837" cy="707886"/>
          </a:xfrm>
          <a:prstGeom prst="rect">
            <a:avLst/>
          </a:prstGeom>
          <a:noFill/>
        </p:spPr>
        <p:txBody>
          <a:bodyPr wrap="none" rtlCol="0">
            <a:spAutoFit/>
          </a:bodyPr>
          <a:lstStyle/>
          <a:p>
            <a:r>
              <a:rPr lang="en-CA" sz="4000" dirty="0"/>
              <a:t>reproduce the work or any</a:t>
            </a:r>
            <a:endParaRPr lang="en-US" sz="4000" dirty="0"/>
          </a:p>
        </p:txBody>
      </p:sp>
      <p:sp>
        <p:nvSpPr>
          <p:cNvPr id="12" name="Title 3">
            <a:extLst>
              <a:ext uri="{FF2B5EF4-FFF2-40B4-BE49-F238E27FC236}">
                <a16:creationId xmlns:a16="http://schemas.microsoft.com/office/drawing/2014/main" id="{28524049-ABF9-5947-821F-1445059D60D6}"/>
              </a:ext>
            </a:extLst>
          </p:cNvPr>
          <p:cNvSpPr>
            <a:spLocks noGrp="1"/>
          </p:cNvSpPr>
          <p:nvPr>
            <p:ph type="title"/>
          </p:nvPr>
        </p:nvSpPr>
        <p:spPr/>
        <p:txBody>
          <a:bodyPr/>
          <a:lstStyle/>
          <a:p>
            <a:r>
              <a:rPr lang="en-US" dirty="0"/>
              <a:t>DETAILS IN THE PHRASE</a:t>
            </a:r>
          </a:p>
        </p:txBody>
      </p:sp>
      <p:pic>
        <p:nvPicPr>
          <p:cNvPr id="13" name="Make a recording">
            <a:extLst>
              <a:ext uri="{FF2B5EF4-FFF2-40B4-BE49-F238E27FC236}">
                <a16:creationId xmlns:a16="http://schemas.microsoft.com/office/drawing/2014/main" id="{3DAC6A25-7D68-F142-922D-79FCA9DB69B5}"/>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916478" y="2276875"/>
            <a:ext cx="1745522" cy="2181902"/>
          </a:xfrm>
          <a:prstGeom prst="rect">
            <a:avLst/>
          </a:prstGeom>
        </p:spPr>
      </p:pic>
      <p:pic>
        <p:nvPicPr>
          <p:cNvPr id="14" name="Make a novel">
            <a:extLst>
              <a:ext uri="{FF2B5EF4-FFF2-40B4-BE49-F238E27FC236}">
                <a16:creationId xmlns:a16="http://schemas.microsoft.com/office/drawing/2014/main" id="{FAFD3447-6968-4B4F-AFE3-667ED4D02FFF}"/>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7237087" y="4209433"/>
            <a:ext cx="1831306" cy="2294650"/>
          </a:xfrm>
          <a:prstGeom prst="rect">
            <a:avLst/>
          </a:prstGeom>
        </p:spPr>
      </p:pic>
      <p:pic>
        <p:nvPicPr>
          <p:cNvPr id="15" name="Cinematographic work">
            <a:extLst>
              <a:ext uri="{FF2B5EF4-FFF2-40B4-BE49-F238E27FC236}">
                <a16:creationId xmlns:a16="http://schemas.microsoft.com/office/drawing/2014/main" id="{E56C580B-D7BD-274B-9DC7-DE1A18D024E7}"/>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5158607" y="2490588"/>
            <a:ext cx="1684860" cy="2089227"/>
          </a:xfrm>
          <a:prstGeom prst="rect">
            <a:avLst/>
          </a:prstGeom>
        </p:spPr>
      </p:pic>
      <p:pic>
        <p:nvPicPr>
          <p:cNvPr id="16" name="Exhibit">
            <a:extLst>
              <a:ext uri="{FF2B5EF4-FFF2-40B4-BE49-F238E27FC236}">
                <a16:creationId xmlns:a16="http://schemas.microsoft.com/office/drawing/2014/main" id="{2818110B-F122-9C4E-A840-D49351AF8625}"/>
              </a:ext>
            </a:extLst>
          </p:cNvPr>
          <p:cNvPicPr>
            <a:picLocks noChangeAspect="1"/>
          </p:cNvPicPr>
          <p:nvPr/>
        </p:nvPicPr>
        <p:blipFill>
          <a:blip r:embed="rId9">
            <a:extLst>
              <a:ext uri="{96DAC541-7B7A-43D3-8B79-37D633B846F1}">
                <asvg:svgBlip xmlns="" xmlns:asvg="http://schemas.microsoft.com/office/drawing/2016/SVG/main" r:embed="rId10"/>
              </a:ext>
            </a:extLst>
          </a:blip>
          <a:stretch>
            <a:fillRect/>
          </a:stretch>
        </p:blipFill>
        <p:spPr>
          <a:xfrm>
            <a:off x="9462011" y="2490588"/>
            <a:ext cx="1813512" cy="2294650"/>
          </a:xfrm>
          <a:prstGeom prst="rect">
            <a:avLst/>
          </a:prstGeom>
        </p:spPr>
      </p:pic>
      <p:pic>
        <p:nvPicPr>
          <p:cNvPr id="17" name="Reproduce">
            <a:extLst>
              <a:ext uri="{FF2B5EF4-FFF2-40B4-BE49-F238E27FC236}">
                <a16:creationId xmlns:a16="http://schemas.microsoft.com/office/drawing/2014/main" id="{7A6B0FB1-5FFA-8E47-88A1-12804D4C8A1A}"/>
              </a:ext>
            </a:extLst>
          </p:cNvPr>
          <p:cNvPicPr>
            <a:picLocks noChangeAspect="1"/>
          </p:cNvPicPr>
          <p:nvPr/>
        </p:nvPicPr>
        <p:blipFill>
          <a:blip r:embed="rId11">
            <a:extLst>
              <a:ext uri="{96DAC541-7B7A-43D3-8B79-37D633B846F1}">
                <asvg:svgBlip xmlns="" xmlns:asvg="http://schemas.microsoft.com/office/drawing/2016/SVG/main" r:embed="rId12"/>
              </a:ext>
            </a:extLst>
          </a:blip>
          <a:stretch>
            <a:fillRect/>
          </a:stretch>
        </p:blipFill>
        <p:spPr>
          <a:xfrm>
            <a:off x="3055620" y="4125973"/>
            <a:ext cx="1709367" cy="2089227"/>
          </a:xfrm>
          <a:prstGeom prst="rect">
            <a:avLst/>
          </a:prstGeom>
        </p:spPr>
      </p:pic>
      <p:pic>
        <p:nvPicPr>
          <p:cNvPr id="18" name="Blog">
            <a:extLst>
              <a:ext uri="{FF2B5EF4-FFF2-40B4-BE49-F238E27FC236}">
                <a16:creationId xmlns:a16="http://schemas.microsoft.com/office/drawing/2014/main" id="{22DEB5B9-CA12-9A4C-8F65-796BD383E2E7}"/>
              </a:ext>
            </a:extLst>
          </p:cNvPr>
          <p:cNvPicPr>
            <a:picLocks noChangeAspect="1"/>
          </p:cNvPicPr>
          <p:nvPr/>
        </p:nvPicPr>
        <p:blipFill>
          <a:blip r:embed="rId13">
            <a:extLst>
              <a:ext uri="{96DAC541-7B7A-43D3-8B79-37D633B846F1}">
                <asvg:svgBlip xmlns="" xmlns:asvg="http://schemas.microsoft.com/office/drawing/2016/SVG/main" r:embed="rId14"/>
              </a:ext>
            </a:extLst>
          </a:blip>
          <a:stretch>
            <a:fillRect/>
          </a:stretch>
        </p:blipFill>
        <p:spPr>
          <a:xfrm>
            <a:off x="327722" y="2393112"/>
            <a:ext cx="3184977" cy="4000642"/>
          </a:xfrm>
          <a:prstGeom prst="rect">
            <a:avLst/>
          </a:prstGeom>
        </p:spPr>
      </p:pic>
      <p:pic>
        <p:nvPicPr>
          <p:cNvPr id="20" name="Novel">
            <a:extLst>
              <a:ext uri="{FF2B5EF4-FFF2-40B4-BE49-F238E27FC236}">
                <a16:creationId xmlns:a16="http://schemas.microsoft.com/office/drawing/2014/main" id="{0ECC1F31-C06C-5C4D-A1B2-725DE5FCA617}"/>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4555006" y="2478382"/>
            <a:ext cx="3298371" cy="4132899"/>
          </a:xfrm>
          <a:prstGeom prst="rect">
            <a:avLst/>
          </a:prstGeom>
        </p:spPr>
      </p:pic>
      <p:pic>
        <p:nvPicPr>
          <p:cNvPr id="22" name="Stone tablets">
            <a:extLst>
              <a:ext uri="{FF2B5EF4-FFF2-40B4-BE49-F238E27FC236}">
                <a16:creationId xmlns:a16="http://schemas.microsoft.com/office/drawing/2014/main" id="{9D299271-7533-D449-B2C2-BC752C9A6961}"/>
              </a:ext>
            </a:extLst>
          </p:cNvPr>
          <p:cNvPicPr>
            <a:picLocks noChangeAspect="1"/>
          </p:cNvPicPr>
          <p:nvPr/>
        </p:nvPicPr>
        <p:blipFill>
          <a:blip r:embed="rId15">
            <a:extLst>
              <a:ext uri="{96DAC541-7B7A-43D3-8B79-37D633B846F1}">
                <asvg:svgBlip xmlns="" xmlns:asvg="http://schemas.microsoft.com/office/drawing/2016/SVG/main" r:embed="rId16"/>
              </a:ext>
            </a:extLst>
          </a:blip>
          <a:stretch>
            <a:fillRect/>
          </a:stretch>
        </p:blipFill>
        <p:spPr>
          <a:xfrm>
            <a:off x="9009985" y="2589055"/>
            <a:ext cx="2793093" cy="3463435"/>
          </a:xfrm>
          <a:prstGeom prst="rect">
            <a:avLst/>
          </a:prstGeom>
        </p:spPr>
      </p:pic>
      <p:sp>
        <p:nvSpPr>
          <p:cNvPr id="23" name="Cuz why not">
            <a:extLst>
              <a:ext uri="{FF2B5EF4-FFF2-40B4-BE49-F238E27FC236}">
                <a16:creationId xmlns:a16="http://schemas.microsoft.com/office/drawing/2014/main" id="{329F74B1-129D-0540-92CA-E97AD3D8932D}"/>
              </a:ext>
            </a:extLst>
          </p:cNvPr>
          <p:cNvSpPr txBox="1"/>
          <p:nvPr/>
        </p:nvSpPr>
        <p:spPr>
          <a:xfrm>
            <a:off x="9192096" y="5351322"/>
            <a:ext cx="2428870" cy="369332"/>
          </a:xfrm>
          <a:prstGeom prst="rect">
            <a:avLst/>
          </a:prstGeom>
          <a:noFill/>
        </p:spPr>
        <p:txBody>
          <a:bodyPr wrap="none" rtlCol="0">
            <a:spAutoFit/>
          </a:bodyPr>
          <a:lstStyle/>
          <a:p>
            <a:r>
              <a:rPr lang="en-US" i="1" dirty="0"/>
              <a:t>(…because why not?)</a:t>
            </a:r>
          </a:p>
        </p:txBody>
      </p:sp>
      <p:sp>
        <p:nvSpPr>
          <p:cNvPr id="24" name="Right Arrow 23">
            <a:extLst>
              <a:ext uri="{FF2B5EF4-FFF2-40B4-BE49-F238E27FC236}">
                <a16:creationId xmlns:a16="http://schemas.microsoft.com/office/drawing/2014/main" id="{1392C153-5C5E-0A4D-B982-509625790026}"/>
              </a:ext>
            </a:extLst>
          </p:cNvPr>
          <p:cNvSpPr/>
          <p:nvPr/>
        </p:nvSpPr>
        <p:spPr>
          <a:xfrm>
            <a:off x="3218784" y="3790111"/>
            <a:ext cx="1445079" cy="669472"/>
          </a:xfrm>
          <a:prstGeom prst="rightArrow">
            <a:avLst/>
          </a:prstGeom>
          <a:solidFill>
            <a:schemeClr val="accent4">
              <a:lumMod val="40000"/>
              <a:lumOff val="6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a:extLst>
              <a:ext uri="{FF2B5EF4-FFF2-40B4-BE49-F238E27FC236}">
                <a16:creationId xmlns:a16="http://schemas.microsoft.com/office/drawing/2014/main" id="{1EFAA8A7-C135-FB43-90A2-D175FF9F441A}"/>
              </a:ext>
            </a:extLst>
          </p:cNvPr>
          <p:cNvSpPr/>
          <p:nvPr/>
        </p:nvSpPr>
        <p:spPr>
          <a:xfrm>
            <a:off x="7769011" y="3764782"/>
            <a:ext cx="1445079" cy="669472"/>
          </a:xfrm>
          <a:prstGeom prst="rightArrow">
            <a:avLst/>
          </a:prstGeom>
          <a:solidFill>
            <a:schemeClr val="accent4">
              <a:lumMod val="40000"/>
              <a:lumOff val="6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554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3"/>
                                        </p:tgtEl>
                                      </p:cBhvr>
                                      <p:by x="150000" y="150000"/>
                                    </p:animScale>
                                  </p:childTnLst>
                                </p:cTn>
                              </p:par>
                              <p:par>
                                <p:cTn id="7" presetID="0" presetClass="path" presetSubtype="0" accel="50000" decel="50000" fill="hold" grpId="1" nodeType="withEffect">
                                  <p:stCondLst>
                                    <p:cond delay="0"/>
                                  </p:stCondLst>
                                  <p:childTnLst>
                                    <p:animMotion origin="layout" path="M -3.125E-6 -3.33333E-6 L -0.20586 -0.41389 " pathEditMode="relative" rAng="0" ptsTypes="AA">
                                      <p:cBhvr>
                                        <p:cTn id="8" dur="2000" fill="hold"/>
                                        <p:tgtEl>
                                          <p:spTgt spid="3"/>
                                        </p:tgtEl>
                                        <p:attrNameLst>
                                          <p:attrName>ppt_x</p:attrName>
                                          <p:attrName>ppt_y</p:attrName>
                                        </p:attrNameLst>
                                      </p:cBhvr>
                                      <p:rCtr x="-10299" y="-20694"/>
                                    </p:animMotion>
                                  </p:childTnLst>
                                </p:cTn>
                              </p:par>
                              <p:par>
                                <p:cTn id="9" presetID="10" presetClass="exit" presetSubtype="0" fill="hold" grpId="0" nodeType="withEffect">
                                  <p:stCondLst>
                                    <p:cond delay="0"/>
                                  </p:stCondLst>
                                  <p:childTnLst>
                                    <p:animEffect transition="out" filter="fade">
                                      <p:cBhvr>
                                        <p:cTn id="10" dur="500"/>
                                        <p:tgtEl>
                                          <p:spTgt spid="10"/>
                                        </p:tgtEl>
                                      </p:cBhvr>
                                    </p:animEffect>
                                    <p:set>
                                      <p:cBhvr>
                                        <p:cTn id="11" dur="1" fill="hold">
                                          <p:stCondLst>
                                            <p:cond delay="499"/>
                                          </p:stCondLst>
                                        </p:cTn>
                                        <p:tgtEl>
                                          <p:spTgt spid="10"/>
                                        </p:tgtEl>
                                        <p:attrNameLst>
                                          <p:attrName>style.visibility</p:attrName>
                                        </p:attrNameLst>
                                      </p:cBhvr>
                                      <p:to>
                                        <p:strVal val="hidden"/>
                                      </p:to>
                                    </p:set>
                                  </p:childTnLst>
                                </p:cTn>
                              </p:par>
                              <p:par>
                                <p:cTn id="12" presetID="10" presetClass="exit" presetSubtype="0" fill="hold" grpId="0" nodeType="withEffect">
                                  <p:stCondLst>
                                    <p:cond delay="0"/>
                                  </p:stCondLst>
                                  <p:childTnLst>
                                    <p:animEffect transition="out" filter="fade">
                                      <p:cBhvr>
                                        <p:cTn id="13" dur="500"/>
                                        <p:tgtEl>
                                          <p:spTgt spid="8"/>
                                        </p:tgtEl>
                                      </p:cBhvr>
                                    </p:animEffect>
                                    <p:set>
                                      <p:cBhvr>
                                        <p:cTn id="14" dur="1" fill="hold">
                                          <p:stCondLst>
                                            <p:cond delay="499"/>
                                          </p:stCondLst>
                                        </p:cTn>
                                        <p:tgtEl>
                                          <p:spTgt spid="8"/>
                                        </p:tgtEl>
                                        <p:attrNameLst>
                                          <p:attrName>style.visibility</p:attrName>
                                        </p:attrNameLst>
                                      </p:cBhvr>
                                      <p:to>
                                        <p:strVal val="hidden"/>
                                      </p:to>
                                    </p:set>
                                  </p:childTnLst>
                                </p:cTn>
                              </p:par>
                              <p:par>
                                <p:cTn id="15" presetID="10" presetClass="exit" presetSubtype="0" fill="hold" grpId="0" nodeType="withEffect">
                                  <p:stCondLst>
                                    <p:cond delay="0"/>
                                  </p:stCondLst>
                                  <p:childTnLst>
                                    <p:animEffect transition="out" filter="fade">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par>
                                <p:cTn id="18" presetID="10" presetClass="exit" presetSubtype="0" fill="hold" grpId="0" nodeType="withEffect">
                                  <p:stCondLst>
                                    <p:cond delay="0"/>
                                  </p:stCondLst>
                                  <p:childTnLst>
                                    <p:animEffect transition="out" filter="fade">
                                      <p:cBhvr>
                                        <p:cTn id="19" dur="500"/>
                                        <p:tgtEl>
                                          <p:spTgt spid="11"/>
                                        </p:tgtEl>
                                      </p:cBhvr>
                                    </p:animEffect>
                                    <p:set>
                                      <p:cBhvr>
                                        <p:cTn id="20" dur="1" fill="hold">
                                          <p:stCondLst>
                                            <p:cond delay="499"/>
                                          </p:stCondLst>
                                        </p:cTn>
                                        <p:tgtEl>
                                          <p:spTgt spid="11"/>
                                        </p:tgtEl>
                                        <p:attrNameLst>
                                          <p:attrName>style.visibility</p:attrName>
                                        </p:attrNameLst>
                                      </p:cBhvr>
                                      <p:to>
                                        <p:strVal val="hidden"/>
                                      </p:to>
                                    </p:set>
                                  </p:childTnLst>
                                </p:cTn>
                              </p:par>
                              <p:par>
                                <p:cTn id="21" presetID="10" presetClass="exit" presetSubtype="0" fill="hold" grpId="0" nodeType="withEffect">
                                  <p:stCondLst>
                                    <p:cond delay="0"/>
                                  </p:stCondLst>
                                  <p:childTnLst>
                                    <p:animEffect transition="out" filter="fade">
                                      <p:cBhvr>
                                        <p:cTn id="22" dur="500"/>
                                        <p:tgtEl>
                                          <p:spTgt spid="6"/>
                                        </p:tgtEl>
                                      </p:cBhvr>
                                    </p:animEffect>
                                    <p:set>
                                      <p:cBhvr>
                                        <p:cTn id="23" dur="1" fill="hold">
                                          <p:stCondLst>
                                            <p:cond delay="499"/>
                                          </p:stCondLst>
                                        </p:cTn>
                                        <p:tgtEl>
                                          <p:spTgt spid="6"/>
                                        </p:tgtEl>
                                        <p:attrNameLst>
                                          <p:attrName>style.visibility</p:attrName>
                                        </p:attrNameLst>
                                      </p:cBhvr>
                                      <p:to>
                                        <p:strVal val="hidden"/>
                                      </p:to>
                                    </p:set>
                                  </p:childTnLst>
                                </p:cTn>
                              </p:par>
                              <p:par>
                                <p:cTn id="24" presetID="10" presetClass="exit" presetSubtype="0" fill="hold" grpId="0" nodeType="withEffect">
                                  <p:stCondLst>
                                    <p:cond delay="0"/>
                                  </p:stCondLst>
                                  <p:childTnLst>
                                    <p:animEffect transition="out" filter="fade">
                                      <p:cBhvr>
                                        <p:cTn id="25" dur="500"/>
                                        <p:tgtEl>
                                          <p:spTgt spid="7"/>
                                        </p:tgtEl>
                                      </p:cBhvr>
                                    </p:animEffect>
                                    <p:set>
                                      <p:cBhvr>
                                        <p:cTn id="26" dur="1" fill="hold">
                                          <p:stCondLst>
                                            <p:cond delay="499"/>
                                          </p:stCondLst>
                                        </p:cTn>
                                        <p:tgtEl>
                                          <p:spTgt spid="7"/>
                                        </p:tgtEl>
                                        <p:attrNameLst>
                                          <p:attrName>style.visibility</p:attrName>
                                        </p:attrNameLst>
                                      </p:cBhvr>
                                      <p:to>
                                        <p:strVal val="hidden"/>
                                      </p:to>
                                    </p:set>
                                  </p:childTnLst>
                                </p:cTn>
                              </p:par>
                              <p:par>
                                <p:cTn id="27" presetID="10" presetClass="exit" presetSubtype="0" fill="hold" grpId="0" nodeType="withEffect">
                                  <p:stCondLst>
                                    <p:cond delay="0"/>
                                  </p:stCondLst>
                                  <p:childTnLst>
                                    <p:animEffect transition="out" filter="fade">
                                      <p:cBhvr>
                                        <p:cTn id="28" dur="500"/>
                                        <p:tgtEl>
                                          <p:spTgt spid="5"/>
                                        </p:tgtEl>
                                      </p:cBhvr>
                                    </p:animEffect>
                                    <p:set>
                                      <p:cBhvr>
                                        <p:cTn id="29" dur="1" fill="hold">
                                          <p:stCondLst>
                                            <p:cond delay="499"/>
                                          </p:stCondLst>
                                        </p:cTn>
                                        <p:tgtEl>
                                          <p:spTgt spid="5"/>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200"/>
                                        <p:tgtEl>
                                          <p:spTgt spid="13"/>
                                        </p:tgtEl>
                                      </p:cBhvr>
                                    </p:animEffect>
                                  </p:childTnLst>
                                </p:cTn>
                              </p:par>
                            </p:childTnLst>
                          </p:cTn>
                        </p:par>
                        <p:par>
                          <p:cTn id="35" fill="hold">
                            <p:stCondLst>
                              <p:cond delay="200"/>
                            </p:stCondLst>
                            <p:childTnLst>
                              <p:par>
                                <p:cTn id="36" presetID="10"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200"/>
                                        <p:tgtEl>
                                          <p:spTgt spid="14"/>
                                        </p:tgtEl>
                                      </p:cBhvr>
                                    </p:animEffect>
                                  </p:childTnLst>
                                </p:cTn>
                              </p:par>
                            </p:childTnLst>
                          </p:cTn>
                        </p:par>
                        <p:par>
                          <p:cTn id="39" fill="hold">
                            <p:stCondLst>
                              <p:cond delay="400"/>
                            </p:stCondLst>
                            <p:childTnLst>
                              <p:par>
                                <p:cTn id="40" presetID="10"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200"/>
                                        <p:tgtEl>
                                          <p:spTgt spid="17"/>
                                        </p:tgtEl>
                                      </p:cBhvr>
                                    </p:animEffect>
                                  </p:childTnLst>
                                </p:cTn>
                              </p:par>
                            </p:childTnLst>
                          </p:cTn>
                        </p:par>
                        <p:par>
                          <p:cTn id="43" fill="hold">
                            <p:stCondLst>
                              <p:cond delay="600"/>
                            </p:stCondLst>
                            <p:childTnLst>
                              <p:par>
                                <p:cTn id="44" presetID="10" presetClass="entr" presetSubtype="0" fill="hold"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200"/>
                                        <p:tgtEl>
                                          <p:spTgt spid="16"/>
                                        </p:tgtEl>
                                      </p:cBhvr>
                                    </p:animEffect>
                                  </p:childTnLst>
                                </p:cTn>
                              </p:par>
                            </p:childTnLst>
                          </p:cTn>
                        </p:par>
                        <p:par>
                          <p:cTn id="47" fill="hold">
                            <p:stCondLst>
                              <p:cond delay="800"/>
                            </p:stCondLst>
                            <p:childTnLst>
                              <p:par>
                                <p:cTn id="48" presetID="10" presetClass="entr" presetSubtype="0" fill="hold" nodeType="after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2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nodeType="clickEffect">
                                  <p:stCondLst>
                                    <p:cond delay="0"/>
                                  </p:stCondLst>
                                  <p:childTnLst>
                                    <p:animEffect transition="out" filter="fade">
                                      <p:cBhvr>
                                        <p:cTn id="54" dur="500"/>
                                        <p:tgtEl>
                                          <p:spTgt spid="17"/>
                                        </p:tgtEl>
                                      </p:cBhvr>
                                    </p:animEffect>
                                    <p:set>
                                      <p:cBhvr>
                                        <p:cTn id="55" dur="1" fill="hold">
                                          <p:stCondLst>
                                            <p:cond delay="499"/>
                                          </p:stCondLst>
                                        </p:cTn>
                                        <p:tgtEl>
                                          <p:spTgt spid="17"/>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500"/>
                                        <p:tgtEl>
                                          <p:spTgt spid="16"/>
                                        </p:tgtEl>
                                      </p:cBhvr>
                                    </p:animEffect>
                                    <p:set>
                                      <p:cBhvr>
                                        <p:cTn id="58" dur="1" fill="hold">
                                          <p:stCondLst>
                                            <p:cond delay="499"/>
                                          </p:stCondLst>
                                        </p:cTn>
                                        <p:tgtEl>
                                          <p:spTgt spid="16"/>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500"/>
                                        <p:tgtEl>
                                          <p:spTgt spid="15"/>
                                        </p:tgtEl>
                                      </p:cBhvr>
                                    </p:animEffect>
                                    <p:set>
                                      <p:cBhvr>
                                        <p:cTn id="61" dur="1" fill="hold">
                                          <p:stCondLst>
                                            <p:cond delay="499"/>
                                          </p:stCondLst>
                                        </p:cTn>
                                        <p:tgtEl>
                                          <p:spTgt spid="15"/>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14"/>
                                        </p:tgtEl>
                                      </p:cBhvr>
                                    </p:animEffect>
                                    <p:set>
                                      <p:cBhvr>
                                        <p:cTn id="64" dur="1" fill="hold">
                                          <p:stCondLst>
                                            <p:cond delay="499"/>
                                          </p:stCondLst>
                                        </p:cTn>
                                        <p:tgtEl>
                                          <p:spTgt spid="14"/>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500"/>
                                        <p:tgtEl>
                                          <p:spTgt spid="13"/>
                                        </p:tgtEl>
                                      </p:cBhvr>
                                    </p:animEffect>
                                    <p:set>
                                      <p:cBhvr>
                                        <p:cTn id="67" dur="1" fill="hold">
                                          <p:stCondLst>
                                            <p:cond delay="499"/>
                                          </p:stCondLst>
                                        </p:cTn>
                                        <p:tgtEl>
                                          <p:spTgt spid="13"/>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additive="base">
                                        <p:cTn id="72" dur="500" fill="hold"/>
                                        <p:tgtEl>
                                          <p:spTgt spid="18"/>
                                        </p:tgtEl>
                                        <p:attrNameLst>
                                          <p:attrName>ppt_x</p:attrName>
                                        </p:attrNameLst>
                                      </p:cBhvr>
                                      <p:tavLst>
                                        <p:tav tm="0">
                                          <p:val>
                                            <p:strVal val="#ppt_x"/>
                                          </p:val>
                                        </p:tav>
                                        <p:tav tm="100000">
                                          <p:val>
                                            <p:strVal val="#ppt_x"/>
                                          </p:val>
                                        </p:tav>
                                      </p:tavLst>
                                    </p:anim>
                                    <p:anim calcmode="lin" valueType="num">
                                      <p:cBhvr additive="base">
                                        <p:cTn id="7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wipe(left)">
                                      <p:cBhvr>
                                        <p:cTn id="78" dur="500"/>
                                        <p:tgtEl>
                                          <p:spTgt spid="24"/>
                                        </p:tgtEl>
                                      </p:cBhvr>
                                    </p:animEffect>
                                  </p:childTnLst>
                                </p:cTn>
                              </p:par>
                              <p:par>
                                <p:cTn id="79" presetID="2" presetClass="entr" presetSubtype="4" fill="hold" nodeType="with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additive="base">
                                        <p:cTn id="81" dur="500" fill="hold"/>
                                        <p:tgtEl>
                                          <p:spTgt spid="20"/>
                                        </p:tgtEl>
                                        <p:attrNameLst>
                                          <p:attrName>ppt_x</p:attrName>
                                        </p:attrNameLst>
                                      </p:cBhvr>
                                      <p:tavLst>
                                        <p:tav tm="0">
                                          <p:val>
                                            <p:strVal val="#ppt_x"/>
                                          </p:val>
                                        </p:tav>
                                        <p:tav tm="100000">
                                          <p:val>
                                            <p:strVal val="#ppt_x"/>
                                          </p:val>
                                        </p:tav>
                                      </p:tavLst>
                                    </p:anim>
                                    <p:anim calcmode="lin" valueType="num">
                                      <p:cBhvr additive="base">
                                        <p:cTn id="8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par>
                                <p:cTn id="88" presetID="2" presetClass="entr" presetSubtype="4" fill="hold" nodeType="withEffect">
                                  <p:stCondLst>
                                    <p:cond delay="0"/>
                                  </p:stCondLst>
                                  <p:childTnLst>
                                    <p:set>
                                      <p:cBhvr>
                                        <p:cTn id="89" dur="1" fill="hold">
                                          <p:stCondLst>
                                            <p:cond delay="0"/>
                                          </p:stCondLst>
                                        </p:cTn>
                                        <p:tgtEl>
                                          <p:spTgt spid="22"/>
                                        </p:tgtEl>
                                        <p:attrNameLst>
                                          <p:attrName>style.visibility</p:attrName>
                                        </p:attrNameLst>
                                      </p:cBhvr>
                                      <p:to>
                                        <p:strVal val="visible"/>
                                      </p:to>
                                    </p:set>
                                    <p:anim calcmode="lin" valueType="num">
                                      <p:cBhvr additive="base">
                                        <p:cTn id="90" dur="500" fill="hold"/>
                                        <p:tgtEl>
                                          <p:spTgt spid="22"/>
                                        </p:tgtEl>
                                        <p:attrNameLst>
                                          <p:attrName>ppt_x</p:attrName>
                                        </p:attrNameLst>
                                      </p:cBhvr>
                                      <p:tavLst>
                                        <p:tav tm="0">
                                          <p:val>
                                            <p:strVal val="#ppt_x"/>
                                          </p:val>
                                        </p:tav>
                                        <p:tav tm="100000">
                                          <p:val>
                                            <p:strVal val="#ppt_x"/>
                                          </p:val>
                                        </p:tav>
                                      </p:tavLst>
                                    </p:anim>
                                    <p:anim calcmode="lin" valueType="num">
                                      <p:cBhvr additive="base">
                                        <p:cTn id="91" dur="500" fill="hold"/>
                                        <p:tgtEl>
                                          <p:spTgt spid="22"/>
                                        </p:tgtEl>
                                        <p:attrNameLst>
                                          <p:attrName>ppt_y</p:attrName>
                                        </p:attrNameLst>
                                      </p:cBhvr>
                                      <p:tavLst>
                                        <p:tav tm="0">
                                          <p:val>
                                            <p:strVal val="1+#ppt_h/2"/>
                                          </p:val>
                                        </p:tav>
                                        <p:tav tm="100000">
                                          <p:val>
                                            <p:strVal val="#ppt_y"/>
                                          </p:val>
                                        </p:tav>
                                      </p:tavLst>
                                    </p:anim>
                                  </p:childTnLst>
                                </p:cTn>
                              </p:par>
                            </p:childTnLst>
                          </p:cTn>
                        </p:par>
                        <p:par>
                          <p:cTn id="92" fill="hold">
                            <p:stCondLst>
                              <p:cond delay="500"/>
                            </p:stCondLst>
                            <p:childTnLst>
                              <p:par>
                                <p:cTn id="93" presetID="55" presetClass="entr" presetSubtype="0" fill="hold" grpId="0" nodeType="afterEffect">
                                  <p:stCondLst>
                                    <p:cond delay="400"/>
                                  </p:stCondLst>
                                  <p:childTnLst>
                                    <p:set>
                                      <p:cBhvr>
                                        <p:cTn id="94" dur="1" fill="hold">
                                          <p:stCondLst>
                                            <p:cond delay="0"/>
                                          </p:stCondLst>
                                        </p:cTn>
                                        <p:tgtEl>
                                          <p:spTgt spid="23"/>
                                        </p:tgtEl>
                                        <p:attrNameLst>
                                          <p:attrName>style.visibility</p:attrName>
                                        </p:attrNameLst>
                                      </p:cBhvr>
                                      <p:to>
                                        <p:strVal val="visible"/>
                                      </p:to>
                                    </p:set>
                                    <p:anim calcmode="lin" valueType="num">
                                      <p:cBhvr>
                                        <p:cTn id="95" dur="500" fill="hold"/>
                                        <p:tgtEl>
                                          <p:spTgt spid="23"/>
                                        </p:tgtEl>
                                        <p:attrNameLst>
                                          <p:attrName>ppt_w</p:attrName>
                                        </p:attrNameLst>
                                      </p:cBhvr>
                                      <p:tavLst>
                                        <p:tav tm="0">
                                          <p:val>
                                            <p:strVal val="#ppt_w*0.70"/>
                                          </p:val>
                                        </p:tav>
                                        <p:tav tm="100000">
                                          <p:val>
                                            <p:strVal val="#ppt_w"/>
                                          </p:val>
                                        </p:tav>
                                      </p:tavLst>
                                    </p:anim>
                                    <p:anim calcmode="lin" valueType="num">
                                      <p:cBhvr>
                                        <p:cTn id="96" dur="500" fill="hold"/>
                                        <p:tgtEl>
                                          <p:spTgt spid="23"/>
                                        </p:tgtEl>
                                        <p:attrNameLst>
                                          <p:attrName>ppt_h</p:attrName>
                                        </p:attrNameLst>
                                      </p:cBhvr>
                                      <p:tavLst>
                                        <p:tav tm="0">
                                          <p:val>
                                            <p:strVal val="#ppt_h"/>
                                          </p:val>
                                        </p:tav>
                                        <p:tav tm="100000">
                                          <p:val>
                                            <p:strVal val="#ppt_h"/>
                                          </p:val>
                                        </p:tav>
                                      </p:tavLst>
                                    </p:anim>
                                    <p:animEffect transition="in" filter="fade">
                                      <p:cBhvr>
                                        <p:cTn id="9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5" grpId="0"/>
      <p:bldP spid="6" grpId="0"/>
      <p:bldP spid="7" grpId="0"/>
      <p:bldP spid="8" grpId="0"/>
      <p:bldP spid="9" grpId="0"/>
      <p:bldP spid="10" grpId="0"/>
      <p:bldP spid="11" grpId="0"/>
      <p:bldP spid="23" grpId="0"/>
      <p:bldP spid="24" grpId="0" animBg="1"/>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398E68A-8CE2-2D49-BC66-7B662EE442A2}"/>
              </a:ext>
            </a:extLst>
          </p:cNvPr>
          <p:cNvSpPr>
            <a:spLocks noGrp="1"/>
          </p:cNvSpPr>
          <p:nvPr>
            <p:ph type="title"/>
          </p:nvPr>
        </p:nvSpPr>
        <p:spPr/>
        <p:txBody>
          <a:bodyPr/>
          <a:lstStyle/>
          <a:p>
            <a:r>
              <a:rPr lang="en-US" dirty="0"/>
              <a:t>RIGHTS IN SECTION 3(1)</a:t>
            </a:r>
          </a:p>
        </p:txBody>
      </p:sp>
      <p:pic>
        <p:nvPicPr>
          <p:cNvPr id="3" name="Sandy" descr="A close up of a logo&#10;&#10;Description automatically generated">
            <a:extLst>
              <a:ext uri="{FF2B5EF4-FFF2-40B4-BE49-F238E27FC236}">
                <a16:creationId xmlns:a16="http://schemas.microsoft.com/office/drawing/2014/main" id="{06B9B4B9-C7B4-A143-A573-A41C82A46A47}"/>
              </a:ext>
            </a:extLst>
          </p:cNvPr>
          <p:cNvPicPr>
            <a:picLocks noChangeAspect="1"/>
          </p:cNvPicPr>
          <p:nvPr/>
        </p:nvPicPr>
        <p:blipFill>
          <a:blip r:embed="rId3"/>
          <a:stretch>
            <a:fillRect/>
          </a:stretch>
        </p:blipFill>
        <p:spPr>
          <a:xfrm flipH="1">
            <a:off x="540221" y="1940935"/>
            <a:ext cx="1948956" cy="3970997"/>
          </a:xfrm>
          <a:prstGeom prst="rect">
            <a:avLst/>
          </a:prstGeom>
        </p:spPr>
      </p:pic>
      <p:pic>
        <p:nvPicPr>
          <p:cNvPr id="5" name="Section31a">
            <a:extLst>
              <a:ext uri="{FF2B5EF4-FFF2-40B4-BE49-F238E27FC236}">
                <a16:creationId xmlns:a16="http://schemas.microsoft.com/office/drawing/2014/main" id="{9D0F17A1-9799-704F-BFA9-CB298071E6BB}"/>
              </a:ext>
            </a:extLst>
          </p:cNvPr>
          <p:cNvPicPr>
            <a:picLocks noChangeAspect="1"/>
          </p:cNvPicPr>
          <p:nvPr/>
        </p:nvPicPr>
        <p:blipFill>
          <a:blip r:embed="rId4"/>
          <a:stretch>
            <a:fillRect/>
          </a:stretch>
        </p:blipFill>
        <p:spPr>
          <a:xfrm>
            <a:off x="3246664" y="1456531"/>
            <a:ext cx="8686800" cy="584200"/>
          </a:xfrm>
          <a:prstGeom prst="rect">
            <a:avLst/>
          </a:prstGeom>
        </p:spPr>
      </p:pic>
      <p:sp>
        <p:nvSpPr>
          <p:cNvPr id="6" name="I heart this">
            <a:extLst>
              <a:ext uri="{FF2B5EF4-FFF2-40B4-BE49-F238E27FC236}">
                <a16:creationId xmlns:a16="http://schemas.microsoft.com/office/drawing/2014/main" id="{FD3E3D34-08BD-6742-B02E-4DAE97C295D9}"/>
              </a:ext>
            </a:extLst>
          </p:cNvPr>
          <p:cNvSpPr/>
          <p:nvPr/>
        </p:nvSpPr>
        <p:spPr>
          <a:xfrm>
            <a:off x="3111002" y="2583802"/>
            <a:ext cx="1273629" cy="873579"/>
          </a:xfrm>
          <a:prstGeom prst="wedgeRoundRectCallout">
            <a:avLst>
              <a:gd name="adj1" fmla="val -120833"/>
              <a:gd name="adj2" fmla="val 45677"/>
              <a:gd name="adj3" fmla="val 16667"/>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I    </a:t>
            </a:r>
            <a:r>
              <a:rPr lang="en-US" dirty="0" smtClean="0">
                <a:solidFill>
                  <a:sysClr val="windowText" lastClr="000000"/>
                </a:solidFill>
                <a:latin typeface="Segoe Fluent Icons" panose="050A0102010101010101" pitchFamily="18" charset="0"/>
              </a:rPr>
              <a:t>  </a:t>
            </a:r>
            <a:r>
              <a:rPr lang="en-US" dirty="0" smtClean="0">
                <a:solidFill>
                  <a:sysClr val="windowText" lastClr="000000"/>
                </a:solidFill>
              </a:rPr>
              <a:t>THIS </a:t>
            </a:r>
            <a:r>
              <a:rPr lang="en-US" dirty="0">
                <a:solidFill>
                  <a:sysClr val="windowText" lastClr="000000"/>
                </a:solidFill>
              </a:rPr>
              <a:t>SCRIPT!</a:t>
            </a:r>
            <a:r>
              <a:rPr lang="en-US" dirty="0"/>
              <a:t> </a:t>
            </a:r>
          </a:p>
        </p:txBody>
      </p:sp>
      <p:grpSp>
        <p:nvGrpSpPr>
          <p:cNvPr id="12" name="Group 11">
            <a:extLst>
              <a:ext uri="{FF2B5EF4-FFF2-40B4-BE49-F238E27FC236}">
                <a16:creationId xmlns:a16="http://schemas.microsoft.com/office/drawing/2014/main" id="{4488754F-D3FF-DB4D-ABE0-715EBC3CAEF0}"/>
              </a:ext>
            </a:extLst>
          </p:cNvPr>
          <p:cNvGrpSpPr/>
          <p:nvPr/>
        </p:nvGrpSpPr>
        <p:grpSpPr>
          <a:xfrm>
            <a:off x="9151702" y="2675011"/>
            <a:ext cx="2335910" cy="3236921"/>
            <a:chOff x="9355348" y="2936841"/>
            <a:chExt cx="1602751" cy="2220967"/>
          </a:xfrm>
        </p:grpSpPr>
        <p:pic>
          <p:nvPicPr>
            <p:cNvPr id="9" name="Picture 8" descr="Image result for canada coat of arm">
              <a:extLst>
                <a:ext uri="{FF2B5EF4-FFF2-40B4-BE49-F238E27FC236}">
                  <a16:creationId xmlns:a16="http://schemas.microsoft.com/office/drawing/2014/main" id="{2E76F115-2C39-C848-8C62-7A74BFF050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75422" y="2936841"/>
              <a:ext cx="1562604" cy="197918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B31FE127-4CD6-A24B-AA0D-7BA52163F467}"/>
                </a:ext>
              </a:extLst>
            </p:cNvPr>
            <p:cNvPicPr>
              <a:picLocks noChangeAspect="1"/>
            </p:cNvPicPr>
            <p:nvPr/>
          </p:nvPicPr>
          <p:blipFill>
            <a:blip r:embed="rId6"/>
            <a:stretch>
              <a:fillRect/>
            </a:stretch>
          </p:blipFill>
          <p:spPr>
            <a:xfrm>
              <a:off x="9355348" y="4925235"/>
              <a:ext cx="1602751" cy="232573"/>
            </a:xfrm>
            <a:prstGeom prst="rect">
              <a:avLst/>
            </a:prstGeom>
          </p:spPr>
        </p:pic>
      </p:grpSp>
      <p:sp>
        <p:nvSpPr>
          <p:cNvPr id="13" name="Hang on Sandy">
            <a:extLst>
              <a:ext uri="{FF2B5EF4-FFF2-40B4-BE49-F238E27FC236}">
                <a16:creationId xmlns:a16="http://schemas.microsoft.com/office/drawing/2014/main" id="{1448601D-5B28-FB44-A777-048236A177C7}"/>
              </a:ext>
            </a:extLst>
          </p:cNvPr>
          <p:cNvSpPr/>
          <p:nvPr/>
        </p:nvSpPr>
        <p:spPr>
          <a:xfrm>
            <a:off x="7012541" y="2326040"/>
            <a:ext cx="1273629" cy="1094014"/>
          </a:xfrm>
          <a:prstGeom prst="wedgeRectCallout">
            <a:avLst>
              <a:gd name="adj1" fmla="val 133763"/>
              <a:gd name="adj2" fmla="val 53816"/>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Now hang on there, Sandy…</a:t>
            </a:r>
          </a:p>
        </p:txBody>
      </p:sp>
      <p:sp>
        <p:nvSpPr>
          <p:cNvPr id="14" name="Oh wait nvm">
            <a:extLst>
              <a:ext uri="{FF2B5EF4-FFF2-40B4-BE49-F238E27FC236}">
                <a16:creationId xmlns:a16="http://schemas.microsoft.com/office/drawing/2014/main" id="{0D070B59-2243-A042-9865-DBDB45DAAB74}"/>
              </a:ext>
            </a:extLst>
          </p:cNvPr>
          <p:cNvSpPr/>
          <p:nvPr/>
        </p:nvSpPr>
        <p:spPr>
          <a:xfrm>
            <a:off x="6877373" y="2326040"/>
            <a:ext cx="1856192" cy="1094014"/>
          </a:xfrm>
          <a:prstGeom prst="wedgeRectCallout">
            <a:avLst>
              <a:gd name="adj1" fmla="val 83747"/>
              <a:gd name="adj2" fmla="val 55153"/>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Oh wait. </a:t>
            </a:r>
            <a:r>
              <a:rPr lang="en-US" dirty="0" err="1">
                <a:solidFill>
                  <a:sysClr val="windowText" lastClr="000000"/>
                </a:solidFill>
              </a:rPr>
              <a:t>Nevermind</a:t>
            </a:r>
            <a:r>
              <a:rPr lang="en-US" dirty="0">
                <a:solidFill>
                  <a:sysClr val="windowText" lastClr="000000"/>
                </a:solidFill>
              </a:rPr>
              <a:t>.</a:t>
            </a:r>
          </a:p>
          <a:p>
            <a:pPr algn="ctr"/>
            <a:r>
              <a:rPr lang="en-US" dirty="0">
                <a:solidFill>
                  <a:sysClr val="windowText" lastClr="000000"/>
                </a:solidFill>
              </a:rPr>
              <a:t>You good, boo. </a:t>
            </a:r>
          </a:p>
        </p:txBody>
      </p:sp>
      <p:pic>
        <p:nvPicPr>
          <p:cNvPr id="15" name="CC logo" descr="Image result for creative commons logo">
            <a:extLst>
              <a:ext uri="{FF2B5EF4-FFF2-40B4-BE49-F238E27FC236}">
                <a16:creationId xmlns:a16="http://schemas.microsoft.com/office/drawing/2014/main" id="{F53494C4-6BF4-3242-B366-616E388C01B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47817" y="3477636"/>
            <a:ext cx="4386123" cy="1127371"/>
          </a:xfrm>
          <a:prstGeom prst="rect">
            <a:avLst/>
          </a:prstGeom>
          <a:noFill/>
          <a:extLst>
            <a:ext uri="{909E8E84-426E-40DD-AFC4-6F175D3DCCD1}">
              <a14:hiddenFill xmlns:a14="http://schemas.microsoft.com/office/drawing/2010/main">
                <a:solidFill>
                  <a:srgbClr val="FFFFFF"/>
                </a:solidFill>
              </a14:hiddenFill>
            </a:ext>
          </a:extLst>
        </p:spPr>
      </p:pic>
      <p:sp>
        <p:nvSpPr>
          <p:cNvPr id="7" name="Gotta see in japan">
            <a:extLst>
              <a:ext uri="{FF2B5EF4-FFF2-40B4-BE49-F238E27FC236}">
                <a16:creationId xmlns:a16="http://schemas.microsoft.com/office/drawing/2014/main" id="{4DDFDA31-788D-044A-A9A0-38DAB7C2BD9D}"/>
              </a:ext>
            </a:extLst>
          </p:cNvPr>
          <p:cNvSpPr/>
          <p:nvPr/>
        </p:nvSpPr>
        <p:spPr>
          <a:xfrm>
            <a:off x="3246664" y="4760700"/>
            <a:ext cx="1273629" cy="1624542"/>
          </a:xfrm>
          <a:prstGeom prst="wedgeRoundRectCallout">
            <a:avLst>
              <a:gd name="adj1" fmla="val -145192"/>
              <a:gd name="adj2" fmla="val -120043"/>
              <a:gd name="adj3" fmla="val 16667"/>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THEY GOTTA SEE THIS </a:t>
            </a:r>
            <a:r>
              <a:rPr lang="en-US" dirty="0" smtClean="0">
                <a:solidFill>
                  <a:sysClr val="windowText" lastClr="000000"/>
                </a:solidFill>
              </a:rPr>
              <a:t>IN</a:t>
            </a:r>
            <a:r>
              <a:rPr lang="en-US" dirty="0" smtClean="0">
                <a:solidFill>
                  <a:schemeClr val="tx1"/>
                </a:solidFill>
              </a:rPr>
              <a:t> *****  </a:t>
            </a:r>
            <a:r>
              <a:rPr lang="en-CA" sz="3200" dirty="0" smtClean="0">
                <a:solidFill>
                  <a:schemeClr val="tx1"/>
                </a:solidFill>
              </a:rPr>
              <a:t>!</a:t>
            </a:r>
            <a:endParaRPr lang="en-US" dirty="0">
              <a:solidFill>
                <a:schemeClr val="tx1"/>
              </a:solidFill>
            </a:endParaRPr>
          </a:p>
        </p:txBody>
      </p:sp>
      <p:pic>
        <p:nvPicPr>
          <p:cNvPr id="18" name="Picture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79364" y="5784623"/>
            <a:ext cx="648000" cy="648000"/>
          </a:xfrm>
          <a:prstGeom prst="rect">
            <a:avLst/>
          </a:prstGeom>
          <a:ln>
            <a:noFill/>
          </a:ln>
        </p:spPr>
      </p:pic>
      <p:sp>
        <p:nvSpPr>
          <p:cNvPr id="16" name="I heart this">
            <a:extLst>
              <a:ext uri="{FF2B5EF4-FFF2-40B4-BE49-F238E27FC236}">
                <a16:creationId xmlns:a16="http://schemas.microsoft.com/office/drawing/2014/main" id="{9744C5E3-58C8-1B4E-A03C-1CDCCB66A610}"/>
              </a:ext>
            </a:extLst>
          </p:cNvPr>
          <p:cNvSpPr/>
          <p:nvPr/>
        </p:nvSpPr>
        <p:spPr>
          <a:xfrm>
            <a:off x="2434926" y="5493593"/>
            <a:ext cx="1273629" cy="873579"/>
          </a:xfrm>
          <a:prstGeom prst="wedgeRoundRectCallout">
            <a:avLst>
              <a:gd name="adj1" fmla="val -89422"/>
              <a:gd name="adj2" fmla="val -263668"/>
              <a:gd name="adj3" fmla="val 16667"/>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YUSSS!!</a:t>
            </a:r>
            <a:endParaRPr lang="en-US" dirty="0"/>
          </a:p>
        </p:txBody>
      </p:sp>
      <p:sp>
        <p:nvSpPr>
          <p:cNvPr id="17" name="I heart this">
            <a:extLst>
              <a:ext uri="{FF2B5EF4-FFF2-40B4-BE49-F238E27FC236}">
                <a16:creationId xmlns:a16="http://schemas.microsoft.com/office/drawing/2014/main" id="{3EA28987-8083-7446-9355-F1468A1EBF2C}"/>
              </a:ext>
            </a:extLst>
          </p:cNvPr>
          <p:cNvSpPr/>
          <p:nvPr/>
        </p:nvSpPr>
        <p:spPr>
          <a:xfrm>
            <a:off x="3071740" y="4914438"/>
            <a:ext cx="1540619" cy="1094014"/>
          </a:xfrm>
          <a:prstGeom prst="wedgeRoundRectCallout">
            <a:avLst>
              <a:gd name="adj1" fmla="val -120302"/>
              <a:gd name="adj2" fmla="val -170742"/>
              <a:gd name="adj3" fmla="val 16667"/>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 altLang="en-US" dirty="0">
                <a:solidFill>
                  <a:sysClr val="windowText" lastClr="000000"/>
                </a:solidFill>
              </a:rPr>
              <a:t>私はこのテキストが大好きです！</a:t>
            </a:r>
            <a:endParaRPr lang="en-US" altLang="ja" sz="1000" dirty="0">
              <a:solidFill>
                <a:schemeClr val="tx1"/>
              </a:solidFill>
            </a:endParaRPr>
          </a:p>
        </p:txBody>
      </p:sp>
      <p:sp>
        <p:nvSpPr>
          <p:cNvPr id="19" name="TextBox 18">
            <a:extLst>
              <a:ext uri="{FF2B5EF4-FFF2-40B4-BE49-F238E27FC236}">
                <a16:creationId xmlns:a16="http://schemas.microsoft.com/office/drawing/2014/main" id="{28BB91DF-2AD5-1645-B30F-4DAFC01B2C5A}"/>
              </a:ext>
            </a:extLst>
          </p:cNvPr>
          <p:cNvSpPr txBox="1"/>
          <p:nvPr/>
        </p:nvSpPr>
        <p:spPr>
          <a:xfrm>
            <a:off x="1703615" y="6055258"/>
            <a:ext cx="5154386" cy="677108"/>
          </a:xfrm>
          <a:prstGeom prst="rect">
            <a:avLst/>
          </a:prstGeom>
          <a:noFill/>
        </p:spPr>
        <p:txBody>
          <a:bodyPr wrap="square" rtlCol="0">
            <a:spAutoFit/>
          </a:bodyPr>
          <a:lstStyle/>
          <a:p>
            <a:r>
              <a:rPr lang="en-CA" sz="1000" dirty="0"/>
              <a:t>University of Alberta. 2019. “Section 3.” Opening Up Copyright Instructional Module. https://</a:t>
            </a:r>
            <a:r>
              <a:rPr lang="en-CA" sz="1000" dirty="0" err="1"/>
              <a:t>www.ualberta.ca</a:t>
            </a:r>
            <a:r>
              <a:rPr lang="en-CA" sz="1000" dirty="0"/>
              <a:t>/copyright/resources/opening-up-copyright-instructional-modules </a:t>
            </a:r>
          </a:p>
          <a:p>
            <a:endParaRPr lang="en-US" dirty="0"/>
          </a:p>
        </p:txBody>
      </p:sp>
      <p:sp>
        <p:nvSpPr>
          <p:cNvPr id="20" name="I heart this">
            <a:extLst>
              <a:ext uri="{FF2B5EF4-FFF2-40B4-BE49-F238E27FC236}">
                <a16:creationId xmlns:a16="http://schemas.microsoft.com/office/drawing/2014/main" id="{E3B35B2F-3656-9246-A951-6ADE38EBDC00}"/>
              </a:ext>
            </a:extLst>
          </p:cNvPr>
          <p:cNvSpPr/>
          <p:nvPr/>
        </p:nvSpPr>
        <p:spPr>
          <a:xfrm>
            <a:off x="5233531" y="2439058"/>
            <a:ext cx="3134862" cy="1634921"/>
          </a:xfrm>
          <a:prstGeom prst="wedgeRoundRectCallout">
            <a:avLst>
              <a:gd name="adj1" fmla="val -149854"/>
              <a:gd name="adj2" fmla="val 11243"/>
              <a:gd name="adj3" fmla="val 16667"/>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PROVIDING #attribution IS</a:t>
            </a:r>
          </a:p>
          <a:p>
            <a:pPr algn="ctr"/>
            <a:r>
              <a:rPr lang="en-US" dirty="0">
                <a:solidFill>
                  <a:sysClr val="windowText" lastClr="000000"/>
                </a:solidFill>
              </a:rPr>
              <a:t>#</a:t>
            </a:r>
            <a:r>
              <a:rPr lang="en-US" dirty="0" err="1">
                <a:solidFill>
                  <a:sysClr val="windowText" lastClr="000000"/>
                </a:solidFill>
              </a:rPr>
              <a:t>doinItRight</a:t>
            </a:r>
            <a:r>
              <a:rPr lang="en-US" dirty="0">
                <a:solidFill>
                  <a:sysClr val="windowText" lastClr="000000"/>
                </a:solidFill>
              </a:rPr>
              <a:t>!</a:t>
            </a:r>
            <a:br>
              <a:rPr lang="en-US" dirty="0">
                <a:solidFill>
                  <a:sysClr val="windowText" lastClr="000000"/>
                </a:solidFill>
              </a:rPr>
            </a:br>
            <a:endParaRPr lang="en-US" dirty="0">
              <a:solidFill>
                <a:sysClr val="windowText" lastClr="000000"/>
              </a:solidFill>
            </a:endParaRPr>
          </a:p>
          <a:p>
            <a:pPr algn="ctr"/>
            <a:r>
              <a:rPr lang="en-US" dirty="0">
                <a:solidFill>
                  <a:sysClr val="windowText" lastClr="000000"/>
                </a:solidFill>
              </a:rPr>
              <a:t>#WINNING</a:t>
            </a:r>
            <a:endParaRPr lang="en-US" dirty="0"/>
          </a:p>
        </p:txBody>
      </p:sp>
      <p:sp>
        <p:nvSpPr>
          <p:cNvPr id="2" name="Heart 1"/>
          <p:cNvSpPr/>
          <p:nvPr/>
        </p:nvSpPr>
        <p:spPr>
          <a:xfrm>
            <a:off x="3416300" y="2794000"/>
            <a:ext cx="216000" cy="203200"/>
          </a:xfrm>
          <a:prstGeom prst="heart">
            <a:avLst/>
          </a:prstGeom>
          <a:gradFill flip="none" rotWithShape="1">
            <a:gsLst>
              <a:gs pos="0">
                <a:schemeClr val="accent1">
                  <a:lumMod val="5000"/>
                  <a:lumOff val="95000"/>
                </a:schemeClr>
              </a:gs>
              <a:gs pos="44000">
                <a:srgbClr val="FF0000"/>
              </a:gs>
              <a:gs pos="83000">
                <a:srgbClr val="FF0000"/>
              </a:gs>
              <a:gs pos="100000">
                <a:srgbClr val="FF0000"/>
              </a:gs>
            </a:gsLst>
            <a:lin ang="5400000" scaled="1"/>
            <a:tileRect/>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044196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6" presetClass="emph" presetSubtype="0" fill="hold" nodeType="withEffect">
                                  <p:stCondLst>
                                    <p:cond delay="0"/>
                                  </p:stCondLst>
                                  <p:childTnLst>
                                    <p:animScale>
                                      <p:cBhvr>
                                        <p:cTn id="14" dur="2000" fill="hold"/>
                                        <p:tgtEl>
                                          <p:spTgt spid="3"/>
                                        </p:tgtEl>
                                      </p:cBhvr>
                                      <p:by x="110000" y="110000"/>
                                    </p:animScale>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23" presetClass="entr" presetSubtype="32"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strVal val="4*#ppt_w"/>
                                          </p:val>
                                        </p:tav>
                                        <p:tav tm="100000">
                                          <p:val>
                                            <p:strVal val="#ppt_w"/>
                                          </p:val>
                                        </p:tav>
                                      </p:tavLst>
                                    </p:anim>
                                    <p:anim calcmode="lin" valueType="num">
                                      <p:cBhvr>
                                        <p:cTn id="41" dur="500" fill="hold"/>
                                        <p:tgtEl>
                                          <p:spTgt spid="15"/>
                                        </p:tgtEl>
                                        <p:attrNameLst>
                                          <p:attrName>ppt_h</p:attrName>
                                        </p:attrNameLst>
                                      </p:cBhvr>
                                      <p:tavLst>
                                        <p:tav tm="0">
                                          <p:val>
                                            <p:strVal val="4*#ppt_h"/>
                                          </p:val>
                                        </p:tav>
                                        <p:tav tm="100000">
                                          <p:val>
                                            <p:strVal val="#ppt_h"/>
                                          </p:val>
                                        </p:tav>
                                      </p:tavLst>
                                    </p:anim>
                                  </p:childTnLst>
                                </p:cTn>
                              </p:par>
                              <p:par>
                                <p:cTn id="42" presetID="1" presetClass="exit" presetSubtype="0" fill="hold" grpId="1" nodeType="withEffect">
                                  <p:stCondLst>
                                    <p:cond delay="0"/>
                                  </p:stCondLst>
                                  <p:childTnLst>
                                    <p:set>
                                      <p:cBhvr>
                                        <p:cTn id="43" dur="1" fill="hold">
                                          <p:stCondLst>
                                            <p:cond delay="0"/>
                                          </p:stCondLst>
                                        </p:cTn>
                                        <p:tgtEl>
                                          <p:spTgt spid="6"/>
                                        </p:tgtEl>
                                        <p:attrNameLst>
                                          <p:attrName>style.visibility</p:attrName>
                                        </p:attrNameLst>
                                      </p:cBhvr>
                                      <p:to>
                                        <p:strVal val="hidden"/>
                                      </p:to>
                                    </p:set>
                                  </p:childTnLst>
                                </p:cTn>
                              </p:par>
                              <p:par>
                                <p:cTn id="44" presetID="1" presetClass="exit" presetSubtype="0" fill="hold" grpId="1" nodeType="withEffect">
                                  <p:stCondLst>
                                    <p:cond delay="0"/>
                                  </p:stCondLst>
                                  <p:childTnLst>
                                    <p:set>
                                      <p:cBhvr>
                                        <p:cTn id="45" dur="1" fill="hold">
                                          <p:stCondLst>
                                            <p:cond delay="0"/>
                                          </p:stCondLst>
                                        </p:cTn>
                                        <p:tgtEl>
                                          <p:spTgt spid="2"/>
                                        </p:tgtEl>
                                        <p:attrNameLst>
                                          <p:attrName>style.visibility</p:attrName>
                                        </p:attrNameLst>
                                      </p:cBhvr>
                                      <p:to>
                                        <p:strVal val="hidden"/>
                                      </p:to>
                                    </p:set>
                                  </p:childTnLst>
                                </p:cTn>
                              </p:par>
                              <p:par>
                                <p:cTn id="46" presetID="1" presetClass="exit" presetSubtype="0" fill="hold" grpId="1" nodeType="withEffect">
                                  <p:stCondLst>
                                    <p:cond delay="0"/>
                                  </p:stCondLst>
                                  <p:childTnLst>
                                    <p:set>
                                      <p:cBhvr>
                                        <p:cTn id="47" dur="1" fill="hold">
                                          <p:stCondLst>
                                            <p:cond delay="0"/>
                                          </p:stCondLst>
                                        </p:cTn>
                                        <p:tgtEl>
                                          <p:spTgt spid="7"/>
                                        </p:tgtEl>
                                        <p:attrNameLst>
                                          <p:attrName>style.visibility</p:attrName>
                                        </p:attrNameLst>
                                      </p:cBhvr>
                                      <p:to>
                                        <p:strVal val="hidden"/>
                                      </p:to>
                                    </p:set>
                                  </p:childTnLst>
                                </p:cTn>
                              </p:par>
                              <p:par>
                                <p:cTn id="48" presetID="1" presetClass="exit" presetSubtype="0" fill="hold" nodeType="withEffect">
                                  <p:stCondLst>
                                    <p:cond delay="0"/>
                                  </p:stCondLst>
                                  <p:childTnLst>
                                    <p:set>
                                      <p:cBhvr>
                                        <p:cTn id="49" dur="1" fill="hold">
                                          <p:stCondLst>
                                            <p:cond delay="0"/>
                                          </p:stCondLst>
                                        </p:cTn>
                                        <p:tgtEl>
                                          <p:spTgt spid="18"/>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childTnLst>
                                </p:cTn>
                              </p:par>
                              <p:par>
                                <p:cTn id="54" presetID="1" presetClass="exit" presetSubtype="0" fill="hold" grpId="1" nodeType="withEffect">
                                  <p:stCondLst>
                                    <p:cond delay="0"/>
                                  </p:stCondLst>
                                  <p:childTnLst>
                                    <p:set>
                                      <p:cBhvr>
                                        <p:cTn id="55" dur="1" fill="hold">
                                          <p:stCondLst>
                                            <p:cond delay="0"/>
                                          </p:stCondLst>
                                        </p:cTn>
                                        <p:tgtEl>
                                          <p:spTgt spid="13"/>
                                        </p:tgtEl>
                                        <p:attrNameLst>
                                          <p:attrName>style.visibility</p:attrName>
                                        </p:attrNameLst>
                                      </p:cBhvr>
                                      <p:to>
                                        <p:strVal val="hidden"/>
                                      </p:to>
                                    </p:set>
                                  </p:childTnLst>
                                </p:cTn>
                              </p:par>
                            </p:childTnLst>
                          </p:cTn>
                        </p:par>
                        <p:par>
                          <p:cTn id="56" fill="hold">
                            <p:stCondLst>
                              <p:cond delay="0"/>
                            </p:stCondLst>
                            <p:childTnLst>
                              <p:par>
                                <p:cTn id="57" presetID="1" presetClass="entr" presetSubtype="0" fill="hold" grpId="0" nodeType="afterEffect">
                                  <p:stCondLst>
                                    <p:cond delay="500"/>
                                  </p:stCondLst>
                                  <p:childTnLst>
                                    <p:set>
                                      <p:cBhvr>
                                        <p:cTn id="58" dur="1" fill="hold">
                                          <p:stCondLst>
                                            <p:cond delay="0"/>
                                          </p:stCondLst>
                                        </p:cTn>
                                        <p:tgtEl>
                                          <p:spTgt spid="1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1" nodeType="clickEffect">
                                  <p:stCondLst>
                                    <p:cond delay="0"/>
                                  </p:stCondLst>
                                  <p:childTnLst>
                                    <p:set>
                                      <p:cBhvr>
                                        <p:cTn id="62" dur="1" fill="hold">
                                          <p:stCondLst>
                                            <p:cond delay="0"/>
                                          </p:stCondLst>
                                        </p:cTn>
                                        <p:tgtEl>
                                          <p:spTgt spid="17"/>
                                        </p:tgtEl>
                                        <p:attrNameLst>
                                          <p:attrName>style.visibility</p:attrName>
                                        </p:attrNameLst>
                                      </p:cBhvr>
                                      <p:to>
                                        <p:strVal val="visible"/>
                                      </p:to>
                                    </p:set>
                                  </p:childTnLst>
                                </p:cTn>
                              </p:par>
                              <p:par>
                                <p:cTn id="63" presetID="1" presetClass="exit" presetSubtype="0" fill="hold" grpId="1" nodeType="withEffect">
                                  <p:stCondLst>
                                    <p:cond delay="0"/>
                                  </p:stCondLst>
                                  <p:childTnLst>
                                    <p:set>
                                      <p:cBhvr>
                                        <p:cTn id="64" dur="1" fill="hold">
                                          <p:stCondLst>
                                            <p:cond delay="0"/>
                                          </p:stCondLst>
                                        </p:cTn>
                                        <p:tgtEl>
                                          <p:spTgt spid="16"/>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14"/>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0" presetClass="path" presetSubtype="0" accel="50000" decel="50000" fill="hold" nodeType="clickEffect">
                                  <p:stCondLst>
                                    <p:cond delay="0"/>
                                  </p:stCondLst>
                                  <p:childTnLst>
                                    <p:animMotion origin="layout" path="M 4.16667E-7 -1.85185E-6 L 0.31432 0.13912 " pathEditMode="relative" rAng="0" ptsTypes="AA">
                                      <p:cBhvr>
                                        <p:cTn id="70" dur="1000" fill="hold"/>
                                        <p:tgtEl>
                                          <p:spTgt spid="15"/>
                                        </p:tgtEl>
                                        <p:attrNameLst>
                                          <p:attrName>ppt_x</p:attrName>
                                          <p:attrName>ppt_y</p:attrName>
                                        </p:attrNameLst>
                                      </p:cBhvr>
                                      <p:rCtr x="15716" y="6944"/>
                                    </p:animMotion>
                                  </p:childTnLst>
                                </p:cTn>
                              </p:par>
                              <p:par>
                                <p:cTn id="71" presetID="10" presetClass="exit" presetSubtype="0" fill="hold" nodeType="withEffect">
                                  <p:stCondLst>
                                    <p:cond delay="0"/>
                                  </p:stCondLst>
                                  <p:childTnLst>
                                    <p:animEffect transition="out" filter="fade">
                                      <p:cBhvr>
                                        <p:cTn id="72" dur="500"/>
                                        <p:tgtEl>
                                          <p:spTgt spid="12"/>
                                        </p:tgtEl>
                                      </p:cBhvr>
                                    </p:animEffect>
                                    <p:set>
                                      <p:cBhvr>
                                        <p:cTn id="73" dur="1" fill="hold">
                                          <p:stCondLst>
                                            <p:cond delay="499"/>
                                          </p:stCondLst>
                                        </p:cTn>
                                        <p:tgtEl>
                                          <p:spTgt spid="12"/>
                                        </p:tgtEl>
                                        <p:attrNameLst>
                                          <p:attrName>style.visibility</p:attrName>
                                        </p:attrNameLst>
                                      </p:cBhvr>
                                      <p:to>
                                        <p:strVal val="hidden"/>
                                      </p:to>
                                    </p:set>
                                  </p:childTnLst>
                                </p:cTn>
                              </p:par>
                            </p:childTnLst>
                          </p:cTn>
                        </p:par>
                        <p:par>
                          <p:cTn id="74" fill="hold">
                            <p:stCondLst>
                              <p:cond delay="1000"/>
                            </p:stCondLst>
                            <p:childTnLst>
                              <p:par>
                                <p:cTn id="75" presetID="2" presetClass="entr" presetSubtype="2" fill="hold" grpId="0" nodeType="afterEffect">
                                  <p:stCondLst>
                                    <p:cond delay="0"/>
                                  </p:stCondLst>
                                  <p:childTnLst>
                                    <p:set>
                                      <p:cBhvr>
                                        <p:cTn id="76" dur="1" fill="hold">
                                          <p:stCondLst>
                                            <p:cond delay="0"/>
                                          </p:stCondLst>
                                        </p:cTn>
                                        <p:tgtEl>
                                          <p:spTgt spid="19"/>
                                        </p:tgtEl>
                                        <p:attrNameLst>
                                          <p:attrName>style.visibility</p:attrName>
                                        </p:attrNameLst>
                                      </p:cBhvr>
                                      <p:to>
                                        <p:strVal val="visible"/>
                                      </p:to>
                                    </p:set>
                                    <p:anim calcmode="lin" valueType="num">
                                      <p:cBhvr additive="base">
                                        <p:cTn id="77" dur="500" fill="hold"/>
                                        <p:tgtEl>
                                          <p:spTgt spid="19"/>
                                        </p:tgtEl>
                                        <p:attrNameLst>
                                          <p:attrName>ppt_x</p:attrName>
                                        </p:attrNameLst>
                                      </p:cBhvr>
                                      <p:tavLst>
                                        <p:tav tm="0">
                                          <p:val>
                                            <p:strVal val="1+#ppt_w/2"/>
                                          </p:val>
                                        </p:tav>
                                        <p:tav tm="100000">
                                          <p:val>
                                            <p:strVal val="#ppt_x"/>
                                          </p:val>
                                        </p:tav>
                                      </p:tavLst>
                                    </p:anim>
                                    <p:anim calcmode="lin" valueType="num">
                                      <p:cBhvr additive="base">
                                        <p:cTn id="78" dur="500" fill="hold"/>
                                        <p:tgtEl>
                                          <p:spTgt spid="19"/>
                                        </p:tgtEl>
                                        <p:attrNameLst>
                                          <p:attrName>ppt_y</p:attrName>
                                        </p:attrNameLst>
                                      </p:cBhvr>
                                      <p:tavLst>
                                        <p:tav tm="0">
                                          <p:val>
                                            <p:strVal val="#ppt_y"/>
                                          </p:val>
                                        </p:tav>
                                        <p:tav tm="100000">
                                          <p:val>
                                            <p:strVal val="#ppt_y"/>
                                          </p:val>
                                        </p:tav>
                                      </p:tavLst>
                                    </p:anim>
                                  </p:childTnLst>
                                </p:cTn>
                              </p:par>
                            </p:childTnLst>
                          </p:cTn>
                        </p:par>
                        <p:par>
                          <p:cTn id="79" fill="hold">
                            <p:stCondLst>
                              <p:cond delay="1500"/>
                            </p:stCondLst>
                            <p:childTnLst>
                              <p:par>
                                <p:cTn id="80" presetID="1" presetClass="entr" presetSubtype="0" fill="hold" grpId="0" nodeType="afterEffect">
                                  <p:stCondLst>
                                    <p:cond delay="500"/>
                                  </p:stCondLst>
                                  <p:childTnLst>
                                    <p:set>
                                      <p:cBhvr>
                                        <p:cTn id="81" dur="1" fill="hold">
                                          <p:stCondLst>
                                            <p:cond delay="0"/>
                                          </p:stCondLst>
                                        </p:cTn>
                                        <p:tgtEl>
                                          <p:spTgt spid="20"/>
                                        </p:tgtEl>
                                        <p:attrNameLst>
                                          <p:attrName>style.visibility</p:attrName>
                                        </p:attrNameLst>
                                      </p:cBhvr>
                                      <p:to>
                                        <p:strVal val="visible"/>
                                      </p:to>
                                    </p:set>
                                  </p:childTnLst>
                                </p:cTn>
                              </p:par>
                            </p:childTnLst>
                          </p:cTn>
                        </p:par>
                        <p:par>
                          <p:cTn id="82" fill="hold">
                            <p:stCondLst>
                              <p:cond delay="2000"/>
                            </p:stCondLst>
                            <p:childTnLst>
                              <p:par>
                                <p:cTn id="83" presetID="1" presetClass="entr" presetSubtype="0" fill="hold" grpId="1" nodeType="afterEffect">
                                  <p:stCondLst>
                                    <p:cond delay="500"/>
                                  </p:stCondLst>
                                  <p:childTnLst>
                                    <p:set>
                                      <p:cBhvr>
                                        <p:cTn id="8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13" grpId="0" animBg="1"/>
      <p:bldP spid="13" grpId="1" animBg="1"/>
      <p:bldP spid="14" grpId="0" animBg="1"/>
      <p:bldP spid="14" grpId="1" animBg="1"/>
      <p:bldP spid="7" grpId="0" animBg="1"/>
      <p:bldP spid="7" grpId="1" animBg="1"/>
      <p:bldP spid="16" grpId="0" animBg="1"/>
      <p:bldP spid="16" grpId="1" animBg="1"/>
      <p:bldP spid="17" grpId="1" animBg="1"/>
      <p:bldP spid="19" grpId="0"/>
      <p:bldP spid="19" grpId="1"/>
      <p:bldP spid="20" grpId="0" animBg="1"/>
      <p:bldP spid="2" grpId="0" animBg="1"/>
      <p:bldP spid="2" grpId="1" animBg="1"/>
    </p:bldLst>
  </p:timing>
</p:sld>
</file>

<file path=ppt/theme/theme1.xml><?xml version="1.0" encoding="utf-8"?>
<a:theme xmlns:a="http://schemas.openxmlformats.org/drawingml/2006/main" name="Level 1">
  <a:themeElements>
    <a:clrScheme name="Custom 1">
      <a:dk1>
        <a:srgbClr val="75707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ER_CopyrightProject_Version11_2019-01-28" id="{4E484137-056E-8E40-A7BB-F534439FB5FC}" vid="{CE8B6F06-77A7-5944-9E36-0305D61886F9}"/>
    </a:ext>
  </a:extLst>
</a:theme>
</file>

<file path=ppt/theme/theme2.xml><?xml version="1.0" encoding="utf-8"?>
<a:theme xmlns:a="http://schemas.openxmlformats.org/drawingml/2006/main" name="Level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ER_CopyrightProject_Version11_2019-01-28" id="{4E484137-056E-8E40-A7BB-F534439FB5FC}" vid="{BE27F914-09AB-DD4E-8C66-979D678B4B2D}"/>
    </a:ext>
  </a:extLst>
</a:theme>
</file>

<file path=ppt/theme/theme3.xml><?xml version="1.0" encoding="utf-8"?>
<a:theme xmlns:a="http://schemas.openxmlformats.org/drawingml/2006/main" name="Level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ER_CopyrightProject_Version11_2019-01-28" id="{4E484137-056E-8E40-A7BB-F534439FB5FC}" vid="{FCDDE9CC-9725-8D4A-80EA-B46277CBF979}"/>
    </a:ext>
  </a:extLst>
</a:theme>
</file>

<file path=ppt/theme/theme4.xml><?xml version="1.0" encoding="utf-8"?>
<a:theme xmlns:a="http://schemas.openxmlformats.org/drawingml/2006/main" name="Level 4">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ER_CopyrightProject_Version11_2019-01-28" id="{4E484137-056E-8E40-A7BB-F534439FB5FC}" vid="{A68B6E76-06DF-D141-9368-73453666BFC7}"/>
    </a:ext>
  </a:extLst>
</a:theme>
</file>

<file path=ppt/theme/theme5.xml><?xml version="1.0" encoding="utf-8"?>
<a:theme xmlns:a="http://schemas.openxmlformats.org/drawingml/2006/main" name="Level 5">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ER_CopyrightProject_Version11_2019-01-28" id="{4E484137-056E-8E40-A7BB-F534439FB5FC}" vid="{DA189021-C0A1-5348-8D92-B91E0773676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Level 1</Template>
  <TotalTime>6399</TotalTime>
  <Words>3008</Words>
  <Application>Microsoft Office PowerPoint</Application>
  <PresentationFormat>Widescreen</PresentationFormat>
  <Paragraphs>218</Paragraphs>
  <Slides>30</Slides>
  <Notes>26</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30</vt:i4>
      </vt:variant>
    </vt:vector>
  </HeadingPairs>
  <TitlesOfParts>
    <vt:vector size="40" baseType="lpstr">
      <vt:lpstr>Arial</vt:lpstr>
      <vt:lpstr>Calibri</vt:lpstr>
      <vt:lpstr>Chiller</vt:lpstr>
      <vt:lpstr>Garamond</vt:lpstr>
      <vt:lpstr>Segoe Fluent Icons</vt:lpstr>
      <vt:lpstr>Level 1</vt:lpstr>
      <vt:lpstr>Level 2</vt:lpstr>
      <vt:lpstr>Level 3</vt:lpstr>
      <vt:lpstr>Level 4</vt:lpstr>
      <vt:lpstr>Level 5</vt:lpstr>
      <vt:lpstr>Copyright Act, Section 3:  Copyright in Works</vt:lpstr>
      <vt:lpstr>A STAND-IN TERM</vt:lpstr>
      <vt:lpstr>SECTION 3</vt:lpstr>
      <vt:lpstr>SECTION 3 IS VERY SPECIFIC!</vt:lpstr>
      <vt:lpstr>EXAMINING SECTION 3(1)</vt:lpstr>
      <vt:lpstr>DETAILS IN THE PHRASE</vt:lpstr>
      <vt:lpstr>DETAILS IN THE PHRASE</vt:lpstr>
      <vt:lpstr>DETAILS IN THE PHRASE</vt:lpstr>
      <vt:lpstr>RIGHTS IN SECTION 3(1)</vt:lpstr>
      <vt:lpstr>RIGHTS IN SECTION 3(1)</vt:lpstr>
      <vt:lpstr>RIGHTS IN SECTION 3(1)</vt:lpstr>
      <vt:lpstr>RIGHTS IN SECTION 3(1)</vt:lpstr>
      <vt:lpstr>RIGHTS IN SECTION 3(1)</vt:lpstr>
      <vt:lpstr>RIGHTS IN SECTION 3(1)</vt:lpstr>
      <vt:lpstr>EXHAUSTION DOCTRINE</vt:lpstr>
      <vt:lpstr>AUTHORIZING RIGHTS &amp; USES</vt:lpstr>
      <vt:lpstr>A BUNDLE OF RIGHTS</vt:lpstr>
      <vt:lpstr>LEARNING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Section 3:  Copyright in Works</dc:title>
  <dc:creator>Kris Joseph</dc:creator>
  <cp:lastModifiedBy>Smith, Mireille</cp:lastModifiedBy>
  <cp:revision>136</cp:revision>
  <dcterms:created xsi:type="dcterms:W3CDTF">2019-02-06T01:56:27Z</dcterms:created>
  <dcterms:modified xsi:type="dcterms:W3CDTF">2024-02-12T20:05:32Z</dcterms:modified>
</cp:coreProperties>
</file>