
<file path=[Content_Types].xml><?xml version="1.0" encoding="utf-8"?>
<Types xmlns="http://schemas.openxmlformats.org/package/2006/content-types">
  <Default Extension="png" ContentType="image/png"/>
  <Default Extension="svg" ContentType="image/svg+xml"/>
  <Default Extension="mov" ContentType="video/quicktime"/>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Lst>
  <p:notesMasterIdLst>
    <p:notesMasterId r:id="rId36"/>
  </p:notesMasterIdLst>
  <p:handoutMasterIdLst>
    <p:handoutMasterId r:id="rId37"/>
  </p:handoutMasterIdLst>
  <p:sldIdLst>
    <p:sldId id="333" r:id="rId6"/>
    <p:sldId id="263" r:id="rId7"/>
    <p:sldId id="344" r:id="rId8"/>
    <p:sldId id="345" r:id="rId9"/>
    <p:sldId id="346" r:id="rId10"/>
    <p:sldId id="347" r:id="rId11"/>
    <p:sldId id="367" r:id="rId12"/>
    <p:sldId id="349" r:id="rId13"/>
    <p:sldId id="350" r:id="rId14"/>
    <p:sldId id="363" r:id="rId15"/>
    <p:sldId id="364" r:id="rId16"/>
    <p:sldId id="352" r:id="rId17"/>
    <p:sldId id="353" r:id="rId18"/>
    <p:sldId id="354" r:id="rId19"/>
    <p:sldId id="356" r:id="rId20"/>
    <p:sldId id="357" r:id="rId21"/>
    <p:sldId id="358" r:id="rId22"/>
    <p:sldId id="361" r:id="rId23"/>
    <p:sldId id="359" r:id="rId24"/>
    <p:sldId id="334" r:id="rId25"/>
    <p:sldId id="335" r:id="rId26"/>
    <p:sldId id="365" r:id="rId27"/>
    <p:sldId id="360" r:id="rId28"/>
    <p:sldId id="366" r:id="rId29"/>
    <p:sldId id="338" r:id="rId30"/>
    <p:sldId id="342" r:id="rId31"/>
    <p:sldId id="355" r:id="rId32"/>
    <p:sldId id="339" r:id="rId33"/>
    <p:sldId id="340" r:id="rId34"/>
    <p:sldId id="341"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B"/>
    <a:srgbClr val="000000"/>
    <a:srgbClr val="FFD52A"/>
    <a:srgbClr val="959595"/>
    <a:srgbClr val="FFFFFF"/>
    <a:srgbClr val="879F3D"/>
    <a:srgbClr val="004950"/>
    <a:srgbClr val="F7CA00"/>
    <a:srgbClr val="CB534C"/>
    <a:srgbClr val="952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86939"/>
  </p:normalViewPr>
  <p:slideViewPr>
    <p:cSldViewPr snapToGrid="0" snapToObjects="1">
      <p:cViewPr varScale="1">
        <p:scale>
          <a:sx n="79" d="100"/>
          <a:sy n="79" d="100"/>
        </p:scale>
        <p:origin x="152" y="36"/>
      </p:cViewPr>
      <p:guideLst>
        <p:guide orient="horz" pos="2160"/>
        <p:guide pos="3840"/>
      </p:guideLst>
    </p:cSldViewPr>
  </p:slideViewPr>
  <p:notesTextViewPr>
    <p:cViewPr>
      <p:scale>
        <a:sx n="3" d="2"/>
        <a:sy n="3" d="2"/>
      </p:scale>
      <p:origin x="0" y="0"/>
    </p:cViewPr>
  </p:notesTextViewPr>
  <p:notesViewPr>
    <p:cSldViewPr snapToGrid="0" snapToObjects="1">
      <p:cViewPr varScale="1">
        <p:scale>
          <a:sx n="96" d="100"/>
          <a:sy n="96" d="100"/>
        </p:scale>
        <p:origin x="336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436948479500405"/>
          <c:y val="0.11160249125885099"/>
          <c:w val="0.74137139107611538"/>
          <c:h val="0.78012903206368445"/>
        </c:manualLayout>
      </c:layout>
      <c:barChart>
        <c:barDir val="bar"/>
        <c:grouping val="stacked"/>
        <c:varyColors val="0"/>
        <c:ser>
          <c:idx val="0"/>
          <c:order val="0"/>
          <c:spPr>
            <a:solidFill>
              <a:schemeClr val="accent6">
                <a:lumMod val="40000"/>
                <a:lumOff val="60000"/>
              </a:schemeClr>
            </a:solidFill>
            <a:ln w="6350">
              <a:solidFill>
                <a:schemeClr val="accent6">
                  <a:lumMod val="75000"/>
                </a:schemeClr>
              </a:solidFill>
            </a:ln>
            <a:effectLst/>
          </c:spPr>
          <c:invertIfNegative val="0"/>
          <c:cat>
            <c:strRef>
              <c:f>Sheet1!$A$2:$A$5</c:f>
              <c:strCache>
                <c:ptCount val="4"/>
                <c:pt idx="3">
                  <c:v>Canada</c:v>
                </c:pt>
              </c:strCache>
            </c:strRef>
          </c:cat>
          <c:val>
            <c:numRef>
              <c:f>Sheet1!$B$2:$B$5</c:f>
              <c:numCache>
                <c:formatCode>General</c:formatCode>
                <c:ptCount val="4"/>
                <c:pt idx="3">
                  <c:v>50</c:v>
                </c:pt>
              </c:numCache>
            </c:numRef>
          </c:val>
          <c:extLst>
            <c:ext xmlns:c16="http://schemas.microsoft.com/office/drawing/2014/chart" uri="{C3380CC4-5D6E-409C-BE32-E72D297353CC}">
              <c16:uniqueId val="{00000000-7A0D-7643-B8BE-D7A881C54D59}"/>
            </c:ext>
          </c:extLst>
        </c:ser>
        <c:dLbls>
          <c:showLegendKey val="0"/>
          <c:showVal val="0"/>
          <c:showCatName val="0"/>
          <c:showSerName val="0"/>
          <c:showPercent val="0"/>
          <c:showBubbleSize val="0"/>
        </c:dLbls>
        <c:gapWidth val="80"/>
        <c:overlap val="100"/>
        <c:axId val="120897776"/>
        <c:axId val="120899456"/>
      </c:barChart>
      <c:catAx>
        <c:axId val="120897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0899456"/>
        <c:crosses val="autoZero"/>
        <c:auto val="1"/>
        <c:lblAlgn val="ctr"/>
        <c:lblOffset val="100"/>
        <c:noMultiLvlLbl val="0"/>
      </c:catAx>
      <c:valAx>
        <c:axId val="120899456"/>
        <c:scaling>
          <c:orientation val="minMax"/>
          <c:max val="120"/>
        </c:scaling>
        <c:delete val="0"/>
        <c:axPos val="b"/>
        <c:majorGridlines>
          <c:spPr>
            <a:ln w="9525" cap="flat" cmpd="sng" algn="ctr">
              <a:solidFill>
                <a:schemeClr val="bg2"/>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1" u="none" strike="noStrike" kern="1200" baseline="0">
                <a:solidFill>
                  <a:schemeClr val="tx1">
                    <a:lumMod val="65000"/>
                    <a:lumOff val="35000"/>
                  </a:schemeClr>
                </a:solidFill>
                <a:latin typeface="+mn-lt"/>
                <a:ea typeface="+mn-ea"/>
                <a:cs typeface="+mn-cs"/>
              </a:defRPr>
            </a:pPr>
            <a:endParaRPr lang="en-US"/>
          </a:p>
        </c:txPr>
        <c:crossAx val="120897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428242360107974"/>
          <c:y val="0.11046855090163001"/>
          <c:w val="0.76303464041191749"/>
          <c:h val="0.77829954237368615"/>
        </c:manualLayout>
      </c:layout>
      <c:barChart>
        <c:barDir val="bar"/>
        <c:grouping val="clustered"/>
        <c:varyColors val="0"/>
        <c:ser>
          <c:idx val="0"/>
          <c:order val="0"/>
          <c:spPr>
            <a:solidFill>
              <a:schemeClr val="accent6">
                <a:lumMod val="40000"/>
                <a:lumOff val="60000"/>
              </a:schemeClr>
            </a:solidFill>
            <a:ln w="6350">
              <a:solidFill>
                <a:schemeClr val="accent6">
                  <a:lumMod val="75000"/>
                </a:schemeClr>
              </a:solidFill>
            </a:ln>
            <a:effectLst/>
          </c:spPr>
          <c:invertIfNegative val="0"/>
          <c:cat>
            <c:strRef>
              <c:f>Sheet1!$A$10:$A$13</c:f>
              <c:strCache>
                <c:ptCount val="4"/>
                <c:pt idx="0">
                  <c:v>Mexico</c:v>
                </c:pt>
                <c:pt idx="1">
                  <c:v>European Union</c:v>
                </c:pt>
                <c:pt idx="2">
                  <c:v>United States</c:v>
                </c:pt>
                <c:pt idx="3">
                  <c:v>Canada</c:v>
                </c:pt>
              </c:strCache>
            </c:strRef>
          </c:cat>
          <c:val>
            <c:numRef>
              <c:f>Sheet1!$B$10:$B$13</c:f>
              <c:numCache>
                <c:formatCode>General</c:formatCode>
                <c:ptCount val="4"/>
                <c:pt idx="0">
                  <c:v>100</c:v>
                </c:pt>
                <c:pt idx="1">
                  <c:v>70</c:v>
                </c:pt>
                <c:pt idx="2">
                  <c:v>70</c:v>
                </c:pt>
                <c:pt idx="3">
                  <c:v>50</c:v>
                </c:pt>
              </c:numCache>
            </c:numRef>
          </c:val>
          <c:extLst>
            <c:ext xmlns:c16="http://schemas.microsoft.com/office/drawing/2014/chart" uri="{C3380CC4-5D6E-409C-BE32-E72D297353CC}">
              <c16:uniqueId val="{00000000-6ABE-0740-8817-1DE63AC46888}"/>
            </c:ext>
          </c:extLst>
        </c:ser>
        <c:dLbls>
          <c:showLegendKey val="0"/>
          <c:showVal val="0"/>
          <c:showCatName val="0"/>
          <c:showSerName val="0"/>
          <c:showPercent val="0"/>
          <c:showBubbleSize val="0"/>
        </c:dLbls>
        <c:gapWidth val="80"/>
        <c:overlap val="100"/>
        <c:axId val="118998336"/>
        <c:axId val="119000016"/>
      </c:barChart>
      <c:catAx>
        <c:axId val="1189983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9000016"/>
        <c:crosses val="autoZero"/>
        <c:auto val="1"/>
        <c:lblAlgn val="ctr"/>
        <c:lblOffset val="100"/>
        <c:noMultiLvlLbl val="0"/>
      </c:catAx>
      <c:valAx>
        <c:axId val="119000016"/>
        <c:scaling>
          <c:orientation val="minMax"/>
        </c:scaling>
        <c:delete val="0"/>
        <c:axPos val="b"/>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1" u="none" strike="noStrike" kern="1200" baseline="0">
                <a:solidFill>
                  <a:schemeClr val="tx1">
                    <a:lumMod val="65000"/>
                    <a:lumOff val="35000"/>
                  </a:schemeClr>
                </a:solidFill>
                <a:latin typeface="+mn-lt"/>
                <a:ea typeface="+mn-ea"/>
                <a:cs typeface="+mn-cs"/>
              </a:defRPr>
            </a:pPr>
            <a:endParaRPr lang="en-US"/>
          </a:p>
        </c:txPr>
        <c:crossAx val="118998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2023/11/29</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*Updated: October 2023</a:t>
            </a:r>
          </a:p>
          <a:p>
            <a:r>
              <a:rPr lang="en-US" sz="1200" b="0" i="0" u="none" strike="noStrike" kern="1200" dirty="0" smtClean="0">
                <a:solidFill>
                  <a:schemeClr val="tx1"/>
                </a:solidFill>
                <a:effectLst/>
                <a:latin typeface="+mn-lt"/>
                <a:ea typeface="+mn-ea"/>
                <a:cs typeface="+mn-cs"/>
              </a:rPr>
              <a:t>Welcome </a:t>
            </a:r>
            <a:r>
              <a:rPr lang="en-US" sz="1200" b="0" i="0" u="none" strike="noStrike" kern="1200" dirty="0">
                <a:solidFill>
                  <a:schemeClr val="tx1"/>
                </a:solidFill>
                <a:effectLst/>
                <a:latin typeface="+mn-lt"/>
                <a:ea typeface="+mn-ea"/>
                <a:cs typeface="+mn-cs"/>
              </a:rPr>
              <a:t>to the University of Alberta’s Opening Up Copyright Instructional Module on the Public Domain in Canada. </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1300507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[Copied</a:t>
            </a:r>
            <a:r>
              <a:rPr lang="en-US" baseline="0" dirty="0" smtClean="0"/>
              <a:t> as an image to display via H5P.]</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2177086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Canada’s </a:t>
            </a:r>
            <a:r>
              <a:rPr lang="en-CA" sz="1200" b="0" i="0" u="none" strike="noStrike" kern="1200" dirty="0">
                <a:solidFill>
                  <a:schemeClr val="tx1"/>
                </a:solidFill>
                <a:effectLst/>
                <a:latin typeface="+mn-lt"/>
                <a:ea typeface="+mn-ea"/>
                <a:cs typeface="+mn-cs"/>
              </a:rPr>
              <a:t>copyright term is </a:t>
            </a:r>
            <a:r>
              <a:rPr lang="en-CA" sz="1200" b="0" i="0" u="none" strike="noStrike" kern="1200" dirty="0" smtClean="0">
                <a:solidFill>
                  <a:schemeClr val="tx1"/>
                </a:solidFill>
                <a:effectLst/>
                <a:latin typeface="+mn-lt"/>
                <a:ea typeface="+mn-ea"/>
                <a:cs typeface="+mn-cs"/>
              </a:rPr>
              <a:t>shorter [c] </a:t>
            </a:r>
            <a:r>
              <a:rPr lang="en-CA" sz="1200" b="0" i="0" u="none" strike="noStrike" kern="1200" dirty="0">
                <a:solidFill>
                  <a:schemeClr val="tx1"/>
                </a:solidFill>
                <a:effectLst/>
                <a:latin typeface="+mn-lt"/>
                <a:ea typeface="+mn-ea"/>
                <a:cs typeface="+mn-cs"/>
              </a:rPr>
              <a:t>than that of many other countries</a:t>
            </a:r>
            <a:r>
              <a:rPr lang="en-CA" sz="1200" b="0" i="0" u="none" strike="noStrike" kern="1200" dirty="0" smtClean="0">
                <a:solidFill>
                  <a:schemeClr val="tx1"/>
                </a:solidFill>
                <a:effectLst/>
                <a:latin typeface="+mn-lt"/>
                <a:ea typeface="+mn-ea"/>
                <a:cs typeface="+mn-cs"/>
              </a:rPr>
              <a:t>. [c] In Mexico [c] the </a:t>
            </a:r>
            <a:r>
              <a:rPr lang="en-CA" sz="1200" b="0" i="0" u="none" strike="noStrike" kern="1200" dirty="0">
                <a:solidFill>
                  <a:schemeClr val="tx1"/>
                </a:solidFill>
                <a:effectLst/>
                <a:latin typeface="+mn-lt"/>
                <a:ea typeface="+mn-ea"/>
                <a:cs typeface="+mn-cs"/>
              </a:rPr>
              <a:t>general term of protection is life of the author plus </a:t>
            </a:r>
            <a:r>
              <a:rPr lang="en-CA" sz="1200" b="0" i="0" u="none" strike="noStrike" kern="1200" dirty="0" smtClean="0">
                <a:solidFill>
                  <a:schemeClr val="tx1"/>
                </a:solidFill>
                <a:effectLst/>
                <a:latin typeface="+mn-lt"/>
                <a:ea typeface="+mn-ea"/>
                <a:cs typeface="+mn-cs"/>
              </a:rPr>
              <a:t>100 </a:t>
            </a:r>
            <a:r>
              <a:rPr lang="en-CA" sz="1200" b="0" i="0" u="none" strike="noStrike" kern="1200" dirty="0">
                <a:solidFill>
                  <a:schemeClr val="tx1"/>
                </a:solidFill>
                <a:effectLst/>
                <a:latin typeface="+mn-lt"/>
                <a:ea typeface="+mn-ea"/>
                <a:cs typeface="+mn-cs"/>
              </a:rPr>
              <a:t>years after their death, and in the [c] United States and the European Union member states, the term of protection is the life of the author plus 70 years. [c] Canada’s term of protection </a:t>
            </a:r>
            <a:r>
              <a:rPr lang="en-CA" sz="1200" b="0" i="0" u="none" strike="noStrike" kern="1200" dirty="0" smtClean="0">
                <a:solidFill>
                  <a:schemeClr val="tx1"/>
                </a:solidFill>
                <a:effectLst/>
                <a:latin typeface="+mn-lt"/>
                <a:ea typeface="+mn-ea"/>
                <a:cs typeface="+mn-cs"/>
              </a:rPr>
              <a:t>is [c] </a:t>
            </a:r>
            <a:r>
              <a:rPr lang="en-CA" sz="1200" b="0" i="0" u="none" strike="noStrike" kern="1200" dirty="0">
                <a:solidFill>
                  <a:schemeClr val="tx1"/>
                </a:solidFill>
                <a:effectLst/>
                <a:latin typeface="+mn-lt"/>
                <a:ea typeface="+mn-ea"/>
                <a:cs typeface="+mn-cs"/>
              </a:rPr>
              <a:t>as short as possible </a:t>
            </a:r>
            <a:r>
              <a:rPr lang="en-CA" sz="1200" b="0" i="0" u="none" strike="noStrike" kern="1200" dirty="0" smtClean="0">
                <a:solidFill>
                  <a:schemeClr val="tx1"/>
                </a:solidFill>
                <a:effectLst/>
                <a:latin typeface="+mn-lt"/>
                <a:ea typeface="+mn-ea"/>
                <a:cs typeface="+mn-cs"/>
              </a:rPr>
              <a:t>under </a:t>
            </a:r>
            <a:r>
              <a:rPr lang="en-CA" sz="1200" b="0" i="0" u="none" strike="noStrike" kern="1200" dirty="0">
                <a:solidFill>
                  <a:schemeClr val="tx1"/>
                </a:solidFill>
                <a:effectLst/>
                <a:latin typeface="+mn-lt"/>
                <a:ea typeface="+mn-ea"/>
                <a:cs typeface="+mn-cs"/>
              </a:rPr>
              <a:t>international copyright agreements. </a:t>
            </a:r>
            <a:r>
              <a:rPr lang="en-CA" sz="1200" b="0" i="0" u="none" strike="noStrike" kern="1200" dirty="0" smtClean="0">
                <a:solidFill>
                  <a:schemeClr val="tx1"/>
                </a:solidFill>
                <a:effectLst/>
                <a:latin typeface="+mn-lt"/>
                <a:ea typeface="+mn-ea"/>
                <a:cs typeface="+mn-cs"/>
              </a:rPr>
              <a:t>[c][c</a:t>
            </a:r>
            <a:r>
              <a:rPr lang="en-CA" sz="1200" b="0" i="0" u="none" strike="noStrike" kern="1200" dirty="0">
                <a:solidFill>
                  <a:schemeClr val="tx1"/>
                </a:solidFill>
                <a:effectLst/>
                <a:latin typeface="+mn-lt"/>
                <a:ea typeface="+mn-ea"/>
                <a:cs typeface="+mn-cs"/>
              </a:rPr>
              <a:t>] </a:t>
            </a:r>
            <a:r>
              <a:rPr lang="en-CA" dirty="0"/>
              <a:t/>
            </a:r>
            <a:br>
              <a:rPr lang="en-CA" dirty="0"/>
            </a:br>
            <a:r>
              <a:rPr lang="en-CA" dirty="0"/>
              <a:t/>
            </a:r>
            <a:br>
              <a:rPr lang="en-CA" dirty="0"/>
            </a:b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1290267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Most works that are from before 1900 are already in the public domain. [c] The novels of Dickens and the music of [c] Mozart are examples of works that are no longer protected by copyright [c] because the terms have expired.</a:t>
            </a:r>
            <a:r>
              <a:rPr lang="en-CA" sz="1200" b="1" i="0" u="none" strike="noStrike" kern="1200" dirty="0">
                <a:solidFill>
                  <a:schemeClr val="tx1"/>
                </a:solidFill>
                <a:effectLst/>
                <a:latin typeface="+mn-lt"/>
                <a:ea typeface="+mn-ea"/>
                <a:cs typeface="+mn-cs"/>
              </a:rPr>
              <a:t> </a:t>
            </a:r>
            <a:r>
              <a:rPr lang="en-CA" dirty="0"/>
              <a:t/>
            </a:r>
            <a:br>
              <a:rPr lang="en-CA" dirty="0"/>
            </a:br>
            <a:r>
              <a:rPr lang="en-CA" dirty="0"/>
              <a:t/>
            </a:r>
            <a:br>
              <a:rPr lang="en-CA" dirty="0"/>
            </a:b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2207643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What is in the public domain is not the same set of works in all countries.  Because of its shorter copyright term, Canada has a [c] larger public domain than many other countries. Works will enter the public domain earlier in Canada. Shorter copyright terms are advantageous because a [c] larger public domain allows for broader use of certain </a:t>
            </a:r>
            <a:r>
              <a:rPr lang="en-CA" sz="1200" b="0" i="0" u="none" strike="noStrike" kern="1200" dirty="0" smtClean="0">
                <a:solidFill>
                  <a:schemeClr val="tx1"/>
                </a:solidFill>
                <a:effectLst/>
                <a:latin typeface="+mn-lt"/>
                <a:ea typeface="+mn-ea"/>
                <a:cs typeface="+mn-cs"/>
              </a:rPr>
              <a:t>[c] works</a:t>
            </a:r>
            <a:r>
              <a:rPr lang="en-CA" sz="1200" b="0" i="0" u="none" strike="noStrike" kern="1200" dirty="0">
                <a:solidFill>
                  <a:schemeClr val="tx1"/>
                </a:solidFill>
                <a:effectLst/>
                <a:latin typeface="+mn-lt"/>
                <a:ea typeface="+mn-ea"/>
                <a:cs typeface="+mn-cs"/>
              </a:rPr>
              <a:t>.</a:t>
            </a:r>
            <a:r>
              <a:rPr lang="en-CA" dirty="0"/>
              <a:t/>
            </a:r>
            <a:br>
              <a:rPr lang="en-CA" dirty="0"/>
            </a:br>
            <a:r>
              <a:rPr lang="en-CA" dirty="0"/>
              <a:t/>
            </a:r>
            <a:br>
              <a:rPr lang="en-CA" dirty="0"/>
            </a:b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3297128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For example, the [c] British author Ian Fleming died in 1964.[c] </a:t>
            </a:r>
          </a:p>
          <a:p>
            <a:pPr rtl="0"/>
            <a:r>
              <a:rPr lang="en-CA" sz="1200" b="0" i="0" u="none" strike="noStrike" kern="1200" dirty="0">
                <a:solidFill>
                  <a:schemeClr val="tx1"/>
                </a:solidFill>
                <a:effectLst/>
                <a:latin typeface="+mn-lt"/>
                <a:ea typeface="+mn-ea"/>
                <a:cs typeface="+mn-cs"/>
              </a:rPr>
              <a:t/>
            </a:r>
            <a:br>
              <a:rPr lang="en-CA" sz="1200" b="0" i="0" u="none" strike="noStrike" kern="1200" dirty="0">
                <a:solidFill>
                  <a:schemeClr val="tx1"/>
                </a:solidFill>
                <a:effectLst/>
                <a:latin typeface="+mn-lt"/>
                <a:ea typeface="+mn-ea"/>
                <a:cs typeface="+mn-cs"/>
              </a:rPr>
            </a:br>
            <a:r>
              <a:rPr lang="en-CA" sz="1200" b="0" i="0" u="none" strike="noStrike" kern="1200" dirty="0">
                <a:solidFill>
                  <a:schemeClr val="tx1"/>
                </a:solidFill>
                <a:effectLst/>
                <a:latin typeface="+mn-lt"/>
                <a:ea typeface="+mn-ea"/>
                <a:cs typeface="+mn-cs"/>
              </a:rPr>
              <a:t>That means his James Bond novels entered the [c] public domain in Canada on January 1, 2015.[c] Authors from across [c] Canada wrote a collection of short stories featuring the James Bond character. [c] </a:t>
            </a:r>
          </a:p>
          <a:p>
            <a:pPr rtl="0"/>
            <a:r>
              <a:rPr lang="en-CA" sz="1200" b="0" i="0" u="none" strike="noStrike" kern="1200" dirty="0">
                <a:solidFill>
                  <a:schemeClr val="tx1"/>
                </a:solidFill>
                <a:effectLst/>
                <a:latin typeface="+mn-lt"/>
                <a:ea typeface="+mn-ea"/>
                <a:cs typeface="+mn-cs"/>
              </a:rPr>
              <a:t/>
            </a:r>
            <a:br>
              <a:rPr lang="en-CA" sz="1200" b="0" i="0" u="none" strike="noStrike" kern="1200" dirty="0">
                <a:solidFill>
                  <a:schemeClr val="tx1"/>
                </a:solidFill>
                <a:effectLst/>
                <a:latin typeface="+mn-lt"/>
                <a:ea typeface="+mn-ea"/>
                <a:cs typeface="+mn-cs"/>
              </a:rPr>
            </a:br>
            <a:r>
              <a:rPr lang="en-CA" sz="1200" b="0" i="0" u="none" strike="noStrike" kern="1200" dirty="0">
                <a:solidFill>
                  <a:schemeClr val="tx1"/>
                </a:solidFill>
                <a:effectLst/>
                <a:latin typeface="+mn-lt"/>
                <a:ea typeface="+mn-ea"/>
                <a:cs typeface="+mn-cs"/>
              </a:rPr>
              <a:t>These were published in [c] 2017 under the title, “Licence Expired: The Unauthorized James Bond.” Because Fleming’s work had entered the public domain, publishing the book in Canada required no permission from Fleming’s estate.[c] Permission would have been required had it been published in [c] countries with a longer copyright term, which includes the [c] United Kingdom and the [c] United States. [c]</a:t>
            </a:r>
          </a:p>
          <a:p>
            <a:r>
              <a:rPr lang="en-CA" dirty="0"/>
              <a:t/>
            </a:r>
            <a:br>
              <a:rPr lang="en-CA" dirty="0"/>
            </a:br>
            <a:r>
              <a:rPr lang="en-CA" dirty="0"/>
              <a:t/>
            </a:r>
            <a:br>
              <a:rPr lang="en-CA" dirty="0"/>
            </a:b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14</a:t>
            </a:fld>
            <a:endParaRPr lang="en-US"/>
          </a:p>
        </p:txBody>
      </p:sp>
    </p:spTree>
    <p:extLst>
      <p:ext uri="{BB962C8B-B14F-4D97-AF65-F5344CB8AC3E}">
        <p14:creationId xmlns:p14="http://schemas.microsoft.com/office/powerpoint/2010/main" val="1050649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third category of materials in the public domain are works [c] where copyright protection has been waived. In general, this category can be more difficult to assess.  </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15</a:t>
            </a:fld>
            <a:endParaRPr lang="en-US"/>
          </a:p>
        </p:txBody>
      </p:sp>
    </p:spTree>
    <p:extLst>
      <p:ext uri="{BB962C8B-B14F-4D97-AF65-F5344CB8AC3E}">
        <p14:creationId xmlns:p14="http://schemas.microsoft.com/office/powerpoint/2010/main" val="1897949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Some countries waive copyright protection for some types of government works. [c] For example, most federal government materials in the United States are in the public domain.[c] However, all government works in [c] Canada are protected by Crown copyright until 50 years [c] past their year of publication.</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16</a:t>
            </a:fld>
            <a:endParaRPr lang="en-US"/>
          </a:p>
        </p:txBody>
      </p:sp>
    </p:spTree>
    <p:extLst>
      <p:ext uri="{BB962C8B-B14F-4D97-AF65-F5344CB8AC3E}">
        <p14:creationId xmlns:p14="http://schemas.microsoft.com/office/powerpoint/2010/main" val="4057785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Rights holders can choose to waive their copyright in a work, in effect contributing it to the public domain. [c] The simplest way to do this is by using the Creative Commons Zero designation. If you see a [c] CC0 mark on a work, you are free to use the work without any restrictions. As a creator, it is important to note [c] that if you put a CC0 mark on your work, [c] you are surrendering all your rights in that work, including [c] the right to be attributed as the creator of the work.</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17</a:t>
            </a:fld>
            <a:endParaRPr lang="en-US"/>
          </a:p>
        </p:txBody>
      </p:sp>
    </p:spTree>
    <p:extLst>
      <p:ext uri="{BB962C8B-B14F-4D97-AF65-F5344CB8AC3E}">
        <p14:creationId xmlns:p14="http://schemas.microsoft.com/office/powerpoint/2010/main" val="1635855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While it can be easy to identify [c] very old works, works with a [c] single known creator with a known date of death, or works that have a [c] CC0 designation as being in the public domain, for other works it can be challenging to determine whether the copyright term has expired. </a:t>
            </a:r>
          </a:p>
          <a:p>
            <a:pPr rtl="0"/>
            <a:r>
              <a:rPr lang="en-CA" sz="1200" b="0" i="0" u="none" strike="noStrike" kern="1200" dirty="0">
                <a:solidFill>
                  <a:schemeClr val="tx1"/>
                </a:solidFill>
                <a:effectLst/>
                <a:latin typeface="+mn-lt"/>
                <a:ea typeface="+mn-ea"/>
                <a:cs typeface="+mn-cs"/>
              </a:rPr>
              <a:t/>
            </a:r>
            <a:br>
              <a:rPr lang="en-CA" sz="1200" b="0" i="0" u="none" strike="noStrike" kern="1200" dirty="0">
                <a:solidFill>
                  <a:schemeClr val="tx1"/>
                </a:solidFill>
                <a:effectLst/>
                <a:latin typeface="+mn-lt"/>
                <a:ea typeface="+mn-ea"/>
                <a:cs typeface="+mn-cs"/>
              </a:rPr>
            </a:br>
            <a:r>
              <a:rPr lang="en-CA" sz="1200" b="0" i="0" u="none" strike="noStrike" kern="1200" dirty="0">
                <a:solidFill>
                  <a:schemeClr val="tx1"/>
                </a:solidFill>
                <a:effectLst/>
                <a:latin typeface="+mn-lt"/>
                <a:ea typeface="+mn-ea"/>
                <a:cs typeface="+mn-cs"/>
              </a:rPr>
              <a:t>[c] To make these determinations, you will need to know whether the [c] creator of the work was a corporation, and, if there were multiple or anonymous authors or composers, [c] when the last co-creator died. Whether or not a work was [c] published and when can also be important.</a:t>
            </a:r>
            <a:r>
              <a:rPr lang="en-CA" sz="1200" b="1" i="0" u="none" strike="noStrike" kern="1200" dirty="0">
                <a:solidFill>
                  <a:schemeClr val="tx1"/>
                </a:solidFill>
                <a:effectLst/>
                <a:latin typeface="+mn-lt"/>
                <a:ea typeface="+mn-ea"/>
                <a:cs typeface="+mn-cs"/>
              </a:rPr>
              <a:t> </a:t>
            </a:r>
            <a:endParaRPr lang="en-CA" sz="1200" b="0" i="0" u="none" strike="noStrike" kern="1200" dirty="0">
              <a:solidFill>
                <a:schemeClr val="tx1"/>
              </a:solidFill>
              <a:effectLst/>
              <a:latin typeface="+mn-lt"/>
              <a:ea typeface="+mn-ea"/>
              <a:cs typeface="+mn-cs"/>
            </a:endParaRPr>
          </a:p>
          <a:p>
            <a:pPr rtl="0"/>
            <a:r>
              <a:rPr lang="en-CA" sz="1200" b="0" i="0" u="none" strike="noStrike" kern="1200" dirty="0">
                <a:solidFill>
                  <a:schemeClr val="tx1"/>
                </a:solidFill>
                <a:effectLst/>
                <a:latin typeface="+mn-lt"/>
                <a:ea typeface="+mn-ea"/>
                <a:cs typeface="+mn-cs"/>
              </a:rPr>
              <a:t/>
            </a:r>
            <a:br>
              <a:rPr lang="en-CA" sz="1200" b="0" i="0" u="none" strike="noStrike" kern="1200" dirty="0">
                <a:solidFill>
                  <a:schemeClr val="tx1"/>
                </a:solidFill>
                <a:effectLst/>
                <a:latin typeface="+mn-lt"/>
                <a:ea typeface="+mn-ea"/>
                <a:cs typeface="+mn-cs"/>
              </a:rPr>
            </a:br>
            <a:r>
              <a:rPr lang="en-CA" sz="1200" b="0" i="0" u="none" strike="noStrike" kern="1200" dirty="0">
                <a:solidFill>
                  <a:schemeClr val="tx1"/>
                </a:solidFill>
                <a:effectLst/>
                <a:latin typeface="+mn-lt"/>
                <a:ea typeface="+mn-ea"/>
                <a:cs typeface="+mn-cs"/>
              </a:rPr>
              <a:t>Tools like [c] this flowchart can help determine whether or not a copyright term in a work has expired.</a:t>
            </a:r>
          </a:p>
          <a:p>
            <a:r>
              <a:rPr lang="en-CA" dirty="0"/>
              <a:t/>
            </a:r>
            <a:br>
              <a:rPr lang="en-CA" dirty="0"/>
            </a:br>
            <a:r>
              <a:rPr lang="en-CA" dirty="0"/>
              <a:t/>
            </a:r>
            <a:br>
              <a:rPr lang="en-CA" dirty="0"/>
            </a:b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18</a:t>
            </a:fld>
            <a:endParaRPr lang="en-US"/>
          </a:p>
        </p:txBody>
      </p:sp>
    </p:spTree>
    <p:extLst>
      <p:ext uri="{BB962C8B-B14F-4D97-AF65-F5344CB8AC3E}">
        <p14:creationId xmlns:p14="http://schemas.microsoft.com/office/powerpoint/2010/main" val="2385273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You should now be able to:</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[c] </a:t>
            </a:r>
            <a:r>
              <a:rPr lang="en-US" dirty="0">
                <a:solidFill>
                  <a:sysClr val="windowText" lastClr="000000"/>
                </a:solidFill>
              </a:rPr>
              <a:t>Describe the public domain’s scope and relationship with copyright</a:t>
            </a:r>
          </a:p>
          <a:p>
            <a:r>
              <a:rPr lang="en-US" dirty="0">
                <a:solidFill>
                  <a:sysClr val="windowText" lastClr="000000"/>
                </a:solidFill>
              </a:rPr>
              <a:t>[c] Recognize the three categories of works in the public domain</a:t>
            </a:r>
          </a:p>
          <a:p>
            <a:r>
              <a:rPr lang="en-US" dirty="0">
                <a:solidFill>
                  <a:sysClr val="windowText" lastClr="000000"/>
                </a:solidFill>
              </a:rPr>
              <a:t>[c] Identify public domain works</a:t>
            </a:r>
          </a:p>
          <a:p>
            <a:r>
              <a:rPr lang="en-US" dirty="0">
                <a:solidFill>
                  <a:sysClr val="windowText" lastClr="000000"/>
                </a:solidFill>
              </a:rPr>
              <a:t>[c] Contribute your own works to the public domain</a:t>
            </a:r>
          </a:p>
          <a:p>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19</a:t>
            </a:fld>
            <a:endParaRPr lang="en-US"/>
          </a:p>
        </p:txBody>
      </p:sp>
    </p:spTree>
    <p:extLst>
      <p:ext uri="{BB962C8B-B14F-4D97-AF65-F5344CB8AC3E}">
        <p14:creationId xmlns:p14="http://schemas.microsoft.com/office/powerpoint/2010/main" val="2721895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public domain is significant in that its works can be used freely by anyone because those works are not protected by copyright. Unfortunately, sometimes it can be a challenge to determine which works are in the public domain.</a:t>
            </a:r>
          </a:p>
          <a:p>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979456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To learn more about the public domain, please see the ‘Resources and References’ section at the end of the module. Thank you for your attention.</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20</a:t>
            </a:fld>
            <a:endParaRPr lang="en-US"/>
          </a:p>
        </p:txBody>
      </p:sp>
    </p:spTree>
    <p:extLst>
      <p:ext uri="{BB962C8B-B14F-4D97-AF65-F5344CB8AC3E}">
        <p14:creationId xmlns:p14="http://schemas.microsoft.com/office/powerpoint/2010/main" val="1567220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23</a:t>
            </a:fld>
            <a:endParaRPr lang="en-US"/>
          </a:p>
        </p:txBody>
      </p:sp>
    </p:spTree>
    <p:extLst>
      <p:ext uri="{BB962C8B-B14F-4D97-AF65-F5344CB8AC3E}">
        <p14:creationId xmlns:p14="http://schemas.microsoft.com/office/powerpoint/2010/main" val="4020916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27</a:t>
            </a:fld>
            <a:endParaRPr lang="en-US"/>
          </a:p>
        </p:txBody>
      </p:sp>
    </p:spTree>
    <p:extLst>
      <p:ext uri="{BB962C8B-B14F-4D97-AF65-F5344CB8AC3E}">
        <p14:creationId xmlns:p14="http://schemas.microsoft.com/office/powerpoint/2010/main" val="3155895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It is important to note that the [c] public domain should [c] not be confused with works that are [c] publicly available. </a:t>
            </a:r>
            <a:r>
              <a:rPr lang="en-US" sz="1200" b="0" i="0" u="none" strike="noStrike" kern="1200" dirty="0" smtClean="0">
                <a:solidFill>
                  <a:schemeClr val="tx1"/>
                </a:solidFill>
                <a:effectLst/>
                <a:latin typeface="+mn-lt"/>
                <a:ea typeface="+mn-ea"/>
                <a:cs typeface="+mn-cs"/>
              </a:rPr>
              <a:t>Many </a:t>
            </a:r>
            <a:r>
              <a:rPr lang="en-US" sz="1200" b="0" i="0" u="none" strike="noStrike" kern="1200" dirty="0">
                <a:solidFill>
                  <a:schemeClr val="tx1"/>
                </a:solidFill>
                <a:effectLst/>
                <a:latin typeface="+mn-lt"/>
                <a:ea typeface="+mn-ea"/>
                <a:cs typeface="+mn-cs"/>
              </a:rPr>
              <a:t>publicly available works are [c] protected by copyright. </a:t>
            </a:r>
            <a:r>
              <a:rPr lang="en-US" sz="1200" b="0" i="0" u="none" strike="noStrike" kern="1200" dirty="0" smtClean="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c] To understand how copyright-protected works and works in Canada’s public domain are related,</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let us consider [c] the universe of all creative works.</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1250677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Within this universe there are [c] works protected by copyright.</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Some creative works were once protected by copyright, [c] but the term of copyright has expired. </a:t>
            </a:r>
            <a:r>
              <a:rPr lang="en-US" sz="1200" b="0" i="0" u="none" strike="noStrike" kern="1200" dirty="0" smtClean="0">
                <a:solidFill>
                  <a:schemeClr val="tx1"/>
                </a:solidFill>
                <a:effectLst/>
                <a:latin typeface="+mn-lt"/>
                <a:ea typeface="+mn-ea"/>
                <a:cs typeface="+mn-cs"/>
              </a:rPr>
              <a:t>These </a:t>
            </a:r>
            <a:r>
              <a:rPr lang="en-US" sz="1200" b="0" i="0" u="none" strike="noStrike" kern="1200" dirty="0">
                <a:solidFill>
                  <a:schemeClr val="tx1"/>
                </a:solidFill>
                <a:effectLst/>
                <a:latin typeface="+mn-lt"/>
                <a:ea typeface="+mn-ea"/>
                <a:cs typeface="+mn-cs"/>
              </a:rPr>
              <a:t>works are now in the [c] public domain.</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There are also works that are eligible for copyright protection, but that protection has been [c] waived, such as through a CC0 designation. </a:t>
            </a:r>
            <a:r>
              <a:rPr lang="en-US" sz="1200" b="0" i="0" u="none" strike="noStrike" kern="1200" dirty="0" smtClean="0">
                <a:solidFill>
                  <a:schemeClr val="tx1"/>
                </a:solidFill>
                <a:effectLst/>
                <a:latin typeface="+mn-lt"/>
                <a:ea typeface="+mn-ea"/>
                <a:cs typeface="+mn-cs"/>
              </a:rPr>
              <a:t>These </a:t>
            </a:r>
            <a:r>
              <a:rPr lang="en-US" sz="1200" b="0" i="0" u="none" strike="noStrike" kern="1200" dirty="0">
                <a:solidFill>
                  <a:schemeClr val="tx1"/>
                </a:solidFill>
                <a:effectLst/>
                <a:latin typeface="+mn-lt"/>
                <a:ea typeface="+mn-ea"/>
                <a:cs typeface="+mn-cs"/>
              </a:rPr>
              <a:t>works are also effectively in the [c] public domain. </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Finally, all works that are [c] not eligible for copyright protection, (and, which are not eligible for any other form of intellectual property protection, like trademarks, patents, or industrial designs) [c] are in the public domain.</a:t>
            </a:r>
          </a:p>
          <a:p>
            <a:r>
              <a:rPr lang="en-US" dirty="0"/>
              <a:t/>
            </a:r>
            <a:br>
              <a:rPr lang="en-US" dirty="0"/>
            </a:br>
            <a:r>
              <a:rPr lang="en-US" dirty="0"/>
              <a:t>[c] </a:t>
            </a:r>
            <a:r>
              <a:rPr lang="en-US" sz="1200" b="0" i="0" u="none" strike="noStrike" kern="1200" dirty="0">
                <a:solidFill>
                  <a:schemeClr val="tx1"/>
                </a:solidFill>
                <a:effectLst/>
                <a:latin typeface="+mn-lt"/>
                <a:ea typeface="+mn-ea"/>
                <a:cs typeface="+mn-cs"/>
              </a:rPr>
              <a:t>The public domain is a key source of ideas and inspiration for all creators.  It is everyone’s intellectual commons. Works that are in the public domain are not protected by copyright and can be used without restriction</a:t>
            </a:r>
            <a:r>
              <a:rPr lang="en-US"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730565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Not all works are eligible for copyright protection. </a:t>
            </a:r>
            <a:r>
              <a:rPr lang="en-US" sz="1200" b="0" i="0" u="none" strike="noStrike" kern="1200" dirty="0" smtClean="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c] Copyright protects expressions of ideas not the underlying ideas themselves. Because copyright protects expressions and requires some creative originality, [c] facts and ideas on their own are not protected by copyright</a:t>
            </a:r>
            <a:r>
              <a:rPr lang="en-US"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150803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Facts such as ‘Ottawa is the capital of Canada’ are not protected by copyright.</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[c] Laws of nature and mathematical expressions are also not subject to copyright. For example, there is no copyright protection for [c] Newton’s Second Law, or in [c] expressions like one plus seven equals nine, [c] or even in Euler’s identity.</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[c] While most names aren’t protected by copyright, it is important to note that [c] some names can be protected by [c] trademark</a:t>
            </a:r>
            <a:r>
              <a:rPr lang="en-US"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126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Numerical data on its own generally isn’t protected by copyright, but the [c] compilation and/or arrangement of data can be</a:t>
            </a:r>
            <a:r>
              <a:rPr lang="en-US" sz="1200" b="0" i="0" u="none" strike="noStrike" kern="1200" dirty="0" smtClean="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In addition, works that are treated as research data (for example, images or [c] transcripts) are generally protected by copyright.</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Similarly, the [c] bare list of ingredients and instructions that make up a recipe are not protected by copyright but the detailed descriptions, layout, accompanying photographs, illustrations, and arrangements of a recipe in a [c] cookbook may be protected by copyright</a:t>
            </a:r>
            <a:r>
              <a:rPr lang="en-US"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158139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A second category of works which are not protected by copyright are [c] materials for which the term of copyright has expired. </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1509417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smtClean="0">
                <a:solidFill>
                  <a:schemeClr val="tx1"/>
                </a:solidFill>
                <a:effectLst/>
                <a:latin typeface="+mn-lt"/>
                <a:ea typeface="+mn-ea"/>
                <a:cs typeface="+mn-cs"/>
              </a:rPr>
              <a:t>In </a:t>
            </a:r>
            <a:r>
              <a:rPr lang="en-CA" sz="1200" b="0" i="0" u="none" strike="noStrike" kern="1200" dirty="0">
                <a:solidFill>
                  <a:schemeClr val="tx1"/>
                </a:solidFill>
                <a:effectLst/>
                <a:latin typeface="+mn-lt"/>
                <a:ea typeface="+mn-ea"/>
                <a:cs typeface="+mn-cs"/>
              </a:rPr>
              <a:t>Canada the term of copyright protection is generally the life of the author plus an additional [c] 50 years after their death. It should be noted though, that for [c] works produced by an organization, [c] government works, [c] anonymous works, and [c] sound recordings the terms may differ. [c][c]</a:t>
            </a:r>
          </a:p>
          <a:p>
            <a:r>
              <a:rPr lang="en-CA" dirty="0"/>
              <a:t/>
            </a:r>
            <a:br>
              <a:rPr lang="en-CA" dirty="0"/>
            </a:br>
            <a:r>
              <a:rPr lang="en-CA" dirty="0"/>
              <a:t/>
            </a:r>
            <a:br>
              <a:rPr lang="en-CA" dirty="0"/>
            </a:b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806844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www.hooksounds.com/" TargetMode="External"/><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ualberta.ca/copyright/resources/opening-up-copyright-instructional-modules" TargetMode="External"/><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hooksounds.com/" TargetMode="External"/><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www.ualberta.ca/copyright/resources/opening-up-copyright-instructional-modules" TargetMode="External"/><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ouc@ualberta.ca" TargetMode="Externa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www.hooksounds.com/" TargetMode="External"/><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www.ualberta.ca/copyright/resources/opening-up-copyright-instructional-modules" TargetMode="External"/><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hooksounds.com/"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ualberta.ca/copyright/resources/opening-up-copyright-instructional-modules"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579D63F-D0B5-E141-ACCF-9BA1FF3390F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EAD43-96CA-9648-BF3D-5576835BA1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44BB178F-D283-E149-90BE-65D27420814F}"/>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718776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8E4DE09-2500-C34F-A397-F2517C31113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2</a:t>
            </a:r>
            <a:br>
              <a:rPr lang="en-US" dirty="0"/>
            </a:br>
            <a:r>
              <a:rPr lang="en-US" dirty="0"/>
              <a:t>Title Placeholder</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85A7E338-9047-0C49-8254-39900F42A5D5}"/>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423900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QUESTIONS</a:t>
            </a:r>
            <a:endParaRPr lang="en-US" sz="4000" b="1" dirty="0">
              <a:solidFill>
                <a:schemeClr val="bg1"/>
              </a:solidFill>
            </a:endParaRPr>
          </a:p>
        </p:txBody>
      </p:sp>
      <p:sp>
        <p:nvSpPr>
          <p:cNvPr id="6" name="Text Placeholder 2">
            <a:extLst>
              <a:ext uri="{FF2B5EF4-FFF2-40B4-BE49-F238E27FC236}">
                <a16:creationId xmlns:a16="http://schemas.microsoft.com/office/drawing/2014/main" id="{D7B63688-0F26-2B43-BDFC-878484137A80}"/>
              </a:ext>
            </a:extLst>
          </p:cNvPr>
          <p:cNvSpPr>
            <a:spLocks noGrp="1"/>
          </p:cNvSpPr>
          <p:nvPr>
            <p:ph type="body" sz="quarter" idx="15" hasCustomPrompt="1"/>
          </p:nvPr>
        </p:nvSpPr>
        <p:spPr>
          <a:xfrm>
            <a:off x="2614948" y="2845830"/>
            <a:ext cx="6962104" cy="2164052"/>
          </a:xfrm>
          <a:prstGeom prst="rect">
            <a:avLst/>
          </a:prstGeom>
        </p:spPr>
        <p:txBody>
          <a:bodyPr/>
          <a:lstStyle>
            <a:lvl1pPr marL="342900" indent="-342900">
              <a:buFontTx/>
              <a:buChar char="-"/>
              <a:defRPr sz="2000" baseline="0">
                <a:solidFill>
                  <a:schemeClr val="bg2">
                    <a:lumMod val="50000"/>
                  </a:schemeClr>
                </a:solidFill>
              </a:defRPr>
            </a:lvl1pPr>
          </a:lstStyle>
          <a:p>
            <a:pPr lvl="0"/>
            <a:r>
              <a:rPr lang="en-US" dirty="0"/>
              <a:t>Leave this slide as a placeholder for H5P questions</a:t>
            </a:r>
          </a:p>
          <a:p>
            <a:pPr lvl="0"/>
            <a:r>
              <a:rPr lang="en-US" dirty="0"/>
              <a:t>The slide should stay on-screen 1 second for each question in the module (e.g. 6 questions means 6 seconds)</a:t>
            </a:r>
          </a:p>
          <a:p>
            <a:pPr lvl="0"/>
            <a:r>
              <a:rPr lang="en-US" dirty="0"/>
              <a:t>Delete this placeholder text so it doesn’t appear in the video!</a:t>
            </a:r>
          </a:p>
        </p:txBody>
      </p:sp>
    </p:spTree>
    <p:extLst>
      <p:ext uri="{BB962C8B-B14F-4D97-AF65-F5344CB8AC3E}">
        <p14:creationId xmlns:p14="http://schemas.microsoft.com/office/powerpoint/2010/main" val="1810844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098353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66070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6" name="Text Placeholder 2">
            <a:extLst>
              <a:ext uri="{FF2B5EF4-FFF2-40B4-BE49-F238E27FC236}">
                <a16:creationId xmlns:a16="http://schemas.microsoft.com/office/drawing/2014/main" id="{63A16854-EEEF-DC4F-B3FB-361FBA160623}"/>
              </a:ext>
            </a:extLst>
          </p:cNvPr>
          <p:cNvSpPr>
            <a:spLocks noGrp="1"/>
          </p:cNvSpPr>
          <p:nvPr>
            <p:ph type="body" sz="quarter" idx="15"/>
          </p:nvPr>
        </p:nvSpPr>
        <p:spPr>
          <a:xfrm>
            <a:off x="851192" y="1841277"/>
            <a:ext cx="10502608" cy="2833754"/>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7" name="Rectangle 6">
            <a:extLst>
              <a:ext uri="{FF2B5EF4-FFF2-40B4-BE49-F238E27FC236}">
                <a16:creationId xmlns:a16="http://schemas.microsoft.com/office/drawing/2014/main" id="{414AE76D-2871-4947-AACD-ACFC8FA049FC}"/>
              </a:ext>
            </a:extLst>
          </p:cNvPr>
          <p:cNvSpPr/>
          <p:nvPr userDrawn="1"/>
        </p:nvSpPr>
        <p:spPr>
          <a:xfrm>
            <a:off x="838200" y="4808654"/>
            <a:ext cx="10502608" cy="1477328"/>
          </a:xfrm>
          <a:prstGeom prst="rect">
            <a:avLst/>
          </a:prstGeom>
        </p:spPr>
        <p:txBody>
          <a:bodyPr wrap="square">
            <a:spAutoFit/>
          </a:bodyPr>
          <a:lstStyle/>
          <a:p>
            <a:r>
              <a:rPr lang="en-US" dirty="0">
                <a:solidFill>
                  <a:schemeClr val="bg2">
                    <a:lumMod val="50000"/>
                  </a:schemeClr>
                </a:solidFill>
              </a:rPr>
              <a:t>Closing Slides Music: </a:t>
            </a:r>
            <a:r>
              <a:rPr lang="en-US" dirty="0" err="1">
                <a:solidFill>
                  <a:schemeClr val="bg2">
                    <a:lumMod val="50000"/>
                  </a:schemeClr>
                </a:solidFill>
              </a:rPr>
              <a:t>Rybak</a:t>
            </a:r>
            <a:r>
              <a:rPr lang="en-US" dirty="0">
                <a:solidFill>
                  <a:schemeClr val="bg2">
                    <a:lumMod val="50000"/>
                  </a:schemeClr>
                </a:solidFill>
              </a:rPr>
              <a:t>, </a:t>
            </a:r>
            <a:r>
              <a:rPr lang="en-US" dirty="0" err="1">
                <a:solidFill>
                  <a:schemeClr val="bg2">
                    <a:lumMod val="50000"/>
                  </a:schemeClr>
                </a:solidFill>
              </a:rPr>
              <a:t>Nazar</a:t>
            </a:r>
            <a:r>
              <a:rPr lang="en-US" dirty="0">
                <a:solidFill>
                  <a:schemeClr val="bg2">
                    <a:lumMod val="50000"/>
                  </a:schemeClr>
                </a:solidFill>
              </a:rPr>
              <a:t>. (n.d.). Corporate Inspired. </a:t>
            </a:r>
            <a:r>
              <a:rPr lang="en-US" dirty="0" err="1">
                <a:solidFill>
                  <a:schemeClr val="bg2">
                    <a:lumMod val="50000"/>
                  </a:schemeClr>
                </a:solidFill>
              </a:rPr>
              <a:t>HookSounds</a:t>
            </a:r>
            <a:r>
              <a:rPr lang="en-US" dirty="0">
                <a:solidFill>
                  <a:schemeClr val="bg2">
                    <a:lumMod val="50000"/>
                  </a:schemeClr>
                </a:solidFill>
              </a:rPr>
              <a:t>. CC BY. </a:t>
            </a:r>
            <a:r>
              <a:rPr lang="en-US" dirty="0">
                <a:solidFill>
                  <a:schemeClr val="accent1"/>
                </a:solidFill>
                <a:hlinkClick r:id="rId3">
                  <a:extLst>
                    <a:ext uri="{A12FA001-AC4F-418D-AE19-62706E023703}">
                      <ahyp:hlinkClr xmlns="" xmlns:ahyp="http://schemas.microsoft.com/office/drawing/2018/hyperlinkcolor" val="tx"/>
                    </a:ext>
                  </a:extLst>
                </a:hlinkClick>
              </a:rPr>
              <a:t>http://www.hooksounds.com/</a:t>
            </a:r>
            <a:endParaRPr lang="en-US" dirty="0">
              <a:solidFill>
                <a:schemeClr val="accent1"/>
              </a:solidFill>
            </a:endParaRPr>
          </a:p>
          <a:p>
            <a:endParaRPr lang="en-US" dirty="0">
              <a:solidFill>
                <a:schemeClr val="bg2">
                  <a:lumMod val="50000"/>
                </a:schemeClr>
              </a:solidFill>
            </a:endParaRPr>
          </a:p>
          <a:p>
            <a:r>
              <a:rPr lang="en-US" dirty="0">
                <a:solidFill>
                  <a:schemeClr val="bg2">
                    <a:lumMod val="50000"/>
                  </a:schemeClr>
                </a:solidFill>
              </a:rPr>
              <a:t>Unattributed materials are contributions from the Opening Up Copyright Project Team and placed in the Public Domain.</a:t>
            </a:r>
          </a:p>
        </p:txBody>
      </p:sp>
    </p:spTree>
    <p:extLst>
      <p:ext uri="{BB962C8B-B14F-4D97-AF65-F5344CB8AC3E}">
        <p14:creationId xmlns:p14="http://schemas.microsoft.com/office/powerpoint/2010/main" val="2058270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55339B-9601-F84C-B345-0E9C19932EAD}"/>
              </a:ext>
            </a:extLst>
          </p:cNvPr>
          <p:cNvSpPr txBox="1"/>
          <p:nvPr userDrawn="1"/>
        </p:nvSpPr>
        <p:spPr>
          <a:xfrm>
            <a:off x="1455738" y="3441680"/>
            <a:ext cx="9898062" cy="3416320"/>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a:t>
            </a:r>
            <a:r>
              <a:rPr lang="en-CA" sz="2000" dirty="0" err="1">
                <a:solidFill>
                  <a:schemeClr val="bg2">
                    <a:lumMod val="50000"/>
                  </a:schemeClr>
                </a:solidFill>
                <a:latin typeface="Arial" panose="020B0604020202020204" pitchFamily="34" charset="0"/>
                <a:cs typeface="Arial" panose="020B0604020202020204" pitchFamily="34" charset="0"/>
                <a:hlinkClick r:id="rId3"/>
              </a:rPr>
              <a:t>www.ualberta.ca</a:t>
            </a:r>
            <a:r>
              <a:rPr lang="en-CA" sz="2000" dirty="0">
                <a:solidFill>
                  <a:schemeClr val="bg2">
                    <a:lumMod val="50000"/>
                  </a:schemeClr>
                </a:solidFill>
                <a:latin typeface="Arial" panose="020B0604020202020204" pitchFamily="34" charset="0"/>
                <a:cs typeface="Arial" panose="020B0604020202020204" pitchFamily="34" charset="0"/>
                <a:hlinkClick r:id="rId3"/>
              </a:rPr>
              <a:t>/copyright/resources/opening-up-copyright-instructional-modules</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A8D1A24E-9694-574F-A52C-0CC44A8DF0F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www.ualberta.ca</a:t>
            </a:r>
            <a:r>
              <a:rPr lang="en-CA" dirty="0"/>
              <a:t>/copyright/resources/opening-up-copyright-instructional-modules </a:t>
            </a:r>
          </a:p>
          <a:p>
            <a:pPr lvl="0"/>
            <a:endParaRPr lang="en-CA" dirty="0"/>
          </a:p>
          <a:p>
            <a:pPr lvl="0"/>
            <a:endParaRPr lang="en-US" dirty="0"/>
          </a:p>
        </p:txBody>
      </p:sp>
      <p:sp>
        <p:nvSpPr>
          <p:cNvPr id="5" name="TextBox 4">
            <a:extLst>
              <a:ext uri="{FF2B5EF4-FFF2-40B4-BE49-F238E27FC236}">
                <a16:creationId xmlns:a16="http://schemas.microsoft.com/office/drawing/2014/main" id="{26B4B9B2-BF5E-E542-89E2-2A154D3F58BB}"/>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98142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AC36D5-2C66-DD4B-B2E1-F7E0A8E89452}"/>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F4AB2F73-AA72-9B45-B56F-5714BB551923}"/>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DCE2F1AD-46F0-DD45-A25E-E48BCBA3B115}"/>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8" name="Rectangle 7">
            <a:extLst>
              <a:ext uri="{FF2B5EF4-FFF2-40B4-BE49-F238E27FC236}">
                <a16:creationId xmlns:a16="http://schemas.microsoft.com/office/drawing/2014/main" id="{A10864C0-EF45-BA47-9034-BC1DFCA5CE7B}"/>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10" name="Rectangle 9">
            <a:extLst>
              <a:ext uri="{FF2B5EF4-FFF2-40B4-BE49-F238E27FC236}">
                <a16:creationId xmlns:a16="http://schemas.microsoft.com/office/drawing/2014/main" id="{330ADD80-AE04-714D-B57B-8EB232D2161E}"/>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1" name="TextBox 10">
            <a:extLst>
              <a:ext uri="{FF2B5EF4-FFF2-40B4-BE49-F238E27FC236}">
                <a16:creationId xmlns:a16="http://schemas.microsoft.com/office/drawing/2014/main" id="{6495B3A9-DC6D-BA4C-AB65-601383371BCD}"/>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2FA340A0-4136-5347-92B1-F4072E788C0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B99CC51-F6EC-684B-A055-908766515B32}"/>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4" name="TextBox 13">
            <a:extLst>
              <a:ext uri="{FF2B5EF4-FFF2-40B4-BE49-F238E27FC236}">
                <a16:creationId xmlns:a16="http://schemas.microsoft.com/office/drawing/2014/main" id="{0017AB78-8441-CD47-9BF9-874140D2940A}"/>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01D5E255-63D8-6445-BB62-23049C353689}"/>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1116949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103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870E22-D3D2-624E-AF9E-3E05930D55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9C19D730-2A94-5745-8E71-D16B78BB4A5D}"/>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1653725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DE912162-4DF4-DC48-9D9E-EEA138835229}"/>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3</a:t>
            </a:r>
            <a:br>
              <a:rPr lang="en-US" dirty="0"/>
            </a:br>
            <a:r>
              <a:rPr lang="en-US" dirty="0"/>
              <a:t>Title Placeholder</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D71B6D7B-91A1-E44E-9C3E-3CF6164B667B}"/>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C3377E9F-F72D-D346-A023-587315F6F93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4033565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QUESTIONS</a:t>
            </a:r>
            <a:endParaRPr lang="en-US" sz="4000" b="1" dirty="0">
              <a:solidFill>
                <a:schemeClr val="bg1"/>
              </a:solidFill>
            </a:endParaRPr>
          </a:p>
        </p:txBody>
      </p:sp>
      <p:sp>
        <p:nvSpPr>
          <p:cNvPr id="5" name="Text Placeholder 2">
            <a:extLst>
              <a:ext uri="{FF2B5EF4-FFF2-40B4-BE49-F238E27FC236}">
                <a16:creationId xmlns:a16="http://schemas.microsoft.com/office/drawing/2014/main" id="{AC1BB4DB-AE38-1D46-BF18-56EE485B0F09}"/>
              </a:ext>
            </a:extLst>
          </p:cNvPr>
          <p:cNvSpPr>
            <a:spLocks noGrp="1"/>
          </p:cNvSpPr>
          <p:nvPr>
            <p:ph type="body" sz="quarter" idx="15" hasCustomPrompt="1"/>
          </p:nvPr>
        </p:nvSpPr>
        <p:spPr>
          <a:xfrm>
            <a:off x="2614948" y="2845830"/>
            <a:ext cx="6962104" cy="2164052"/>
          </a:xfrm>
          <a:prstGeom prst="rect">
            <a:avLst/>
          </a:prstGeom>
        </p:spPr>
        <p:txBody>
          <a:bodyPr/>
          <a:lstStyle>
            <a:lvl1pPr marL="342900" indent="-342900">
              <a:buFontTx/>
              <a:buChar char="-"/>
              <a:defRPr sz="2000" baseline="0">
                <a:solidFill>
                  <a:schemeClr val="bg2">
                    <a:lumMod val="50000"/>
                  </a:schemeClr>
                </a:solidFill>
              </a:defRPr>
            </a:lvl1pPr>
          </a:lstStyle>
          <a:p>
            <a:pPr lvl="0"/>
            <a:r>
              <a:rPr lang="en-US" dirty="0"/>
              <a:t>Leave this slide as a placeholder for H5P questions</a:t>
            </a:r>
          </a:p>
          <a:p>
            <a:pPr lvl="0"/>
            <a:r>
              <a:rPr lang="en-US" dirty="0"/>
              <a:t>The slide should stay on-screen 1 second for each question in the module (e.g. 6 questions means 6 seconds)</a:t>
            </a:r>
          </a:p>
          <a:p>
            <a:pPr lvl="0"/>
            <a:r>
              <a:rPr lang="en-US" dirty="0"/>
              <a:t>Delete this placeholder text so it doesn’t appear in the video!</a:t>
            </a:r>
          </a:p>
        </p:txBody>
      </p:sp>
    </p:spTree>
    <p:extLst>
      <p:ext uri="{BB962C8B-B14F-4D97-AF65-F5344CB8AC3E}">
        <p14:creationId xmlns:p14="http://schemas.microsoft.com/office/powerpoint/2010/main" val="4157546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328777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6770085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5" name="Text Placeholder 2">
            <a:extLst>
              <a:ext uri="{FF2B5EF4-FFF2-40B4-BE49-F238E27FC236}">
                <a16:creationId xmlns:a16="http://schemas.microsoft.com/office/drawing/2014/main" id="{22472F1F-AB72-D34A-8EC6-81C5891A6867}"/>
              </a:ext>
            </a:extLst>
          </p:cNvPr>
          <p:cNvSpPr>
            <a:spLocks noGrp="1"/>
          </p:cNvSpPr>
          <p:nvPr>
            <p:ph type="body" sz="quarter" idx="15"/>
          </p:nvPr>
        </p:nvSpPr>
        <p:spPr>
          <a:xfrm>
            <a:off x="851192" y="1841277"/>
            <a:ext cx="10502608" cy="2833754"/>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6" name="Rectangle 5">
            <a:extLst>
              <a:ext uri="{FF2B5EF4-FFF2-40B4-BE49-F238E27FC236}">
                <a16:creationId xmlns:a16="http://schemas.microsoft.com/office/drawing/2014/main" id="{24378FCF-DF58-7E41-B4A4-CBF74387C917}"/>
              </a:ext>
            </a:extLst>
          </p:cNvPr>
          <p:cNvSpPr/>
          <p:nvPr userDrawn="1"/>
        </p:nvSpPr>
        <p:spPr>
          <a:xfrm>
            <a:off x="838200" y="4808654"/>
            <a:ext cx="10502608" cy="1477328"/>
          </a:xfrm>
          <a:prstGeom prst="rect">
            <a:avLst/>
          </a:prstGeom>
        </p:spPr>
        <p:txBody>
          <a:bodyPr wrap="square">
            <a:spAutoFit/>
          </a:bodyPr>
          <a:lstStyle/>
          <a:p>
            <a:r>
              <a:rPr lang="en-US" dirty="0">
                <a:solidFill>
                  <a:schemeClr val="bg2">
                    <a:lumMod val="50000"/>
                  </a:schemeClr>
                </a:solidFill>
              </a:rPr>
              <a:t>Closing Slides Music: </a:t>
            </a:r>
            <a:r>
              <a:rPr lang="en-US" dirty="0" err="1">
                <a:solidFill>
                  <a:schemeClr val="bg2">
                    <a:lumMod val="50000"/>
                  </a:schemeClr>
                </a:solidFill>
              </a:rPr>
              <a:t>Rybak</a:t>
            </a:r>
            <a:r>
              <a:rPr lang="en-US" dirty="0">
                <a:solidFill>
                  <a:schemeClr val="bg2">
                    <a:lumMod val="50000"/>
                  </a:schemeClr>
                </a:solidFill>
              </a:rPr>
              <a:t>, </a:t>
            </a:r>
            <a:r>
              <a:rPr lang="en-US" dirty="0" err="1">
                <a:solidFill>
                  <a:schemeClr val="bg2">
                    <a:lumMod val="50000"/>
                  </a:schemeClr>
                </a:solidFill>
              </a:rPr>
              <a:t>Nazar</a:t>
            </a:r>
            <a:r>
              <a:rPr lang="en-US" dirty="0">
                <a:solidFill>
                  <a:schemeClr val="bg2">
                    <a:lumMod val="50000"/>
                  </a:schemeClr>
                </a:solidFill>
              </a:rPr>
              <a:t>. (n.d.). Corporate Inspired. </a:t>
            </a:r>
            <a:r>
              <a:rPr lang="en-US" dirty="0" err="1">
                <a:solidFill>
                  <a:schemeClr val="bg2">
                    <a:lumMod val="50000"/>
                  </a:schemeClr>
                </a:solidFill>
              </a:rPr>
              <a:t>HookSounds</a:t>
            </a:r>
            <a:r>
              <a:rPr lang="en-US" dirty="0">
                <a:solidFill>
                  <a:schemeClr val="bg2">
                    <a:lumMod val="50000"/>
                  </a:schemeClr>
                </a:solidFill>
              </a:rPr>
              <a:t>. CC BY. </a:t>
            </a:r>
            <a:r>
              <a:rPr lang="en-US" dirty="0">
                <a:hlinkClick r:id="rId3"/>
              </a:rPr>
              <a:t>http://www.hooksounds.com/</a:t>
            </a:r>
            <a:r>
              <a:rPr lang="en-US" dirty="0"/>
              <a:t> </a:t>
            </a:r>
          </a:p>
          <a:p>
            <a:endParaRPr lang="en-US" dirty="0"/>
          </a:p>
          <a:p>
            <a:r>
              <a:rPr lang="en-US" dirty="0">
                <a:solidFill>
                  <a:schemeClr val="bg2">
                    <a:lumMod val="50000"/>
                  </a:schemeClr>
                </a:solidFill>
              </a:rPr>
              <a:t>Unattributed materials are contributions from the Opening Up Copyright Project Team and placed in the Public Domain.</a:t>
            </a:r>
          </a:p>
        </p:txBody>
      </p:sp>
    </p:spTree>
    <p:extLst>
      <p:ext uri="{BB962C8B-B14F-4D97-AF65-F5344CB8AC3E}">
        <p14:creationId xmlns:p14="http://schemas.microsoft.com/office/powerpoint/2010/main" val="1801667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6F4EC9-63B6-7A49-A259-9A160623224B}"/>
              </a:ext>
            </a:extLst>
          </p:cNvPr>
          <p:cNvSpPr txBox="1"/>
          <p:nvPr userDrawn="1"/>
        </p:nvSpPr>
        <p:spPr>
          <a:xfrm>
            <a:off x="1455738" y="3441680"/>
            <a:ext cx="9898062" cy="3416320"/>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a:t>
            </a:r>
            <a:r>
              <a:rPr lang="en-CA" sz="2000" dirty="0" err="1">
                <a:solidFill>
                  <a:schemeClr val="bg2">
                    <a:lumMod val="50000"/>
                  </a:schemeClr>
                </a:solidFill>
                <a:latin typeface="Arial" panose="020B0604020202020204" pitchFamily="34" charset="0"/>
                <a:cs typeface="Arial" panose="020B0604020202020204" pitchFamily="34" charset="0"/>
                <a:hlinkClick r:id="rId3"/>
              </a:rPr>
              <a:t>www.ualberta.ca</a:t>
            </a:r>
            <a:r>
              <a:rPr lang="en-CA" sz="2000" dirty="0">
                <a:solidFill>
                  <a:schemeClr val="bg2">
                    <a:lumMod val="50000"/>
                  </a:schemeClr>
                </a:solidFill>
                <a:latin typeface="Arial" panose="020B0604020202020204" pitchFamily="34" charset="0"/>
                <a:cs typeface="Arial" panose="020B0604020202020204" pitchFamily="34" charset="0"/>
                <a:hlinkClick r:id="rId3"/>
              </a:rPr>
              <a:t>/copyright/resources/opening-up-copyright-instructional-modules</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08C7B41D-8AEA-1A4D-9D69-442CA4452281}"/>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www.ualberta.ca</a:t>
            </a:r>
            <a:r>
              <a:rPr lang="en-CA" dirty="0"/>
              <a:t>/copyright/resources/opening-up-copyright-instructional-modules </a:t>
            </a:r>
          </a:p>
          <a:p>
            <a:pPr lvl="0"/>
            <a:endParaRPr lang="en-CA" dirty="0"/>
          </a:p>
          <a:p>
            <a:pPr lvl="0"/>
            <a:endParaRPr lang="en-US" dirty="0"/>
          </a:p>
        </p:txBody>
      </p:sp>
      <p:sp>
        <p:nvSpPr>
          <p:cNvPr id="5" name="TextBox 4">
            <a:extLst>
              <a:ext uri="{FF2B5EF4-FFF2-40B4-BE49-F238E27FC236}">
                <a16:creationId xmlns:a16="http://schemas.microsoft.com/office/drawing/2014/main" id="{5F375636-EBC4-F148-9EAD-6E9EF7D64139}"/>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905900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BBDAD3-F7F2-AD4D-81B9-DBE7A7E9DC97}"/>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35164054-E794-B041-9245-E5BB0051CE9F}"/>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C3DA9209-4BE5-F44D-9E18-46E5D7447351}"/>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6475A6AA-AB49-BF48-88F9-1261351ABBB8}"/>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99A0D4A3-6954-8448-BEE8-6D7B34B7AD78}"/>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3CD0F2B1-1FE2-0E49-BEB4-81128D7F98FA}"/>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AC8D7018-FE0C-914A-8D5B-C62A4EDDF500}"/>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49D376-AFAD-5F45-9CE4-D798E54EBA87}"/>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C6591802-AF25-BA45-8F51-C1AA78507743}"/>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FBE4418B-2C46-9247-A68A-F7A59ED745FF}"/>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264460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373814AB-D8BC-0C42-8757-616EC731D8BC}"/>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87890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343038-A838-0C41-95D7-9CFCD29FE6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10" name="TextBox 9">
            <a:extLst>
              <a:ext uri="{FF2B5EF4-FFF2-40B4-BE49-F238E27FC236}">
                <a16:creationId xmlns:a16="http://schemas.microsoft.com/office/drawing/2014/main" id="{3FC2E465-7B94-AB46-AD00-394DD61EF84A}"/>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759793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9" name="Google Shape;146;p77"/>
          <p:cNvSpPr txBox="1"/>
          <p:nvPr userDrawn="1"/>
        </p:nvSpPr>
        <p:spPr>
          <a:xfrm>
            <a:off x="2888714" y="6134784"/>
            <a:ext cx="641457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1100" dirty="0">
                <a:solidFill>
                  <a:schemeClr val="dk1"/>
                </a:solidFill>
                <a:latin typeface="Arial"/>
                <a:ea typeface="Arial"/>
                <a:cs typeface="Arial"/>
                <a:sym typeface="Arial"/>
              </a:rPr>
              <a:t>This instructional module is not intended as legal advice. </a:t>
            </a:r>
            <a:r>
              <a:rPr lang="en-US" sz="1100" dirty="0" smtClean="0">
                <a:solidFill>
                  <a:schemeClr val="dk1"/>
                </a:solidFill>
                <a:latin typeface="Arial"/>
                <a:ea typeface="Arial"/>
                <a:cs typeface="Arial"/>
                <a:sym typeface="Arial"/>
              </a:rPr>
              <a:t>All </a:t>
            </a:r>
            <a:r>
              <a:rPr lang="en-US" sz="1100" dirty="0">
                <a:solidFill>
                  <a:schemeClr val="dk1"/>
                </a:solidFill>
                <a:latin typeface="Arial"/>
                <a:ea typeface="Arial"/>
                <a:cs typeface="Arial"/>
                <a:sym typeface="Arial"/>
              </a:rPr>
              <a:t>Opening Up Copyright modules are made available under a </a:t>
            </a:r>
            <a:r>
              <a:rPr lang="en-US" sz="1100" u="sng" dirty="0">
                <a:solidFill>
                  <a:schemeClr val="dk1"/>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Creative Commons Attribution 4.0 (CC-BY-4.0) International license</a:t>
            </a:r>
            <a:r>
              <a:rPr lang="en-US" sz="1100" dirty="0">
                <a:solidFill>
                  <a:schemeClr val="dk1"/>
                </a:solidFill>
                <a:latin typeface="Arial"/>
                <a:ea typeface="Arial"/>
                <a:cs typeface="Arial"/>
                <a:sym typeface="Arial"/>
              </a:rPr>
              <a:t>. </a:t>
            </a:r>
            <a:endParaRPr dirty="0"/>
          </a:p>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219401738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QUESTIONS</a:t>
            </a:r>
            <a:endParaRPr lang="en-US" sz="4000" b="1" dirty="0">
              <a:solidFill>
                <a:schemeClr val="bg1"/>
              </a:solidFill>
            </a:endParaRPr>
          </a:p>
        </p:txBody>
      </p:sp>
      <p:sp>
        <p:nvSpPr>
          <p:cNvPr id="5" name="Text Placeholder 2">
            <a:extLst>
              <a:ext uri="{FF2B5EF4-FFF2-40B4-BE49-F238E27FC236}">
                <a16:creationId xmlns:a16="http://schemas.microsoft.com/office/drawing/2014/main" id="{2495226D-138B-064C-B41F-310FB807EB37}"/>
              </a:ext>
            </a:extLst>
          </p:cNvPr>
          <p:cNvSpPr>
            <a:spLocks noGrp="1"/>
          </p:cNvSpPr>
          <p:nvPr>
            <p:ph type="body" sz="quarter" idx="15" hasCustomPrompt="1"/>
          </p:nvPr>
        </p:nvSpPr>
        <p:spPr>
          <a:xfrm>
            <a:off x="2614948" y="2845830"/>
            <a:ext cx="6962104" cy="2164052"/>
          </a:xfrm>
          <a:prstGeom prst="rect">
            <a:avLst/>
          </a:prstGeom>
        </p:spPr>
        <p:txBody>
          <a:bodyPr/>
          <a:lstStyle>
            <a:lvl1pPr marL="342900" indent="-342900">
              <a:buFontTx/>
              <a:buChar char="-"/>
              <a:defRPr sz="2000" baseline="0">
                <a:solidFill>
                  <a:schemeClr val="bg2">
                    <a:lumMod val="50000"/>
                  </a:schemeClr>
                </a:solidFill>
              </a:defRPr>
            </a:lvl1pPr>
          </a:lstStyle>
          <a:p>
            <a:pPr lvl="0"/>
            <a:r>
              <a:rPr lang="en-US" dirty="0"/>
              <a:t>Leave this slide as a placeholder for H5P questions</a:t>
            </a:r>
          </a:p>
          <a:p>
            <a:pPr lvl="0"/>
            <a:r>
              <a:rPr lang="en-US" dirty="0"/>
              <a:t>The slide should stay on-screen 1 second for each question in the module (e.g. 6 questions means 6 seconds)</a:t>
            </a:r>
          </a:p>
          <a:p>
            <a:pPr lvl="0"/>
            <a:r>
              <a:rPr lang="en-US" dirty="0"/>
              <a:t>Delete this placeholder text so it doesn’t appear in the video!</a:t>
            </a:r>
          </a:p>
        </p:txBody>
      </p:sp>
    </p:spTree>
    <p:extLst>
      <p:ext uri="{BB962C8B-B14F-4D97-AF65-F5344CB8AC3E}">
        <p14:creationId xmlns:p14="http://schemas.microsoft.com/office/powerpoint/2010/main" val="218856023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59228422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13895087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5" name="Text Placeholder 2">
            <a:extLst>
              <a:ext uri="{FF2B5EF4-FFF2-40B4-BE49-F238E27FC236}">
                <a16:creationId xmlns:a16="http://schemas.microsoft.com/office/drawing/2014/main" id="{464F73D8-A58F-7B4C-8B52-9C565D34222E}"/>
              </a:ext>
            </a:extLst>
          </p:cNvPr>
          <p:cNvSpPr>
            <a:spLocks noGrp="1"/>
          </p:cNvSpPr>
          <p:nvPr>
            <p:ph type="body" sz="quarter" idx="15"/>
          </p:nvPr>
        </p:nvSpPr>
        <p:spPr>
          <a:xfrm>
            <a:off x="851192" y="1841276"/>
            <a:ext cx="10502608" cy="4320037"/>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Tree>
    <p:extLst>
      <p:ext uri="{BB962C8B-B14F-4D97-AF65-F5344CB8AC3E}">
        <p14:creationId xmlns:p14="http://schemas.microsoft.com/office/powerpoint/2010/main" val="399136746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AF85E-984E-2243-BDCD-E5EC5DF65993}"/>
              </a:ext>
            </a:extLst>
          </p:cNvPr>
          <p:cNvSpPr txBox="1"/>
          <p:nvPr userDrawn="1"/>
        </p:nvSpPr>
        <p:spPr>
          <a:xfrm>
            <a:off x="1455738" y="3441680"/>
            <a:ext cx="9898062" cy="2800767"/>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50000"/>
                  </a:schemeClr>
                </a:solidFill>
                <a:latin typeface="Arial" panose="020B0604020202020204" pitchFamily="34" charset="0"/>
                <a:cs typeface="Arial" panose="020B0604020202020204" pitchFamily="34" charset="0"/>
              </a:rPr>
              <a:t>to: </a:t>
            </a:r>
            <a:r>
              <a:rPr lang="en-CA" sz="2000" dirty="0" smtClean="0">
                <a:solidFill>
                  <a:schemeClr val="bg2">
                    <a:lumMod val="5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
            </a:r>
            <a:r>
              <a:rPr lang="en-CA" sz="2000" dirty="0" smtClean="0">
                <a:solidFill>
                  <a:schemeClr val="bg2">
                    <a:lumMod val="50000"/>
                  </a:schemeClr>
                </a:solidFill>
                <a:latin typeface="Arial" panose="020B0604020202020204" pitchFamily="34" charset="0"/>
                <a:cs typeface="Arial" panose="020B0604020202020204" pitchFamily="34" charset="0"/>
                <a:hlinkClick r:id="rId5"/>
              </a:rPr>
              <a:t>Attribution  </a:t>
            </a:r>
            <a:r>
              <a:rPr lang="en-CA" sz="2000" dirty="0">
                <a:solidFill>
                  <a:schemeClr val="bg2">
                    <a:lumMod val="50000"/>
                  </a:schemeClr>
                </a:solidFill>
                <a:latin typeface="Arial" panose="020B0604020202020204" pitchFamily="34" charset="0"/>
                <a:cs typeface="Arial" panose="020B0604020202020204" pitchFamily="34" charset="0"/>
                <a:hlinkClick r:id="rId5"/>
              </a:rPr>
              <a:t>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5" name="TextBox 4">
            <a:extLst>
              <a:ext uri="{FF2B5EF4-FFF2-40B4-BE49-F238E27FC236}">
                <a16:creationId xmlns:a16="http://schemas.microsoft.com/office/drawing/2014/main" id="{80DCE080-A6C7-9241-81A6-5323D758EDB5}"/>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3421767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7C12BB-6710-DE49-908B-EE1CA386FC4F}"/>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17537D2A-4C78-5242-B06E-D83E3FD35BE4}"/>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DC84965B-745A-354F-9DA6-00B0B29223ED}"/>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946F9044-534F-A045-B776-24B57C032E1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4FA4EEC-3F55-4B4A-A3A1-848EED7085A2}"/>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E7119F9C-9A80-9A45-A136-8125D5F25092}"/>
              </a:ext>
            </a:extLst>
          </p:cNvPr>
          <p:cNvSpPr txBox="1"/>
          <p:nvPr userDrawn="1"/>
        </p:nvSpPr>
        <p:spPr>
          <a:xfrm>
            <a:off x="1268630" y="2590961"/>
            <a:ext cx="2074460"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smtClean="0">
                <a:solidFill>
                  <a:schemeClr val="bg2">
                    <a:lumMod val="50000"/>
                  </a:schemeClr>
                </a:solidFill>
                <a:latin typeface="Arial" panose="020B0604020202020204" pitchFamily="34" charset="0"/>
                <a:cs typeface="Arial" panose="020B0604020202020204" pitchFamily="34" charset="0"/>
              </a:rPr>
              <a:t>Wakaruk</a:t>
            </a:r>
            <a:endParaRPr lang="en-US" dirty="0" smtClean="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smtClean="0">
                <a:solidFill>
                  <a:schemeClr val="bg2">
                    <a:lumMod val="50000"/>
                  </a:schemeClr>
                </a:solidFill>
                <a:latin typeface="Arial" panose="020B0604020202020204" pitchFamily="34" charset="0"/>
                <a:cs typeface="Arial" panose="020B0604020202020204" pitchFamily="34" charset="0"/>
              </a:rPr>
              <a:t>Mireille Smith </a:t>
            </a: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2167649-29B2-2A41-9342-0ED3192DF0CF}"/>
              </a:ext>
            </a:extLst>
          </p:cNvPr>
          <p:cNvSpPr txBox="1"/>
          <p:nvPr userDrawn="1"/>
        </p:nvSpPr>
        <p:spPr>
          <a:xfrm>
            <a:off x="8944970" y="2585367"/>
            <a:ext cx="2074460" cy="1391343"/>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Jamie Stewart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Matt Cheung</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4AA82D0-1DEE-8F41-8C72-B522D2FB0DD6}"/>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0B2ACF80-C46F-8048-9EB4-950C9E222B3D}"/>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40719E68-A586-2E4E-AA56-218C503D4F4E}"/>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Jesse Carson</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5937905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hasCustomPrompt="1"/>
          </p:nvPr>
        </p:nvSpPr>
        <p:spPr>
          <a:xfrm>
            <a:off x="2614948" y="2845830"/>
            <a:ext cx="6962104" cy="2164052"/>
          </a:xfrm>
          <a:prstGeom prst="rect">
            <a:avLst/>
          </a:prstGeom>
        </p:spPr>
        <p:txBody>
          <a:bodyPr/>
          <a:lstStyle>
            <a:lvl1pPr marL="342900" indent="-342900">
              <a:buFontTx/>
              <a:buChar char="-"/>
              <a:defRPr sz="2000" baseline="0">
                <a:solidFill>
                  <a:schemeClr val="bg2">
                    <a:lumMod val="50000"/>
                  </a:schemeClr>
                </a:solidFill>
              </a:defRPr>
            </a:lvl1pPr>
          </a:lstStyle>
          <a:p>
            <a:pPr lvl="0"/>
            <a:r>
              <a:rPr lang="en-US" dirty="0"/>
              <a:t>Leave this slide as a placeholder for H5P questions</a:t>
            </a:r>
          </a:p>
          <a:p>
            <a:pPr lvl="0"/>
            <a:r>
              <a:rPr lang="en-US" dirty="0"/>
              <a:t>The slide should stay on-screen 1 second for each question in the module (e.g. 6 questions means 6 seconds)</a:t>
            </a:r>
          </a:p>
          <a:p>
            <a:pPr lvl="0"/>
            <a:r>
              <a:rPr lang="en-US" dirty="0"/>
              <a:t>Delete this placeholder text so it doesn’t appear in the video!</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QUESTIONS</a:t>
            </a:r>
            <a:endParaRPr lang="en-US" sz="4000" b="1" dirty="0">
              <a:solidFill>
                <a:schemeClr val="bg1"/>
              </a:solidFill>
            </a:endParaRPr>
          </a:p>
        </p:txBody>
      </p:sp>
    </p:spTree>
    <p:extLst>
      <p:ext uri="{BB962C8B-B14F-4D97-AF65-F5344CB8AC3E}">
        <p14:creationId xmlns:p14="http://schemas.microsoft.com/office/powerpoint/2010/main" val="3906478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BAA813-2419-E547-A898-563F99DEF3F4}"/>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9359" y="4880057"/>
            <a:ext cx="2480400" cy="677976"/>
          </a:xfrm>
          <a:prstGeom prst="rect">
            <a:avLst/>
          </a:prstGeom>
        </p:spPr>
      </p:pic>
    </p:spTree>
    <p:extLst>
      <p:ext uri="{BB962C8B-B14F-4D97-AF65-F5344CB8AC3E}">
        <p14:creationId xmlns:p14="http://schemas.microsoft.com/office/powerpoint/2010/main" val="216843065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836574F0-4DF2-414D-9E50-AD1B0BFD0763}"/>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5</a:t>
            </a:r>
            <a:br>
              <a:rPr lang="en-US" dirty="0"/>
            </a:br>
            <a:r>
              <a:rPr lang="en-US" dirty="0"/>
              <a:t>Title Placeholder</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50BDAE9C-4B7B-314A-85F5-72FBA7F74EE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17194813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QUESTIONS</a:t>
            </a:r>
            <a:endParaRPr lang="en-US" sz="4000" b="1" dirty="0">
              <a:solidFill>
                <a:schemeClr val="bg1"/>
              </a:solidFill>
            </a:endParaRPr>
          </a:p>
        </p:txBody>
      </p:sp>
      <p:sp>
        <p:nvSpPr>
          <p:cNvPr id="5" name="Text Placeholder 2">
            <a:extLst>
              <a:ext uri="{FF2B5EF4-FFF2-40B4-BE49-F238E27FC236}">
                <a16:creationId xmlns:a16="http://schemas.microsoft.com/office/drawing/2014/main" id="{7C75DD26-ADB1-B04B-9CF8-F13121FE0F61}"/>
              </a:ext>
            </a:extLst>
          </p:cNvPr>
          <p:cNvSpPr>
            <a:spLocks noGrp="1"/>
          </p:cNvSpPr>
          <p:nvPr>
            <p:ph type="body" sz="quarter" idx="15" hasCustomPrompt="1"/>
          </p:nvPr>
        </p:nvSpPr>
        <p:spPr>
          <a:xfrm>
            <a:off x="2614948" y="2845830"/>
            <a:ext cx="6962104" cy="2164052"/>
          </a:xfrm>
          <a:prstGeom prst="rect">
            <a:avLst/>
          </a:prstGeom>
        </p:spPr>
        <p:txBody>
          <a:bodyPr/>
          <a:lstStyle>
            <a:lvl1pPr marL="342900" indent="-342900">
              <a:buFontTx/>
              <a:buChar char="-"/>
              <a:defRPr sz="2000" baseline="0">
                <a:solidFill>
                  <a:schemeClr val="bg2">
                    <a:lumMod val="50000"/>
                  </a:schemeClr>
                </a:solidFill>
              </a:defRPr>
            </a:lvl1pPr>
          </a:lstStyle>
          <a:p>
            <a:pPr lvl="0"/>
            <a:r>
              <a:rPr lang="en-US" dirty="0"/>
              <a:t>Leave this slide as a placeholder for H5P questions</a:t>
            </a:r>
          </a:p>
          <a:p>
            <a:pPr lvl="0"/>
            <a:r>
              <a:rPr lang="en-US" dirty="0"/>
              <a:t>The slide should stay on-screen 1 second for each question in the module (e.g. 6 questions means 6 seconds)</a:t>
            </a:r>
          </a:p>
          <a:p>
            <a:pPr lvl="0"/>
            <a:r>
              <a:rPr lang="en-US" dirty="0"/>
              <a:t>Delete this placeholder text so it doesn’t appear in the video!</a:t>
            </a:r>
          </a:p>
        </p:txBody>
      </p:sp>
    </p:spTree>
    <p:extLst>
      <p:ext uri="{BB962C8B-B14F-4D97-AF65-F5344CB8AC3E}">
        <p14:creationId xmlns:p14="http://schemas.microsoft.com/office/powerpoint/2010/main" val="1282690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588163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ses and Legisl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4893444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amp;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4" name="Text Placeholder 2">
            <a:extLst>
              <a:ext uri="{FF2B5EF4-FFF2-40B4-BE49-F238E27FC236}">
                <a16:creationId xmlns:a16="http://schemas.microsoft.com/office/drawing/2014/main" id="{67CAE2F1-CDFA-F34E-9BBB-BFB8BF9DA233}"/>
              </a:ext>
            </a:extLst>
          </p:cNvPr>
          <p:cNvSpPr>
            <a:spLocks noGrp="1"/>
          </p:cNvSpPr>
          <p:nvPr>
            <p:ph type="body" sz="quarter" idx="15"/>
          </p:nvPr>
        </p:nvSpPr>
        <p:spPr>
          <a:xfrm>
            <a:off x="851192" y="1841277"/>
            <a:ext cx="10502608" cy="2833754"/>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6" name="Rectangle 5">
            <a:extLst>
              <a:ext uri="{FF2B5EF4-FFF2-40B4-BE49-F238E27FC236}">
                <a16:creationId xmlns:a16="http://schemas.microsoft.com/office/drawing/2014/main" id="{C8805887-059B-AA4C-9410-633013FE2989}"/>
              </a:ext>
            </a:extLst>
          </p:cNvPr>
          <p:cNvSpPr/>
          <p:nvPr userDrawn="1"/>
        </p:nvSpPr>
        <p:spPr>
          <a:xfrm>
            <a:off x="838200" y="4808654"/>
            <a:ext cx="10502608" cy="1477328"/>
          </a:xfrm>
          <a:prstGeom prst="rect">
            <a:avLst/>
          </a:prstGeom>
        </p:spPr>
        <p:txBody>
          <a:bodyPr wrap="square">
            <a:spAutoFit/>
          </a:bodyPr>
          <a:lstStyle/>
          <a:p>
            <a:r>
              <a:rPr lang="en-US" dirty="0">
                <a:solidFill>
                  <a:schemeClr val="bg2">
                    <a:lumMod val="50000"/>
                  </a:schemeClr>
                </a:solidFill>
              </a:rPr>
              <a:t>Closing Slides Music: </a:t>
            </a:r>
            <a:r>
              <a:rPr lang="en-US" dirty="0" err="1">
                <a:solidFill>
                  <a:schemeClr val="bg2">
                    <a:lumMod val="50000"/>
                  </a:schemeClr>
                </a:solidFill>
              </a:rPr>
              <a:t>Rybak</a:t>
            </a:r>
            <a:r>
              <a:rPr lang="en-US" dirty="0">
                <a:solidFill>
                  <a:schemeClr val="bg2">
                    <a:lumMod val="50000"/>
                  </a:schemeClr>
                </a:solidFill>
              </a:rPr>
              <a:t>, </a:t>
            </a:r>
            <a:r>
              <a:rPr lang="en-US" dirty="0" err="1">
                <a:solidFill>
                  <a:schemeClr val="bg2">
                    <a:lumMod val="50000"/>
                  </a:schemeClr>
                </a:solidFill>
              </a:rPr>
              <a:t>Nazar</a:t>
            </a:r>
            <a:r>
              <a:rPr lang="en-US" dirty="0">
                <a:solidFill>
                  <a:schemeClr val="bg2">
                    <a:lumMod val="50000"/>
                  </a:schemeClr>
                </a:solidFill>
              </a:rPr>
              <a:t>. (n.d.). Corporate Inspired. </a:t>
            </a:r>
            <a:r>
              <a:rPr lang="en-US" dirty="0" err="1">
                <a:solidFill>
                  <a:schemeClr val="bg2">
                    <a:lumMod val="50000"/>
                  </a:schemeClr>
                </a:solidFill>
              </a:rPr>
              <a:t>HookSounds</a:t>
            </a:r>
            <a:r>
              <a:rPr lang="en-US" dirty="0">
                <a:solidFill>
                  <a:schemeClr val="bg2">
                    <a:lumMod val="50000"/>
                  </a:schemeClr>
                </a:solidFill>
              </a:rPr>
              <a:t>. CC BY. </a:t>
            </a:r>
            <a:r>
              <a:rPr lang="en-US" dirty="0">
                <a:hlinkClick r:id="rId3"/>
              </a:rPr>
              <a:t>http://www.hooksounds.com/</a:t>
            </a:r>
            <a:r>
              <a:rPr lang="en-US" dirty="0"/>
              <a:t> </a:t>
            </a:r>
          </a:p>
          <a:p>
            <a:endParaRPr lang="en-US" dirty="0"/>
          </a:p>
          <a:p>
            <a:r>
              <a:rPr lang="en-US" dirty="0">
                <a:solidFill>
                  <a:schemeClr val="bg2">
                    <a:lumMod val="50000"/>
                  </a:schemeClr>
                </a:solidFill>
              </a:rPr>
              <a:t>Unattributed materials are contributions from the Opening Up Copyright Project Team and placed in the Public Domain.</a:t>
            </a:r>
          </a:p>
        </p:txBody>
      </p:sp>
    </p:spTree>
    <p:extLst>
      <p:ext uri="{BB962C8B-B14F-4D97-AF65-F5344CB8AC3E}">
        <p14:creationId xmlns:p14="http://schemas.microsoft.com/office/powerpoint/2010/main" val="321784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icensing &amp; At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CE8261-6617-C044-9F75-000FA01FCDDB}"/>
              </a:ext>
            </a:extLst>
          </p:cNvPr>
          <p:cNvSpPr>
            <a:spLocks noGrp="1"/>
          </p:cNvSpPr>
          <p:nvPr>
            <p:ph type="body" sz="quarter" idx="10" hasCustomPrompt="1"/>
          </p:nvPr>
        </p:nvSpPr>
        <p:spPr>
          <a:xfrm>
            <a:off x="2063510" y="2253164"/>
            <a:ext cx="9290290" cy="1024263"/>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www.ualberta.ca</a:t>
            </a:r>
            <a:r>
              <a:rPr lang="en-CA" dirty="0"/>
              <a:t>/copyright/resources/opening-up-copyright-instructional-modules </a:t>
            </a:r>
          </a:p>
          <a:p>
            <a:pPr lvl="0"/>
            <a:endParaRPr lang="en-CA" dirty="0"/>
          </a:p>
          <a:p>
            <a:pPr lvl="0"/>
            <a:endParaRPr lang="en-US" dirty="0"/>
          </a:p>
        </p:txBody>
      </p:sp>
      <p:sp>
        <p:nvSpPr>
          <p:cNvPr id="11" name="TextBox 10">
            <a:extLst>
              <a:ext uri="{FF2B5EF4-FFF2-40B4-BE49-F238E27FC236}">
                <a16:creationId xmlns:a16="http://schemas.microsoft.com/office/drawing/2014/main" id="{71B58B3E-5BD6-D141-BC4F-9A5614470387}"/>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2" name="TextBox 11">
            <a:extLst>
              <a:ext uri="{FF2B5EF4-FFF2-40B4-BE49-F238E27FC236}">
                <a16:creationId xmlns:a16="http://schemas.microsoft.com/office/drawing/2014/main" id="{1D9D56A7-AD3F-0F4F-91A0-5A615987AC59}"/>
              </a:ext>
            </a:extLst>
          </p:cNvPr>
          <p:cNvSpPr txBox="1"/>
          <p:nvPr userDrawn="1"/>
        </p:nvSpPr>
        <p:spPr>
          <a:xfrm>
            <a:off x="1455738" y="3441680"/>
            <a:ext cx="9898062" cy="3416320"/>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a:t>
            </a:r>
            <a:r>
              <a:rPr lang="en-CA" sz="2000" dirty="0" err="1">
                <a:solidFill>
                  <a:schemeClr val="bg2">
                    <a:lumMod val="50000"/>
                  </a:schemeClr>
                </a:solidFill>
                <a:latin typeface="Arial" panose="020B0604020202020204" pitchFamily="34" charset="0"/>
                <a:cs typeface="Arial" panose="020B0604020202020204" pitchFamily="34" charset="0"/>
                <a:hlinkClick r:id="rId3"/>
              </a:rPr>
              <a:t>www.ualberta.ca</a:t>
            </a:r>
            <a:r>
              <a:rPr lang="en-CA" sz="2000" dirty="0">
                <a:solidFill>
                  <a:schemeClr val="bg2">
                    <a:lumMod val="50000"/>
                  </a:schemeClr>
                </a:solidFill>
                <a:latin typeface="Arial" panose="020B0604020202020204" pitchFamily="34" charset="0"/>
                <a:cs typeface="Arial" panose="020B0604020202020204" pitchFamily="34" charset="0"/>
                <a:hlinkClick r:id="rId3"/>
              </a:rPr>
              <a:t>/copyright/resources/opening-up-copyright-instructional-modules</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2206675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803499-54B1-8443-A129-1C7C7CA43E7A}"/>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3" name="Rectangle 22">
            <a:extLst>
              <a:ext uri="{FF2B5EF4-FFF2-40B4-BE49-F238E27FC236}">
                <a16:creationId xmlns:a16="http://schemas.microsoft.com/office/drawing/2014/main" id="{8703AE52-3449-3D47-ADED-C9B56808870D}"/>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24" name="Rectangle 23">
            <a:extLst>
              <a:ext uri="{FF2B5EF4-FFF2-40B4-BE49-F238E27FC236}">
                <a16:creationId xmlns:a16="http://schemas.microsoft.com/office/drawing/2014/main" id="{51A5008C-6F0A-CA42-912D-BA512A422733}"/>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25" name="Rectangle 24">
            <a:extLst>
              <a:ext uri="{FF2B5EF4-FFF2-40B4-BE49-F238E27FC236}">
                <a16:creationId xmlns:a16="http://schemas.microsoft.com/office/drawing/2014/main" id="{9D943834-1542-E04C-88BD-6511A1B7B32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26" name="Rectangle 25">
            <a:extLst>
              <a:ext uri="{FF2B5EF4-FFF2-40B4-BE49-F238E27FC236}">
                <a16:creationId xmlns:a16="http://schemas.microsoft.com/office/drawing/2014/main" id="{C2601C88-3044-994F-BF60-3910500351A4}"/>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27" name="TextBox 26">
            <a:extLst>
              <a:ext uri="{FF2B5EF4-FFF2-40B4-BE49-F238E27FC236}">
                <a16:creationId xmlns:a16="http://schemas.microsoft.com/office/drawing/2014/main" id="{1F7DC342-82E6-D945-A8DE-12B7D47C1C5C}"/>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73CBFBA1-6765-D14F-92B2-395E8EA4A6B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C8960F4-C1EA-FA49-997F-C1FC9FEE8964}"/>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30" name="TextBox 29">
            <a:extLst>
              <a:ext uri="{FF2B5EF4-FFF2-40B4-BE49-F238E27FC236}">
                <a16:creationId xmlns:a16="http://schemas.microsoft.com/office/drawing/2014/main" id="{04C50E83-525F-DE44-B74F-32E3B0E8182E}"/>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225F0AAF-6B51-DF45-A1F4-F2518756A204}"/>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978798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Click to 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1195245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C2D213-AB25-BB4D-A28C-E44A3C370C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2" name="TextBox 1">
            <a:extLst>
              <a:ext uri="{FF2B5EF4-FFF2-40B4-BE49-F238E27FC236}">
                <a16:creationId xmlns:a16="http://schemas.microsoft.com/office/drawing/2014/main" id="{383F96F9-5956-7848-8666-1498845ADCF6}"/>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627873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Click to 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667282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3DE19D0-2174-1D4B-BFF7-B8CCBB5101CC}"/>
              </a:ext>
            </a:extLst>
          </p:cNvPr>
          <p:cNvSpPr>
            <a:spLocks noGrp="1"/>
          </p:cNvSpPr>
          <p:nvPr>
            <p:ph type="body" sz="quarter" idx="15"/>
          </p:nvPr>
        </p:nvSpPr>
        <p:spPr>
          <a:xfrm>
            <a:off x="851192" y="1841277"/>
            <a:ext cx="10502608" cy="2833754"/>
          </a:xfrm>
          <a:prstGeom prst="rect">
            <a:avLst/>
          </a:prstGeom>
        </p:spPr>
        <p:txBody>
          <a:bodyPr/>
          <a:lstStyle>
            <a:lvl1pPr marL="0" indent="0">
              <a:buNone/>
              <a:defRPr sz="2000" baseline="0">
                <a:solidFill>
                  <a:schemeClr val="bg2">
                    <a:lumMod val="50000"/>
                  </a:schemeClr>
                </a:solidFill>
              </a:defRPr>
            </a:lvl1pPr>
          </a:lstStyle>
          <a:p>
            <a:pPr lvl="0"/>
            <a:r>
              <a:rPr lang="en-US"/>
              <a:t>Click to edit Master text styles</a:t>
            </a:r>
          </a:p>
        </p:txBody>
      </p:sp>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2" name="Rectangle 1">
            <a:extLst>
              <a:ext uri="{FF2B5EF4-FFF2-40B4-BE49-F238E27FC236}">
                <a16:creationId xmlns:a16="http://schemas.microsoft.com/office/drawing/2014/main" id="{81C1E777-9455-9E4D-96D7-788DADD2055D}"/>
              </a:ext>
            </a:extLst>
          </p:cNvPr>
          <p:cNvSpPr/>
          <p:nvPr userDrawn="1"/>
        </p:nvSpPr>
        <p:spPr>
          <a:xfrm>
            <a:off x="838200" y="4808654"/>
            <a:ext cx="10502608" cy="1477328"/>
          </a:xfrm>
          <a:prstGeom prst="rect">
            <a:avLst/>
          </a:prstGeom>
        </p:spPr>
        <p:txBody>
          <a:bodyPr wrap="square">
            <a:spAutoFit/>
          </a:bodyPr>
          <a:lstStyle/>
          <a:p>
            <a:r>
              <a:rPr lang="en-US" dirty="0"/>
              <a:t>Closing Slides Music: </a:t>
            </a:r>
            <a:r>
              <a:rPr lang="en-US" dirty="0" err="1"/>
              <a:t>Rybak</a:t>
            </a:r>
            <a:r>
              <a:rPr lang="en-US" dirty="0"/>
              <a:t>, </a:t>
            </a:r>
            <a:r>
              <a:rPr lang="en-US" dirty="0" err="1"/>
              <a:t>Nazar</a:t>
            </a:r>
            <a:r>
              <a:rPr lang="en-US" dirty="0"/>
              <a:t>. (n.d.). Corporate Inspired. </a:t>
            </a:r>
            <a:r>
              <a:rPr lang="en-US" dirty="0" err="1"/>
              <a:t>HookSounds</a:t>
            </a:r>
            <a:r>
              <a:rPr lang="en-US" dirty="0"/>
              <a:t>. CC BY. </a:t>
            </a:r>
            <a:r>
              <a:rPr lang="en-US" dirty="0">
                <a:hlinkClick r:id="rId3"/>
              </a:rPr>
              <a:t>http://www.hooksounds.com/</a:t>
            </a:r>
            <a:r>
              <a:rPr lang="en-US" dirty="0"/>
              <a:t> </a:t>
            </a:r>
          </a:p>
          <a:p>
            <a:endParaRPr lang="en-US" dirty="0"/>
          </a:p>
          <a:p>
            <a:r>
              <a:rPr lang="en-US" dirty="0"/>
              <a:t>Unattributed materials are contributions from the Opening Up Copyright Project Team and placed in the Public Domain.</a:t>
            </a:r>
          </a:p>
        </p:txBody>
      </p:sp>
    </p:spTree>
    <p:extLst>
      <p:ext uri="{BB962C8B-B14F-4D97-AF65-F5344CB8AC3E}">
        <p14:creationId xmlns:p14="http://schemas.microsoft.com/office/powerpoint/2010/main" val="1069515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E1C14736-2D5D-114C-8E34-7866B882738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www.ualberta.ca</a:t>
            </a:r>
            <a:r>
              <a:rPr lang="en-CA" dirty="0"/>
              <a:t>/copyright/resources/opening-up-copyright-instructional-modules </a:t>
            </a:r>
          </a:p>
          <a:p>
            <a:pPr lvl="0"/>
            <a:endParaRPr lang="en-CA" dirty="0"/>
          </a:p>
          <a:p>
            <a:pPr lvl="0"/>
            <a:endParaRPr lang="en-US" dirty="0"/>
          </a:p>
        </p:txBody>
      </p:sp>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898062" cy="3416320"/>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a:t>
            </a:r>
            <a:r>
              <a:rPr lang="en-CA" sz="2000" dirty="0" err="1">
                <a:solidFill>
                  <a:schemeClr val="bg2">
                    <a:lumMod val="50000"/>
                  </a:schemeClr>
                </a:solidFill>
                <a:latin typeface="Arial" panose="020B0604020202020204" pitchFamily="34" charset="0"/>
                <a:cs typeface="Arial" panose="020B0604020202020204" pitchFamily="34" charset="0"/>
                <a:hlinkClick r:id="rId3"/>
              </a:rPr>
              <a:t>www.ualberta.ca</a:t>
            </a:r>
            <a:r>
              <a:rPr lang="en-CA" sz="2000" dirty="0">
                <a:solidFill>
                  <a:schemeClr val="bg2">
                    <a:lumMod val="50000"/>
                  </a:schemeClr>
                </a:solidFill>
                <a:latin typeface="Arial" panose="020B0604020202020204" pitchFamily="34" charset="0"/>
                <a:cs typeface="Arial" panose="020B0604020202020204" pitchFamily="34" charset="0"/>
                <a:hlinkClick r:id="rId3"/>
              </a:rPr>
              <a:t>/copyright/resources/opening-up-copyright-instructional-modules</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3094027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FAE2F-7CF1-FF46-B622-5CBD6D1E6A7B}"/>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935F79D7-5F90-F749-B30D-50505C1E4BE7}"/>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5D83A11A-29A3-EF40-A968-DAB629BF172E}"/>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EFBB9845-E88A-4F4A-BE3F-659CCD2DB4A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BCBBED0-00DE-524C-B384-A7EA4F5F6B30}"/>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5" name="TextBox 14">
            <a:extLst>
              <a:ext uri="{FF2B5EF4-FFF2-40B4-BE49-F238E27FC236}">
                <a16:creationId xmlns:a16="http://schemas.microsoft.com/office/drawing/2014/main" id="{23E2F271-6045-CF41-8359-10D2A65DA420}"/>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76FBA01-6A42-D54A-BEDF-3A388A42417B}"/>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17E7EE5-ABF5-0044-9A8D-2C4BC63E9478}"/>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8" name="TextBox 17">
            <a:extLst>
              <a:ext uri="{FF2B5EF4-FFF2-40B4-BE49-F238E27FC236}">
                <a16:creationId xmlns:a16="http://schemas.microsoft.com/office/drawing/2014/main" id="{DD7CF573-89CA-234D-BECE-37B476FDC351}"/>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217B8E0D-0B6F-9D47-AF0C-F6151E7CAAD2}"/>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D852F126-933A-FA43-9035-32C425EA39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7095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 id="2147493509" r:id="rId3"/>
    <p:sldLayoutId id="2147493510" r:id="rId4"/>
    <p:sldLayoutId id="2147493537" r:id="rId5"/>
    <p:sldLayoutId id="2147493511" r:id="rId6"/>
    <p:sldLayoutId id="2147493512" r:id="rId7"/>
    <p:sldLayoutId id="2147493513" r:id="rId8"/>
    <p:sldLayoutId id="2147493514" r:id="rId9"/>
    <p:sldLayoutId id="2147493515"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 id="2147493516" r:id="rId3"/>
    <p:sldLayoutId id="2147493517" r:id="rId4"/>
    <p:sldLayoutId id="2147493538" r:id="rId5"/>
    <p:sldLayoutId id="2147493518" r:id="rId6"/>
    <p:sldLayoutId id="2147493519" r:id="rId7"/>
    <p:sldLayoutId id="2147493520" r:id="rId8"/>
    <p:sldLayoutId id="2147493521" r:id="rId9"/>
    <p:sldLayoutId id="214749352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524" r:id="rId3"/>
    <p:sldLayoutId id="2147493525" r:id="rId4"/>
    <p:sldLayoutId id="2147493539" r:id="rId5"/>
    <p:sldLayoutId id="2147493526" r:id="rId6"/>
    <p:sldLayoutId id="2147493527" r:id="rId7"/>
    <p:sldLayoutId id="2147493528" r:id="rId8"/>
    <p:sldLayoutId id="2147493529" r:id="rId9"/>
    <p:sldLayoutId id="214749352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 id="2147493530" r:id="rId3"/>
    <p:sldLayoutId id="2147493531" r:id="rId4"/>
    <p:sldLayoutId id="2147493540" r:id="rId5"/>
    <p:sldLayoutId id="2147493532" r:id="rId6"/>
    <p:sldLayoutId id="2147493533" r:id="rId7"/>
    <p:sldLayoutId id="2147493534" r:id="rId8"/>
    <p:sldLayoutId id="2147493535" r:id="rId9"/>
    <p:sldLayoutId id="214749353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 id="2147493501" r:id="rId3"/>
    <p:sldLayoutId id="2147493502" r:id="rId4"/>
    <p:sldLayoutId id="2147493541" r:id="rId5"/>
    <p:sldLayoutId id="2147493503" r:id="rId6"/>
    <p:sldLayoutId id="2147493504" r:id="rId7"/>
    <p:sldLayoutId id="2147493505" r:id="rId8"/>
    <p:sldLayoutId id="2147493507" r:id="rId9"/>
    <p:sldLayoutId id="214749350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2.xml"/><Relationship Id="rId5" Type="http://schemas.openxmlformats.org/officeDocument/2006/relationships/image" Target="../media/image29.png"/><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slideLayout" Target="../slideLayouts/slideLayout32.xml"/><Relationship Id="rId7" Type="http://schemas.openxmlformats.org/officeDocument/2006/relationships/image" Target="../media/image3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0.pn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34.png"/><Relationship Id="rId5" Type="http://schemas.openxmlformats.org/officeDocument/2006/relationships/image" Target="../media/image31.svg"/><Relationship Id="rId4" Type="http://schemas.openxmlformats.org/officeDocument/2006/relationships/image" Target="../media/image33.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21.png"/><Relationship Id="rId7" Type="http://schemas.openxmlformats.org/officeDocument/2006/relationships/image" Target="../media/image37.sv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38.png"/><Relationship Id="rId5" Type="http://schemas.openxmlformats.org/officeDocument/2006/relationships/image" Target="../media/image37.jpg"/><Relationship Id="rId10" Type="http://schemas.openxmlformats.org/officeDocument/2006/relationships/image" Target="../media/image41.png"/><Relationship Id="rId4" Type="http://schemas.openxmlformats.org/officeDocument/2006/relationships/image" Target="../media/image36.jp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4.jp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image" Target="../media/image45.svg"/><Relationship Id="rId5" Type="http://schemas.openxmlformats.org/officeDocument/2006/relationships/image" Target="../media/image45.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47.png"/><Relationship Id="rId7"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20.png"/><Relationship Id="rId11" Type="http://schemas.openxmlformats.org/officeDocument/2006/relationships/image" Target="../media/image45.svg"/><Relationship Id="rId5"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8" Type="http://schemas.openxmlformats.org/officeDocument/2006/relationships/hyperlink" Target="https://publicdomainreview.org/guide-to-finding-interesting-public-domain-works-online/" TargetMode="External"/><Relationship Id="rId3" Type="http://schemas.openxmlformats.org/officeDocument/2006/relationships/hyperlink" Target="http://thepublicdomain.org/thepublicdomain1.pdf" TargetMode="External"/><Relationship Id="rId7" Type="http://schemas.openxmlformats.org/officeDocument/2006/relationships/hyperlink" Target="https://publicdomainmanifesto.org/manifesto/" TargetMode="External"/><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hyperlink" Target="https://works.bepress.com/carys_craig/27/" TargetMode="External"/><Relationship Id="rId5" Type="http://schemas.openxmlformats.org/officeDocument/2006/relationships/hyperlink" Target="https://www.carl-abrc.ca/influencing-policy/copyright/faq-term-extension-for-authored-works/" TargetMode="External"/><Relationship Id="rId4" Type="http://schemas.openxmlformats.org/officeDocument/2006/relationships/hyperlink" Target="https://doi.org/10.1515/9783110732009-008"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ualberta.ca/faculty-and-staff/copyright/intro-to-copyright-law/licensed-royalty-free-content/pd-flowchart---types.html" TargetMode="External"/><Relationship Id="rId2" Type="http://schemas.openxmlformats.org/officeDocument/2006/relationships/hyperlink" Target="https://www.ualberta.ca/the-quad/2022/12/reconsidering-the-copyright-bargain-the-impacts-of-the-cusma-term-extension.html" TargetMode="External"/><Relationship Id="rId1" Type="http://schemas.openxmlformats.org/officeDocument/2006/relationships/slideLayout" Target="../slideLayouts/slideLayout35.xml"/><Relationship Id="rId4" Type="http://schemas.openxmlformats.org/officeDocument/2006/relationships/hyperlink" Target="https://commons.wikimedia.org/wiki/Commons:Free_media_resources/Photography"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commons.wikimedia.org/wiki/File:Leonhard_Euler_by_Handmann.png" TargetMode="External"/><Relationship Id="rId3" Type="http://schemas.openxmlformats.org/officeDocument/2006/relationships/hyperlink" Target="http://www.pngall.com/?p=14390" TargetMode="External"/><Relationship Id="rId7" Type="http://schemas.openxmlformats.org/officeDocument/2006/relationships/hyperlink" Target="https://commons.wikimedia.org/wiki/File:GodfreyKneller-IsaacNewton-1689.jpg" TargetMode="External"/><Relationship Id="rId2" Type="http://schemas.openxmlformats.org/officeDocument/2006/relationships/hyperlink" Target="https://pixabay.com/videos/krupnyj-plan-books-choice-12802/" TargetMode="External"/><Relationship Id="rId1" Type="http://schemas.openxmlformats.org/officeDocument/2006/relationships/slideLayout" Target="../slideLayouts/slideLayout37.xml"/><Relationship Id="rId6" Type="http://schemas.openxmlformats.org/officeDocument/2006/relationships/hyperlink" Target="http://www.pngall.com/?p=14524" TargetMode="External"/><Relationship Id="rId5" Type="http://schemas.openxmlformats.org/officeDocument/2006/relationships/hyperlink" Target="http://www.pngall.com/?p=14481" TargetMode="External"/><Relationship Id="rId10" Type="http://schemas.openxmlformats.org/officeDocument/2006/relationships/hyperlink" Target="https://thenounproject.com/browse/icons/term/exclamation/" TargetMode="External"/><Relationship Id="rId4" Type="http://schemas.openxmlformats.org/officeDocument/2006/relationships/hyperlink" Target="http://www.pngall.com/?p=14352" TargetMode="External"/><Relationship Id="rId9" Type="http://schemas.openxmlformats.org/officeDocument/2006/relationships/hyperlink" Target="https://pixabay.com/images/id-1292854/"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upload.wikimedia.org/wikipedia/commons/f/f3/Fleming%27s_paperback_Bonds.jpg" TargetMode="External"/><Relationship Id="rId3" Type="http://schemas.openxmlformats.org/officeDocument/2006/relationships/hyperlink" Target="https://pixabay.com/videos/id-3019/" TargetMode="External"/><Relationship Id="rId7" Type="http://schemas.openxmlformats.org/officeDocument/2006/relationships/hyperlink" Target="https://www.flickr.com/photos/paulbaack/3312630626" TargetMode="External"/><Relationship Id="rId2" Type="http://schemas.openxmlformats.org/officeDocument/2006/relationships/hyperlink" Target="https://pixabay.com/sound-effects/record-scratch-108233/" TargetMode="External"/><Relationship Id="rId1" Type="http://schemas.openxmlformats.org/officeDocument/2006/relationships/slideLayout" Target="../slideLayouts/slideLayout37.xml"/><Relationship Id="rId6" Type="http://schemas.openxmlformats.org/officeDocument/2006/relationships/hyperlink" Target="https://commons.wikimedia.org/wiki/File:World_copyright_terms.svg" TargetMode="External"/><Relationship Id="rId5" Type="http://schemas.openxmlformats.org/officeDocument/2006/relationships/hyperlink" Target="https://upload.wikimedia.org/wikipedia/commons/1/1e/Wolfgang-amadeus-mozart_1.jpg" TargetMode="External"/><Relationship Id="rId4" Type="http://schemas.openxmlformats.org/officeDocument/2006/relationships/hyperlink" Target="https://upload.wikimedia.org/wikipedia/commons/d/d5/Charles_Dickens_by_Frith_1859.png"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www.hooksounds.com/" TargetMode="External"/><Relationship Id="rId3" Type="http://schemas.openxmlformats.org/officeDocument/2006/relationships/hyperlink" Target="https://pixabay.com/images/id-159585/" TargetMode="External"/><Relationship Id="rId7" Type="http://schemas.openxmlformats.org/officeDocument/2006/relationships/hyperlink" Target="https://www.ualberta.ca/faculty-and-staff/copyright/intro-to-copyright-law/licensed-royalty-free-content/pd-flowchart---types.html" TargetMode="External"/><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hyperlink" Target="https://pixabay.com/images/id-2562325/" TargetMode="External"/><Relationship Id="rId5" Type="http://schemas.openxmlformats.org/officeDocument/2006/relationships/hyperlink" Target="https://pixabay.com/images/id-1327120/" TargetMode="External"/><Relationship Id="rId4" Type="http://schemas.openxmlformats.org/officeDocument/2006/relationships/hyperlink" Target="https://pixabay.com/images/id-1332946/"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2.xml"/><Relationship Id="rId7" Type="http://schemas.openxmlformats.org/officeDocument/2006/relationships/image" Target="../media/image24.jp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28CE6-7329-5841-8A72-0A876796CF46}"/>
              </a:ext>
            </a:extLst>
          </p:cNvPr>
          <p:cNvSpPr>
            <a:spLocks noGrp="1"/>
          </p:cNvSpPr>
          <p:nvPr>
            <p:ph type="ctrTitle"/>
          </p:nvPr>
        </p:nvSpPr>
        <p:spPr/>
        <p:txBody>
          <a:bodyPr/>
          <a:lstStyle/>
          <a:p>
            <a:r>
              <a:rPr lang="en-US" dirty="0"/>
              <a:t>Public Domain</a:t>
            </a:r>
          </a:p>
        </p:txBody>
      </p:sp>
      <p:sp>
        <p:nvSpPr>
          <p:cNvPr id="3" name="Subtitle 2">
            <a:extLst>
              <a:ext uri="{FF2B5EF4-FFF2-40B4-BE49-F238E27FC236}">
                <a16:creationId xmlns:a16="http://schemas.microsoft.com/office/drawing/2014/main" id="{644CCC45-B650-4A46-864B-8F5ADA7B490D}"/>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9CE48866-0BD8-3140-8960-1E0423F2C49B}"/>
              </a:ext>
            </a:extLst>
          </p:cNvPr>
          <p:cNvSpPr>
            <a:spLocks noGrp="1"/>
          </p:cNvSpPr>
          <p:nvPr>
            <p:ph type="body" sz="quarter" idx="10"/>
          </p:nvPr>
        </p:nvSpPr>
        <p:spPr/>
        <p:txBody>
          <a:bodyPr/>
          <a:lstStyle/>
          <a:p>
            <a:r>
              <a:rPr lang="en-US" dirty="0" smtClean="0"/>
              <a:t>*June </a:t>
            </a:r>
            <a:r>
              <a:rPr lang="en-US" dirty="0"/>
              <a:t>2019</a:t>
            </a:r>
          </a:p>
        </p:txBody>
      </p:sp>
    </p:spTree>
    <p:extLst>
      <p:ext uri="{BB962C8B-B14F-4D97-AF65-F5344CB8AC3E}">
        <p14:creationId xmlns:p14="http://schemas.microsoft.com/office/powerpoint/2010/main" val="32716579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WELL, ACTUALLY…</a:t>
            </a:r>
            <a:endParaRPr lang="en-CA" dirty="0"/>
          </a:p>
        </p:txBody>
      </p:sp>
      <p:sp>
        <p:nvSpPr>
          <p:cNvPr id="2" name="Content Placeholder 1"/>
          <p:cNvSpPr>
            <a:spLocks noGrp="1"/>
          </p:cNvSpPr>
          <p:nvPr>
            <p:ph sz="half" idx="1"/>
          </p:nvPr>
        </p:nvSpPr>
        <p:spPr>
          <a:xfrm>
            <a:off x="1077238" y="3899315"/>
            <a:ext cx="10452350" cy="2313595"/>
          </a:xfrm>
        </p:spPr>
        <p:txBody>
          <a:bodyPr/>
          <a:lstStyle/>
          <a:p>
            <a:pPr marL="0" indent="0">
              <a:lnSpc>
                <a:spcPct val="100000"/>
              </a:lnSpc>
              <a:spcAft>
                <a:spcPts val="600"/>
              </a:spcAft>
              <a:buNone/>
            </a:pPr>
            <a:r>
              <a:rPr lang="en-US" sz="2200" dirty="0">
                <a:solidFill>
                  <a:srgbClr val="000000"/>
                </a:solidFill>
              </a:rPr>
              <a:t>On December 30, 2022, the 20-year extension to the general term of copyright protection in Canada, which was a requirement under the </a:t>
            </a:r>
            <a:r>
              <a:rPr lang="en-US" sz="2200" dirty="0" smtClean="0">
                <a:solidFill>
                  <a:srgbClr val="000000"/>
                </a:solidFill>
              </a:rPr>
              <a:t>Canada-United </a:t>
            </a:r>
            <a:r>
              <a:rPr lang="en-US" sz="2200" dirty="0">
                <a:solidFill>
                  <a:srgbClr val="000000"/>
                </a:solidFill>
              </a:rPr>
              <a:t>States-Mexico Agreement (CUSMA), came into force</a:t>
            </a:r>
            <a:r>
              <a:rPr lang="en-US" sz="2200" dirty="0" smtClean="0">
                <a:solidFill>
                  <a:srgbClr val="000000"/>
                </a:solidFill>
              </a:rPr>
              <a:t>. </a:t>
            </a:r>
          </a:p>
          <a:p>
            <a:pPr marL="0" indent="0">
              <a:lnSpc>
                <a:spcPct val="100000"/>
              </a:lnSpc>
              <a:spcAft>
                <a:spcPts val="1200"/>
              </a:spcAft>
              <a:buNone/>
            </a:pPr>
            <a:r>
              <a:rPr lang="en-US" sz="2200" dirty="0" smtClean="0">
                <a:solidFill>
                  <a:srgbClr val="000000"/>
                </a:solidFill>
              </a:rPr>
              <a:t>The </a:t>
            </a:r>
            <a:r>
              <a:rPr lang="en-US" sz="2200" dirty="0">
                <a:solidFill>
                  <a:srgbClr val="000000"/>
                </a:solidFill>
              </a:rPr>
              <a:t>term of copyright protection </a:t>
            </a:r>
            <a:r>
              <a:rPr lang="en-US" sz="2200" dirty="0" smtClean="0">
                <a:solidFill>
                  <a:srgbClr val="000000"/>
                </a:solidFill>
              </a:rPr>
              <a:t>was </a:t>
            </a:r>
            <a:r>
              <a:rPr lang="en-US" sz="2200" dirty="0">
                <a:solidFill>
                  <a:srgbClr val="000000"/>
                </a:solidFill>
              </a:rPr>
              <a:t>changed from life of the author plus 50 years ("Life + 50") to </a:t>
            </a:r>
            <a:r>
              <a:rPr lang="en-US" sz="2200" b="1" dirty="0" smtClean="0">
                <a:solidFill>
                  <a:srgbClr val="000000"/>
                </a:solidFill>
              </a:rPr>
              <a:t>Life </a:t>
            </a:r>
            <a:r>
              <a:rPr lang="en-US" sz="2200" b="1" dirty="0">
                <a:solidFill>
                  <a:srgbClr val="000000"/>
                </a:solidFill>
              </a:rPr>
              <a:t>+ 70</a:t>
            </a:r>
            <a:r>
              <a:rPr lang="en-US" sz="2200" dirty="0">
                <a:solidFill>
                  <a:srgbClr val="000000"/>
                </a:solidFill>
              </a:rPr>
              <a:t>. </a:t>
            </a:r>
            <a:r>
              <a:rPr lang="en-US" sz="2200" dirty="0" smtClean="0">
                <a:solidFill>
                  <a:srgbClr val="000000"/>
                </a:solidFill>
              </a:rPr>
              <a:t>This </a:t>
            </a:r>
            <a:r>
              <a:rPr lang="en-US" sz="2200" dirty="0">
                <a:solidFill>
                  <a:srgbClr val="000000"/>
                </a:solidFill>
              </a:rPr>
              <a:t>20-year extension does not apply retroactively to works already in the public domain in 2022.</a:t>
            </a:r>
            <a:endParaRPr lang="en-CA" sz="2200" dirty="0">
              <a:solidFill>
                <a:srgbClr val="000000"/>
              </a:solidFill>
            </a:endParaRPr>
          </a:p>
        </p:txBody>
      </p:sp>
      <p:sp>
        <p:nvSpPr>
          <p:cNvPr id="14" name="Rectangle 13"/>
          <p:cNvSpPr/>
          <p:nvPr/>
        </p:nvSpPr>
        <p:spPr>
          <a:xfrm>
            <a:off x="1859971" y="1697149"/>
            <a:ext cx="6930583" cy="1974574"/>
          </a:xfrm>
          <a:prstGeom prst="rect">
            <a:avLst/>
          </a:prstGeom>
          <a:solidFill>
            <a:schemeClr val="accent4">
              <a:lumMod val="20000"/>
              <a:lumOff val="80000"/>
            </a:schemeClr>
          </a:solidFill>
          <a:ln w="3810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a:solidFill>
                  <a:schemeClr val="tx1"/>
                </a:solidFill>
              </a:rPr>
              <a:t>We interrupt this instructional module </a:t>
            </a:r>
            <a:r>
              <a:rPr lang="en-US" sz="2800" dirty="0" smtClean="0">
                <a:solidFill>
                  <a:schemeClr val="tx1"/>
                </a:solidFill>
              </a:rPr>
              <a:t/>
            </a:r>
            <a:br>
              <a:rPr lang="en-US" sz="2800" dirty="0" smtClean="0">
                <a:solidFill>
                  <a:schemeClr val="tx1"/>
                </a:solidFill>
              </a:rPr>
            </a:br>
            <a:r>
              <a:rPr lang="en-US" sz="2800" dirty="0" smtClean="0">
                <a:solidFill>
                  <a:schemeClr val="tx1"/>
                </a:solidFill>
              </a:rPr>
              <a:t>to </a:t>
            </a:r>
            <a:r>
              <a:rPr lang="en-US" sz="2800" dirty="0">
                <a:solidFill>
                  <a:schemeClr val="tx1"/>
                </a:solidFill>
              </a:rPr>
              <a:t>bring you important information about </a:t>
            </a:r>
            <a:r>
              <a:rPr lang="en-US" sz="2800" dirty="0" smtClean="0">
                <a:solidFill>
                  <a:schemeClr val="tx1"/>
                </a:solidFill>
              </a:rPr>
              <a:t>the </a:t>
            </a:r>
            <a:r>
              <a:rPr lang="en-US" sz="2800" dirty="0">
                <a:solidFill>
                  <a:schemeClr val="tx1"/>
                </a:solidFill>
              </a:rPr>
              <a:t>term </a:t>
            </a:r>
            <a:r>
              <a:rPr lang="en-US" sz="2800" dirty="0" smtClean="0">
                <a:solidFill>
                  <a:schemeClr val="tx1"/>
                </a:solidFill>
              </a:rPr>
              <a:t>of copyright </a:t>
            </a:r>
            <a:r>
              <a:rPr lang="en-US" sz="2800" dirty="0">
                <a:solidFill>
                  <a:schemeClr val="tx1"/>
                </a:solidFill>
              </a:rPr>
              <a:t>protection in Canada.</a:t>
            </a:r>
          </a:p>
        </p:txBody>
      </p:sp>
      <p:pic>
        <p:nvPicPr>
          <p:cNvPr id="5" name="Picture 4"/>
          <p:cNvPicPr>
            <a:picLocks noChangeAspect="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l="7833" t="7697" r="6867" b="22007"/>
          <a:stretch/>
        </p:blipFill>
        <p:spPr>
          <a:xfrm>
            <a:off x="9067800" y="1717245"/>
            <a:ext cx="2286000" cy="1883940"/>
          </a:xfrm>
          <a:prstGeom prst="rect">
            <a:avLst/>
          </a:prstGeom>
        </p:spPr>
      </p:pic>
    </p:spTree>
    <p:extLst>
      <p:ext uri="{BB962C8B-B14F-4D97-AF65-F5344CB8AC3E}">
        <p14:creationId xmlns:p14="http://schemas.microsoft.com/office/powerpoint/2010/main" val="2658404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Title"/>
          <p:cNvSpPr>
            <a:spLocks noGrp="1"/>
          </p:cNvSpPr>
          <p:nvPr>
            <p:ph type="title"/>
          </p:nvPr>
        </p:nvSpPr>
        <p:spPr/>
        <p:txBody>
          <a:bodyPr/>
          <a:lstStyle/>
          <a:p>
            <a:r>
              <a:rPr lang="en-US" dirty="0"/>
              <a:t>MATERIAL FOR WHICH COPYRIGHT HAS EXPIRED</a:t>
            </a:r>
          </a:p>
        </p:txBody>
      </p:sp>
      <p:pic>
        <p:nvPicPr>
          <p:cNvPr id="18" name="Universe: C Expired">
            <a:extLst>
              <a:ext uri="{FF2B5EF4-FFF2-40B4-BE49-F238E27FC236}">
                <a16:creationId xmlns:a16="http://schemas.microsoft.com/office/drawing/2014/main" id="{EE637033-C432-CA46-9EB7-2AED59C24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76334">
            <a:off x="-1660237" y="2252965"/>
            <a:ext cx="5212302" cy="2501905"/>
          </a:xfrm>
          <a:prstGeom prst="rect">
            <a:avLst/>
          </a:prstGeom>
        </p:spPr>
      </p:pic>
      <p:sp>
        <p:nvSpPr>
          <p:cNvPr id="19" name="Text: C Expired">
            <a:extLst>
              <a:ext uri="{FF2B5EF4-FFF2-40B4-BE49-F238E27FC236}">
                <a16:creationId xmlns:a16="http://schemas.microsoft.com/office/drawing/2014/main" id="{C4E1F07A-7E62-4846-93B7-A27D18187850}"/>
              </a:ext>
            </a:extLst>
          </p:cNvPr>
          <p:cNvSpPr txBox="1"/>
          <p:nvPr/>
        </p:nvSpPr>
        <p:spPr>
          <a:xfrm>
            <a:off x="228533" y="5183513"/>
            <a:ext cx="2383986" cy="369332"/>
          </a:xfrm>
          <a:prstGeom prst="rect">
            <a:avLst/>
          </a:prstGeom>
          <a:noFill/>
        </p:spPr>
        <p:txBody>
          <a:bodyPr wrap="none" rtlCol="0">
            <a:spAutoFit/>
          </a:bodyPr>
          <a:lstStyle/>
          <a:p>
            <a:r>
              <a:rPr lang="en-US" b="1" dirty="0">
                <a:latin typeface="Copperplate" charset="0"/>
                <a:ea typeface="Copperplate" charset="0"/>
                <a:cs typeface="Copperplate" charset="0"/>
              </a:rPr>
              <a:t>Copyright expired</a:t>
            </a:r>
          </a:p>
        </p:txBody>
      </p:sp>
      <p:graphicFrame>
        <p:nvGraphicFramePr>
          <p:cNvPr id="9" name="Full Chart">
            <a:extLst>
              <a:ext uri="{FF2B5EF4-FFF2-40B4-BE49-F238E27FC236}">
                <a16:creationId xmlns:a16="http://schemas.microsoft.com/office/drawing/2014/main" id="{409705CC-2C6E-CC4E-A5BB-395F5837FE36}"/>
              </a:ext>
            </a:extLst>
          </p:cNvPr>
          <p:cNvGraphicFramePr>
            <a:graphicFrameLocks/>
          </p:cNvGraphicFramePr>
          <p:nvPr>
            <p:extLst/>
          </p:nvPr>
        </p:nvGraphicFramePr>
        <p:xfrm>
          <a:off x="2651075" y="1469163"/>
          <a:ext cx="8682518" cy="4907279"/>
        </p:xfrm>
        <a:graphic>
          <a:graphicData uri="http://schemas.openxmlformats.org/drawingml/2006/chart">
            <c:chart xmlns:c="http://schemas.openxmlformats.org/drawingml/2006/chart" xmlns:r="http://schemas.openxmlformats.org/officeDocument/2006/relationships" r:id="rId4"/>
          </a:graphicData>
        </a:graphic>
      </p:graphicFrame>
      <p:sp>
        <p:nvSpPr>
          <p:cNvPr id="11" name="50 years">
            <a:extLst>
              <a:ext uri="{FF2B5EF4-FFF2-40B4-BE49-F238E27FC236}">
                <a16:creationId xmlns:a16="http://schemas.microsoft.com/office/drawing/2014/main" id="{425A4B0E-656D-F146-8EF3-7FB862CF5C36}"/>
              </a:ext>
            </a:extLst>
          </p:cNvPr>
          <p:cNvSpPr txBox="1"/>
          <p:nvPr/>
        </p:nvSpPr>
        <p:spPr>
          <a:xfrm>
            <a:off x="6227851" y="2302499"/>
            <a:ext cx="1069524" cy="369332"/>
          </a:xfrm>
          <a:prstGeom prst="rect">
            <a:avLst/>
          </a:prstGeom>
          <a:noFill/>
        </p:spPr>
        <p:txBody>
          <a:bodyPr wrap="none" rtlCol="0">
            <a:spAutoFit/>
          </a:bodyPr>
          <a:lstStyle/>
          <a:p>
            <a:r>
              <a:rPr lang="en-US" dirty="0"/>
              <a:t>50 years</a:t>
            </a:r>
          </a:p>
        </p:txBody>
      </p:sp>
      <p:sp>
        <p:nvSpPr>
          <p:cNvPr id="12" name="100 years">
            <a:extLst>
              <a:ext uri="{FF2B5EF4-FFF2-40B4-BE49-F238E27FC236}">
                <a16:creationId xmlns:a16="http://schemas.microsoft.com/office/drawing/2014/main" id="{B9B7788C-E141-444F-9F23-770C00B4DC02}"/>
              </a:ext>
            </a:extLst>
          </p:cNvPr>
          <p:cNvSpPr txBox="1"/>
          <p:nvPr/>
        </p:nvSpPr>
        <p:spPr>
          <a:xfrm>
            <a:off x="8824194" y="5183513"/>
            <a:ext cx="1197764" cy="369332"/>
          </a:xfrm>
          <a:prstGeom prst="rect">
            <a:avLst/>
          </a:prstGeom>
          <a:noFill/>
        </p:spPr>
        <p:txBody>
          <a:bodyPr wrap="none" rtlCol="0">
            <a:spAutoFit/>
          </a:bodyPr>
          <a:lstStyle/>
          <a:p>
            <a:r>
              <a:rPr lang="en-US" dirty="0"/>
              <a:t>100 years</a:t>
            </a:r>
          </a:p>
        </p:txBody>
      </p:sp>
      <p:sp>
        <p:nvSpPr>
          <p:cNvPr id="13" name="70 years EU">
            <a:extLst>
              <a:ext uri="{FF2B5EF4-FFF2-40B4-BE49-F238E27FC236}">
                <a16:creationId xmlns:a16="http://schemas.microsoft.com/office/drawing/2014/main" id="{39723006-8808-9B4D-95D9-959A147788B0}"/>
              </a:ext>
            </a:extLst>
          </p:cNvPr>
          <p:cNvSpPr txBox="1"/>
          <p:nvPr/>
        </p:nvSpPr>
        <p:spPr>
          <a:xfrm>
            <a:off x="7316918" y="4218243"/>
            <a:ext cx="1069524" cy="369332"/>
          </a:xfrm>
          <a:prstGeom prst="rect">
            <a:avLst/>
          </a:prstGeom>
          <a:noFill/>
        </p:spPr>
        <p:txBody>
          <a:bodyPr wrap="none" rtlCol="0">
            <a:spAutoFit/>
          </a:bodyPr>
          <a:lstStyle/>
          <a:p>
            <a:r>
              <a:rPr lang="en-US" dirty="0"/>
              <a:t>70 years</a:t>
            </a:r>
          </a:p>
        </p:txBody>
      </p:sp>
      <p:sp>
        <p:nvSpPr>
          <p:cNvPr id="14" name="70 years USA">
            <a:extLst>
              <a:ext uri="{FF2B5EF4-FFF2-40B4-BE49-F238E27FC236}">
                <a16:creationId xmlns:a16="http://schemas.microsoft.com/office/drawing/2014/main" id="{8F0D388F-5FD1-274C-A46E-7C0E1086C349}"/>
              </a:ext>
            </a:extLst>
          </p:cNvPr>
          <p:cNvSpPr txBox="1"/>
          <p:nvPr/>
        </p:nvSpPr>
        <p:spPr>
          <a:xfrm>
            <a:off x="7302746" y="3269376"/>
            <a:ext cx="1069524" cy="369332"/>
          </a:xfrm>
          <a:prstGeom prst="rect">
            <a:avLst/>
          </a:prstGeom>
          <a:noFill/>
        </p:spPr>
        <p:txBody>
          <a:bodyPr wrap="none" rtlCol="0">
            <a:spAutoFit/>
          </a:bodyPr>
          <a:lstStyle/>
          <a:p>
            <a:r>
              <a:rPr lang="en-US" dirty="0"/>
              <a:t>70 years</a:t>
            </a:r>
          </a:p>
        </p:txBody>
      </p:sp>
      <p:sp>
        <p:nvSpPr>
          <p:cNvPr id="17" name="Freeform 16">
            <a:extLst>
              <a:ext uri="{FF2B5EF4-FFF2-40B4-BE49-F238E27FC236}">
                <a16:creationId xmlns:a16="http://schemas.microsoft.com/office/drawing/2014/main" id="{E13451FD-8C17-6049-98B3-D9165442F7A4}"/>
              </a:ext>
            </a:extLst>
          </p:cNvPr>
          <p:cNvSpPr/>
          <p:nvPr/>
        </p:nvSpPr>
        <p:spPr>
          <a:xfrm rot="21254857">
            <a:off x="4269290" y="1898469"/>
            <a:ext cx="3785951" cy="1078269"/>
          </a:xfrm>
          <a:custGeom>
            <a:avLst/>
            <a:gdLst>
              <a:gd name="connsiteX0" fmla="*/ 1612669 w 3358341"/>
              <a:gd name="connsiteY0" fmla="*/ 230442 h 1144842"/>
              <a:gd name="connsiteX1" fmla="*/ 415636 w 3358341"/>
              <a:gd name="connsiteY1" fmla="*/ 230442 h 1144842"/>
              <a:gd name="connsiteX2" fmla="*/ 232756 w 3358341"/>
              <a:gd name="connsiteY2" fmla="*/ 263693 h 1144842"/>
              <a:gd name="connsiteX3" fmla="*/ 133003 w 3358341"/>
              <a:gd name="connsiteY3" fmla="*/ 296944 h 1144842"/>
              <a:gd name="connsiteX4" fmla="*/ 83127 w 3358341"/>
              <a:gd name="connsiteY4" fmla="*/ 346820 h 1144842"/>
              <a:gd name="connsiteX5" fmla="*/ 33250 w 3358341"/>
              <a:gd name="connsiteY5" fmla="*/ 380071 h 1144842"/>
              <a:gd name="connsiteX6" fmla="*/ 0 w 3358341"/>
              <a:gd name="connsiteY6" fmla="*/ 496449 h 1144842"/>
              <a:gd name="connsiteX7" fmla="*/ 49876 w 3358341"/>
              <a:gd name="connsiteY7" fmla="*/ 646078 h 1144842"/>
              <a:gd name="connsiteX8" fmla="*/ 66501 w 3358341"/>
              <a:gd name="connsiteY8" fmla="*/ 695955 h 1144842"/>
              <a:gd name="connsiteX9" fmla="*/ 149629 w 3358341"/>
              <a:gd name="connsiteY9" fmla="*/ 812333 h 1144842"/>
              <a:gd name="connsiteX10" fmla="*/ 199505 w 3358341"/>
              <a:gd name="connsiteY10" fmla="*/ 845584 h 1144842"/>
              <a:gd name="connsiteX11" fmla="*/ 315883 w 3358341"/>
              <a:gd name="connsiteY11" fmla="*/ 895460 h 1144842"/>
              <a:gd name="connsiteX12" fmla="*/ 399010 w 3358341"/>
              <a:gd name="connsiteY12" fmla="*/ 912086 h 1144842"/>
              <a:gd name="connsiteX13" fmla="*/ 498763 w 3358341"/>
              <a:gd name="connsiteY13" fmla="*/ 945336 h 1144842"/>
              <a:gd name="connsiteX14" fmla="*/ 581890 w 3358341"/>
              <a:gd name="connsiteY14" fmla="*/ 961962 h 1144842"/>
              <a:gd name="connsiteX15" fmla="*/ 681643 w 3358341"/>
              <a:gd name="connsiteY15" fmla="*/ 995213 h 1144842"/>
              <a:gd name="connsiteX16" fmla="*/ 798021 w 3358341"/>
              <a:gd name="connsiteY16" fmla="*/ 1011838 h 1144842"/>
              <a:gd name="connsiteX17" fmla="*/ 1014152 w 3358341"/>
              <a:gd name="connsiteY17" fmla="*/ 1045089 h 1144842"/>
              <a:gd name="connsiteX18" fmla="*/ 1163781 w 3358341"/>
              <a:gd name="connsiteY18" fmla="*/ 1078340 h 1144842"/>
              <a:gd name="connsiteX19" fmla="*/ 1313410 w 3358341"/>
              <a:gd name="connsiteY19" fmla="*/ 1094966 h 1144842"/>
              <a:gd name="connsiteX20" fmla="*/ 1413163 w 3358341"/>
              <a:gd name="connsiteY20" fmla="*/ 1111591 h 1144842"/>
              <a:gd name="connsiteX21" fmla="*/ 1862050 w 3358341"/>
              <a:gd name="connsiteY21" fmla="*/ 1128216 h 1144842"/>
              <a:gd name="connsiteX22" fmla="*/ 2044930 w 3358341"/>
              <a:gd name="connsiteY22" fmla="*/ 1144842 h 1144842"/>
              <a:gd name="connsiteX23" fmla="*/ 2244436 w 3358341"/>
              <a:gd name="connsiteY23" fmla="*/ 1128216 h 1144842"/>
              <a:gd name="connsiteX24" fmla="*/ 2610196 w 3358341"/>
              <a:gd name="connsiteY24" fmla="*/ 1111591 h 1144842"/>
              <a:gd name="connsiteX25" fmla="*/ 2693323 w 3358341"/>
              <a:gd name="connsiteY25" fmla="*/ 1094966 h 1144842"/>
              <a:gd name="connsiteX26" fmla="*/ 2793076 w 3358341"/>
              <a:gd name="connsiteY26" fmla="*/ 1078340 h 1144842"/>
              <a:gd name="connsiteX27" fmla="*/ 2859578 w 3358341"/>
              <a:gd name="connsiteY27" fmla="*/ 1061715 h 1144842"/>
              <a:gd name="connsiteX28" fmla="*/ 2959330 w 3358341"/>
              <a:gd name="connsiteY28" fmla="*/ 1028464 h 1144842"/>
              <a:gd name="connsiteX29" fmla="*/ 3192087 w 3358341"/>
              <a:gd name="connsiteY29" fmla="*/ 995213 h 1144842"/>
              <a:gd name="connsiteX30" fmla="*/ 3258589 w 3358341"/>
              <a:gd name="connsiteY30" fmla="*/ 945336 h 1144842"/>
              <a:gd name="connsiteX31" fmla="*/ 3325090 w 3358341"/>
              <a:gd name="connsiteY31" fmla="*/ 795707 h 1144842"/>
              <a:gd name="connsiteX32" fmla="*/ 3341716 w 3358341"/>
              <a:gd name="connsiteY32" fmla="*/ 745831 h 1144842"/>
              <a:gd name="connsiteX33" fmla="*/ 3358341 w 3358341"/>
              <a:gd name="connsiteY33" fmla="*/ 695955 h 1144842"/>
              <a:gd name="connsiteX34" fmla="*/ 3341716 w 3358341"/>
              <a:gd name="connsiteY34" fmla="*/ 612827 h 1144842"/>
              <a:gd name="connsiteX35" fmla="*/ 3241963 w 3358341"/>
              <a:gd name="connsiteY35" fmla="*/ 529700 h 1144842"/>
              <a:gd name="connsiteX36" fmla="*/ 2892829 w 3358341"/>
              <a:gd name="connsiteY36" fmla="*/ 396696 h 1144842"/>
              <a:gd name="connsiteX37" fmla="*/ 2793076 w 3358341"/>
              <a:gd name="connsiteY37" fmla="*/ 346820 h 1144842"/>
              <a:gd name="connsiteX38" fmla="*/ 2709949 w 3358341"/>
              <a:gd name="connsiteY38" fmla="*/ 313569 h 1144842"/>
              <a:gd name="connsiteX39" fmla="*/ 2560320 w 3358341"/>
              <a:gd name="connsiteY39" fmla="*/ 247067 h 1144842"/>
              <a:gd name="connsiteX40" fmla="*/ 2427316 w 3358341"/>
              <a:gd name="connsiteY40" fmla="*/ 197191 h 1144842"/>
              <a:gd name="connsiteX41" fmla="*/ 2111432 w 3358341"/>
              <a:gd name="connsiteY41" fmla="*/ 97438 h 1144842"/>
              <a:gd name="connsiteX42" fmla="*/ 1778923 w 3358341"/>
              <a:gd name="connsiteY42" fmla="*/ 47562 h 1144842"/>
              <a:gd name="connsiteX43" fmla="*/ 1097280 w 3358341"/>
              <a:gd name="connsiteY43" fmla="*/ 14311 h 1144842"/>
              <a:gd name="connsiteX44" fmla="*/ 1030778 w 3358341"/>
              <a:gd name="connsiteY44" fmla="*/ 30936 h 1144842"/>
              <a:gd name="connsiteX45" fmla="*/ 897774 w 3358341"/>
              <a:gd name="connsiteY45" fmla="*/ 30936 h 1144842"/>
              <a:gd name="connsiteX0" fmla="*/ 1612669 w 3358341"/>
              <a:gd name="connsiteY0" fmla="*/ 230442 h 1144842"/>
              <a:gd name="connsiteX1" fmla="*/ 415636 w 3358341"/>
              <a:gd name="connsiteY1" fmla="*/ 230442 h 1144842"/>
              <a:gd name="connsiteX2" fmla="*/ 232756 w 3358341"/>
              <a:gd name="connsiteY2" fmla="*/ 263693 h 1144842"/>
              <a:gd name="connsiteX3" fmla="*/ 133003 w 3358341"/>
              <a:gd name="connsiteY3" fmla="*/ 296944 h 1144842"/>
              <a:gd name="connsiteX4" fmla="*/ 83127 w 3358341"/>
              <a:gd name="connsiteY4" fmla="*/ 346820 h 1144842"/>
              <a:gd name="connsiteX5" fmla="*/ 33250 w 3358341"/>
              <a:gd name="connsiteY5" fmla="*/ 380071 h 1144842"/>
              <a:gd name="connsiteX6" fmla="*/ 0 w 3358341"/>
              <a:gd name="connsiteY6" fmla="*/ 496449 h 1144842"/>
              <a:gd name="connsiteX7" fmla="*/ 49876 w 3358341"/>
              <a:gd name="connsiteY7" fmla="*/ 646078 h 1144842"/>
              <a:gd name="connsiteX8" fmla="*/ 66501 w 3358341"/>
              <a:gd name="connsiteY8" fmla="*/ 695955 h 1144842"/>
              <a:gd name="connsiteX9" fmla="*/ 149629 w 3358341"/>
              <a:gd name="connsiteY9" fmla="*/ 812333 h 1144842"/>
              <a:gd name="connsiteX10" fmla="*/ 199505 w 3358341"/>
              <a:gd name="connsiteY10" fmla="*/ 845584 h 1144842"/>
              <a:gd name="connsiteX11" fmla="*/ 315883 w 3358341"/>
              <a:gd name="connsiteY11" fmla="*/ 895460 h 1144842"/>
              <a:gd name="connsiteX12" fmla="*/ 399010 w 3358341"/>
              <a:gd name="connsiteY12" fmla="*/ 912086 h 1144842"/>
              <a:gd name="connsiteX13" fmla="*/ 498763 w 3358341"/>
              <a:gd name="connsiteY13" fmla="*/ 945336 h 1144842"/>
              <a:gd name="connsiteX14" fmla="*/ 581890 w 3358341"/>
              <a:gd name="connsiteY14" fmla="*/ 961962 h 1144842"/>
              <a:gd name="connsiteX15" fmla="*/ 681643 w 3358341"/>
              <a:gd name="connsiteY15" fmla="*/ 995213 h 1144842"/>
              <a:gd name="connsiteX16" fmla="*/ 798021 w 3358341"/>
              <a:gd name="connsiteY16" fmla="*/ 1011838 h 1144842"/>
              <a:gd name="connsiteX17" fmla="*/ 1014152 w 3358341"/>
              <a:gd name="connsiteY17" fmla="*/ 1045089 h 1144842"/>
              <a:gd name="connsiteX18" fmla="*/ 1163781 w 3358341"/>
              <a:gd name="connsiteY18" fmla="*/ 1078340 h 1144842"/>
              <a:gd name="connsiteX19" fmla="*/ 1313410 w 3358341"/>
              <a:gd name="connsiteY19" fmla="*/ 1094966 h 1144842"/>
              <a:gd name="connsiteX20" fmla="*/ 1413163 w 3358341"/>
              <a:gd name="connsiteY20" fmla="*/ 1111591 h 1144842"/>
              <a:gd name="connsiteX21" fmla="*/ 1862050 w 3358341"/>
              <a:gd name="connsiteY21" fmla="*/ 1128216 h 1144842"/>
              <a:gd name="connsiteX22" fmla="*/ 2044930 w 3358341"/>
              <a:gd name="connsiteY22" fmla="*/ 1144842 h 1144842"/>
              <a:gd name="connsiteX23" fmla="*/ 2244436 w 3358341"/>
              <a:gd name="connsiteY23" fmla="*/ 1128216 h 1144842"/>
              <a:gd name="connsiteX24" fmla="*/ 2610196 w 3358341"/>
              <a:gd name="connsiteY24" fmla="*/ 1111591 h 1144842"/>
              <a:gd name="connsiteX25" fmla="*/ 2693323 w 3358341"/>
              <a:gd name="connsiteY25" fmla="*/ 1094966 h 1144842"/>
              <a:gd name="connsiteX26" fmla="*/ 2793076 w 3358341"/>
              <a:gd name="connsiteY26" fmla="*/ 1078340 h 1144842"/>
              <a:gd name="connsiteX27" fmla="*/ 2859578 w 3358341"/>
              <a:gd name="connsiteY27" fmla="*/ 1061715 h 1144842"/>
              <a:gd name="connsiteX28" fmla="*/ 2959330 w 3358341"/>
              <a:gd name="connsiteY28" fmla="*/ 1028464 h 1144842"/>
              <a:gd name="connsiteX29" fmla="*/ 3192087 w 3358341"/>
              <a:gd name="connsiteY29" fmla="*/ 995213 h 1144842"/>
              <a:gd name="connsiteX30" fmla="*/ 3258589 w 3358341"/>
              <a:gd name="connsiteY30" fmla="*/ 945336 h 1144842"/>
              <a:gd name="connsiteX31" fmla="*/ 3325090 w 3358341"/>
              <a:gd name="connsiteY31" fmla="*/ 795707 h 1144842"/>
              <a:gd name="connsiteX32" fmla="*/ 3341716 w 3358341"/>
              <a:gd name="connsiteY32" fmla="*/ 745831 h 1144842"/>
              <a:gd name="connsiteX33" fmla="*/ 3358341 w 3358341"/>
              <a:gd name="connsiteY33" fmla="*/ 695955 h 1144842"/>
              <a:gd name="connsiteX34" fmla="*/ 3341716 w 3358341"/>
              <a:gd name="connsiteY34" fmla="*/ 612827 h 1144842"/>
              <a:gd name="connsiteX35" fmla="*/ 3241963 w 3358341"/>
              <a:gd name="connsiteY35" fmla="*/ 529700 h 1144842"/>
              <a:gd name="connsiteX36" fmla="*/ 2793076 w 3358341"/>
              <a:gd name="connsiteY36" fmla="*/ 346820 h 1144842"/>
              <a:gd name="connsiteX37" fmla="*/ 2709949 w 3358341"/>
              <a:gd name="connsiteY37" fmla="*/ 313569 h 1144842"/>
              <a:gd name="connsiteX38" fmla="*/ 2560320 w 3358341"/>
              <a:gd name="connsiteY38" fmla="*/ 247067 h 1144842"/>
              <a:gd name="connsiteX39" fmla="*/ 2427316 w 3358341"/>
              <a:gd name="connsiteY39" fmla="*/ 197191 h 1144842"/>
              <a:gd name="connsiteX40" fmla="*/ 2111432 w 3358341"/>
              <a:gd name="connsiteY40" fmla="*/ 97438 h 1144842"/>
              <a:gd name="connsiteX41" fmla="*/ 1778923 w 3358341"/>
              <a:gd name="connsiteY41" fmla="*/ 47562 h 1144842"/>
              <a:gd name="connsiteX42" fmla="*/ 1097280 w 3358341"/>
              <a:gd name="connsiteY42" fmla="*/ 14311 h 1144842"/>
              <a:gd name="connsiteX43" fmla="*/ 1030778 w 3358341"/>
              <a:gd name="connsiteY43" fmla="*/ 30936 h 1144842"/>
              <a:gd name="connsiteX44" fmla="*/ 897774 w 3358341"/>
              <a:gd name="connsiteY44" fmla="*/ 30936 h 1144842"/>
              <a:gd name="connsiteX0" fmla="*/ 1612669 w 3358341"/>
              <a:gd name="connsiteY0" fmla="*/ 230442 h 1144842"/>
              <a:gd name="connsiteX1" fmla="*/ 415636 w 3358341"/>
              <a:gd name="connsiteY1" fmla="*/ 230442 h 1144842"/>
              <a:gd name="connsiteX2" fmla="*/ 232756 w 3358341"/>
              <a:gd name="connsiteY2" fmla="*/ 263693 h 1144842"/>
              <a:gd name="connsiteX3" fmla="*/ 133003 w 3358341"/>
              <a:gd name="connsiteY3" fmla="*/ 296944 h 1144842"/>
              <a:gd name="connsiteX4" fmla="*/ 83127 w 3358341"/>
              <a:gd name="connsiteY4" fmla="*/ 346820 h 1144842"/>
              <a:gd name="connsiteX5" fmla="*/ 33250 w 3358341"/>
              <a:gd name="connsiteY5" fmla="*/ 380071 h 1144842"/>
              <a:gd name="connsiteX6" fmla="*/ 0 w 3358341"/>
              <a:gd name="connsiteY6" fmla="*/ 496449 h 1144842"/>
              <a:gd name="connsiteX7" fmla="*/ 49876 w 3358341"/>
              <a:gd name="connsiteY7" fmla="*/ 646078 h 1144842"/>
              <a:gd name="connsiteX8" fmla="*/ 66501 w 3358341"/>
              <a:gd name="connsiteY8" fmla="*/ 695955 h 1144842"/>
              <a:gd name="connsiteX9" fmla="*/ 149629 w 3358341"/>
              <a:gd name="connsiteY9" fmla="*/ 812333 h 1144842"/>
              <a:gd name="connsiteX10" fmla="*/ 199505 w 3358341"/>
              <a:gd name="connsiteY10" fmla="*/ 845584 h 1144842"/>
              <a:gd name="connsiteX11" fmla="*/ 315883 w 3358341"/>
              <a:gd name="connsiteY11" fmla="*/ 895460 h 1144842"/>
              <a:gd name="connsiteX12" fmla="*/ 399010 w 3358341"/>
              <a:gd name="connsiteY12" fmla="*/ 912086 h 1144842"/>
              <a:gd name="connsiteX13" fmla="*/ 498763 w 3358341"/>
              <a:gd name="connsiteY13" fmla="*/ 945336 h 1144842"/>
              <a:gd name="connsiteX14" fmla="*/ 581890 w 3358341"/>
              <a:gd name="connsiteY14" fmla="*/ 961962 h 1144842"/>
              <a:gd name="connsiteX15" fmla="*/ 681643 w 3358341"/>
              <a:gd name="connsiteY15" fmla="*/ 995213 h 1144842"/>
              <a:gd name="connsiteX16" fmla="*/ 798021 w 3358341"/>
              <a:gd name="connsiteY16" fmla="*/ 1011838 h 1144842"/>
              <a:gd name="connsiteX17" fmla="*/ 1014152 w 3358341"/>
              <a:gd name="connsiteY17" fmla="*/ 1045089 h 1144842"/>
              <a:gd name="connsiteX18" fmla="*/ 1163781 w 3358341"/>
              <a:gd name="connsiteY18" fmla="*/ 1078340 h 1144842"/>
              <a:gd name="connsiteX19" fmla="*/ 1313410 w 3358341"/>
              <a:gd name="connsiteY19" fmla="*/ 1094966 h 1144842"/>
              <a:gd name="connsiteX20" fmla="*/ 1413163 w 3358341"/>
              <a:gd name="connsiteY20" fmla="*/ 1111591 h 1144842"/>
              <a:gd name="connsiteX21" fmla="*/ 1862050 w 3358341"/>
              <a:gd name="connsiteY21" fmla="*/ 1128216 h 1144842"/>
              <a:gd name="connsiteX22" fmla="*/ 2044930 w 3358341"/>
              <a:gd name="connsiteY22" fmla="*/ 1144842 h 1144842"/>
              <a:gd name="connsiteX23" fmla="*/ 2244436 w 3358341"/>
              <a:gd name="connsiteY23" fmla="*/ 1128216 h 1144842"/>
              <a:gd name="connsiteX24" fmla="*/ 2610196 w 3358341"/>
              <a:gd name="connsiteY24" fmla="*/ 1111591 h 1144842"/>
              <a:gd name="connsiteX25" fmla="*/ 2693323 w 3358341"/>
              <a:gd name="connsiteY25" fmla="*/ 1094966 h 1144842"/>
              <a:gd name="connsiteX26" fmla="*/ 2793076 w 3358341"/>
              <a:gd name="connsiteY26" fmla="*/ 1078340 h 1144842"/>
              <a:gd name="connsiteX27" fmla="*/ 2859578 w 3358341"/>
              <a:gd name="connsiteY27" fmla="*/ 1061715 h 1144842"/>
              <a:gd name="connsiteX28" fmla="*/ 2959330 w 3358341"/>
              <a:gd name="connsiteY28" fmla="*/ 1028464 h 1144842"/>
              <a:gd name="connsiteX29" fmla="*/ 3258589 w 3358341"/>
              <a:gd name="connsiteY29" fmla="*/ 945336 h 1144842"/>
              <a:gd name="connsiteX30" fmla="*/ 3325090 w 3358341"/>
              <a:gd name="connsiteY30" fmla="*/ 795707 h 1144842"/>
              <a:gd name="connsiteX31" fmla="*/ 3341716 w 3358341"/>
              <a:gd name="connsiteY31" fmla="*/ 745831 h 1144842"/>
              <a:gd name="connsiteX32" fmla="*/ 3358341 w 3358341"/>
              <a:gd name="connsiteY32" fmla="*/ 695955 h 1144842"/>
              <a:gd name="connsiteX33" fmla="*/ 3341716 w 3358341"/>
              <a:gd name="connsiteY33" fmla="*/ 612827 h 1144842"/>
              <a:gd name="connsiteX34" fmla="*/ 3241963 w 3358341"/>
              <a:gd name="connsiteY34" fmla="*/ 529700 h 1144842"/>
              <a:gd name="connsiteX35" fmla="*/ 2793076 w 3358341"/>
              <a:gd name="connsiteY35" fmla="*/ 346820 h 1144842"/>
              <a:gd name="connsiteX36" fmla="*/ 2709949 w 3358341"/>
              <a:gd name="connsiteY36" fmla="*/ 313569 h 1144842"/>
              <a:gd name="connsiteX37" fmla="*/ 2560320 w 3358341"/>
              <a:gd name="connsiteY37" fmla="*/ 247067 h 1144842"/>
              <a:gd name="connsiteX38" fmla="*/ 2427316 w 3358341"/>
              <a:gd name="connsiteY38" fmla="*/ 197191 h 1144842"/>
              <a:gd name="connsiteX39" fmla="*/ 2111432 w 3358341"/>
              <a:gd name="connsiteY39" fmla="*/ 97438 h 1144842"/>
              <a:gd name="connsiteX40" fmla="*/ 1778923 w 3358341"/>
              <a:gd name="connsiteY40" fmla="*/ 47562 h 1144842"/>
              <a:gd name="connsiteX41" fmla="*/ 1097280 w 3358341"/>
              <a:gd name="connsiteY41" fmla="*/ 14311 h 1144842"/>
              <a:gd name="connsiteX42" fmla="*/ 1030778 w 3358341"/>
              <a:gd name="connsiteY42" fmla="*/ 30936 h 1144842"/>
              <a:gd name="connsiteX43" fmla="*/ 897774 w 3358341"/>
              <a:gd name="connsiteY43" fmla="*/ 30936 h 1144842"/>
              <a:gd name="connsiteX0" fmla="*/ 1612669 w 3358341"/>
              <a:gd name="connsiteY0" fmla="*/ 230442 h 1144842"/>
              <a:gd name="connsiteX1" fmla="*/ 415636 w 3358341"/>
              <a:gd name="connsiteY1" fmla="*/ 230442 h 1144842"/>
              <a:gd name="connsiteX2" fmla="*/ 232756 w 3358341"/>
              <a:gd name="connsiteY2" fmla="*/ 263693 h 1144842"/>
              <a:gd name="connsiteX3" fmla="*/ 133003 w 3358341"/>
              <a:gd name="connsiteY3" fmla="*/ 296944 h 1144842"/>
              <a:gd name="connsiteX4" fmla="*/ 83127 w 3358341"/>
              <a:gd name="connsiteY4" fmla="*/ 346820 h 1144842"/>
              <a:gd name="connsiteX5" fmla="*/ 33250 w 3358341"/>
              <a:gd name="connsiteY5" fmla="*/ 380071 h 1144842"/>
              <a:gd name="connsiteX6" fmla="*/ 0 w 3358341"/>
              <a:gd name="connsiteY6" fmla="*/ 496449 h 1144842"/>
              <a:gd name="connsiteX7" fmla="*/ 49876 w 3358341"/>
              <a:gd name="connsiteY7" fmla="*/ 646078 h 1144842"/>
              <a:gd name="connsiteX8" fmla="*/ 66501 w 3358341"/>
              <a:gd name="connsiteY8" fmla="*/ 695955 h 1144842"/>
              <a:gd name="connsiteX9" fmla="*/ 149629 w 3358341"/>
              <a:gd name="connsiteY9" fmla="*/ 812333 h 1144842"/>
              <a:gd name="connsiteX10" fmla="*/ 199505 w 3358341"/>
              <a:gd name="connsiteY10" fmla="*/ 845584 h 1144842"/>
              <a:gd name="connsiteX11" fmla="*/ 315883 w 3358341"/>
              <a:gd name="connsiteY11" fmla="*/ 895460 h 1144842"/>
              <a:gd name="connsiteX12" fmla="*/ 399010 w 3358341"/>
              <a:gd name="connsiteY12" fmla="*/ 912086 h 1144842"/>
              <a:gd name="connsiteX13" fmla="*/ 498763 w 3358341"/>
              <a:gd name="connsiteY13" fmla="*/ 945336 h 1144842"/>
              <a:gd name="connsiteX14" fmla="*/ 581890 w 3358341"/>
              <a:gd name="connsiteY14" fmla="*/ 961962 h 1144842"/>
              <a:gd name="connsiteX15" fmla="*/ 681643 w 3358341"/>
              <a:gd name="connsiteY15" fmla="*/ 995213 h 1144842"/>
              <a:gd name="connsiteX16" fmla="*/ 798021 w 3358341"/>
              <a:gd name="connsiteY16" fmla="*/ 1011838 h 1144842"/>
              <a:gd name="connsiteX17" fmla="*/ 1014152 w 3358341"/>
              <a:gd name="connsiteY17" fmla="*/ 1045089 h 1144842"/>
              <a:gd name="connsiteX18" fmla="*/ 1163781 w 3358341"/>
              <a:gd name="connsiteY18" fmla="*/ 1078340 h 1144842"/>
              <a:gd name="connsiteX19" fmla="*/ 1313410 w 3358341"/>
              <a:gd name="connsiteY19" fmla="*/ 1094966 h 1144842"/>
              <a:gd name="connsiteX20" fmla="*/ 1413163 w 3358341"/>
              <a:gd name="connsiteY20" fmla="*/ 1111591 h 1144842"/>
              <a:gd name="connsiteX21" fmla="*/ 1862050 w 3358341"/>
              <a:gd name="connsiteY21" fmla="*/ 1128216 h 1144842"/>
              <a:gd name="connsiteX22" fmla="*/ 2044930 w 3358341"/>
              <a:gd name="connsiteY22" fmla="*/ 1144842 h 1144842"/>
              <a:gd name="connsiteX23" fmla="*/ 2244436 w 3358341"/>
              <a:gd name="connsiteY23" fmla="*/ 1128216 h 1144842"/>
              <a:gd name="connsiteX24" fmla="*/ 2610196 w 3358341"/>
              <a:gd name="connsiteY24" fmla="*/ 1111591 h 1144842"/>
              <a:gd name="connsiteX25" fmla="*/ 2693323 w 3358341"/>
              <a:gd name="connsiteY25" fmla="*/ 1094966 h 1144842"/>
              <a:gd name="connsiteX26" fmla="*/ 2793076 w 3358341"/>
              <a:gd name="connsiteY26" fmla="*/ 1078340 h 1144842"/>
              <a:gd name="connsiteX27" fmla="*/ 2859578 w 3358341"/>
              <a:gd name="connsiteY27" fmla="*/ 1061715 h 1144842"/>
              <a:gd name="connsiteX28" fmla="*/ 2959330 w 3358341"/>
              <a:gd name="connsiteY28" fmla="*/ 1028464 h 1144842"/>
              <a:gd name="connsiteX29" fmla="*/ 3258589 w 3358341"/>
              <a:gd name="connsiteY29" fmla="*/ 945336 h 1144842"/>
              <a:gd name="connsiteX30" fmla="*/ 3341716 w 3358341"/>
              <a:gd name="connsiteY30" fmla="*/ 745831 h 1144842"/>
              <a:gd name="connsiteX31" fmla="*/ 3358341 w 3358341"/>
              <a:gd name="connsiteY31" fmla="*/ 695955 h 1144842"/>
              <a:gd name="connsiteX32" fmla="*/ 3341716 w 3358341"/>
              <a:gd name="connsiteY32" fmla="*/ 612827 h 1144842"/>
              <a:gd name="connsiteX33" fmla="*/ 3241963 w 3358341"/>
              <a:gd name="connsiteY33" fmla="*/ 529700 h 1144842"/>
              <a:gd name="connsiteX34" fmla="*/ 2793076 w 3358341"/>
              <a:gd name="connsiteY34" fmla="*/ 346820 h 1144842"/>
              <a:gd name="connsiteX35" fmla="*/ 2709949 w 3358341"/>
              <a:gd name="connsiteY35" fmla="*/ 313569 h 1144842"/>
              <a:gd name="connsiteX36" fmla="*/ 2560320 w 3358341"/>
              <a:gd name="connsiteY36" fmla="*/ 247067 h 1144842"/>
              <a:gd name="connsiteX37" fmla="*/ 2427316 w 3358341"/>
              <a:gd name="connsiteY37" fmla="*/ 197191 h 1144842"/>
              <a:gd name="connsiteX38" fmla="*/ 2111432 w 3358341"/>
              <a:gd name="connsiteY38" fmla="*/ 97438 h 1144842"/>
              <a:gd name="connsiteX39" fmla="*/ 1778923 w 3358341"/>
              <a:gd name="connsiteY39" fmla="*/ 47562 h 1144842"/>
              <a:gd name="connsiteX40" fmla="*/ 1097280 w 3358341"/>
              <a:gd name="connsiteY40" fmla="*/ 14311 h 1144842"/>
              <a:gd name="connsiteX41" fmla="*/ 1030778 w 3358341"/>
              <a:gd name="connsiteY41" fmla="*/ 30936 h 1144842"/>
              <a:gd name="connsiteX42" fmla="*/ 897774 w 3358341"/>
              <a:gd name="connsiteY42" fmla="*/ 30936 h 1144842"/>
              <a:gd name="connsiteX0" fmla="*/ 1612669 w 3363368"/>
              <a:gd name="connsiteY0" fmla="*/ 230442 h 1144842"/>
              <a:gd name="connsiteX1" fmla="*/ 415636 w 3363368"/>
              <a:gd name="connsiteY1" fmla="*/ 230442 h 1144842"/>
              <a:gd name="connsiteX2" fmla="*/ 232756 w 3363368"/>
              <a:gd name="connsiteY2" fmla="*/ 263693 h 1144842"/>
              <a:gd name="connsiteX3" fmla="*/ 133003 w 3363368"/>
              <a:gd name="connsiteY3" fmla="*/ 296944 h 1144842"/>
              <a:gd name="connsiteX4" fmla="*/ 83127 w 3363368"/>
              <a:gd name="connsiteY4" fmla="*/ 346820 h 1144842"/>
              <a:gd name="connsiteX5" fmla="*/ 33250 w 3363368"/>
              <a:gd name="connsiteY5" fmla="*/ 380071 h 1144842"/>
              <a:gd name="connsiteX6" fmla="*/ 0 w 3363368"/>
              <a:gd name="connsiteY6" fmla="*/ 496449 h 1144842"/>
              <a:gd name="connsiteX7" fmla="*/ 49876 w 3363368"/>
              <a:gd name="connsiteY7" fmla="*/ 646078 h 1144842"/>
              <a:gd name="connsiteX8" fmla="*/ 66501 w 3363368"/>
              <a:gd name="connsiteY8" fmla="*/ 695955 h 1144842"/>
              <a:gd name="connsiteX9" fmla="*/ 149629 w 3363368"/>
              <a:gd name="connsiteY9" fmla="*/ 812333 h 1144842"/>
              <a:gd name="connsiteX10" fmla="*/ 199505 w 3363368"/>
              <a:gd name="connsiteY10" fmla="*/ 845584 h 1144842"/>
              <a:gd name="connsiteX11" fmla="*/ 315883 w 3363368"/>
              <a:gd name="connsiteY11" fmla="*/ 895460 h 1144842"/>
              <a:gd name="connsiteX12" fmla="*/ 399010 w 3363368"/>
              <a:gd name="connsiteY12" fmla="*/ 912086 h 1144842"/>
              <a:gd name="connsiteX13" fmla="*/ 498763 w 3363368"/>
              <a:gd name="connsiteY13" fmla="*/ 945336 h 1144842"/>
              <a:gd name="connsiteX14" fmla="*/ 581890 w 3363368"/>
              <a:gd name="connsiteY14" fmla="*/ 961962 h 1144842"/>
              <a:gd name="connsiteX15" fmla="*/ 681643 w 3363368"/>
              <a:gd name="connsiteY15" fmla="*/ 995213 h 1144842"/>
              <a:gd name="connsiteX16" fmla="*/ 798021 w 3363368"/>
              <a:gd name="connsiteY16" fmla="*/ 1011838 h 1144842"/>
              <a:gd name="connsiteX17" fmla="*/ 1014152 w 3363368"/>
              <a:gd name="connsiteY17" fmla="*/ 1045089 h 1144842"/>
              <a:gd name="connsiteX18" fmla="*/ 1163781 w 3363368"/>
              <a:gd name="connsiteY18" fmla="*/ 1078340 h 1144842"/>
              <a:gd name="connsiteX19" fmla="*/ 1313410 w 3363368"/>
              <a:gd name="connsiteY19" fmla="*/ 1094966 h 1144842"/>
              <a:gd name="connsiteX20" fmla="*/ 1413163 w 3363368"/>
              <a:gd name="connsiteY20" fmla="*/ 1111591 h 1144842"/>
              <a:gd name="connsiteX21" fmla="*/ 1862050 w 3363368"/>
              <a:gd name="connsiteY21" fmla="*/ 1128216 h 1144842"/>
              <a:gd name="connsiteX22" fmla="*/ 2044930 w 3363368"/>
              <a:gd name="connsiteY22" fmla="*/ 1144842 h 1144842"/>
              <a:gd name="connsiteX23" fmla="*/ 2244436 w 3363368"/>
              <a:gd name="connsiteY23" fmla="*/ 1128216 h 1144842"/>
              <a:gd name="connsiteX24" fmla="*/ 2610196 w 3363368"/>
              <a:gd name="connsiteY24" fmla="*/ 1111591 h 1144842"/>
              <a:gd name="connsiteX25" fmla="*/ 2693323 w 3363368"/>
              <a:gd name="connsiteY25" fmla="*/ 1094966 h 1144842"/>
              <a:gd name="connsiteX26" fmla="*/ 2793076 w 3363368"/>
              <a:gd name="connsiteY26" fmla="*/ 1078340 h 1144842"/>
              <a:gd name="connsiteX27" fmla="*/ 2859578 w 3363368"/>
              <a:gd name="connsiteY27" fmla="*/ 1061715 h 1144842"/>
              <a:gd name="connsiteX28" fmla="*/ 2959330 w 3363368"/>
              <a:gd name="connsiteY28" fmla="*/ 1028464 h 1144842"/>
              <a:gd name="connsiteX29" fmla="*/ 3258589 w 3363368"/>
              <a:gd name="connsiteY29" fmla="*/ 945336 h 1144842"/>
              <a:gd name="connsiteX30" fmla="*/ 3358341 w 3363368"/>
              <a:gd name="connsiteY30" fmla="*/ 695955 h 1144842"/>
              <a:gd name="connsiteX31" fmla="*/ 3341716 w 3363368"/>
              <a:gd name="connsiteY31" fmla="*/ 612827 h 1144842"/>
              <a:gd name="connsiteX32" fmla="*/ 3241963 w 3363368"/>
              <a:gd name="connsiteY32" fmla="*/ 529700 h 1144842"/>
              <a:gd name="connsiteX33" fmla="*/ 2793076 w 3363368"/>
              <a:gd name="connsiteY33" fmla="*/ 346820 h 1144842"/>
              <a:gd name="connsiteX34" fmla="*/ 2709949 w 3363368"/>
              <a:gd name="connsiteY34" fmla="*/ 313569 h 1144842"/>
              <a:gd name="connsiteX35" fmla="*/ 2560320 w 3363368"/>
              <a:gd name="connsiteY35" fmla="*/ 247067 h 1144842"/>
              <a:gd name="connsiteX36" fmla="*/ 2427316 w 3363368"/>
              <a:gd name="connsiteY36" fmla="*/ 197191 h 1144842"/>
              <a:gd name="connsiteX37" fmla="*/ 2111432 w 3363368"/>
              <a:gd name="connsiteY37" fmla="*/ 97438 h 1144842"/>
              <a:gd name="connsiteX38" fmla="*/ 1778923 w 3363368"/>
              <a:gd name="connsiteY38" fmla="*/ 47562 h 1144842"/>
              <a:gd name="connsiteX39" fmla="*/ 1097280 w 3363368"/>
              <a:gd name="connsiteY39" fmla="*/ 14311 h 1144842"/>
              <a:gd name="connsiteX40" fmla="*/ 1030778 w 3363368"/>
              <a:gd name="connsiteY40" fmla="*/ 30936 h 1144842"/>
              <a:gd name="connsiteX41" fmla="*/ 897774 w 3363368"/>
              <a:gd name="connsiteY41" fmla="*/ 30936 h 1144842"/>
              <a:gd name="connsiteX0" fmla="*/ 1612669 w 3363368"/>
              <a:gd name="connsiteY0" fmla="*/ 230442 h 1144842"/>
              <a:gd name="connsiteX1" fmla="*/ 415636 w 3363368"/>
              <a:gd name="connsiteY1" fmla="*/ 230442 h 1144842"/>
              <a:gd name="connsiteX2" fmla="*/ 232756 w 3363368"/>
              <a:gd name="connsiteY2" fmla="*/ 263693 h 1144842"/>
              <a:gd name="connsiteX3" fmla="*/ 133003 w 3363368"/>
              <a:gd name="connsiteY3" fmla="*/ 296944 h 1144842"/>
              <a:gd name="connsiteX4" fmla="*/ 83127 w 3363368"/>
              <a:gd name="connsiteY4" fmla="*/ 346820 h 1144842"/>
              <a:gd name="connsiteX5" fmla="*/ 33250 w 3363368"/>
              <a:gd name="connsiteY5" fmla="*/ 380071 h 1144842"/>
              <a:gd name="connsiteX6" fmla="*/ 0 w 3363368"/>
              <a:gd name="connsiteY6" fmla="*/ 496449 h 1144842"/>
              <a:gd name="connsiteX7" fmla="*/ 49876 w 3363368"/>
              <a:gd name="connsiteY7" fmla="*/ 646078 h 1144842"/>
              <a:gd name="connsiteX8" fmla="*/ 66501 w 3363368"/>
              <a:gd name="connsiteY8" fmla="*/ 695955 h 1144842"/>
              <a:gd name="connsiteX9" fmla="*/ 149629 w 3363368"/>
              <a:gd name="connsiteY9" fmla="*/ 812333 h 1144842"/>
              <a:gd name="connsiteX10" fmla="*/ 199505 w 3363368"/>
              <a:gd name="connsiteY10" fmla="*/ 845584 h 1144842"/>
              <a:gd name="connsiteX11" fmla="*/ 315883 w 3363368"/>
              <a:gd name="connsiteY11" fmla="*/ 895460 h 1144842"/>
              <a:gd name="connsiteX12" fmla="*/ 399010 w 3363368"/>
              <a:gd name="connsiteY12" fmla="*/ 912086 h 1144842"/>
              <a:gd name="connsiteX13" fmla="*/ 498763 w 3363368"/>
              <a:gd name="connsiteY13" fmla="*/ 945336 h 1144842"/>
              <a:gd name="connsiteX14" fmla="*/ 581890 w 3363368"/>
              <a:gd name="connsiteY14" fmla="*/ 961962 h 1144842"/>
              <a:gd name="connsiteX15" fmla="*/ 681643 w 3363368"/>
              <a:gd name="connsiteY15" fmla="*/ 995213 h 1144842"/>
              <a:gd name="connsiteX16" fmla="*/ 798021 w 3363368"/>
              <a:gd name="connsiteY16" fmla="*/ 1011838 h 1144842"/>
              <a:gd name="connsiteX17" fmla="*/ 1014152 w 3363368"/>
              <a:gd name="connsiteY17" fmla="*/ 1045089 h 1144842"/>
              <a:gd name="connsiteX18" fmla="*/ 1163781 w 3363368"/>
              <a:gd name="connsiteY18" fmla="*/ 1078340 h 1144842"/>
              <a:gd name="connsiteX19" fmla="*/ 1313410 w 3363368"/>
              <a:gd name="connsiteY19" fmla="*/ 1094966 h 1144842"/>
              <a:gd name="connsiteX20" fmla="*/ 1413163 w 3363368"/>
              <a:gd name="connsiteY20" fmla="*/ 1111591 h 1144842"/>
              <a:gd name="connsiteX21" fmla="*/ 1862050 w 3363368"/>
              <a:gd name="connsiteY21" fmla="*/ 1128216 h 1144842"/>
              <a:gd name="connsiteX22" fmla="*/ 2044930 w 3363368"/>
              <a:gd name="connsiteY22" fmla="*/ 1144842 h 1144842"/>
              <a:gd name="connsiteX23" fmla="*/ 2244436 w 3363368"/>
              <a:gd name="connsiteY23" fmla="*/ 1128216 h 1144842"/>
              <a:gd name="connsiteX24" fmla="*/ 2610196 w 3363368"/>
              <a:gd name="connsiteY24" fmla="*/ 1111591 h 1144842"/>
              <a:gd name="connsiteX25" fmla="*/ 2793076 w 3363368"/>
              <a:gd name="connsiteY25" fmla="*/ 1078340 h 1144842"/>
              <a:gd name="connsiteX26" fmla="*/ 2859578 w 3363368"/>
              <a:gd name="connsiteY26" fmla="*/ 1061715 h 1144842"/>
              <a:gd name="connsiteX27" fmla="*/ 2959330 w 3363368"/>
              <a:gd name="connsiteY27" fmla="*/ 1028464 h 1144842"/>
              <a:gd name="connsiteX28" fmla="*/ 3258589 w 3363368"/>
              <a:gd name="connsiteY28" fmla="*/ 945336 h 1144842"/>
              <a:gd name="connsiteX29" fmla="*/ 3358341 w 3363368"/>
              <a:gd name="connsiteY29" fmla="*/ 695955 h 1144842"/>
              <a:gd name="connsiteX30" fmla="*/ 3341716 w 3363368"/>
              <a:gd name="connsiteY30" fmla="*/ 612827 h 1144842"/>
              <a:gd name="connsiteX31" fmla="*/ 3241963 w 3363368"/>
              <a:gd name="connsiteY31" fmla="*/ 529700 h 1144842"/>
              <a:gd name="connsiteX32" fmla="*/ 2793076 w 3363368"/>
              <a:gd name="connsiteY32" fmla="*/ 346820 h 1144842"/>
              <a:gd name="connsiteX33" fmla="*/ 2709949 w 3363368"/>
              <a:gd name="connsiteY33" fmla="*/ 313569 h 1144842"/>
              <a:gd name="connsiteX34" fmla="*/ 2560320 w 3363368"/>
              <a:gd name="connsiteY34" fmla="*/ 247067 h 1144842"/>
              <a:gd name="connsiteX35" fmla="*/ 2427316 w 3363368"/>
              <a:gd name="connsiteY35" fmla="*/ 197191 h 1144842"/>
              <a:gd name="connsiteX36" fmla="*/ 2111432 w 3363368"/>
              <a:gd name="connsiteY36" fmla="*/ 97438 h 1144842"/>
              <a:gd name="connsiteX37" fmla="*/ 1778923 w 3363368"/>
              <a:gd name="connsiteY37" fmla="*/ 47562 h 1144842"/>
              <a:gd name="connsiteX38" fmla="*/ 1097280 w 3363368"/>
              <a:gd name="connsiteY38" fmla="*/ 14311 h 1144842"/>
              <a:gd name="connsiteX39" fmla="*/ 1030778 w 3363368"/>
              <a:gd name="connsiteY39" fmla="*/ 30936 h 1144842"/>
              <a:gd name="connsiteX40" fmla="*/ 897774 w 3363368"/>
              <a:gd name="connsiteY40" fmla="*/ 30936 h 1144842"/>
              <a:gd name="connsiteX0" fmla="*/ 1612669 w 3363368"/>
              <a:gd name="connsiteY0" fmla="*/ 230442 h 1144842"/>
              <a:gd name="connsiteX1" fmla="*/ 415636 w 3363368"/>
              <a:gd name="connsiteY1" fmla="*/ 230442 h 1144842"/>
              <a:gd name="connsiteX2" fmla="*/ 232756 w 3363368"/>
              <a:gd name="connsiteY2" fmla="*/ 263693 h 1144842"/>
              <a:gd name="connsiteX3" fmla="*/ 133003 w 3363368"/>
              <a:gd name="connsiteY3" fmla="*/ 296944 h 1144842"/>
              <a:gd name="connsiteX4" fmla="*/ 83127 w 3363368"/>
              <a:gd name="connsiteY4" fmla="*/ 346820 h 1144842"/>
              <a:gd name="connsiteX5" fmla="*/ 33250 w 3363368"/>
              <a:gd name="connsiteY5" fmla="*/ 380071 h 1144842"/>
              <a:gd name="connsiteX6" fmla="*/ 0 w 3363368"/>
              <a:gd name="connsiteY6" fmla="*/ 496449 h 1144842"/>
              <a:gd name="connsiteX7" fmla="*/ 49876 w 3363368"/>
              <a:gd name="connsiteY7" fmla="*/ 646078 h 1144842"/>
              <a:gd name="connsiteX8" fmla="*/ 66501 w 3363368"/>
              <a:gd name="connsiteY8" fmla="*/ 695955 h 1144842"/>
              <a:gd name="connsiteX9" fmla="*/ 149629 w 3363368"/>
              <a:gd name="connsiteY9" fmla="*/ 812333 h 1144842"/>
              <a:gd name="connsiteX10" fmla="*/ 199505 w 3363368"/>
              <a:gd name="connsiteY10" fmla="*/ 845584 h 1144842"/>
              <a:gd name="connsiteX11" fmla="*/ 315883 w 3363368"/>
              <a:gd name="connsiteY11" fmla="*/ 895460 h 1144842"/>
              <a:gd name="connsiteX12" fmla="*/ 399010 w 3363368"/>
              <a:gd name="connsiteY12" fmla="*/ 912086 h 1144842"/>
              <a:gd name="connsiteX13" fmla="*/ 498763 w 3363368"/>
              <a:gd name="connsiteY13" fmla="*/ 945336 h 1144842"/>
              <a:gd name="connsiteX14" fmla="*/ 581890 w 3363368"/>
              <a:gd name="connsiteY14" fmla="*/ 961962 h 1144842"/>
              <a:gd name="connsiteX15" fmla="*/ 681643 w 3363368"/>
              <a:gd name="connsiteY15" fmla="*/ 995213 h 1144842"/>
              <a:gd name="connsiteX16" fmla="*/ 798021 w 3363368"/>
              <a:gd name="connsiteY16" fmla="*/ 1011838 h 1144842"/>
              <a:gd name="connsiteX17" fmla="*/ 1014152 w 3363368"/>
              <a:gd name="connsiteY17" fmla="*/ 1045089 h 1144842"/>
              <a:gd name="connsiteX18" fmla="*/ 1163781 w 3363368"/>
              <a:gd name="connsiteY18" fmla="*/ 1078340 h 1144842"/>
              <a:gd name="connsiteX19" fmla="*/ 1313410 w 3363368"/>
              <a:gd name="connsiteY19" fmla="*/ 1094966 h 1144842"/>
              <a:gd name="connsiteX20" fmla="*/ 1413163 w 3363368"/>
              <a:gd name="connsiteY20" fmla="*/ 1111591 h 1144842"/>
              <a:gd name="connsiteX21" fmla="*/ 1862050 w 3363368"/>
              <a:gd name="connsiteY21" fmla="*/ 1128216 h 1144842"/>
              <a:gd name="connsiteX22" fmla="*/ 2044930 w 3363368"/>
              <a:gd name="connsiteY22" fmla="*/ 1144842 h 1144842"/>
              <a:gd name="connsiteX23" fmla="*/ 2244436 w 3363368"/>
              <a:gd name="connsiteY23" fmla="*/ 1128216 h 1144842"/>
              <a:gd name="connsiteX24" fmla="*/ 2610196 w 3363368"/>
              <a:gd name="connsiteY24" fmla="*/ 1111591 h 1144842"/>
              <a:gd name="connsiteX25" fmla="*/ 2793076 w 3363368"/>
              <a:gd name="connsiteY25" fmla="*/ 1078340 h 1144842"/>
              <a:gd name="connsiteX26" fmla="*/ 2959330 w 3363368"/>
              <a:gd name="connsiteY26" fmla="*/ 1028464 h 1144842"/>
              <a:gd name="connsiteX27" fmla="*/ 3258589 w 3363368"/>
              <a:gd name="connsiteY27" fmla="*/ 945336 h 1144842"/>
              <a:gd name="connsiteX28" fmla="*/ 3358341 w 3363368"/>
              <a:gd name="connsiteY28" fmla="*/ 695955 h 1144842"/>
              <a:gd name="connsiteX29" fmla="*/ 3341716 w 3363368"/>
              <a:gd name="connsiteY29" fmla="*/ 612827 h 1144842"/>
              <a:gd name="connsiteX30" fmla="*/ 3241963 w 3363368"/>
              <a:gd name="connsiteY30" fmla="*/ 529700 h 1144842"/>
              <a:gd name="connsiteX31" fmla="*/ 2793076 w 3363368"/>
              <a:gd name="connsiteY31" fmla="*/ 346820 h 1144842"/>
              <a:gd name="connsiteX32" fmla="*/ 2709949 w 3363368"/>
              <a:gd name="connsiteY32" fmla="*/ 313569 h 1144842"/>
              <a:gd name="connsiteX33" fmla="*/ 2560320 w 3363368"/>
              <a:gd name="connsiteY33" fmla="*/ 247067 h 1144842"/>
              <a:gd name="connsiteX34" fmla="*/ 2427316 w 3363368"/>
              <a:gd name="connsiteY34" fmla="*/ 197191 h 1144842"/>
              <a:gd name="connsiteX35" fmla="*/ 2111432 w 3363368"/>
              <a:gd name="connsiteY35" fmla="*/ 97438 h 1144842"/>
              <a:gd name="connsiteX36" fmla="*/ 1778923 w 3363368"/>
              <a:gd name="connsiteY36" fmla="*/ 47562 h 1144842"/>
              <a:gd name="connsiteX37" fmla="*/ 1097280 w 3363368"/>
              <a:gd name="connsiteY37" fmla="*/ 14311 h 1144842"/>
              <a:gd name="connsiteX38" fmla="*/ 1030778 w 3363368"/>
              <a:gd name="connsiteY38" fmla="*/ 30936 h 1144842"/>
              <a:gd name="connsiteX39" fmla="*/ 897774 w 3363368"/>
              <a:gd name="connsiteY39" fmla="*/ 30936 h 1144842"/>
              <a:gd name="connsiteX0" fmla="*/ 1612669 w 3363368"/>
              <a:gd name="connsiteY0" fmla="*/ 230442 h 1144842"/>
              <a:gd name="connsiteX1" fmla="*/ 415636 w 3363368"/>
              <a:gd name="connsiteY1" fmla="*/ 230442 h 1144842"/>
              <a:gd name="connsiteX2" fmla="*/ 232756 w 3363368"/>
              <a:gd name="connsiteY2" fmla="*/ 263693 h 1144842"/>
              <a:gd name="connsiteX3" fmla="*/ 133003 w 3363368"/>
              <a:gd name="connsiteY3" fmla="*/ 296944 h 1144842"/>
              <a:gd name="connsiteX4" fmla="*/ 83127 w 3363368"/>
              <a:gd name="connsiteY4" fmla="*/ 346820 h 1144842"/>
              <a:gd name="connsiteX5" fmla="*/ 33250 w 3363368"/>
              <a:gd name="connsiteY5" fmla="*/ 380071 h 1144842"/>
              <a:gd name="connsiteX6" fmla="*/ 0 w 3363368"/>
              <a:gd name="connsiteY6" fmla="*/ 496449 h 1144842"/>
              <a:gd name="connsiteX7" fmla="*/ 49876 w 3363368"/>
              <a:gd name="connsiteY7" fmla="*/ 646078 h 1144842"/>
              <a:gd name="connsiteX8" fmla="*/ 66501 w 3363368"/>
              <a:gd name="connsiteY8" fmla="*/ 695955 h 1144842"/>
              <a:gd name="connsiteX9" fmla="*/ 149629 w 3363368"/>
              <a:gd name="connsiteY9" fmla="*/ 812333 h 1144842"/>
              <a:gd name="connsiteX10" fmla="*/ 199505 w 3363368"/>
              <a:gd name="connsiteY10" fmla="*/ 845584 h 1144842"/>
              <a:gd name="connsiteX11" fmla="*/ 315883 w 3363368"/>
              <a:gd name="connsiteY11" fmla="*/ 895460 h 1144842"/>
              <a:gd name="connsiteX12" fmla="*/ 399010 w 3363368"/>
              <a:gd name="connsiteY12" fmla="*/ 912086 h 1144842"/>
              <a:gd name="connsiteX13" fmla="*/ 498763 w 3363368"/>
              <a:gd name="connsiteY13" fmla="*/ 945336 h 1144842"/>
              <a:gd name="connsiteX14" fmla="*/ 581890 w 3363368"/>
              <a:gd name="connsiteY14" fmla="*/ 961962 h 1144842"/>
              <a:gd name="connsiteX15" fmla="*/ 681643 w 3363368"/>
              <a:gd name="connsiteY15" fmla="*/ 995213 h 1144842"/>
              <a:gd name="connsiteX16" fmla="*/ 798021 w 3363368"/>
              <a:gd name="connsiteY16" fmla="*/ 1011838 h 1144842"/>
              <a:gd name="connsiteX17" fmla="*/ 1014152 w 3363368"/>
              <a:gd name="connsiteY17" fmla="*/ 1045089 h 1144842"/>
              <a:gd name="connsiteX18" fmla="*/ 1313410 w 3363368"/>
              <a:gd name="connsiteY18" fmla="*/ 1094966 h 1144842"/>
              <a:gd name="connsiteX19" fmla="*/ 1413163 w 3363368"/>
              <a:gd name="connsiteY19" fmla="*/ 1111591 h 1144842"/>
              <a:gd name="connsiteX20" fmla="*/ 1862050 w 3363368"/>
              <a:gd name="connsiteY20" fmla="*/ 1128216 h 1144842"/>
              <a:gd name="connsiteX21" fmla="*/ 2044930 w 3363368"/>
              <a:gd name="connsiteY21" fmla="*/ 1144842 h 1144842"/>
              <a:gd name="connsiteX22" fmla="*/ 2244436 w 3363368"/>
              <a:gd name="connsiteY22" fmla="*/ 1128216 h 1144842"/>
              <a:gd name="connsiteX23" fmla="*/ 2610196 w 3363368"/>
              <a:gd name="connsiteY23" fmla="*/ 1111591 h 1144842"/>
              <a:gd name="connsiteX24" fmla="*/ 2793076 w 3363368"/>
              <a:gd name="connsiteY24" fmla="*/ 1078340 h 1144842"/>
              <a:gd name="connsiteX25" fmla="*/ 2959330 w 3363368"/>
              <a:gd name="connsiteY25" fmla="*/ 1028464 h 1144842"/>
              <a:gd name="connsiteX26" fmla="*/ 3258589 w 3363368"/>
              <a:gd name="connsiteY26" fmla="*/ 945336 h 1144842"/>
              <a:gd name="connsiteX27" fmla="*/ 3358341 w 3363368"/>
              <a:gd name="connsiteY27" fmla="*/ 695955 h 1144842"/>
              <a:gd name="connsiteX28" fmla="*/ 3341716 w 3363368"/>
              <a:gd name="connsiteY28" fmla="*/ 612827 h 1144842"/>
              <a:gd name="connsiteX29" fmla="*/ 3241963 w 3363368"/>
              <a:gd name="connsiteY29" fmla="*/ 529700 h 1144842"/>
              <a:gd name="connsiteX30" fmla="*/ 2793076 w 3363368"/>
              <a:gd name="connsiteY30" fmla="*/ 346820 h 1144842"/>
              <a:gd name="connsiteX31" fmla="*/ 2709949 w 3363368"/>
              <a:gd name="connsiteY31" fmla="*/ 313569 h 1144842"/>
              <a:gd name="connsiteX32" fmla="*/ 2560320 w 3363368"/>
              <a:gd name="connsiteY32" fmla="*/ 247067 h 1144842"/>
              <a:gd name="connsiteX33" fmla="*/ 2427316 w 3363368"/>
              <a:gd name="connsiteY33" fmla="*/ 197191 h 1144842"/>
              <a:gd name="connsiteX34" fmla="*/ 2111432 w 3363368"/>
              <a:gd name="connsiteY34" fmla="*/ 97438 h 1144842"/>
              <a:gd name="connsiteX35" fmla="*/ 1778923 w 3363368"/>
              <a:gd name="connsiteY35" fmla="*/ 47562 h 1144842"/>
              <a:gd name="connsiteX36" fmla="*/ 1097280 w 3363368"/>
              <a:gd name="connsiteY36" fmla="*/ 14311 h 1144842"/>
              <a:gd name="connsiteX37" fmla="*/ 1030778 w 3363368"/>
              <a:gd name="connsiteY37" fmla="*/ 30936 h 1144842"/>
              <a:gd name="connsiteX38" fmla="*/ 897774 w 3363368"/>
              <a:gd name="connsiteY38" fmla="*/ 30936 h 1144842"/>
              <a:gd name="connsiteX0" fmla="*/ 1612669 w 3363368"/>
              <a:gd name="connsiteY0" fmla="*/ 230442 h 1144842"/>
              <a:gd name="connsiteX1" fmla="*/ 415636 w 3363368"/>
              <a:gd name="connsiteY1" fmla="*/ 230442 h 1144842"/>
              <a:gd name="connsiteX2" fmla="*/ 232756 w 3363368"/>
              <a:gd name="connsiteY2" fmla="*/ 263693 h 1144842"/>
              <a:gd name="connsiteX3" fmla="*/ 133003 w 3363368"/>
              <a:gd name="connsiteY3" fmla="*/ 296944 h 1144842"/>
              <a:gd name="connsiteX4" fmla="*/ 33250 w 3363368"/>
              <a:gd name="connsiteY4" fmla="*/ 380071 h 1144842"/>
              <a:gd name="connsiteX5" fmla="*/ 0 w 3363368"/>
              <a:gd name="connsiteY5" fmla="*/ 496449 h 1144842"/>
              <a:gd name="connsiteX6" fmla="*/ 49876 w 3363368"/>
              <a:gd name="connsiteY6" fmla="*/ 646078 h 1144842"/>
              <a:gd name="connsiteX7" fmla="*/ 66501 w 3363368"/>
              <a:gd name="connsiteY7" fmla="*/ 695955 h 1144842"/>
              <a:gd name="connsiteX8" fmla="*/ 149629 w 3363368"/>
              <a:gd name="connsiteY8" fmla="*/ 812333 h 1144842"/>
              <a:gd name="connsiteX9" fmla="*/ 199505 w 3363368"/>
              <a:gd name="connsiteY9" fmla="*/ 845584 h 1144842"/>
              <a:gd name="connsiteX10" fmla="*/ 315883 w 3363368"/>
              <a:gd name="connsiteY10" fmla="*/ 895460 h 1144842"/>
              <a:gd name="connsiteX11" fmla="*/ 399010 w 3363368"/>
              <a:gd name="connsiteY11" fmla="*/ 912086 h 1144842"/>
              <a:gd name="connsiteX12" fmla="*/ 498763 w 3363368"/>
              <a:gd name="connsiteY12" fmla="*/ 945336 h 1144842"/>
              <a:gd name="connsiteX13" fmla="*/ 581890 w 3363368"/>
              <a:gd name="connsiteY13" fmla="*/ 961962 h 1144842"/>
              <a:gd name="connsiteX14" fmla="*/ 681643 w 3363368"/>
              <a:gd name="connsiteY14" fmla="*/ 995213 h 1144842"/>
              <a:gd name="connsiteX15" fmla="*/ 798021 w 3363368"/>
              <a:gd name="connsiteY15" fmla="*/ 1011838 h 1144842"/>
              <a:gd name="connsiteX16" fmla="*/ 1014152 w 3363368"/>
              <a:gd name="connsiteY16" fmla="*/ 1045089 h 1144842"/>
              <a:gd name="connsiteX17" fmla="*/ 1313410 w 3363368"/>
              <a:gd name="connsiteY17" fmla="*/ 1094966 h 1144842"/>
              <a:gd name="connsiteX18" fmla="*/ 1413163 w 3363368"/>
              <a:gd name="connsiteY18" fmla="*/ 1111591 h 1144842"/>
              <a:gd name="connsiteX19" fmla="*/ 1862050 w 3363368"/>
              <a:gd name="connsiteY19" fmla="*/ 1128216 h 1144842"/>
              <a:gd name="connsiteX20" fmla="*/ 2044930 w 3363368"/>
              <a:gd name="connsiteY20" fmla="*/ 1144842 h 1144842"/>
              <a:gd name="connsiteX21" fmla="*/ 2244436 w 3363368"/>
              <a:gd name="connsiteY21" fmla="*/ 1128216 h 1144842"/>
              <a:gd name="connsiteX22" fmla="*/ 2610196 w 3363368"/>
              <a:gd name="connsiteY22" fmla="*/ 1111591 h 1144842"/>
              <a:gd name="connsiteX23" fmla="*/ 2793076 w 3363368"/>
              <a:gd name="connsiteY23" fmla="*/ 1078340 h 1144842"/>
              <a:gd name="connsiteX24" fmla="*/ 2959330 w 3363368"/>
              <a:gd name="connsiteY24" fmla="*/ 1028464 h 1144842"/>
              <a:gd name="connsiteX25" fmla="*/ 3258589 w 3363368"/>
              <a:gd name="connsiteY25" fmla="*/ 945336 h 1144842"/>
              <a:gd name="connsiteX26" fmla="*/ 3358341 w 3363368"/>
              <a:gd name="connsiteY26" fmla="*/ 695955 h 1144842"/>
              <a:gd name="connsiteX27" fmla="*/ 3341716 w 3363368"/>
              <a:gd name="connsiteY27" fmla="*/ 612827 h 1144842"/>
              <a:gd name="connsiteX28" fmla="*/ 3241963 w 3363368"/>
              <a:gd name="connsiteY28" fmla="*/ 529700 h 1144842"/>
              <a:gd name="connsiteX29" fmla="*/ 2793076 w 3363368"/>
              <a:gd name="connsiteY29" fmla="*/ 346820 h 1144842"/>
              <a:gd name="connsiteX30" fmla="*/ 2709949 w 3363368"/>
              <a:gd name="connsiteY30" fmla="*/ 313569 h 1144842"/>
              <a:gd name="connsiteX31" fmla="*/ 2560320 w 3363368"/>
              <a:gd name="connsiteY31" fmla="*/ 247067 h 1144842"/>
              <a:gd name="connsiteX32" fmla="*/ 2427316 w 3363368"/>
              <a:gd name="connsiteY32" fmla="*/ 197191 h 1144842"/>
              <a:gd name="connsiteX33" fmla="*/ 2111432 w 3363368"/>
              <a:gd name="connsiteY33" fmla="*/ 97438 h 1144842"/>
              <a:gd name="connsiteX34" fmla="*/ 1778923 w 3363368"/>
              <a:gd name="connsiteY34" fmla="*/ 47562 h 1144842"/>
              <a:gd name="connsiteX35" fmla="*/ 1097280 w 3363368"/>
              <a:gd name="connsiteY35" fmla="*/ 14311 h 1144842"/>
              <a:gd name="connsiteX36" fmla="*/ 1030778 w 3363368"/>
              <a:gd name="connsiteY36" fmla="*/ 30936 h 1144842"/>
              <a:gd name="connsiteX37" fmla="*/ 897774 w 3363368"/>
              <a:gd name="connsiteY37" fmla="*/ 30936 h 1144842"/>
              <a:gd name="connsiteX0" fmla="*/ 1612669 w 3363368"/>
              <a:gd name="connsiteY0" fmla="*/ 230442 h 1144842"/>
              <a:gd name="connsiteX1" fmla="*/ 415636 w 3363368"/>
              <a:gd name="connsiteY1" fmla="*/ 230442 h 1144842"/>
              <a:gd name="connsiteX2" fmla="*/ 232756 w 3363368"/>
              <a:gd name="connsiteY2" fmla="*/ 263693 h 1144842"/>
              <a:gd name="connsiteX3" fmla="*/ 133003 w 3363368"/>
              <a:gd name="connsiteY3" fmla="*/ 296944 h 1144842"/>
              <a:gd name="connsiteX4" fmla="*/ 33250 w 3363368"/>
              <a:gd name="connsiteY4" fmla="*/ 380071 h 1144842"/>
              <a:gd name="connsiteX5" fmla="*/ 0 w 3363368"/>
              <a:gd name="connsiteY5" fmla="*/ 496449 h 1144842"/>
              <a:gd name="connsiteX6" fmla="*/ 49876 w 3363368"/>
              <a:gd name="connsiteY6" fmla="*/ 646078 h 1144842"/>
              <a:gd name="connsiteX7" fmla="*/ 66501 w 3363368"/>
              <a:gd name="connsiteY7" fmla="*/ 695955 h 1144842"/>
              <a:gd name="connsiteX8" fmla="*/ 149629 w 3363368"/>
              <a:gd name="connsiteY8" fmla="*/ 812333 h 1144842"/>
              <a:gd name="connsiteX9" fmla="*/ 315883 w 3363368"/>
              <a:gd name="connsiteY9" fmla="*/ 895460 h 1144842"/>
              <a:gd name="connsiteX10" fmla="*/ 399010 w 3363368"/>
              <a:gd name="connsiteY10" fmla="*/ 912086 h 1144842"/>
              <a:gd name="connsiteX11" fmla="*/ 498763 w 3363368"/>
              <a:gd name="connsiteY11" fmla="*/ 945336 h 1144842"/>
              <a:gd name="connsiteX12" fmla="*/ 581890 w 3363368"/>
              <a:gd name="connsiteY12" fmla="*/ 961962 h 1144842"/>
              <a:gd name="connsiteX13" fmla="*/ 681643 w 3363368"/>
              <a:gd name="connsiteY13" fmla="*/ 995213 h 1144842"/>
              <a:gd name="connsiteX14" fmla="*/ 798021 w 3363368"/>
              <a:gd name="connsiteY14" fmla="*/ 1011838 h 1144842"/>
              <a:gd name="connsiteX15" fmla="*/ 1014152 w 3363368"/>
              <a:gd name="connsiteY15" fmla="*/ 1045089 h 1144842"/>
              <a:gd name="connsiteX16" fmla="*/ 1313410 w 3363368"/>
              <a:gd name="connsiteY16" fmla="*/ 1094966 h 1144842"/>
              <a:gd name="connsiteX17" fmla="*/ 1413163 w 3363368"/>
              <a:gd name="connsiteY17" fmla="*/ 1111591 h 1144842"/>
              <a:gd name="connsiteX18" fmla="*/ 1862050 w 3363368"/>
              <a:gd name="connsiteY18" fmla="*/ 1128216 h 1144842"/>
              <a:gd name="connsiteX19" fmla="*/ 2044930 w 3363368"/>
              <a:gd name="connsiteY19" fmla="*/ 1144842 h 1144842"/>
              <a:gd name="connsiteX20" fmla="*/ 2244436 w 3363368"/>
              <a:gd name="connsiteY20" fmla="*/ 1128216 h 1144842"/>
              <a:gd name="connsiteX21" fmla="*/ 2610196 w 3363368"/>
              <a:gd name="connsiteY21" fmla="*/ 1111591 h 1144842"/>
              <a:gd name="connsiteX22" fmla="*/ 2793076 w 3363368"/>
              <a:gd name="connsiteY22" fmla="*/ 1078340 h 1144842"/>
              <a:gd name="connsiteX23" fmla="*/ 2959330 w 3363368"/>
              <a:gd name="connsiteY23" fmla="*/ 1028464 h 1144842"/>
              <a:gd name="connsiteX24" fmla="*/ 3258589 w 3363368"/>
              <a:gd name="connsiteY24" fmla="*/ 945336 h 1144842"/>
              <a:gd name="connsiteX25" fmla="*/ 3358341 w 3363368"/>
              <a:gd name="connsiteY25" fmla="*/ 695955 h 1144842"/>
              <a:gd name="connsiteX26" fmla="*/ 3341716 w 3363368"/>
              <a:gd name="connsiteY26" fmla="*/ 612827 h 1144842"/>
              <a:gd name="connsiteX27" fmla="*/ 3241963 w 3363368"/>
              <a:gd name="connsiteY27" fmla="*/ 529700 h 1144842"/>
              <a:gd name="connsiteX28" fmla="*/ 2793076 w 3363368"/>
              <a:gd name="connsiteY28" fmla="*/ 346820 h 1144842"/>
              <a:gd name="connsiteX29" fmla="*/ 2709949 w 3363368"/>
              <a:gd name="connsiteY29" fmla="*/ 313569 h 1144842"/>
              <a:gd name="connsiteX30" fmla="*/ 2560320 w 3363368"/>
              <a:gd name="connsiteY30" fmla="*/ 247067 h 1144842"/>
              <a:gd name="connsiteX31" fmla="*/ 2427316 w 3363368"/>
              <a:gd name="connsiteY31" fmla="*/ 197191 h 1144842"/>
              <a:gd name="connsiteX32" fmla="*/ 2111432 w 3363368"/>
              <a:gd name="connsiteY32" fmla="*/ 97438 h 1144842"/>
              <a:gd name="connsiteX33" fmla="*/ 1778923 w 3363368"/>
              <a:gd name="connsiteY33" fmla="*/ 47562 h 1144842"/>
              <a:gd name="connsiteX34" fmla="*/ 1097280 w 3363368"/>
              <a:gd name="connsiteY34" fmla="*/ 14311 h 1144842"/>
              <a:gd name="connsiteX35" fmla="*/ 1030778 w 3363368"/>
              <a:gd name="connsiteY35" fmla="*/ 30936 h 1144842"/>
              <a:gd name="connsiteX36" fmla="*/ 897774 w 3363368"/>
              <a:gd name="connsiteY36" fmla="*/ 30936 h 1144842"/>
              <a:gd name="connsiteX0" fmla="*/ 1612669 w 3363368"/>
              <a:gd name="connsiteY0" fmla="*/ 230442 h 1144842"/>
              <a:gd name="connsiteX1" fmla="*/ 415636 w 3363368"/>
              <a:gd name="connsiteY1" fmla="*/ 230442 h 1144842"/>
              <a:gd name="connsiteX2" fmla="*/ 232756 w 3363368"/>
              <a:gd name="connsiteY2" fmla="*/ 263693 h 1144842"/>
              <a:gd name="connsiteX3" fmla="*/ 133003 w 3363368"/>
              <a:gd name="connsiteY3" fmla="*/ 296944 h 1144842"/>
              <a:gd name="connsiteX4" fmla="*/ 33250 w 3363368"/>
              <a:gd name="connsiteY4" fmla="*/ 380071 h 1144842"/>
              <a:gd name="connsiteX5" fmla="*/ 0 w 3363368"/>
              <a:gd name="connsiteY5" fmla="*/ 496449 h 1144842"/>
              <a:gd name="connsiteX6" fmla="*/ 49876 w 3363368"/>
              <a:gd name="connsiteY6" fmla="*/ 646078 h 1144842"/>
              <a:gd name="connsiteX7" fmla="*/ 66501 w 3363368"/>
              <a:gd name="connsiteY7" fmla="*/ 695955 h 1144842"/>
              <a:gd name="connsiteX8" fmla="*/ 149629 w 3363368"/>
              <a:gd name="connsiteY8" fmla="*/ 812333 h 1144842"/>
              <a:gd name="connsiteX9" fmla="*/ 315883 w 3363368"/>
              <a:gd name="connsiteY9" fmla="*/ 895460 h 1144842"/>
              <a:gd name="connsiteX10" fmla="*/ 498763 w 3363368"/>
              <a:gd name="connsiteY10" fmla="*/ 945336 h 1144842"/>
              <a:gd name="connsiteX11" fmla="*/ 581890 w 3363368"/>
              <a:gd name="connsiteY11" fmla="*/ 961962 h 1144842"/>
              <a:gd name="connsiteX12" fmla="*/ 681643 w 3363368"/>
              <a:gd name="connsiteY12" fmla="*/ 995213 h 1144842"/>
              <a:gd name="connsiteX13" fmla="*/ 798021 w 3363368"/>
              <a:gd name="connsiteY13" fmla="*/ 1011838 h 1144842"/>
              <a:gd name="connsiteX14" fmla="*/ 1014152 w 3363368"/>
              <a:gd name="connsiteY14" fmla="*/ 1045089 h 1144842"/>
              <a:gd name="connsiteX15" fmla="*/ 1313410 w 3363368"/>
              <a:gd name="connsiteY15" fmla="*/ 1094966 h 1144842"/>
              <a:gd name="connsiteX16" fmla="*/ 1413163 w 3363368"/>
              <a:gd name="connsiteY16" fmla="*/ 1111591 h 1144842"/>
              <a:gd name="connsiteX17" fmla="*/ 1862050 w 3363368"/>
              <a:gd name="connsiteY17" fmla="*/ 1128216 h 1144842"/>
              <a:gd name="connsiteX18" fmla="*/ 2044930 w 3363368"/>
              <a:gd name="connsiteY18" fmla="*/ 1144842 h 1144842"/>
              <a:gd name="connsiteX19" fmla="*/ 2244436 w 3363368"/>
              <a:gd name="connsiteY19" fmla="*/ 1128216 h 1144842"/>
              <a:gd name="connsiteX20" fmla="*/ 2610196 w 3363368"/>
              <a:gd name="connsiteY20" fmla="*/ 1111591 h 1144842"/>
              <a:gd name="connsiteX21" fmla="*/ 2793076 w 3363368"/>
              <a:gd name="connsiteY21" fmla="*/ 1078340 h 1144842"/>
              <a:gd name="connsiteX22" fmla="*/ 2959330 w 3363368"/>
              <a:gd name="connsiteY22" fmla="*/ 1028464 h 1144842"/>
              <a:gd name="connsiteX23" fmla="*/ 3258589 w 3363368"/>
              <a:gd name="connsiteY23" fmla="*/ 945336 h 1144842"/>
              <a:gd name="connsiteX24" fmla="*/ 3358341 w 3363368"/>
              <a:gd name="connsiteY24" fmla="*/ 695955 h 1144842"/>
              <a:gd name="connsiteX25" fmla="*/ 3341716 w 3363368"/>
              <a:gd name="connsiteY25" fmla="*/ 612827 h 1144842"/>
              <a:gd name="connsiteX26" fmla="*/ 3241963 w 3363368"/>
              <a:gd name="connsiteY26" fmla="*/ 529700 h 1144842"/>
              <a:gd name="connsiteX27" fmla="*/ 2793076 w 3363368"/>
              <a:gd name="connsiteY27" fmla="*/ 346820 h 1144842"/>
              <a:gd name="connsiteX28" fmla="*/ 2709949 w 3363368"/>
              <a:gd name="connsiteY28" fmla="*/ 313569 h 1144842"/>
              <a:gd name="connsiteX29" fmla="*/ 2560320 w 3363368"/>
              <a:gd name="connsiteY29" fmla="*/ 247067 h 1144842"/>
              <a:gd name="connsiteX30" fmla="*/ 2427316 w 3363368"/>
              <a:gd name="connsiteY30" fmla="*/ 197191 h 1144842"/>
              <a:gd name="connsiteX31" fmla="*/ 2111432 w 3363368"/>
              <a:gd name="connsiteY31" fmla="*/ 97438 h 1144842"/>
              <a:gd name="connsiteX32" fmla="*/ 1778923 w 3363368"/>
              <a:gd name="connsiteY32" fmla="*/ 47562 h 1144842"/>
              <a:gd name="connsiteX33" fmla="*/ 1097280 w 3363368"/>
              <a:gd name="connsiteY33" fmla="*/ 14311 h 1144842"/>
              <a:gd name="connsiteX34" fmla="*/ 1030778 w 3363368"/>
              <a:gd name="connsiteY34" fmla="*/ 30936 h 1144842"/>
              <a:gd name="connsiteX35" fmla="*/ 897774 w 3363368"/>
              <a:gd name="connsiteY35" fmla="*/ 30936 h 1144842"/>
              <a:gd name="connsiteX0" fmla="*/ 1612669 w 3363368"/>
              <a:gd name="connsiteY0" fmla="*/ 230442 h 1144842"/>
              <a:gd name="connsiteX1" fmla="*/ 415636 w 3363368"/>
              <a:gd name="connsiteY1" fmla="*/ 230442 h 1144842"/>
              <a:gd name="connsiteX2" fmla="*/ 232756 w 3363368"/>
              <a:gd name="connsiteY2" fmla="*/ 263693 h 1144842"/>
              <a:gd name="connsiteX3" fmla="*/ 133003 w 3363368"/>
              <a:gd name="connsiteY3" fmla="*/ 296944 h 1144842"/>
              <a:gd name="connsiteX4" fmla="*/ 33250 w 3363368"/>
              <a:gd name="connsiteY4" fmla="*/ 380071 h 1144842"/>
              <a:gd name="connsiteX5" fmla="*/ 0 w 3363368"/>
              <a:gd name="connsiteY5" fmla="*/ 496449 h 1144842"/>
              <a:gd name="connsiteX6" fmla="*/ 49876 w 3363368"/>
              <a:gd name="connsiteY6" fmla="*/ 646078 h 1144842"/>
              <a:gd name="connsiteX7" fmla="*/ 66501 w 3363368"/>
              <a:gd name="connsiteY7" fmla="*/ 695955 h 1144842"/>
              <a:gd name="connsiteX8" fmla="*/ 149629 w 3363368"/>
              <a:gd name="connsiteY8" fmla="*/ 812333 h 1144842"/>
              <a:gd name="connsiteX9" fmla="*/ 315883 w 3363368"/>
              <a:gd name="connsiteY9" fmla="*/ 895460 h 1144842"/>
              <a:gd name="connsiteX10" fmla="*/ 498763 w 3363368"/>
              <a:gd name="connsiteY10" fmla="*/ 945336 h 1144842"/>
              <a:gd name="connsiteX11" fmla="*/ 681643 w 3363368"/>
              <a:gd name="connsiteY11" fmla="*/ 995213 h 1144842"/>
              <a:gd name="connsiteX12" fmla="*/ 798021 w 3363368"/>
              <a:gd name="connsiteY12" fmla="*/ 1011838 h 1144842"/>
              <a:gd name="connsiteX13" fmla="*/ 1014152 w 3363368"/>
              <a:gd name="connsiteY13" fmla="*/ 1045089 h 1144842"/>
              <a:gd name="connsiteX14" fmla="*/ 1313410 w 3363368"/>
              <a:gd name="connsiteY14" fmla="*/ 1094966 h 1144842"/>
              <a:gd name="connsiteX15" fmla="*/ 1413163 w 3363368"/>
              <a:gd name="connsiteY15" fmla="*/ 1111591 h 1144842"/>
              <a:gd name="connsiteX16" fmla="*/ 1862050 w 3363368"/>
              <a:gd name="connsiteY16" fmla="*/ 1128216 h 1144842"/>
              <a:gd name="connsiteX17" fmla="*/ 2044930 w 3363368"/>
              <a:gd name="connsiteY17" fmla="*/ 1144842 h 1144842"/>
              <a:gd name="connsiteX18" fmla="*/ 2244436 w 3363368"/>
              <a:gd name="connsiteY18" fmla="*/ 1128216 h 1144842"/>
              <a:gd name="connsiteX19" fmla="*/ 2610196 w 3363368"/>
              <a:gd name="connsiteY19" fmla="*/ 1111591 h 1144842"/>
              <a:gd name="connsiteX20" fmla="*/ 2793076 w 3363368"/>
              <a:gd name="connsiteY20" fmla="*/ 1078340 h 1144842"/>
              <a:gd name="connsiteX21" fmla="*/ 2959330 w 3363368"/>
              <a:gd name="connsiteY21" fmla="*/ 1028464 h 1144842"/>
              <a:gd name="connsiteX22" fmla="*/ 3258589 w 3363368"/>
              <a:gd name="connsiteY22" fmla="*/ 945336 h 1144842"/>
              <a:gd name="connsiteX23" fmla="*/ 3358341 w 3363368"/>
              <a:gd name="connsiteY23" fmla="*/ 695955 h 1144842"/>
              <a:gd name="connsiteX24" fmla="*/ 3341716 w 3363368"/>
              <a:gd name="connsiteY24" fmla="*/ 612827 h 1144842"/>
              <a:gd name="connsiteX25" fmla="*/ 3241963 w 3363368"/>
              <a:gd name="connsiteY25" fmla="*/ 529700 h 1144842"/>
              <a:gd name="connsiteX26" fmla="*/ 2793076 w 3363368"/>
              <a:gd name="connsiteY26" fmla="*/ 346820 h 1144842"/>
              <a:gd name="connsiteX27" fmla="*/ 2709949 w 3363368"/>
              <a:gd name="connsiteY27" fmla="*/ 313569 h 1144842"/>
              <a:gd name="connsiteX28" fmla="*/ 2560320 w 3363368"/>
              <a:gd name="connsiteY28" fmla="*/ 247067 h 1144842"/>
              <a:gd name="connsiteX29" fmla="*/ 2427316 w 3363368"/>
              <a:gd name="connsiteY29" fmla="*/ 197191 h 1144842"/>
              <a:gd name="connsiteX30" fmla="*/ 2111432 w 3363368"/>
              <a:gd name="connsiteY30" fmla="*/ 97438 h 1144842"/>
              <a:gd name="connsiteX31" fmla="*/ 1778923 w 3363368"/>
              <a:gd name="connsiteY31" fmla="*/ 47562 h 1144842"/>
              <a:gd name="connsiteX32" fmla="*/ 1097280 w 3363368"/>
              <a:gd name="connsiteY32" fmla="*/ 14311 h 1144842"/>
              <a:gd name="connsiteX33" fmla="*/ 1030778 w 3363368"/>
              <a:gd name="connsiteY33" fmla="*/ 30936 h 1144842"/>
              <a:gd name="connsiteX34" fmla="*/ 897774 w 3363368"/>
              <a:gd name="connsiteY34" fmla="*/ 30936 h 1144842"/>
              <a:gd name="connsiteX0" fmla="*/ 1612669 w 3363368"/>
              <a:gd name="connsiteY0" fmla="*/ 230442 h 1144842"/>
              <a:gd name="connsiteX1" fmla="*/ 415636 w 3363368"/>
              <a:gd name="connsiteY1" fmla="*/ 230442 h 1144842"/>
              <a:gd name="connsiteX2" fmla="*/ 232756 w 3363368"/>
              <a:gd name="connsiteY2" fmla="*/ 263693 h 1144842"/>
              <a:gd name="connsiteX3" fmla="*/ 133003 w 3363368"/>
              <a:gd name="connsiteY3" fmla="*/ 296944 h 1144842"/>
              <a:gd name="connsiteX4" fmla="*/ 33250 w 3363368"/>
              <a:gd name="connsiteY4" fmla="*/ 380071 h 1144842"/>
              <a:gd name="connsiteX5" fmla="*/ 0 w 3363368"/>
              <a:gd name="connsiteY5" fmla="*/ 496449 h 1144842"/>
              <a:gd name="connsiteX6" fmla="*/ 49876 w 3363368"/>
              <a:gd name="connsiteY6" fmla="*/ 646078 h 1144842"/>
              <a:gd name="connsiteX7" fmla="*/ 66501 w 3363368"/>
              <a:gd name="connsiteY7" fmla="*/ 695955 h 1144842"/>
              <a:gd name="connsiteX8" fmla="*/ 149629 w 3363368"/>
              <a:gd name="connsiteY8" fmla="*/ 812333 h 1144842"/>
              <a:gd name="connsiteX9" fmla="*/ 315883 w 3363368"/>
              <a:gd name="connsiteY9" fmla="*/ 895460 h 1144842"/>
              <a:gd name="connsiteX10" fmla="*/ 498763 w 3363368"/>
              <a:gd name="connsiteY10" fmla="*/ 945336 h 1144842"/>
              <a:gd name="connsiteX11" fmla="*/ 681643 w 3363368"/>
              <a:gd name="connsiteY11" fmla="*/ 995213 h 1144842"/>
              <a:gd name="connsiteX12" fmla="*/ 1014152 w 3363368"/>
              <a:gd name="connsiteY12" fmla="*/ 1045089 h 1144842"/>
              <a:gd name="connsiteX13" fmla="*/ 1313410 w 3363368"/>
              <a:gd name="connsiteY13" fmla="*/ 1094966 h 1144842"/>
              <a:gd name="connsiteX14" fmla="*/ 1413163 w 3363368"/>
              <a:gd name="connsiteY14" fmla="*/ 1111591 h 1144842"/>
              <a:gd name="connsiteX15" fmla="*/ 1862050 w 3363368"/>
              <a:gd name="connsiteY15" fmla="*/ 1128216 h 1144842"/>
              <a:gd name="connsiteX16" fmla="*/ 2044930 w 3363368"/>
              <a:gd name="connsiteY16" fmla="*/ 1144842 h 1144842"/>
              <a:gd name="connsiteX17" fmla="*/ 2244436 w 3363368"/>
              <a:gd name="connsiteY17" fmla="*/ 1128216 h 1144842"/>
              <a:gd name="connsiteX18" fmla="*/ 2610196 w 3363368"/>
              <a:gd name="connsiteY18" fmla="*/ 1111591 h 1144842"/>
              <a:gd name="connsiteX19" fmla="*/ 2793076 w 3363368"/>
              <a:gd name="connsiteY19" fmla="*/ 1078340 h 1144842"/>
              <a:gd name="connsiteX20" fmla="*/ 2959330 w 3363368"/>
              <a:gd name="connsiteY20" fmla="*/ 1028464 h 1144842"/>
              <a:gd name="connsiteX21" fmla="*/ 3258589 w 3363368"/>
              <a:gd name="connsiteY21" fmla="*/ 945336 h 1144842"/>
              <a:gd name="connsiteX22" fmla="*/ 3358341 w 3363368"/>
              <a:gd name="connsiteY22" fmla="*/ 695955 h 1144842"/>
              <a:gd name="connsiteX23" fmla="*/ 3341716 w 3363368"/>
              <a:gd name="connsiteY23" fmla="*/ 612827 h 1144842"/>
              <a:gd name="connsiteX24" fmla="*/ 3241963 w 3363368"/>
              <a:gd name="connsiteY24" fmla="*/ 529700 h 1144842"/>
              <a:gd name="connsiteX25" fmla="*/ 2793076 w 3363368"/>
              <a:gd name="connsiteY25" fmla="*/ 346820 h 1144842"/>
              <a:gd name="connsiteX26" fmla="*/ 2709949 w 3363368"/>
              <a:gd name="connsiteY26" fmla="*/ 313569 h 1144842"/>
              <a:gd name="connsiteX27" fmla="*/ 2560320 w 3363368"/>
              <a:gd name="connsiteY27" fmla="*/ 247067 h 1144842"/>
              <a:gd name="connsiteX28" fmla="*/ 2427316 w 3363368"/>
              <a:gd name="connsiteY28" fmla="*/ 197191 h 1144842"/>
              <a:gd name="connsiteX29" fmla="*/ 2111432 w 3363368"/>
              <a:gd name="connsiteY29" fmla="*/ 97438 h 1144842"/>
              <a:gd name="connsiteX30" fmla="*/ 1778923 w 3363368"/>
              <a:gd name="connsiteY30" fmla="*/ 47562 h 1144842"/>
              <a:gd name="connsiteX31" fmla="*/ 1097280 w 3363368"/>
              <a:gd name="connsiteY31" fmla="*/ 14311 h 1144842"/>
              <a:gd name="connsiteX32" fmla="*/ 1030778 w 3363368"/>
              <a:gd name="connsiteY32" fmla="*/ 30936 h 1144842"/>
              <a:gd name="connsiteX33" fmla="*/ 897774 w 3363368"/>
              <a:gd name="connsiteY33" fmla="*/ 30936 h 1144842"/>
              <a:gd name="connsiteX0" fmla="*/ 1612669 w 3363368"/>
              <a:gd name="connsiteY0" fmla="*/ 229510 h 1143910"/>
              <a:gd name="connsiteX1" fmla="*/ 415636 w 3363368"/>
              <a:gd name="connsiteY1" fmla="*/ 229510 h 1143910"/>
              <a:gd name="connsiteX2" fmla="*/ 232756 w 3363368"/>
              <a:gd name="connsiteY2" fmla="*/ 262761 h 1143910"/>
              <a:gd name="connsiteX3" fmla="*/ 133003 w 3363368"/>
              <a:gd name="connsiteY3" fmla="*/ 296012 h 1143910"/>
              <a:gd name="connsiteX4" fmla="*/ 33250 w 3363368"/>
              <a:gd name="connsiteY4" fmla="*/ 379139 h 1143910"/>
              <a:gd name="connsiteX5" fmla="*/ 0 w 3363368"/>
              <a:gd name="connsiteY5" fmla="*/ 495517 h 1143910"/>
              <a:gd name="connsiteX6" fmla="*/ 49876 w 3363368"/>
              <a:gd name="connsiteY6" fmla="*/ 645146 h 1143910"/>
              <a:gd name="connsiteX7" fmla="*/ 66501 w 3363368"/>
              <a:gd name="connsiteY7" fmla="*/ 695023 h 1143910"/>
              <a:gd name="connsiteX8" fmla="*/ 149629 w 3363368"/>
              <a:gd name="connsiteY8" fmla="*/ 811401 h 1143910"/>
              <a:gd name="connsiteX9" fmla="*/ 315883 w 3363368"/>
              <a:gd name="connsiteY9" fmla="*/ 894528 h 1143910"/>
              <a:gd name="connsiteX10" fmla="*/ 498763 w 3363368"/>
              <a:gd name="connsiteY10" fmla="*/ 944404 h 1143910"/>
              <a:gd name="connsiteX11" fmla="*/ 681643 w 3363368"/>
              <a:gd name="connsiteY11" fmla="*/ 994281 h 1143910"/>
              <a:gd name="connsiteX12" fmla="*/ 1014152 w 3363368"/>
              <a:gd name="connsiteY12" fmla="*/ 1044157 h 1143910"/>
              <a:gd name="connsiteX13" fmla="*/ 1313410 w 3363368"/>
              <a:gd name="connsiteY13" fmla="*/ 1094034 h 1143910"/>
              <a:gd name="connsiteX14" fmla="*/ 1413163 w 3363368"/>
              <a:gd name="connsiteY14" fmla="*/ 1110659 h 1143910"/>
              <a:gd name="connsiteX15" fmla="*/ 1862050 w 3363368"/>
              <a:gd name="connsiteY15" fmla="*/ 1127284 h 1143910"/>
              <a:gd name="connsiteX16" fmla="*/ 2044930 w 3363368"/>
              <a:gd name="connsiteY16" fmla="*/ 1143910 h 1143910"/>
              <a:gd name="connsiteX17" fmla="*/ 2244436 w 3363368"/>
              <a:gd name="connsiteY17" fmla="*/ 1127284 h 1143910"/>
              <a:gd name="connsiteX18" fmla="*/ 2610196 w 3363368"/>
              <a:gd name="connsiteY18" fmla="*/ 1110659 h 1143910"/>
              <a:gd name="connsiteX19" fmla="*/ 2793076 w 3363368"/>
              <a:gd name="connsiteY19" fmla="*/ 1077408 h 1143910"/>
              <a:gd name="connsiteX20" fmla="*/ 2959330 w 3363368"/>
              <a:gd name="connsiteY20" fmla="*/ 1027532 h 1143910"/>
              <a:gd name="connsiteX21" fmla="*/ 3258589 w 3363368"/>
              <a:gd name="connsiteY21" fmla="*/ 944404 h 1143910"/>
              <a:gd name="connsiteX22" fmla="*/ 3358341 w 3363368"/>
              <a:gd name="connsiteY22" fmla="*/ 695023 h 1143910"/>
              <a:gd name="connsiteX23" fmla="*/ 3341716 w 3363368"/>
              <a:gd name="connsiteY23" fmla="*/ 611895 h 1143910"/>
              <a:gd name="connsiteX24" fmla="*/ 3241963 w 3363368"/>
              <a:gd name="connsiteY24" fmla="*/ 528768 h 1143910"/>
              <a:gd name="connsiteX25" fmla="*/ 2793076 w 3363368"/>
              <a:gd name="connsiteY25" fmla="*/ 345888 h 1143910"/>
              <a:gd name="connsiteX26" fmla="*/ 2709949 w 3363368"/>
              <a:gd name="connsiteY26" fmla="*/ 312637 h 1143910"/>
              <a:gd name="connsiteX27" fmla="*/ 2560320 w 3363368"/>
              <a:gd name="connsiteY27" fmla="*/ 246135 h 1143910"/>
              <a:gd name="connsiteX28" fmla="*/ 2427316 w 3363368"/>
              <a:gd name="connsiteY28" fmla="*/ 196259 h 1143910"/>
              <a:gd name="connsiteX29" fmla="*/ 2111432 w 3363368"/>
              <a:gd name="connsiteY29" fmla="*/ 96506 h 1143910"/>
              <a:gd name="connsiteX30" fmla="*/ 1778923 w 3363368"/>
              <a:gd name="connsiteY30" fmla="*/ 46630 h 1143910"/>
              <a:gd name="connsiteX31" fmla="*/ 1097280 w 3363368"/>
              <a:gd name="connsiteY31" fmla="*/ 13379 h 1143910"/>
              <a:gd name="connsiteX32" fmla="*/ 897774 w 3363368"/>
              <a:gd name="connsiteY32" fmla="*/ 30004 h 1143910"/>
              <a:gd name="connsiteX0" fmla="*/ 1612669 w 3363368"/>
              <a:gd name="connsiteY0" fmla="*/ 229510 h 1143910"/>
              <a:gd name="connsiteX1" fmla="*/ 415636 w 3363368"/>
              <a:gd name="connsiteY1" fmla="*/ 229510 h 1143910"/>
              <a:gd name="connsiteX2" fmla="*/ 232756 w 3363368"/>
              <a:gd name="connsiteY2" fmla="*/ 262761 h 1143910"/>
              <a:gd name="connsiteX3" fmla="*/ 133003 w 3363368"/>
              <a:gd name="connsiteY3" fmla="*/ 296012 h 1143910"/>
              <a:gd name="connsiteX4" fmla="*/ 33250 w 3363368"/>
              <a:gd name="connsiteY4" fmla="*/ 379139 h 1143910"/>
              <a:gd name="connsiteX5" fmla="*/ 0 w 3363368"/>
              <a:gd name="connsiteY5" fmla="*/ 495517 h 1143910"/>
              <a:gd name="connsiteX6" fmla="*/ 49876 w 3363368"/>
              <a:gd name="connsiteY6" fmla="*/ 645146 h 1143910"/>
              <a:gd name="connsiteX7" fmla="*/ 66501 w 3363368"/>
              <a:gd name="connsiteY7" fmla="*/ 695023 h 1143910"/>
              <a:gd name="connsiteX8" fmla="*/ 149629 w 3363368"/>
              <a:gd name="connsiteY8" fmla="*/ 811401 h 1143910"/>
              <a:gd name="connsiteX9" fmla="*/ 315883 w 3363368"/>
              <a:gd name="connsiteY9" fmla="*/ 894528 h 1143910"/>
              <a:gd name="connsiteX10" fmla="*/ 498763 w 3363368"/>
              <a:gd name="connsiteY10" fmla="*/ 944404 h 1143910"/>
              <a:gd name="connsiteX11" fmla="*/ 681643 w 3363368"/>
              <a:gd name="connsiteY11" fmla="*/ 994281 h 1143910"/>
              <a:gd name="connsiteX12" fmla="*/ 1014152 w 3363368"/>
              <a:gd name="connsiteY12" fmla="*/ 1044157 h 1143910"/>
              <a:gd name="connsiteX13" fmla="*/ 1313410 w 3363368"/>
              <a:gd name="connsiteY13" fmla="*/ 1094034 h 1143910"/>
              <a:gd name="connsiteX14" fmla="*/ 1413163 w 3363368"/>
              <a:gd name="connsiteY14" fmla="*/ 1110659 h 1143910"/>
              <a:gd name="connsiteX15" fmla="*/ 1862050 w 3363368"/>
              <a:gd name="connsiteY15" fmla="*/ 1127284 h 1143910"/>
              <a:gd name="connsiteX16" fmla="*/ 2044930 w 3363368"/>
              <a:gd name="connsiteY16" fmla="*/ 1143910 h 1143910"/>
              <a:gd name="connsiteX17" fmla="*/ 2244436 w 3363368"/>
              <a:gd name="connsiteY17" fmla="*/ 1127284 h 1143910"/>
              <a:gd name="connsiteX18" fmla="*/ 2610196 w 3363368"/>
              <a:gd name="connsiteY18" fmla="*/ 1110659 h 1143910"/>
              <a:gd name="connsiteX19" fmla="*/ 2793076 w 3363368"/>
              <a:gd name="connsiteY19" fmla="*/ 1077408 h 1143910"/>
              <a:gd name="connsiteX20" fmla="*/ 2959330 w 3363368"/>
              <a:gd name="connsiteY20" fmla="*/ 1027532 h 1143910"/>
              <a:gd name="connsiteX21" fmla="*/ 3258589 w 3363368"/>
              <a:gd name="connsiteY21" fmla="*/ 944404 h 1143910"/>
              <a:gd name="connsiteX22" fmla="*/ 3358341 w 3363368"/>
              <a:gd name="connsiteY22" fmla="*/ 695023 h 1143910"/>
              <a:gd name="connsiteX23" fmla="*/ 3341716 w 3363368"/>
              <a:gd name="connsiteY23" fmla="*/ 611895 h 1143910"/>
              <a:gd name="connsiteX24" fmla="*/ 3241963 w 3363368"/>
              <a:gd name="connsiteY24" fmla="*/ 528768 h 1143910"/>
              <a:gd name="connsiteX25" fmla="*/ 2793076 w 3363368"/>
              <a:gd name="connsiteY25" fmla="*/ 345888 h 1143910"/>
              <a:gd name="connsiteX26" fmla="*/ 2709949 w 3363368"/>
              <a:gd name="connsiteY26" fmla="*/ 312637 h 1143910"/>
              <a:gd name="connsiteX27" fmla="*/ 2560320 w 3363368"/>
              <a:gd name="connsiteY27" fmla="*/ 246135 h 1143910"/>
              <a:gd name="connsiteX28" fmla="*/ 2427316 w 3363368"/>
              <a:gd name="connsiteY28" fmla="*/ 196259 h 1143910"/>
              <a:gd name="connsiteX29" fmla="*/ 2111432 w 3363368"/>
              <a:gd name="connsiteY29" fmla="*/ 96506 h 1143910"/>
              <a:gd name="connsiteX30" fmla="*/ 1778923 w 3363368"/>
              <a:gd name="connsiteY30" fmla="*/ 46630 h 1143910"/>
              <a:gd name="connsiteX31" fmla="*/ 1403905 w 3363368"/>
              <a:gd name="connsiteY31" fmla="*/ 13379 h 1143910"/>
              <a:gd name="connsiteX32" fmla="*/ 897774 w 3363368"/>
              <a:gd name="connsiteY32" fmla="*/ 30004 h 1143910"/>
              <a:gd name="connsiteX0" fmla="*/ 1612669 w 3363368"/>
              <a:gd name="connsiteY0" fmla="*/ 228906 h 1143306"/>
              <a:gd name="connsiteX1" fmla="*/ 415636 w 3363368"/>
              <a:gd name="connsiteY1" fmla="*/ 228906 h 1143306"/>
              <a:gd name="connsiteX2" fmla="*/ 232756 w 3363368"/>
              <a:gd name="connsiteY2" fmla="*/ 262157 h 1143306"/>
              <a:gd name="connsiteX3" fmla="*/ 133003 w 3363368"/>
              <a:gd name="connsiteY3" fmla="*/ 295408 h 1143306"/>
              <a:gd name="connsiteX4" fmla="*/ 33250 w 3363368"/>
              <a:gd name="connsiteY4" fmla="*/ 378535 h 1143306"/>
              <a:gd name="connsiteX5" fmla="*/ 0 w 3363368"/>
              <a:gd name="connsiteY5" fmla="*/ 494913 h 1143306"/>
              <a:gd name="connsiteX6" fmla="*/ 49876 w 3363368"/>
              <a:gd name="connsiteY6" fmla="*/ 644542 h 1143306"/>
              <a:gd name="connsiteX7" fmla="*/ 66501 w 3363368"/>
              <a:gd name="connsiteY7" fmla="*/ 694419 h 1143306"/>
              <a:gd name="connsiteX8" fmla="*/ 149629 w 3363368"/>
              <a:gd name="connsiteY8" fmla="*/ 810797 h 1143306"/>
              <a:gd name="connsiteX9" fmla="*/ 315883 w 3363368"/>
              <a:gd name="connsiteY9" fmla="*/ 893924 h 1143306"/>
              <a:gd name="connsiteX10" fmla="*/ 498763 w 3363368"/>
              <a:gd name="connsiteY10" fmla="*/ 943800 h 1143306"/>
              <a:gd name="connsiteX11" fmla="*/ 681643 w 3363368"/>
              <a:gd name="connsiteY11" fmla="*/ 993677 h 1143306"/>
              <a:gd name="connsiteX12" fmla="*/ 1014152 w 3363368"/>
              <a:gd name="connsiteY12" fmla="*/ 1043553 h 1143306"/>
              <a:gd name="connsiteX13" fmla="*/ 1313410 w 3363368"/>
              <a:gd name="connsiteY13" fmla="*/ 1093430 h 1143306"/>
              <a:gd name="connsiteX14" fmla="*/ 1413163 w 3363368"/>
              <a:gd name="connsiteY14" fmla="*/ 1110055 h 1143306"/>
              <a:gd name="connsiteX15" fmla="*/ 1862050 w 3363368"/>
              <a:gd name="connsiteY15" fmla="*/ 1126680 h 1143306"/>
              <a:gd name="connsiteX16" fmla="*/ 2044930 w 3363368"/>
              <a:gd name="connsiteY16" fmla="*/ 1143306 h 1143306"/>
              <a:gd name="connsiteX17" fmla="*/ 2244436 w 3363368"/>
              <a:gd name="connsiteY17" fmla="*/ 1126680 h 1143306"/>
              <a:gd name="connsiteX18" fmla="*/ 2610196 w 3363368"/>
              <a:gd name="connsiteY18" fmla="*/ 1110055 h 1143306"/>
              <a:gd name="connsiteX19" fmla="*/ 2793076 w 3363368"/>
              <a:gd name="connsiteY19" fmla="*/ 1076804 h 1143306"/>
              <a:gd name="connsiteX20" fmla="*/ 2959330 w 3363368"/>
              <a:gd name="connsiteY20" fmla="*/ 1026928 h 1143306"/>
              <a:gd name="connsiteX21" fmla="*/ 3258589 w 3363368"/>
              <a:gd name="connsiteY21" fmla="*/ 943800 h 1143306"/>
              <a:gd name="connsiteX22" fmla="*/ 3358341 w 3363368"/>
              <a:gd name="connsiteY22" fmla="*/ 694419 h 1143306"/>
              <a:gd name="connsiteX23" fmla="*/ 3341716 w 3363368"/>
              <a:gd name="connsiteY23" fmla="*/ 611291 h 1143306"/>
              <a:gd name="connsiteX24" fmla="*/ 3241963 w 3363368"/>
              <a:gd name="connsiteY24" fmla="*/ 528164 h 1143306"/>
              <a:gd name="connsiteX25" fmla="*/ 2793076 w 3363368"/>
              <a:gd name="connsiteY25" fmla="*/ 345284 h 1143306"/>
              <a:gd name="connsiteX26" fmla="*/ 2709949 w 3363368"/>
              <a:gd name="connsiteY26" fmla="*/ 312033 h 1143306"/>
              <a:gd name="connsiteX27" fmla="*/ 2560320 w 3363368"/>
              <a:gd name="connsiteY27" fmla="*/ 245531 h 1143306"/>
              <a:gd name="connsiteX28" fmla="*/ 2427316 w 3363368"/>
              <a:gd name="connsiteY28" fmla="*/ 195655 h 1143306"/>
              <a:gd name="connsiteX29" fmla="*/ 2111432 w 3363368"/>
              <a:gd name="connsiteY29" fmla="*/ 95902 h 1143306"/>
              <a:gd name="connsiteX30" fmla="*/ 1778923 w 3363368"/>
              <a:gd name="connsiteY30" fmla="*/ 46026 h 1143306"/>
              <a:gd name="connsiteX31" fmla="*/ 1403905 w 3363368"/>
              <a:gd name="connsiteY31" fmla="*/ 12775 h 1143306"/>
              <a:gd name="connsiteX32" fmla="*/ 1127743 w 3363368"/>
              <a:gd name="connsiteY32" fmla="*/ 18449 h 1143306"/>
              <a:gd name="connsiteX0" fmla="*/ 1180108 w 3363368"/>
              <a:gd name="connsiteY0" fmla="*/ 135824 h 1143306"/>
              <a:gd name="connsiteX1" fmla="*/ 415636 w 3363368"/>
              <a:gd name="connsiteY1" fmla="*/ 228906 h 1143306"/>
              <a:gd name="connsiteX2" fmla="*/ 232756 w 3363368"/>
              <a:gd name="connsiteY2" fmla="*/ 262157 h 1143306"/>
              <a:gd name="connsiteX3" fmla="*/ 133003 w 3363368"/>
              <a:gd name="connsiteY3" fmla="*/ 295408 h 1143306"/>
              <a:gd name="connsiteX4" fmla="*/ 33250 w 3363368"/>
              <a:gd name="connsiteY4" fmla="*/ 378535 h 1143306"/>
              <a:gd name="connsiteX5" fmla="*/ 0 w 3363368"/>
              <a:gd name="connsiteY5" fmla="*/ 494913 h 1143306"/>
              <a:gd name="connsiteX6" fmla="*/ 49876 w 3363368"/>
              <a:gd name="connsiteY6" fmla="*/ 644542 h 1143306"/>
              <a:gd name="connsiteX7" fmla="*/ 66501 w 3363368"/>
              <a:gd name="connsiteY7" fmla="*/ 694419 h 1143306"/>
              <a:gd name="connsiteX8" fmla="*/ 149629 w 3363368"/>
              <a:gd name="connsiteY8" fmla="*/ 810797 h 1143306"/>
              <a:gd name="connsiteX9" fmla="*/ 315883 w 3363368"/>
              <a:gd name="connsiteY9" fmla="*/ 893924 h 1143306"/>
              <a:gd name="connsiteX10" fmla="*/ 498763 w 3363368"/>
              <a:gd name="connsiteY10" fmla="*/ 943800 h 1143306"/>
              <a:gd name="connsiteX11" fmla="*/ 681643 w 3363368"/>
              <a:gd name="connsiteY11" fmla="*/ 993677 h 1143306"/>
              <a:gd name="connsiteX12" fmla="*/ 1014152 w 3363368"/>
              <a:gd name="connsiteY12" fmla="*/ 1043553 h 1143306"/>
              <a:gd name="connsiteX13" fmla="*/ 1313410 w 3363368"/>
              <a:gd name="connsiteY13" fmla="*/ 1093430 h 1143306"/>
              <a:gd name="connsiteX14" fmla="*/ 1413163 w 3363368"/>
              <a:gd name="connsiteY14" fmla="*/ 1110055 h 1143306"/>
              <a:gd name="connsiteX15" fmla="*/ 1862050 w 3363368"/>
              <a:gd name="connsiteY15" fmla="*/ 1126680 h 1143306"/>
              <a:gd name="connsiteX16" fmla="*/ 2044930 w 3363368"/>
              <a:gd name="connsiteY16" fmla="*/ 1143306 h 1143306"/>
              <a:gd name="connsiteX17" fmla="*/ 2244436 w 3363368"/>
              <a:gd name="connsiteY17" fmla="*/ 1126680 h 1143306"/>
              <a:gd name="connsiteX18" fmla="*/ 2610196 w 3363368"/>
              <a:gd name="connsiteY18" fmla="*/ 1110055 h 1143306"/>
              <a:gd name="connsiteX19" fmla="*/ 2793076 w 3363368"/>
              <a:gd name="connsiteY19" fmla="*/ 1076804 h 1143306"/>
              <a:gd name="connsiteX20" fmla="*/ 2959330 w 3363368"/>
              <a:gd name="connsiteY20" fmla="*/ 1026928 h 1143306"/>
              <a:gd name="connsiteX21" fmla="*/ 3258589 w 3363368"/>
              <a:gd name="connsiteY21" fmla="*/ 943800 h 1143306"/>
              <a:gd name="connsiteX22" fmla="*/ 3358341 w 3363368"/>
              <a:gd name="connsiteY22" fmla="*/ 694419 h 1143306"/>
              <a:gd name="connsiteX23" fmla="*/ 3341716 w 3363368"/>
              <a:gd name="connsiteY23" fmla="*/ 611291 h 1143306"/>
              <a:gd name="connsiteX24" fmla="*/ 3241963 w 3363368"/>
              <a:gd name="connsiteY24" fmla="*/ 528164 h 1143306"/>
              <a:gd name="connsiteX25" fmla="*/ 2793076 w 3363368"/>
              <a:gd name="connsiteY25" fmla="*/ 345284 h 1143306"/>
              <a:gd name="connsiteX26" fmla="*/ 2709949 w 3363368"/>
              <a:gd name="connsiteY26" fmla="*/ 312033 h 1143306"/>
              <a:gd name="connsiteX27" fmla="*/ 2560320 w 3363368"/>
              <a:gd name="connsiteY27" fmla="*/ 245531 h 1143306"/>
              <a:gd name="connsiteX28" fmla="*/ 2427316 w 3363368"/>
              <a:gd name="connsiteY28" fmla="*/ 195655 h 1143306"/>
              <a:gd name="connsiteX29" fmla="*/ 2111432 w 3363368"/>
              <a:gd name="connsiteY29" fmla="*/ 95902 h 1143306"/>
              <a:gd name="connsiteX30" fmla="*/ 1778923 w 3363368"/>
              <a:gd name="connsiteY30" fmla="*/ 46026 h 1143306"/>
              <a:gd name="connsiteX31" fmla="*/ 1403905 w 3363368"/>
              <a:gd name="connsiteY31" fmla="*/ 12775 h 1143306"/>
              <a:gd name="connsiteX32" fmla="*/ 1127743 w 3363368"/>
              <a:gd name="connsiteY32" fmla="*/ 18449 h 1143306"/>
              <a:gd name="connsiteX0" fmla="*/ 1180108 w 3363368"/>
              <a:gd name="connsiteY0" fmla="*/ 135824 h 1143306"/>
              <a:gd name="connsiteX1" fmla="*/ 410161 w 3363368"/>
              <a:gd name="connsiteY1" fmla="*/ 179627 h 1143306"/>
              <a:gd name="connsiteX2" fmla="*/ 232756 w 3363368"/>
              <a:gd name="connsiteY2" fmla="*/ 262157 h 1143306"/>
              <a:gd name="connsiteX3" fmla="*/ 133003 w 3363368"/>
              <a:gd name="connsiteY3" fmla="*/ 295408 h 1143306"/>
              <a:gd name="connsiteX4" fmla="*/ 33250 w 3363368"/>
              <a:gd name="connsiteY4" fmla="*/ 378535 h 1143306"/>
              <a:gd name="connsiteX5" fmla="*/ 0 w 3363368"/>
              <a:gd name="connsiteY5" fmla="*/ 494913 h 1143306"/>
              <a:gd name="connsiteX6" fmla="*/ 49876 w 3363368"/>
              <a:gd name="connsiteY6" fmla="*/ 644542 h 1143306"/>
              <a:gd name="connsiteX7" fmla="*/ 66501 w 3363368"/>
              <a:gd name="connsiteY7" fmla="*/ 694419 h 1143306"/>
              <a:gd name="connsiteX8" fmla="*/ 149629 w 3363368"/>
              <a:gd name="connsiteY8" fmla="*/ 810797 h 1143306"/>
              <a:gd name="connsiteX9" fmla="*/ 315883 w 3363368"/>
              <a:gd name="connsiteY9" fmla="*/ 893924 h 1143306"/>
              <a:gd name="connsiteX10" fmla="*/ 498763 w 3363368"/>
              <a:gd name="connsiteY10" fmla="*/ 943800 h 1143306"/>
              <a:gd name="connsiteX11" fmla="*/ 681643 w 3363368"/>
              <a:gd name="connsiteY11" fmla="*/ 993677 h 1143306"/>
              <a:gd name="connsiteX12" fmla="*/ 1014152 w 3363368"/>
              <a:gd name="connsiteY12" fmla="*/ 1043553 h 1143306"/>
              <a:gd name="connsiteX13" fmla="*/ 1313410 w 3363368"/>
              <a:gd name="connsiteY13" fmla="*/ 1093430 h 1143306"/>
              <a:gd name="connsiteX14" fmla="*/ 1413163 w 3363368"/>
              <a:gd name="connsiteY14" fmla="*/ 1110055 h 1143306"/>
              <a:gd name="connsiteX15" fmla="*/ 1862050 w 3363368"/>
              <a:gd name="connsiteY15" fmla="*/ 1126680 h 1143306"/>
              <a:gd name="connsiteX16" fmla="*/ 2044930 w 3363368"/>
              <a:gd name="connsiteY16" fmla="*/ 1143306 h 1143306"/>
              <a:gd name="connsiteX17" fmla="*/ 2244436 w 3363368"/>
              <a:gd name="connsiteY17" fmla="*/ 1126680 h 1143306"/>
              <a:gd name="connsiteX18" fmla="*/ 2610196 w 3363368"/>
              <a:gd name="connsiteY18" fmla="*/ 1110055 h 1143306"/>
              <a:gd name="connsiteX19" fmla="*/ 2793076 w 3363368"/>
              <a:gd name="connsiteY19" fmla="*/ 1076804 h 1143306"/>
              <a:gd name="connsiteX20" fmla="*/ 2959330 w 3363368"/>
              <a:gd name="connsiteY20" fmla="*/ 1026928 h 1143306"/>
              <a:gd name="connsiteX21" fmla="*/ 3258589 w 3363368"/>
              <a:gd name="connsiteY21" fmla="*/ 943800 h 1143306"/>
              <a:gd name="connsiteX22" fmla="*/ 3358341 w 3363368"/>
              <a:gd name="connsiteY22" fmla="*/ 694419 h 1143306"/>
              <a:gd name="connsiteX23" fmla="*/ 3341716 w 3363368"/>
              <a:gd name="connsiteY23" fmla="*/ 611291 h 1143306"/>
              <a:gd name="connsiteX24" fmla="*/ 3241963 w 3363368"/>
              <a:gd name="connsiteY24" fmla="*/ 528164 h 1143306"/>
              <a:gd name="connsiteX25" fmla="*/ 2793076 w 3363368"/>
              <a:gd name="connsiteY25" fmla="*/ 345284 h 1143306"/>
              <a:gd name="connsiteX26" fmla="*/ 2709949 w 3363368"/>
              <a:gd name="connsiteY26" fmla="*/ 312033 h 1143306"/>
              <a:gd name="connsiteX27" fmla="*/ 2560320 w 3363368"/>
              <a:gd name="connsiteY27" fmla="*/ 245531 h 1143306"/>
              <a:gd name="connsiteX28" fmla="*/ 2427316 w 3363368"/>
              <a:gd name="connsiteY28" fmla="*/ 195655 h 1143306"/>
              <a:gd name="connsiteX29" fmla="*/ 2111432 w 3363368"/>
              <a:gd name="connsiteY29" fmla="*/ 95902 h 1143306"/>
              <a:gd name="connsiteX30" fmla="*/ 1778923 w 3363368"/>
              <a:gd name="connsiteY30" fmla="*/ 46026 h 1143306"/>
              <a:gd name="connsiteX31" fmla="*/ 1403905 w 3363368"/>
              <a:gd name="connsiteY31" fmla="*/ 12775 h 1143306"/>
              <a:gd name="connsiteX32" fmla="*/ 1127743 w 3363368"/>
              <a:gd name="connsiteY32" fmla="*/ 18449 h 1143306"/>
              <a:gd name="connsiteX0" fmla="*/ 1180108 w 3363368"/>
              <a:gd name="connsiteY0" fmla="*/ 135824 h 1143306"/>
              <a:gd name="connsiteX1" fmla="*/ 410161 w 3363368"/>
              <a:gd name="connsiteY1" fmla="*/ 179627 h 1143306"/>
              <a:gd name="connsiteX2" fmla="*/ 133003 w 3363368"/>
              <a:gd name="connsiteY2" fmla="*/ 295408 h 1143306"/>
              <a:gd name="connsiteX3" fmla="*/ 33250 w 3363368"/>
              <a:gd name="connsiteY3" fmla="*/ 378535 h 1143306"/>
              <a:gd name="connsiteX4" fmla="*/ 0 w 3363368"/>
              <a:gd name="connsiteY4" fmla="*/ 494913 h 1143306"/>
              <a:gd name="connsiteX5" fmla="*/ 49876 w 3363368"/>
              <a:gd name="connsiteY5" fmla="*/ 644542 h 1143306"/>
              <a:gd name="connsiteX6" fmla="*/ 66501 w 3363368"/>
              <a:gd name="connsiteY6" fmla="*/ 694419 h 1143306"/>
              <a:gd name="connsiteX7" fmla="*/ 149629 w 3363368"/>
              <a:gd name="connsiteY7" fmla="*/ 810797 h 1143306"/>
              <a:gd name="connsiteX8" fmla="*/ 315883 w 3363368"/>
              <a:gd name="connsiteY8" fmla="*/ 893924 h 1143306"/>
              <a:gd name="connsiteX9" fmla="*/ 498763 w 3363368"/>
              <a:gd name="connsiteY9" fmla="*/ 943800 h 1143306"/>
              <a:gd name="connsiteX10" fmla="*/ 681643 w 3363368"/>
              <a:gd name="connsiteY10" fmla="*/ 993677 h 1143306"/>
              <a:gd name="connsiteX11" fmla="*/ 1014152 w 3363368"/>
              <a:gd name="connsiteY11" fmla="*/ 1043553 h 1143306"/>
              <a:gd name="connsiteX12" fmla="*/ 1313410 w 3363368"/>
              <a:gd name="connsiteY12" fmla="*/ 1093430 h 1143306"/>
              <a:gd name="connsiteX13" fmla="*/ 1413163 w 3363368"/>
              <a:gd name="connsiteY13" fmla="*/ 1110055 h 1143306"/>
              <a:gd name="connsiteX14" fmla="*/ 1862050 w 3363368"/>
              <a:gd name="connsiteY14" fmla="*/ 1126680 h 1143306"/>
              <a:gd name="connsiteX15" fmla="*/ 2044930 w 3363368"/>
              <a:gd name="connsiteY15" fmla="*/ 1143306 h 1143306"/>
              <a:gd name="connsiteX16" fmla="*/ 2244436 w 3363368"/>
              <a:gd name="connsiteY16" fmla="*/ 1126680 h 1143306"/>
              <a:gd name="connsiteX17" fmla="*/ 2610196 w 3363368"/>
              <a:gd name="connsiteY17" fmla="*/ 1110055 h 1143306"/>
              <a:gd name="connsiteX18" fmla="*/ 2793076 w 3363368"/>
              <a:gd name="connsiteY18" fmla="*/ 1076804 h 1143306"/>
              <a:gd name="connsiteX19" fmla="*/ 2959330 w 3363368"/>
              <a:gd name="connsiteY19" fmla="*/ 1026928 h 1143306"/>
              <a:gd name="connsiteX20" fmla="*/ 3258589 w 3363368"/>
              <a:gd name="connsiteY20" fmla="*/ 943800 h 1143306"/>
              <a:gd name="connsiteX21" fmla="*/ 3358341 w 3363368"/>
              <a:gd name="connsiteY21" fmla="*/ 694419 h 1143306"/>
              <a:gd name="connsiteX22" fmla="*/ 3341716 w 3363368"/>
              <a:gd name="connsiteY22" fmla="*/ 611291 h 1143306"/>
              <a:gd name="connsiteX23" fmla="*/ 3241963 w 3363368"/>
              <a:gd name="connsiteY23" fmla="*/ 528164 h 1143306"/>
              <a:gd name="connsiteX24" fmla="*/ 2793076 w 3363368"/>
              <a:gd name="connsiteY24" fmla="*/ 345284 h 1143306"/>
              <a:gd name="connsiteX25" fmla="*/ 2709949 w 3363368"/>
              <a:gd name="connsiteY25" fmla="*/ 312033 h 1143306"/>
              <a:gd name="connsiteX26" fmla="*/ 2560320 w 3363368"/>
              <a:gd name="connsiteY26" fmla="*/ 245531 h 1143306"/>
              <a:gd name="connsiteX27" fmla="*/ 2427316 w 3363368"/>
              <a:gd name="connsiteY27" fmla="*/ 195655 h 1143306"/>
              <a:gd name="connsiteX28" fmla="*/ 2111432 w 3363368"/>
              <a:gd name="connsiteY28" fmla="*/ 95902 h 1143306"/>
              <a:gd name="connsiteX29" fmla="*/ 1778923 w 3363368"/>
              <a:gd name="connsiteY29" fmla="*/ 46026 h 1143306"/>
              <a:gd name="connsiteX30" fmla="*/ 1403905 w 3363368"/>
              <a:gd name="connsiteY30" fmla="*/ 12775 h 1143306"/>
              <a:gd name="connsiteX31" fmla="*/ 1127743 w 3363368"/>
              <a:gd name="connsiteY31" fmla="*/ 18449 h 1143306"/>
              <a:gd name="connsiteX0" fmla="*/ 1180108 w 3363368"/>
              <a:gd name="connsiteY0" fmla="*/ 132392 h 1139874"/>
              <a:gd name="connsiteX1" fmla="*/ 410161 w 3363368"/>
              <a:gd name="connsiteY1" fmla="*/ 176195 h 1139874"/>
              <a:gd name="connsiteX2" fmla="*/ 133003 w 3363368"/>
              <a:gd name="connsiteY2" fmla="*/ 291976 h 1139874"/>
              <a:gd name="connsiteX3" fmla="*/ 33250 w 3363368"/>
              <a:gd name="connsiteY3" fmla="*/ 375103 h 1139874"/>
              <a:gd name="connsiteX4" fmla="*/ 0 w 3363368"/>
              <a:gd name="connsiteY4" fmla="*/ 491481 h 1139874"/>
              <a:gd name="connsiteX5" fmla="*/ 49876 w 3363368"/>
              <a:gd name="connsiteY5" fmla="*/ 641110 h 1139874"/>
              <a:gd name="connsiteX6" fmla="*/ 66501 w 3363368"/>
              <a:gd name="connsiteY6" fmla="*/ 690987 h 1139874"/>
              <a:gd name="connsiteX7" fmla="*/ 149629 w 3363368"/>
              <a:gd name="connsiteY7" fmla="*/ 807365 h 1139874"/>
              <a:gd name="connsiteX8" fmla="*/ 315883 w 3363368"/>
              <a:gd name="connsiteY8" fmla="*/ 890492 h 1139874"/>
              <a:gd name="connsiteX9" fmla="*/ 498763 w 3363368"/>
              <a:gd name="connsiteY9" fmla="*/ 940368 h 1139874"/>
              <a:gd name="connsiteX10" fmla="*/ 681643 w 3363368"/>
              <a:gd name="connsiteY10" fmla="*/ 990245 h 1139874"/>
              <a:gd name="connsiteX11" fmla="*/ 1014152 w 3363368"/>
              <a:gd name="connsiteY11" fmla="*/ 1040121 h 1139874"/>
              <a:gd name="connsiteX12" fmla="*/ 1313410 w 3363368"/>
              <a:gd name="connsiteY12" fmla="*/ 1089998 h 1139874"/>
              <a:gd name="connsiteX13" fmla="*/ 1413163 w 3363368"/>
              <a:gd name="connsiteY13" fmla="*/ 1106623 h 1139874"/>
              <a:gd name="connsiteX14" fmla="*/ 1862050 w 3363368"/>
              <a:gd name="connsiteY14" fmla="*/ 1123248 h 1139874"/>
              <a:gd name="connsiteX15" fmla="*/ 2044930 w 3363368"/>
              <a:gd name="connsiteY15" fmla="*/ 1139874 h 1139874"/>
              <a:gd name="connsiteX16" fmla="*/ 2244436 w 3363368"/>
              <a:gd name="connsiteY16" fmla="*/ 1123248 h 1139874"/>
              <a:gd name="connsiteX17" fmla="*/ 2610196 w 3363368"/>
              <a:gd name="connsiteY17" fmla="*/ 1106623 h 1139874"/>
              <a:gd name="connsiteX18" fmla="*/ 2793076 w 3363368"/>
              <a:gd name="connsiteY18" fmla="*/ 1073372 h 1139874"/>
              <a:gd name="connsiteX19" fmla="*/ 2959330 w 3363368"/>
              <a:gd name="connsiteY19" fmla="*/ 1023496 h 1139874"/>
              <a:gd name="connsiteX20" fmla="*/ 3258589 w 3363368"/>
              <a:gd name="connsiteY20" fmla="*/ 940368 h 1139874"/>
              <a:gd name="connsiteX21" fmla="*/ 3358341 w 3363368"/>
              <a:gd name="connsiteY21" fmla="*/ 690987 h 1139874"/>
              <a:gd name="connsiteX22" fmla="*/ 3341716 w 3363368"/>
              <a:gd name="connsiteY22" fmla="*/ 607859 h 1139874"/>
              <a:gd name="connsiteX23" fmla="*/ 3241963 w 3363368"/>
              <a:gd name="connsiteY23" fmla="*/ 524732 h 1139874"/>
              <a:gd name="connsiteX24" fmla="*/ 2793076 w 3363368"/>
              <a:gd name="connsiteY24" fmla="*/ 341852 h 1139874"/>
              <a:gd name="connsiteX25" fmla="*/ 2709949 w 3363368"/>
              <a:gd name="connsiteY25" fmla="*/ 308601 h 1139874"/>
              <a:gd name="connsiteX26" fmla="*/ 2560320 w 3363368"/>
              <a:gd name="connsiteY26" fmla="*/ 242099 h 1139874"/>
              <a:gd name="connsiteX27" fmla="*/ 2427316 w 3363368"/>
              <a:gd name="connsiteY27" fmla="*/ 192223 h 1139874"/>
              <a:gd name="connsiteX28" fmla="*/ 2111432 w 3363368"/>
              <a:gd name="connsiteY28" fmla="*/ 92470 h 1139874"/>
              <a:gd name="connsiteX29" fmla="*/ 1778923 w 3363368"/>
              <a:gd name="connsiteY29" fmla="*/ 42594 h 1139874"/>
              <a:gd name="connsiteX30" fmla="*/ 1403905 w 3363368"/>
              <a:gd name="connsiteY30" fmla="*/ 9343 h 1139874"/>
              <a:gd name="connsiteX31" fmla="*/ 1127743 w 3363368"/>
              <a:gd name="connsiteY31" fmla="*/ 15017 h 1139874"/>
              <a:gd name="connsiteX0" fmla="*/ 1180108 w 3363368"/>
              <a:gd name="connsiteY0" fmla="*/ 128177 h 1135659"/>
              <a:gd name="connsiteX1" fmla="*/ 410161 w 3363368"/>
              <a:gd name="connsiteY1" fmla="*/ 171980 h 1135659"/>
              <a:gd name="connsiteX2" fmla="*/ 133003 w 3363368"/>
              <a:gd name="connsiteY2" fmla="*/ 287761 h 1135659"/>
              <a:gd name="connsiteX3" fmla="*/ 33250 w 3363368"/>
              <a:gd name="connsiteY3" fmla="*/ 370888 h 1135659"/>
              <a:gd name="connsiteX4" fmla="*/ 0 w 3363368"/>
              <a:gd name="connsiteY4" fmla="*/ 487266 h 1135659"/>
              <a:gd name="connsiteX5" fmla="*/ 49876 w 3363368"/>
              <a:gd name="connsiteY5" fmla="*/ 636895 h 1135659"/>
              <a:gd name="connsiteX6" fmla="*/ 66501 w 3363368"/>
              <a:gd name="connsiteY6" fmla="*/ 686772 h 1135659"/>
              <a:gd name="connsiteX7" fmla="*/ 149629 w 3363368"/>
              <a:gd name="connsiteY7" fmla="*/ 803150 h 1135659"/>
              <a:gd name="connsiteX8" fmla="*/ 315883 w 3363368"/>
              <a:gd name="connsiteY8" fmla="*/ 886277 h 1135659"/>
              <a:gd name="connsiteX9" fmla="*/ 498763 w 3363368"/>
              <a:gd name="connsiteY9" fmla="*/ 936153 h 1135659"/>
              <a:gd name="connsiteX10" fmla="*/ 681643 w 3363368"/>
              <a:gd name="connsiteY10" fmla="*/ 986030 h 1135659"/>
              <a:gd name="connsiteX11" fmla="*/ 1014152 w 3363368"/>
              <a:gd name="connsiteY11" fmla="*/ 1035906 h 1135659"/>
              <a:gd name="connsiteX12" fmla="*/ 1313410 w 3363368"/>
              <a:gd name="connsiteY12" fmla="*/ 1085783 h 1135659"/>
              <a:gd name="connsiteX13" fmla="*/ 1413163 w 3363368"/>
              <a:gd name="connsiteY13" fmla="*/ 1102408 h 1135659"/>
              <a:gd name="connsiteX14" fmla="*/ 1862050 w 3363368"/>
              <a:gd name="connsiteY14" fmla="*/ 1119033 h 1135659"/>
              <a:gd name="connsiteX15" fmla="*/ 2044930 w 3363368"/>
              <a:gd name="connsiteY15" fmla="*/ 1135659 h 1135659"/>
              <a:gd name="connsiteX16" fmla="*/ 2244436 w 3363368"/>
              <a:gd name="connsiteY16" fmla="*/ 1119033 h 1135659"/>
              <a:gd name="connsiteX17" fmla="*/ 2610196 w 3363368"/>
              <a:gd name="connsiteY17" fmla="*/ 1102408 h 1135659"/>
              <a:gd name="connsiteX18" fmla="*/ 2793076 w 3363368"/>
              <a:gd name="connsiteY18" fmla="*/ 1069157 h 1135659"/>
              <a:gd name="connsiteX19" fmla="*/ 2959330 w 3363368"/>
              <a:gd name="connsiteY19" fmla="*/ 1019281 h 1135659"/>
              <a:gd name="connsiteX20" fmla="*/ 3258589 w 3363368"/>
              <a:gd name="connsiteY20" fmla="*/ 936153 h 1135659"/>
              <a:gd name="connsiteX21" fmla="*/ 3358341 w 3363368"/>
              <a:gd name="connsiteY21" fmla="*/ 686772 h 1135659"/>
              <a:gd name="connsiteX22" fmla="*/ 3341716 w 3363368"/>
              <a:gd name="connsiteY22" fmla="*/ 603644 h 1135659"/>
              <a:gd name="connsiteX23" fmla="*/ 3241963 w 3363368"/>
              <a:gd name="connsiteY23" fmla="*/ 520517 h 1135659"/>
              <a:gd name="connsiteX24" fmla="*/ 2793076 w 3363368"/>
              <a:gd name="connsiteY24" fmla="*/ 337637 h 1135659"/>
              <a:gd name="connsiteX25" fmla="*/ 2709949 w 3363368"/>
              <a:gd name="connsiteY25" fmla="*/ 304386 h 1135659"/>
              <a:gd name="connsiteX26" fmla="*/ 2560320 w 3363368"/>
              <a:gd name="connsiteY26" fmla="*/ 237884 h 1135659"/>
              <a:gd name="connsiteX27" fmla="*/ 2427316 w 3363368"/>
              <a:gd name="connsiteY27" fmla="*/ 188008 h 1135659"/>
              <a:gd name="connsiteX28" fmla="*/ 2111432 w 3363368"/>
              <a:gd name="connsiteY28" fmla="*/ 88255 h 1135659"/>
              <a:gd name="connsiteX29" fmla="*/ 1403905 w 3363368"/>
              <a:gd name="connsiteY29" fmla="*/ 5128 h 1135659"/>
              <a:gd name="connsiteX30" fmla="*/ 1127743 w 3363368"/>
              <a:gd name="connsiteY30" fmla="*/ 10802 h 1135659"/>
              <a:gd name="connsiteX0" fmla="*/ 1180108 w 3363368"/>
              <a:gd name="connsiteY0" fmla="*/ 128177 h 1135659"/>
              <a:gd name="connsiteX1" fmla="*/ 410161 w 3363368"/>
              <a:gd name="connsiteY1" fmla="*/ 171980 h 1135659"/>
              <a:gd name="connsiteX2" fmla="*/ 133003 w 3363368"/>
              <a:gd name="connsiteY2" fmla="*/ 287761 h 1135659"/>
              <a:gd name="connsiteX3" fmla="*/ 33250 w 3363368"/>
              <a:gd name="connsiteY3" fmla="*/ 370888 h 1135659"/>
              <a:gd name="connsiteX4" fmla="*/ 0 w 3363368"/>
              <a:gd name="connsiteY4" fmla="*/ 487266 h 1135659"/>
              <a:gd name="connsiteX5" fmla="*/ 49876 w 3363368"/>
              <a:gd name="connsiteY5" fmla="*/ 636895 h 1135659"/>
              <a:gd name="connsiteX6" fmla="*/ 66501 w 3363368"/>
              <a:gd name="connsiteY6" fmla="*/ 686772 h 1135659"/>
              <a:gd name="connsiteX7" fmla="*/ 149629 w 3363368"/>
              <a:gd name="connsiteY7" fmla="*/ 803150 h 1135659"/>
              <a:gd name="connsiteX8" fmla="*/ 315883 w 3363368"/>
              <a:gd name="connsiteY8" fmla="*/ 886277 h 1135659"/>
              <a:gd name="connsiteX9" fmla="*/ 498763 w 3363368"/>
              <a:gd name="connsiteY9" fmla="*/ 936153 h 1135659"/>
              <a:gd name="connsiteX10" fmla="*/ 681643 w 3363368"/>
              <a:gd name="connsiteY10" fmla="*/ 986030 h 1135659"/>
              <a:gd name="connsiteX11" fmla="*/ 1014152 w 3363368"/>
              <a:gd name="connsiteY11" fmla="*/ 1035906 h 1135659"/>
              <a:gd name="connsiteX12" fmla="*/ 1313410 w 3363368"/>
              <a:gd name="connsiteY12" fmla="*/ 1085783 h 1135659"/>
              <a:gd name="connsiteX13" fmla="*/ 1413163 w 3363368"/>
              <a:gd name="connsiteY13" fmla="*/ 1102408 h 1135659"/>
              <a:gd name="connsiteX14" fmla="*/ 1862050 w 3363368"/>
              <a:gd name="connsiteY14" fmla="*/ 1119033 h 1135659"/>
              <a:gd name="connsiteX15" fmla="*/ 2044930 w 3363368"/>
              <a:gd name="connsiteY15" fmla="*/ 1135659 h 1135659"/>
              <a:gd name="connsiteX16" fmla="*/ 2244436 w 3363368"/>
              <a:gd name="connsiteY16" fmla="*/ 1119033 h 1135659"/>
              <a:gd name="connsiteX17" fmla="*/ 2610196 w 3363368"/>
              <a:gd name="connsiteY17" fmla="*/ 1102408 h 1135659"/>
              <a:gd name="connsiteX18" fmla="*/ 2793076 w 3363368"/>
              <a:gd name="connsiteY18" fmla="*/ 1069157 h 1135659"/>
              <a:gd name="connsiteX19" fmla="*/ 2959330 w 3363368"/>
              <a:gd name="connsiteY19" fmla="*/ 1019281 h 1135659"/>
              <a:gd name="connsiteX20" fmla="*/ 3258589 w 3363368"/>
              <a:gd name="connsiteY20" fmla="*/ 936153 h 1135659"/>
              <a:gd name="connsiteX21" fmla="*/ 3358341 w 3363368"/>
              <a:gd name="connsiteY21" fmla="*/ 686772 h 1135659"/>
              <a:gd name="connsiteX22" fmla="*/ 3341716 w 3363368"/>
              <a:gd name="connsiteY22" fmla="*/ 603644 h 1135659"/>
              <a:gd name="connsiteX23" fmla="*/ 3241963 w 3363368"/>
              <a:gd name="connsiteY23" fmla="*/ 520517 h 1135659"/>
              <a:gd name="connsiteX24" fmla="*/ 2793076 w 3363368"/>
              <a:gd name="connsiteY24" fmla="*/ 337637 h 1135659"/>
              <a:gd name="connsiteX25" fmla="*/ 2560320 w 3363368"/>
              <a:gd name="connsiteY25" fmla="*/ 237884 h 1135659"/>
              <a:gd name="connsiteX26" fmla="*/ 2427316 w 3363368"/>
              <a:gd name="connsiteY26" fmla="*/ 188008 h 1135659"/>
              <a:gd name="connsiteX27" fmla="*/ 2111432 w 3363368"/>
              <a:gd name="connsiteY27" fmla="*/ 88255 h 1135659"/>
              <a:gd name="connsiteX28" fmla="*/ 1403905 w 3363368"/>
              <a:gd name="connsiteY28" fmla="*/ 5128 h 1135659"/>
              <a:gd name="connsiteX29" fmla="*/ 1127743 w 3363368"/>
              <a:gd name="connsiteY29" fmla="*/ 10802 h 1135659"/>
              <a:gd name="connsiteX0" fmla="*/ 1180108 w 3363368"/>
              <a:gd name="connsiteY0" fmla="*/ 128177 h 1135659"/>
              <a:gd name="connsiteX1" fmla="*/ 410161 w 3363368"/>
              <a:gd name="connsiteY1" fmla="*/ 171980 h 1135659"/>
              <a:gd name="connsiteX2" fmla="*/ 133003 w 3363368"/>
              <a:gd name="connsiteY2" fmla="*/ 287761 h 1135659"/>
              <a:gd name="connsiteX3" fmla="*/ 33250 w 3363368"/>
              <a:gd name="connsiteY3" fmla="*/ 370888 h 1135659"/>
              <a:gd name="connsiteX4" fmla="*/ 0 w 3363368"/>
              <a:gd name="connsiteY4" fmla="*/ 487266 h 1135659"/>
              <a:gd name="connsiteX5" fmla="*/ 49876 w 3363368"/>
              <a:gd name="connsiteY5" fmla="*/ 636895 h 1135659"/>
              <a:gd name="connsiteX6" fmla="*/ 66501 w 3363368"/>
              <a:gd name="connsiteY6" fmla="*/ 686772 h 1135659"/>
              <a:gd name="connsiteX7" fmla="*/ 149629 w 3363368"/>
              <a:gd name="connsiteY7" fmla="*/ 803150 h 1135659"/>
              <a:gd name="connsiteX8" fmla="*/ 315883 w 3363368"/>
              <a:gd name="connsiteY8" fmla="*/ 886277 h 1135659"/>
              <a:gd name="connsiteX9" fmla="*/ 498763 w 3363368"/>
              <a:gd name="connsiteY9" fmla="*/ 936153 h 1135659"/>
              <a:gd name="connsiteX10" fmla="*/ 681643 w 3363368"/>
              <a:gd name="connsiteY10" fmla="*/ 986030 h 1135659"/>
              <a:gd name="connsiteX11" fmla="*/ 1014152 w 3363368"/>
              <a:gd name="connsiteY11" fmla="*/ 1035906 h 1135659"/>
              <a:gd name="connsiteX12" fmla="*/ 1313410 w 3363368"/>
              <a:gd name="connsiteY12" fmla="*/ 1085783 h 1135659"/>
              <a:gd name="connsiteX13" fmla="*/ 1413163 w 3363368"/>
              <a:gd name="connsiteY13" fmla="*/ 1102408 h 1135659"/>
              <a:gd name="connsiteX14" fmla="*/ 1862050 w 3363368"/>
              <a:gd name="connsiteY14" fmla="*/ 1119033 h 1135659"/>
              <a:gd name="connsiteX15" fmla="*/ 2044930 w 3363368"/>
              <a:gd name="connsiteY15" fmla="*/ 1135659 h 1135659"/>
              <a:gd name="connsiteX16" fmla="*/ 2244436 w 3363368"/>
              <a:gd name="connsiteY16" fmla="*/ 1119033 h 1135659"/>
              <a:gd name="connsiteX17" fmla="*/ 2610196 w 3363368"/>
              <a:gd name="connsiteY17" fmla="*/ 1102408 h 1135659"/>
              <a:gd name="connsiteX18" fmla="*/ 2793076 w 3363368"/>
              <a:gd name="connsiteY18" fmla="*/ 1069157 h 1135659"/>
              <a:gd name="connsiteX19" fmla="*/ 2959330 w 3363368"/>
              <a:gd name="connsiteY19" fmla="*/ 1019281 h 1135659"/>
              <a:gd name="connsiteX20" fmla="*/ 3258589 w 3363368"/>
              <a:gd name="connsiteY20" fmla="*/ 936153 h 1135659"/>
              <a:gd name="connsiteX21" fmla="*/ 3358341 w 3363368"/>
              <a:gd name="connsiteY21" fmla="*/ 686772 h 1135659"/>
              <a:gd name="connsiteX22" fmla="*/ 3341716 w 3363368"/>
              <a:gd name="connsiteY22" fmla="*/ 603644 h 1135659"/>
              <a:gd name="connsiteX23" fmla="*/ 3241963 w 3363368"/>
              <a:gd name="connsiteY23" fmla="*/ 520517 h 1135659"/>
              <a:gd name="connsiteX24" fmla="*/ 2793076 w 3363368"/>
              <a:gd name="connsiteY24" fmla="*/ 337637 h 1135659"/>
              <a:gd name="connsiteX25" fmla="*/ 2560320 w 3363368"/>
              <a:gd name="connsiteY25" fmla="*/ 237884 h 1135659"/>
              <a:gd name="connsiteX26" fmla="*/ 2427316 w 3363368"/>
              <a:gd name="connsiteY26" fmla="*/ 188008 h 1135659"/>
              <a:gd name="connsiteX27" fmla="*/ 2111432 w 3363368"/>
              <a:gd name="connsiteY27" fmla="*/ 88255 h 1135659"/>
              <a:gd name="connsiteX28" fmla="*/ 1403905 w 3363368"/>
              <a:gd name="connsiteY28" fmla="*/ 5128 h 1135659"/>
              <a:gd name="connsiteX29" fmla="*/ 1127743 w 3363368"/>
              <a:gd name="connsiteY29" fmla="*/ 10802 h 1135659"/>
              <a:gd name="connsiteX0" fmla="*/ 1401117 w 3363368"/>
              <a:gd name="connsiteY0" fmla="*/ 117670 h 1135659"/>
              <a:gd name="connsiteX1" fmla="*/ 410161 w 3363368"/>
              <a:gd name="connsiteY1" fmla="*/ 171980 h 1135659"/>
              <a:gd name="connsiteX2" fmla="*/ 133003 w 3363368"/>
              <a:gd name="connsiteY2" fmla="*/ 287761 h 1135659"/>
              <a:gd name="connsiteX3" fmla="*/ 33250 w 3363368"/>
              <a:gd name="connsiteY3" fmla="*/ 370888 h 1135659"/>
              <a:gd name="connsiteX4" fmla="*/ 0 w 3363368"/>
              <a:gd name="connsiteY4" fmla="*/ 487266 h 1135659"/>
              <a:gd name="connsiteX5" fmla="*/ 49876 w 3363368"/>
              <a:gd name="connsiteY5" fmla="*/ 636895 h 1135659"/>
              <a:gd name="connsiteX6" fmla="*/ 66501 w 3363368"/>
              <a:gd name="connsiteY6" fmla="*/ 686772 h 1135659"/>
              <a:gd name="connsiteX7" fmla="*/ 149629 w 3363368"/>
              <a:gd name="connsiteY7" fmla="*/ 803150 h 1135659"/>
              <a:gd name="connsiteX8" fmla="*/ 315883 w 3363368"/>
              <a:gd name="connsiteY8" fmla="*/ 886277 h 1135659"/>
              <a:gd name="connsiteX9" fmla="*/ 498763 w 3363368"/>
              <a:gd name="connsiteY9" fmla="*/ 936153 h 1135659"/>
              <a:gd name="connsiteX10" fmla="*/ 681643 w 3363368"/>
              <a:gd name="connsiteY10" fmla="*/ 986030 h 1135659"/>
              <a:gd name="connsiteX11" fmla="*/ 1014152 w 3363368"/>
              <a:gd name="connsiteY11" fmla="*/ 1035906 h 1135659"/>
              <a:gd name="connsiteX12" fmla="*/ 1313410 w 3363368"/>
              <a:gd name="connsiteY12" fmla="*/ 1085783 h 1135659"/>
              <a:gd name="connsiteX13" fmla="*/ 1413163 w 3363368"/>
              <a:gd name="connsiteY13" fmla="*/ 1102408 h 1135659"/>
              <a:gd name="connsiteX14" fmla="*/ 1862050 w 3363368"/>
              <a:gd name="connsiteY14" fmla="*/ 1119033 h 1135659"/>
              <a:gd name="connsiteX15" fmla="*/ 2044930 w 3363368"/>
              <a:gd name="connsiteY15" fmla="*/ 1135659 h 1135659"/>
              <a:gd name="connsiteX16" fmla="*/ 2244436 w 3363368"/>
              <a:gd name="connsiteY16" fmla="*/ 1119033 h 1135659"/>
              <a:gd name="connsiteX17" fmla="*/ 2610196 w 3363368"/>
              <a:gd name="connsiteY17" fmla="*/ 1102408 h 1135659"/>
              <a:gd name="connsiteX18" fmla="*/ 2793076 w 3363368"/>
              <a:gd name="connsiteY18" fmla="*/ 1069157 h 1135659"/>
              <a:gd name="connsiteX19" fmla="*/ 2959330 w 3363368"/>
              <a:gd name="connsiteY19" fmla="*/ 1019281 h 1135659"/>
              <a:gd name="connsiteX20" fmla="*/ 3258589 w 3363368"/>
              <a:gd name="connsiteY20" fmla="*/ 936153 h 1135659"/>
              <a:gd name="connsiteX21" fmla="*/ 3358341 w 3363368"/>
              <a:gd name="connsiteY21" fmla="*/ 686772 h 1135659"/>
              <a:gd name="connsiteX22" fmla="*/ 3341716 w 3363368"/>
              <a:gd name="connsiteY22" fmla="*/ 603644 h 1135659"/>
              <a:gd name="connsiteX23" fmla="*/ 3241963 w 3363368"/>
              <a:gd name="connsiteY23" fmla="*/ 520517 h 1135659"/>
              <a:gd name="connsiteX24" fmla="*/ 2793076 w 3363368"/>
              <a:gd name="connsiteY24" fmla="*/ 337637 h 1135659"/>
              <a:gd name="connsiteX25" fmla="*/ 2560320 w 3363368"/>
              <a:gd name="connsiteY25" fmla="*/ 237884 h 1135659"/>
              <a:gd name="connsiteX26" fmla="*/ 2427316 w 3363368"/>
              <a:gd name="connsiteY26" fmla="*/ 188008 h 1135659"/>
              <a:gd name="connsiteX27" fmla="*/ 2111432 w 3363368"/>
              <a:gd name="connsiteY27" fmla="*/ 88255 h 1135659"/>
              <a:gd name="connsiteX28" fmla="*/ 1403905 w 3363368"/>
              <a:gd name="connsiteY28" fmla="*/ 5128 h 1135659"/>
              <a:gd name="connsiteX29" fmla="*/ 1127743 w 3363368"/>
              <a:gd name="connsiteY29" fmla="*/ 10802 h 1135659"/>
              <a:gd name="connsiteX0" fmla="*/ 1401117 w 3363368"/>
              <a:gd name="connsiteY0" fmla="*/ 117670 h 1135659"/>
              <a:gd name="connsiteX1" fmla="*/ 410161 w 3363368"/>
              <a:gd name="connsiteY1" fmla="*/ 171980 h 1135659"/>
              <a:gd name="connsiteX2" fmla="*/ 133003 w 3363368"/>
              <a:gd name="connsiteY2" fmla="*/ 287761 h 1135659"/>
              <a:gd name="connsiteX3" fmla="*/ 33250 w 3363368"/>
              <a:gd name="connsiteY3" fmla="*/ 370888 h 1135659"/>
              <a:gd name="connsiteX4" fmla="*/ 0 w 3363368"/>
              <a:gd name="connsiteY4" fmla="*/ 487266 h 1135659"/>
              <a:gd name="connsiteX5" fmla="*/ 49876 w 3363368"/>
              <a:gd name="connsiteY5" fmla="*/ 636895 h 1135659"/>
              <a:gd name="connsiteX6" fmla="*/ 66501 w 3363368"/>
              <a:gd name="connsiteY6" fmla="*/ 686772 h 1135659"/>
              <a:gd name="connsiteX7" fmla="*/ 149629 w 3363368"/>
              <a:gd name="connsiteY7" fmla="*/ 803150 h 1135659"/>
              <a:gd name="connsiteX8" fmla="*/ 315883 w 3363368"/>
              <a:gd name="connsiteY8" fmla="*/ 886277 h 1135659"/>
              <a:gd name="connsiteX9" fmla="*/ 498763 w 3363368"/>
              <a:gd name="connsiteY9" fmla="*/ 936153 h 1135659"/>
              <a:gd name="connsiteX10" fmla="*/ 681643 w 3363368"/>
              <a:gd name="connsiteY10" fmla="*/ 986030 h 1135659"/>
              <a:gd name="connsiteX11" fmla="*/ 1014152 w 3363368"/>
              <a:gd name="connsiteY11" fmla="*/ 1035906 h 1135659"/>
              <a:gd name="connsiteX12" fmla="*/ 1313410 w 3363368"/>
              <a:gd name="connsiteY12" fmla="*/ 1085783 h 1135659"/>
              <a:gd name="connsiteX13" fmla="*/ 1413163 w 3363368"/>
              <a:gd name="connsiteY13" fmla="*/ 1102408 h 1135659"/>
              <a:gd name="connsiteX14" fmla="*/ 1862050 w 3363368"/>
              <a:gd name="connsiteY14" fmla="*/ 1119033 h 1135659"/>
              <a:gd name="connsiteX15" fmla="*/ 2044930 w 3363368"/>
              <a:gd name="connsiteY15" fmla="*/ 1135659 h 1135659"/>
              <a:gd name="connsiteX16" fmla="*/ 2244436 w 3363368"/>
              <a:gd name="connsiteY16" fmla="*/ 1119033 h 1135659"/>
              <a:gd name="connsiteX17" fmla="*/ 2610196 w 3363368"/>
              <a:gd name="connsiteY17" fmla="*/ 1102408 h 1135659"/>
              <a:gd name="connsiteX18" fmla="*/ 2793076 w 3363368"/>
              <a:gd name="connsiteY18" fmla="*/ 1069157 h 1135659"/>
              <a:gd name="connsiteX19" fmla="*/ 2959330 w 3363368"/>
              <a:gd name="connsiteY19" fmla="*/ 1019281 h 1135659"/>
              <a:gd name="connsiteX20" fmla="*/ 3258589 w 3363368"/>
              <a:gd name="connsiteY20" fmla="*/ 936153 h 1135659"/>
              <a:gd name="connsiteX21" fmla="*/ 3358341 w 3363368"/>
              <a:gd name="connsiteY21" fmla="*/ 686772 h 1135659"/>
              <a:gd name="connsiteX22" fmla="*/ 3341716 w 3363368"/>
              <a:gd name="connsiteY22" fmla="*/ 603644 h 1135659"/>
              <a:gd name="connsiteX23" fmla="*/ 3241963 w 3363368"/>
              <a:gd name="connsiteY23" fmla="*/ 520517 h 1135659"/>
              <a:gd name="connsiteX24" fmla="*/ 2793076 w 3363368"/>
              <a:gd name="connsiteY24" fmla="*/ 337637 h 1135659"/>
              <a:gd name="connsiteX25" fmla="*/ 2629534 w 3363368"/>
              <a:gd name="connsiteY25" fmla="*/ 259476 h 1135659"/>
              <a:gd name="connsiteX26" fmla="*/ 2427316 w 3363368"/>
              <a:gd name="connsiteY26" fmla="*/ 188008 h 1135659"/>
              <a:gd name="connsiteX27" fmla="*/ 2111432 w 3363368"/>
              <a:gd name="connsiteY27" fmla="*/ 88255 h 1135659"/>
              <a:gd name="connsiteX28" fmla="*/ 1403905 w 3363368"/>
              <a:gd name="connsiteY28" fmla="*/ 5128 h 1135659"/>
              <a:gd name="connsiteX29" fmla="*/ 1127743 w 3363368"/>
              <a:gd name="connsiteY29" fmla="*/ 10802 h 1135659"/>
              <a:gd name="connsiteX0" fmla="*/ 1401117 w 3363368"/>
              <a:gd name="connsiteY0" fmla="*/ 117670 h 1135659"/>
              <a:gd name="connsiteX1" fmla="*/ 410161 w 3363368"/>
              <a:gd name="connsiteY1" fmla="*/ 171980 h 1135659"/>
              <a:gd name="connsiteX2" fmla="*/ 133003 w 3363368"/>
              <a:gd name="connsiteY2" fmla="*/ 287761 h 1135659"/>
              <a:gd name="connsiteX3" fmla="*/ 33250 w 3363368"/>
              <a:gd name="connsiteY3" fmla="*/ 370888 h 1135659"/>
              <a:gd name="connsiteX4" fmla="*/ 0 w 3363368"/>
              <a:gd name="connsiteY4" fmla="*/ 487266 h 1135659"/>
              <a:gd name="connsiteX5" fmla="*/ 49876 w 3363368"/>
              <a:gd name="connsiteY5" fmla="*/ 636895 h 1135659"/>
              <a:gd name="connsiteX6" fmla="*/ 66501 w 3363368"/>
              <a:gd name="connsiteY6" fmla="*/ 686772 h 1135659"/>
              <a:gd name="connsiteX7" fmla="*/ 149629 w 3363368"/>
              <a:gd name="connsiteY7" fmla="*/ 803150 h 1135659"/>
              <a:gd name="connsiteX8" fmla="*/ 315883 w 3363368"/>
              <a:gd name="connsiteY8" fmla="*/ 886277 h 1135659"/>
              <a:gd name="connsiteX9" fmla="*/ 498763 w 3363368"/>
              <a:gd name="connsiteY9" fmla="*/ 936153 h 1135659"/>
              <a:gd name="connsiteX10" fmla="*/ 681643 w 3363368"/>
              <a:gd name="connsiteY10" fmla="*/ 986030 h 1135659"/>
              <a:gd name="connsiteX11" fmla="*/ 1014152 w 3363368"/>
              <a:gd name="connsiteY11" fmla="*/ 1035906 h 1135659"/>
              <a:gd name="connsiteX12" fmla="*/ 1313410 w 3363368"/>
              <a:gd name="connsiteY12" fmla="*/ 1085783 h 1135659"/>
              <a:gd name="connsiteX13" fmla="*/ 1413163 w 3363368"/>
              <a:gd name="connsiteY13" fmla="*/ 1102408 h 1135659"/>
              <a:gd name="connsiteX14" fmla="*/ 1862050 w 3363368"/>
              <a:gd name="connsiteY14" fmla="*/ 1119033 h 1135659"/>
              <a:gd name="connsiteX15" fmla="*/ 2044930 w 3363368"/>
              <a:gd name="connsiteY15" fmla="*/ 1135659 h 1135659"/>
              <a:gd name="connsiteX16" fmla="*/ 2244436 w 3363368"/>
              <a:gd name="connsiteY16" fmla="*/ 1119033 h 1135659"/>
              <a:gd name="connsiteX17" fmla="*/ 2610196 w 3363368"/>
              <a:gd name="connsiteY17" fmla="*/ 1102408 h 1135659"/>
              <a:gd name="connsiteX18" fmla="*/ 2793076 w 3363368"/>
              <a:gd name="connsiteY18" fmla="*/ 1069157 h 1135659"/>
              <a:gd name="connsiteX19" fmla="*/ 2959330 w 3363368"/>
              <a:gd name="connsiteY19" fmla="*/ 1019281 h 1135659"/>
              <a:gd name="connsiteX20" fmla="*/ 3258589 w 3363368"/>
              <a:gd name="connsiteY20" fmla="*/ 936153 h 1135659"/>
              <a:gd name="connsiteX21" fmla="*/ 3358341 w 3363368"/>
              <a:gd name="connsiteY21" fmla="*/ 686772 h 1135659"/>
              <a:gd name="connsiteX22" fmla="*/ 3341716 w 3363368"/>
              <a:gd name="connsiteY22" fmla="*/ 603644 h 1135659"/>
              <a:gd name="connsiteX23" fmla="*/ 3241963 w 3363368"/>
              <a:gd name="connsiteY23" fmla="*/ 520517 h 1135659"/>
              <a:gd name="connsiteX24" fmla="*/ 2940279 w 3363368"/>
              <a:gd name="connsiteY24" fmla="*/ 387680 h 1135659"/>
              <a:gd name="connsiteX25" fmla="*/ 2629534 w 3363368"/>
              <a:gd name="connsiteY25" fmla="*/ 259476 h 1135659"/>
              <a:gd name="connsiteX26" fmla="*/ 2427316 w 3363368"/>
              <a:gd name="connsiteY26" fmla="*/ 188008 h 1135659"/>
              <a:gd name="connsiteX27" fmla="*/ 2111432 w 3363368"/>
              <a:gd name="connsiteY27" fmla="*/ 88255 h 1135659"/>
              <a:gd name="connsiteX28" fmla="*/ 1403905 w 3363368"/>
              <a:gd name="connsiteY28" fmla="*/ 5128 h 1135659"/>
              <a:gd name="connsiteX29" fmla="*/ 1127743 w 3363368"/>
              <a:gd name="connsiteY29" fmla="*/ 10802 h 1135659"/>
              <a:gd name="connsiteX0" fmla="*/ 1401117 w 3375638"/>
              <a:gd name="connsiteY0" fmla="*/ 117670 h 1135659"/>
              <a:gd name="connsiteX1" fmla="*/ 410161 w 3375638"/>
              <a:gd name="connsiteY1" fmla="*/ 171980 h 1135659"/>
              <a:gd name="connsiteX2" fmla="*/ 133003 w 3375638"/>
              <a:gd name="connsiteY2" fmla="*/ 287761 h 1135659"/>
              <a:gd name="connsiteX3" fmla="*/ 33250 w 3375638"/>
              <a:gd name="connsiteY3" fmla="*/ 370888 h 1135659"/>
              <a:gd name="connsiteX4" fmla="*/ 0 w 3375638"/>
              <a:gd name="connsiteY4" fmla="*/ 487266 h 1135659"/>
              <a:gd name="connsiteX5" fmla="*/ 49876 w 3375638"/>
              <a:gd name="connsiteY5" fmla="*/ 636895 h 1135659"/>
              <a:gd name="connsiteX6" fmla="*/ 66501 w 3375638"/>
              <a:gd name="connsiteY6" fmla="*/ 686772 h 1135659"/>
              <a:gd name="connsiteX7" fmla="*/ 149629 w 3375638"/>
              <a:gd name="connsiteY7" fmla="*/ 803150 h 1135659"/>
              <a:gd name="connsiteX8" fmla="*/ 315883 w 3375638"/>
              <a:gd name="connsiteY8" fmla="*/ 886277 h 1135659"/>
              <a:gd name="connsiteX9" fmla="*/ 498763 w 3375638"/>
              <a:gd name="connsiteY9" fmla="*/ 936153 h 1135659"/>
              <a:gd name="connsiteX10" fmla="*/ 681643 w 3375638"/>
              <a:gd name="connsiteY10" fmla="*/ 986030 h 1135659"/>
              <a:gd name="connsiteX11" fmla="*/ 1014152 w 3375638"/>
              <a:gd name="connsiteY11" fmla="*/ 1035906 h 1135659"/>
              <a:gd name="connsiteX12" fmla="*/ 1313410 w 3375638"/>
              <a:gd name="connsiteY12" fmla="*/ 1085783 h 1135659"/>
              <a:gd name="connsiteX13" fmla="*/ 1413163 w 3375638"/>
              <a:gd name="connsiteY13" fmla="*/ 1102408 h 1135659"/>
              <a:gd name="connsiteX14" fmla="*/ 1862050 w 3375638"/>
              <a:gd name="connsiteY14" fmla="*/ 1119033 h 1135659"/>
              <a:gd name="connsiteX15" fmla="*/ 2044930 w 3375638"/>
              <a:gd name="connsiteY15" fmla="*/ 1135659 h 1135659"/>
              <a:gd name="connsiteX16" fmla="*/ 2244436 w 3375638"/>
              <a:gd name="connsiteY16" fmla="*/ 1119033 h 1135659"/>
              <a:gd name="connsiteX17" fmla="*/ 2610196 w 3375638"/>
              <a:gd name="connsiteY17" fmla="*/ 1102408 h 1135659"/>
              <a:gd name="connsiteX18" fmla="*/ 2793076 w 3375638"/>
              <a:gd name="connsiteY18" fmla="*/ 1069157 h 1135659"/>
              <a:gd name="connsiteX19" fmla="*/ 2959330 w 3375638"/>
              <a:gd name="connsiteY19" fmla="*/ 1019281 h 1135659"/>
              <a:gd name="connsiteX20" fmla="*/ 3258589 w 3375638"/>
              <a:gd name="connsiteY20" fmla="*/ 936153 h 1135659"/>
              <a:gd name="connsiteX21" fmla="*/ 3371299 w 3375638"/>
              <a:gd name="connsiteY21" fmla="*/ 782635 h 1135659"/>
              <a:gd name="connsiteX22" fmla="*/ 3341716 w 3375638"/>
              <a:gd name="connsiteY22" fmla="*/ 603644 h 1135659"/>
              <a:gd name="connsiteX23" fmla="*/ 3241963 w 3375638"/>
              <a:gd name="connsiteY23" fmla="*/ 520517 h 1135659"/>
              <a:gd name="connsiteX24" fmla="*/ 2940279 w 3375638"/>
              <a:gd name="connsiteY24" fmla="*/ 387680 h 1135659"/>
              <a:gd name="connsiteX25" fmla="*/ 2629534 w 3375638"/>
              <a:gd name="connsiteY25" fmla="*/ 259476 h 1135659"/>
              <a:gd name="connsiteX26" fmla="*/ 2427316 w 3375638"/>
              <a:gd name="connsiteY26" fmla="*/ 188008 h 1135659"/>
              <a:gd name="connsiteX27" fmla="*/ 2111432 w 3375638"/>
              <a:gd name="connsiteY27" fmla="*/ 88255 h 1135659"/>
              <a:gd name="connsiteX28" fmla="*/ 1403905 w 3375638"/>
              <a:gd name="connsiteY28" fmla="*/ 5128 h 1135659"/>
              <a:gd name="connsiteX29" fmla="*/ 1127743 w 3375638"/>
              <a:gd name="connsiteY29" fmla="*/ 10802 h 1135659"/>
              <a:gd name="connsiteX0" fmla="*/ 1401117 w 3375638"/>
              <a:gd name="connsiteY0" fmla="*/ 120351 h 1138340"/>
              <a:gd name="connsiteX1" fmla="*/ 410161 w 3375638"/>
              <a:gd name="connsiteY1" fmla="*/ 174661 h 1138340"/>
              <a:gd name="connsiteX2" fmla="*/ 133003 w 3375638"/>
              <a:gd name="connsiteY2" fmla="*/ 290442 h 1138340"/>
              <a:gd name="connsiteX3" fmla="*/ 33250 w 3375638"/>
              <a:gd name="connsiteY3" fmla="*/ 373569 h 1138340"/>
              <a:gd name="connsiteX4" fmla="*/ 0 w 3375638"/>
              <a:gd name="connsiteY4" fmla="*/ 489947 h 1138340"/>
              <a:gd name="connsiteX5" fmla="*/ 49876 w 3375638"/>
              <a:gd name="connsiteY5" fmla="*/ 639576 h 1138340"/>
              <a:gd name="connsiteX6" fmla="*/ 66501 w 3375638"/>
              <a:gd name="connsiteY6" fmla="*/ 689453 h 1138340"/>
              <a:gd name="connsiteX7" fmla="*/ 149629 w 3375638"/>
              <a:gd name="connsiteY7" fmla="*/ 805831 h 1138340"/>
              <a:gd name="connsiteX8" fmla="*/ 315883 w 3375638"/>
              <a:gd name="connsiteY8" fmla="*/ 888958 h 1138340"/>
              <a:gd name="connsiteX9" fmla="*/ 498763 w 3375638"/>
              <a:gd name="connsiteY9" fmla="*/ 938834 h 1138340"/>
              <a:gd name="connsiteX10" fmla="*/ 681643 w 3375638"/>
              <a:gd name="connsiteY10" fmla="*/ 988711 h 1138340"/>
              <a:gd name="connsiteX11" fmla="*/ 1014152 w 3375638"/>
              <a:gd name="connsiteY11" fmla="*/ 1038587 h 1138340"/>
              <a:gd name="connsiteX12" fmla="*/ 1313410 w 3375638"/>
              <a:gd name="connsiteY12" fmla="*/ 1088464 h 1138340"/>
              <a:gd name="connsiteX13" fmla="*/ 1413163 w 3375638"/>
              <a:gd name="connsiteY13" fmla="*/ 1105089 h 1138340"/>
              <a:gd name="connsiteX14" fmla="*/ 1862050 w 3375638"/>
              <a:gd name="connsiteY14" fmla="*/ 1121714 h 1138340"/>
              <a:gd name="connsiteX15" fmla="*/ 2044930 w 3375638"/>
              <a:gd name="connsiteY15" fmla="*/ 1138340 h 1138340"/>
              <a:gd name="connsiteX16" fmla="*/ 2244436 w 3375638"/>
              <a:gd name="connsiteY16" fmla="*/ 1121714 h 1138340"/>
              <a:gd name="connsiteX17" fmla="*/ 2610196 w 3375638"/>
              <a:gd name="connsiteY17" fmla="*/ 1105089 h 1138340"/>
              <a:gd name="connsiteX18" fmla="*/ 2793076 w 3375638"/>
              <a:gd name="connsiteY18" fmla="*/ 1071838 h 1138340"/>
              <a:gd name="connsiteX19" fmla="*/ 2959330 w 3375638"/>
              <a:gd name="connsiteY19" fmla="*/ 1021962 h 1138340"/>
              <a:gd name="connsiteX20" fmla="*/ 3258589 w 3375638"/>
              <a:gd name="connsiteY20" fmla="*/ 938834 h 1138340"/>
              <a:gd name="connsiteX21" fmla="*/ 3371299 w 3375638"/>
              <a:gd name="connsiteY21" fmla="*/ 785316 h 1138340"/>
              <a:gd name="connsiteX22" fmla="*/ 3341716 w 3375638"/>
              <a:gd name="connsiteY22" fmla="*/ 606325 h 1138340"/>
              <a:gd name="connsiteX23" fmla="*/ 3241963 w 3375638"/>
              <a:gd name="connsiteY23" fmla="*/ 523198 h 1138340"/>
              <a:gd name="connsiteX24" fmla="*/ 2940279 w 3375638"/>
              <a:gd name="connsiteY24" fmla="*/ 390361 h 1138340"/>
              <a:gd name="connsiteX25" fmla="*/ 2629534 w 3375638"/>
              <a:gd name="connsiteY25" fmla="*/ 262157 h 1138340"/>
              <a:gd name="connsiteX26" fmla="*/ 2427316 w 3375638"/>
              <a:gd name="connsiteY26" fmla="*/ 190689 h 1138340"/>
              <a:gd name="connsiteX27" fmla="*/ 2097703 w 3375638"/>
              <a:gd name="connsiteY27" fmla="*/ 127504 h 1138340"/>
              <a:gd name="connsiteX28" fmla="*/ 1403905 w 3375638"/>
              <a:gd name="connsiteY28" fmla="*/ 7809 h 1138340"/>
              <a:gd name="connsiteX29" fmla="*/ 1127743 w 3375638"/>
              <a:gd name="connsiteY29" fmla="*/ 13483 h 1138340"/>
              <a:gd name="connsiteX0" fmla="*/ 1415314 w 3375638"/>
              <a:gd name="connsiteY0" fmla="*/ 205357 h 1138340"/>
              <a:gd name="connsiteX1" fmla="*/ 410161 w 3375638"/>
              <a:gd name="connsiteY1" fmla="*/ 174661 h 1138340"/>
              <a:gd name="connsiteX2" fmla="*/ 133003 w 3375638"/>
              <a:gd name="connsiteY2" fmla="*/ 290442 h 1138340"/>
              <a:gd name="connsiteX3" fmla="*/ 33250 w 3375638"/>
              <a:gd name="connsiteY3" fmla="*/ 373569 h 1138340"/>
              <a:gd name="connsiteX4" fmla="*/ 0 w 3375638"/>
              <a:gd name="connsiteY4" fmla="*/ 489947 h 1138340"/>
              <a:gd name="connsiteX5" fmla="*/ 49876 w 3375638"/>
              <a:gd name="connsiteY5" fmla="*/ 639576 h 1138340"/>
              <a:gd name="connsiteX6" fmla="*/ 66501 w 3375638"/>
              <a:gd name="connsiteY6" fmla="*/ 689453 h 1138340"/>
              <a:gd name="connsiteX7" fmla="*/ 149629 w 3375638"/>
              <a:gd name="connsiteY7" fmla="*/ 805831 h 1138340"/>
              <a:gd name="connsiteX8" fmla="*/ 315883 w 3375638"/>
              <a:gd name="connsiteY8" fmla="*/ 888958 h 1138340"/>
              <a:gd name="connsiteX9" fmla="*/ 498763 w 3375638"/>
              <a:gd name="connsiteY9" fmla="*/ 938834 h 1138340"/>
              <a:gd name="connsiteX10" fmla="*/ 681643 w 3375638"/>
              <a:gd name="connsiteY10" fmla="*/ 988711 h 1138340"/>
              <a:gd name="connsiteX11" fmla="*/ 1014152 w 3375638"/>
              <a:gd name="connsiteY11" fmla="*/ 1038587 h 1138340"/>
              <a:gd name="connsiteX12" fmla="*/ 1313410 w 3375638"/>
              <a:gd name="connsiteY12" fmla="*/ 1088464 h 1138340"/>
              <a:gd name="connsiteX13" fmla="*/ 1413163 w 3375638"/>
              <a:gd name="connsiteY13" fmla="*/ 1105089 h 1138340"/>
              <a:gd name="connsiteX14" fmla="*/ 1862050 w 3375638"/>
              <a:gd name="connsiteY14" fmla="*/ 1121714 h 1138340"/>
              <a:gd name="connsiteX15" fmla="*/ 2044930 w 3375638"/>
              <a:gd name="connsiteY15" fmla="*/ 1138340 h 1138340"/>
              <a:gd name="connsiteX16" fmla="*/ 2244436 w 3375638"/>
              <a:gd name="connsiteY16" fmla="*/ 1121714 h 1138340"/>
              <a:gd name="connsiteX17" fmla="*/ 2610196 w 3375638"/>
              <a:gd name="connsiteY17" fmla="*/ 1105089 h 1138340"/>
              <a:gd name="connsiteX18" fmla="*/ 2793076 w 3375638"/>
              <a:gd name="connsiteY18" fmla="*/ 1071838 h 1138340"/>
              <a:gd name="connsiteX19" fmla="*/ 2959330 w 3375638"/>
              <a:gd name="connsiteY19" fmla="*/ 1021962 h 1138340"/>
              <a:gd name="connsiteX20" fmla="*/ 3258589 w 3375638"/>
              <a:gd name="connsiteY20" fmla="*/ 938834 h 1138340"/>
              <a:gd name="connsiteX21" fmla="*/ 3371299 w 3375638"/>
              <a:gd name="connsiteY21" fmla="*/ 785316 h 1138340"/>
              <a:gd name="connsiteX22" fmla="*/ 3341716 w 3375638"/>
              <a:gd name="connsiteY22" fmla="*/ 606325 h 1138340"/>
              <a:gd name="connsiteX23" fmla="*/ 3241963 w 3375638"/>
              <a:gd name="connsiteY23" fmla="*/ 523198 h 1138340"/>
              <a:gd name="connsiteX24" fmla="*/ 2940279 w 3375638"/>
              <a:gd name="connsiteY24" fmla="*/ 390361 h 1138340"/>
              <a:gd name="connsiteX25" fmla="*/ 2629534 w 3375638"/>
              <a:gd name="connsiteY25" fmla="*/ 262157 h 1138340"/>
              <a:gd name="connsiteX26" fmla="*/ 2427316 w 3375638"/>
              <a:gd name="connsiteY26" fmla="*/ 190689 h 1138340"/>
              <a:gd name="connsiteX27" fmla="*/ 2097703 w 3375638"/>
              <a:gd name="connsiteY27" fmla="*/ 127504 h 1138340"/>
              <a:gd name="connsiteX28" fmla="*/ 1403905 w 3375638"/>
              <a:gd name="connsiteY28" fmla="*/ 7809 h 1138340"/>
              <a:gd name="connsiteX29" fmla="*/ 1127743 w 3375638"/>
              <a:gd name="connsiteY29" fmla="*/ 13483 h 1138340"/>
              <a:gd name="connsiteX0" fmla="*/ 1415314 w 3375638"/>
              <a:gd name="connsiteY0" fmla="*/ 192090 h 1125073"/>
              <a:gd name="connsiteX1" fmla="*/ 410161 w 3375638"/>
              <a:gd name="connsiteY1" fmla="*/ 161394 h 1125073"/>
              <a:gd name="connsiteX2" fmla="*/ 133003 w 3375638"/>
              <a:gd name="connsiteY2" fmla="*/ 277175 h 1125073"/>
              <a:gd name="connsiteX3" fmla="*/ 33250 w 3375638"/>
              <a:gd name="connsiteY3" fmla="*/ 360302 h 1125073"/>
              <a:gd name="connsiteX4" fmla="*/ 0 w 3375638"/>
              <a:gd name="connsiteY4" fmla="*/ 476680 h 1125073"/>
              <a:gd name="connsiteX5" fmla="*/ 49876 w 3375638"/>
              <a:gd name="connsiteY5" fmla="*/ 626309 h 1125073"/>
              <a:gd name="connsiteX6" fmla="*/ 66501 w 3375638"/>
              <a:gd name="connsiteY6" fmla="*/ 676186 h 1125073"/>
              <a:gd name="connsiteX7" fmla="*/ 149629 w 3375638"/>
              <a:gd name="connsiteY7" fmla="*/ 792564 h 1125073"/>
              <a:gd name="connsiteX8" fmla="*/ 315883 w 3375638"/>
              <a:gd name="connsiteY8" fmla="*/ 875691 h 1125073"/>
              <a:gd name="connsiteX9" fmla="*/ 498763 w 3375638"/>
              <a:gd name="connsiteY9" fmla="*/ 925567 h 1125073"/>
              <a:gd name="connsiteX10" fmla="*/ 681643 w 3375638"/>
              <a:gd name="connsiteY10" fmla="*/ 975444 h 1125073"/>
              <a:gd name="connsiteX11" fmla="*/ 1014152 w 3375638"/>
              <a:gd name="connsiteY11" fmla="*/ 1025320 h 1125073"/>
              <a:gd name="connsiteX12" fmla="*/ 1313410 w 3375638"/>
              <a:gd name="connsiteY12" fmla="*/ 1075197 h 1125073"/>
              <a:gd name="connsiteX13" fmla="*/ 1413163 w 3375638"/>
              <a:gd name="connsiteY13" fmla="*/ 1091822 h 1125073"/>
              <a:gd name="connsiteX14" fmla="*/ 1862050 w 3375638"/>
              <a:gd name="connsiteY14" fmla="*/ 1108447 h 1125073"/>
              <a:gd name="connsiteX15" fmla="*/ 2044930 w 3375638"/>
              <a:gd name="connsiteY15" fmla="*/ 1125073 h 1125073"/>
              <a:gd name="connsiteX16" fmla="*/ 2244436 w 3375638"/>
              <a:gd name="connsiteY16" fmla="*/ 1108447 h 1125073"/>
              <a:gd name="connsiteX17" fmla="*/ 2610196 w 3375638"/>
              <a:gd name="connsiteY17" fmla="*/ 1091822 h 1125073"/>
              <a:gd name="connsiteX18" fmla="*/ 2793076 w 3375638"/>
              <a:gd name="connsiteY18" fmla="*/ 1058571 h 1125073"/>
              <a:gd name="connsiteX19" fmla="*/ 2959330 w 3375638"/>
              <a:gd name="connsiteY19" fmla="*/ 1008695 h 1125073"/>
              <a:gd name="connsiteX20" fmla="*/ 3258589 w 3375638"/>
              <a:gd name="connsiteY20" fmla="*/ 925567 h 1125073"/>
              <a:gd name="connsiteX21" fmla="*/ 3371299 w 3375638"/>
              <a:gd name="connsiteY21" fmla="*/ 772049 h 1125073"/>
              <a:gd name="connsiteX22" fmla="*/ 3341716 w 3375638"/>
              <a:gd name="connsiteY22" fmla="*/ 593058 h 1125073"/>
              <a:gd name="connsiteX23" fmla="*/ 3241963 w 3375638"/>
              <a:gd name="connsiteY23" fmla="*/ 509931 h 1125073"/>
              <a:gd name="connsiteX24" fmla="*/ 2940279 w 3375638"/>
              <a:gd name="connsiteY24" fmla="*/ 377094 h 1125073"/>
              <a:gd name="connsiteX25" fmla="*/ 2629534 w 3375638"/>
              <a:gd name="connsiteY25" fmla="*/ 248890 h 1125073"/>
              <a:gd name="connsiteX26" fmla="*/ 2427316 w 3375638"/>
              <a:gd name="connsiteY26" fmla="*/ 177422 h 1125073"/>
              <a:gd name="connsiteX27" fmla="*/ 2097703 w 3375638"/>
              <a:gd name="connsiteY27" fmla="*/ 114237 h 1125073"/>
              <a:gd name="connsiteX28" fmla="*/ 1401790 w 3375638"/>
              <a:gd name="connsiteY28" fmla="*/ 54971 h 1125073"/>
              <a:gd name="connsiteX29" fmla="*/ 1127743 w 3375638"/>
              <a:gd name="connsiteY29" fmla="*/ 216 h 1125073"/>
              <a:gd name="connsiteX0" fmla="*/ 1415314 w 3375638"/>
              <a:gd name="connsiteY0" fmla="*/ 192153 h 1125136"/>
              <a:gd name="connsiteX1" fmla="*/ 410161 w 3375638"/>
              <a:gd name="connsiteY1" fmla="*/ 161457 h 1125136"/>
              <a:gd name="connsiteX2" fmla="*/ 133003 w 3375638"/>
              <a:gd name="connsiteY2" fmla="*/ 277238 h 1125136"/>
              <a:gd name="connsiteX3" fmla="*/ 33250 w 3375638"/>
              <a:gd name="connsiteY3" fmla="*/ 360365 h 1125136"/>
              <a:gd name="connsiteX4" fmla="*/ 0 w 3375638"/>
              <a:gd name="connsiteY4" fmla="*/ 476743 h 1125136"/>
              <a:gd name="connsiteX5" fmla="*/ 49876 w 3375638"/>
              <a:gd name="connsiteY5" fmla="*/ 626372 h 1125136"/>
              <a:gd name="connsiteX6" fmla="*/ 66501 w 3375638"/>
              <a:gd name="connsiteY6" fmla="*/ 676249 h 1125136"/>
              <a:gd name="connsiteX7" fmla="*/ 149629 w 3375638"/>
              <a:gd name="connsiteY7" fmla="*/ 792627 h 1125136"/>
              <a:gd name="connsiteX8" fmla="*/ 315883 w 3375638"/>
              <a:gd name="connsiteY8" fmla="*/ 875754 h 1125136"/>
              <a:gd name="connsiteX9" fmla="*/ 498763 w 3375638"/>
              <a:gd name="connsiteY9" fmla="*/ 925630 h 1125136"/>
              <a:gd name="connsiteX10" fmla="*/ 681643 w 3375638"/>
              <a:gd name="connsiteY10" fmla="*/ 975507 h 1125136"/>
              <a:gd name="connsiteX11" fmla="*/ 1014152 w 3375638"/>
              <a:gd name="connsiteY11" fmla="*/ 1025383 h 1125136"/>
              <a:gd name="connsiteX12" fmla="*/ 1313410 w 3375638"/>
              <a:gd name="connsiteY12" fmla="*/ 1075260 h 1125136"/>
              <a:gd name="connsiteX13" fmla="*/ 1413163 w 3375638"/>
              <a:gd name="connsiteY13" fmla="*/ 1091885 h 1125136"/>
              <a:gd name="connsiteX14" fmla="*/ 1862050 w 3375638"/>
              <a:gd name="connsiteY14" fmla="*/ 1108510 h 1125136"/>
              <a:gd name="connsiteX15" fmla="*/ 2044930 w 3375638"/>
              <a:gd name="connsiteY15" fmla="*/ 1125136 h 1125136"/>
              <a:gd name="connsiteX16" fmla="*/ 2244436 w 3375638"/>
              <a:gd name="connsiteY16" fmla="*/ 1108510 h 1125136"/>
              <a:gd name="connsiteX17" fmla="*/ 2610196 w 3375638"/>
              <a:gd name="connsiteY17" fmla="*/ 1091885 h 1125136"/>
              <a:gd name="connsiteX18" fmla="*/ 2793076 w 3375638"/>
              <a:gd name="connsiteY18" fmla="*/ 1058634 h 1125136"/>
              <a:gd name="connsiteX19" fmla="*/ 2959330 w 3375638"/>
              <a:gd name="connsiteY19" fmla="*/ 1008758 h 1125136"/>
              <a:gd name="connsiteX20" fmla="*/ 3258589 w 3375638"/>
              <a:gd name="connsiteY20" fmla="*/ 925630 h 1125136"/>
              <a:gd name="connsiteX21" fmla="*/ 3371299 w 3375638"/>
              <a:gd name="connsiteY21" fmla="*/ 772112 h 1125136"/>
              <a:gd name="connsiteX22" fmla="*/ 3341716 w 3375638"/>
              <a:gd name="connsiteY22" fmla="*/ 593121 h 1125136"/>
              <a:gd name="connsiteX23" fmla="*/ 3241963 w 3375638"/>
              <a:gd name="connsiteY23" fmla="*/ 509994 h 1125136"/>
              <a:gd name="connsiteX24" fmla="*/ 2940279 w 3375638"/>
              <a:gd name="connsiteY24" fmla="*/ 377157 h 1125136"/>
              <a:gd name="connsiteX25" fmla="*/ 2629534 w 3375638"/>
              <a:gd name="connsiteY25" fmla="*/ 248953 h 1125136"/>
              <a:gd name="connsiteX26" fmla="*/ 2427316 w 3375638"/>
              <a:gd name="connsiteY26" fmla="*/ 177485 h 1125136"/>
              <a:gd name="connsiteX27" fmla="*/ 2124388 w 3375638"/>
              <a:gd name="connsiteY27" fmla="*/ 173595 h 1125136"/>
              <a:gd name="connsiteX28" fmla="*/ 1401790 w 3375638"/>
              <a:gd name="connsiteY28" fmla="*/ 55034 h 1125136"/>
              <a:gd name="connsiteX29" fmla="*/ 1127743 w 3375638"/>
              <a:gd name="connsiteY29" fmla="*/ 279 h 1125136"/>
              <a:gd name="connsiteX0" fmla="*/ 1415314 w 3375638"/>
              <a:gd name="connsiteY0" fmla="*/ 192153 h 1125136"/>
              <a:gd name="connsiteX1" fmla="*/ 410161 w 3375638"/>
              <a:gd name="connsiteY1" fmla="*/ 161457 h 1125136"/>
              <a:gd name="connsiteX2" fmla="*/ 133003 w 3375638"/>
              <a:gd name="connsiteY2" fmla="*/ 277238 h 1125136"/>
              <a:gd name="connsiteX3" fmla="*/ 33250 w 3375638"/>
              <a:gd name="connsiteY3" fmla="*/ 360365 h 1125136"/>
              <a:gd name="connsiteX4" fmla="*/ 0 w 3375638"/>
              <a:gd name="connsiteY4" fmla="*/ 476743 h 1125136"/>
              <a:gd name="connsiteX5" fmla="*/ 49876 w 3375638"/>
              <a:gd name="connsiteY5" fmla="*/ 626372 h 1125136"/>
              <a:gd name="connsiteX6" fmla="*/ 66501 w 3375638"/>
              <a:gd name="connsiteY6" fmla="*/ 676249 h 1125136"/>
              <a:gd name="connsiteX7" fmla="*/ 149629 w 3375638"/>
              <a:gd name="connsiteY7" fmla="*/ 792627 h 1125136"/>
              <a:gd name="connsiteX8" fmla="*/ 315883 w 3375638"/>
              <a:gd name="connsiteY8" fmla="*/ 875754 h 1125136"/>
              <a:gd name="connsiteX9" fmla="*/ 498763 w 3375638"/>
              <a:gd name="connsiteY9" fmla="*/ 925630 h 1125136"/>
              <a:gd name="connsiteX10" fmla="*/ 681643 w 3375638"/>
              <a:gd name="connsiteY10" fmla="*/ 975507 h 1125136"/>
              <a:gd name="connsiteX11" fmla="*/ 1014152 w 3375638"/>
              <a:gd name="connsiteY11" fmla="*/ 1025383 h 1125136"/>
              <a:gd name="connsiteX12" fmla="*/ 1313410 w 3375638"/>
              <a:gd name="connsiteY12" fmla="*/ 1075260 h 1125136"/>
              <a:gd name="connsiteX13" fmla="*/ 1413163 w 3375638"/>
              <a:gd name="connsiteY13" fmla="*/ 1091885 h 1125136"/>
              <a:gd name="connsiteX14" fmla="*/ 1862050 w 3375638"/>
              <a:gd name="connsiteY14" fmla="*/ 1108510 h 1125136"/>
              <a:gd name="connsiteX15" fmla="*/ 2044930 w 3375638"/>
              <a:gd name="connsiteY15" fmla="*/ 1125136 h 1125136"/>
              <a:gd name="connsiteX16" fmla="*/ 2244436 w 3375638"/>
              <a:gd name="connsiteY16" fmla="*/ 1108510 h 1125136"/>
              <a:gd name="connsiteX17" fmla="*/ 2610196 w 3375638"/>
              <a:gd name="connsiteY17" fmla="*/ 1091885 h 1125136"/>
              <a:gd name="connsiteX18" fmla="*/ 2793076 w 3375638"/>
              <a:gd name="connsiteY18" fmla="*/ 1058634 h 1125136"/>
              <a:gd name="connsiteX19" fmla="*/ 2959330 w 3375638"/>
              <a:gd name="connsiteY19" fmla="*/ 1008758 h 1125136"/>
              <a:gd name="connsiteX20" fmla="*/ 3258589 w 3375638"/>
              <a:gd name="connsiteY20" fmla="*/ 925630 h 1125136"/>
              <a:gd name="connsiteX21" fmla="*/ 3371299 w 3375638"/>
              <a:gd name="connsiteY21" fmla="*/ 772112 h 1125136"/>
              <a:gd name="connsiteX22" fmla="*/ 3341716 w 3375638"/>
              <a:gd name="connsiteY22" fmla="*/ 593121 h 1125136"/>
              <a:gd name="connsiteX23" fmla="*/ 3241963 w 3375638"/>
              <a:gd name="connsiteY23" fmla="*/ 509994 h 1125136"/>
              <a:gd name="connsiteX24" fmla="*/ 2940279 w 3375638"/>
              <a:gd name="connsiteY24" fmla="*/ 377157 h 1125136"/>
              <a:gd name="connsiteX25" fmla="*/ 2629534 w 3375638"/>
              <a:gd name="connsiteY25" fmla="*/ 248953 h 1125136"/>
              <a:gd name="connsiteX26" fmla="*/ 2420505 w 3375638"/>
              <a:gd name="connsiteY26" fmla="*/ 237198 h 1125136"/>
              <a:gd name="connsiteX27" fmla="*/ 2124388 w 3375638"/>
              <a:gd name="connsiteY27" fmla="*/ 173595 h 1125136"/>
              <a:gd name="connsiteX28" fmla="*/ 1401790 w 3375638"/>
              <a:gd name="connsiteY28" fmla="*/ 55034 h 1125136"/>
              <a:gd name="connsiteX29" fmla="*/ 1127743 w 3375638"/>
              <a:gd name="connsiteY29" fmla="*/ 279 h 1125136"/>
              <a:gd name="connsiteX0" fmla="*/ 1415314 w 3375638"/>
              <a:gd name="connsiteY0" fmla="*/ 192153 h 1125136"/>
              <a:gd name="connsiteX1" fmla="*/ 410161 w 3375638"/>
              <a:gd name="connsiteY1" fmla="*/ 161457 h 1125136"/>
              <a:gd name="connsiteX2" fmla="*/ 133003 w 3375638"/>
              <a:gd name="connsiteY2" fmla="*/ 277238 h 1125136"/>
              <a:gd name="connsiteX3" fmla="*/ 33250 w 3375638"/>
              <a:gd name="connsiteY3" fmla="*/ 360365 h 1125136"/>
              <a:gd name="connsiteX4" fmla="*/ 0 w 3375638"/>
              <a:gd name="connsiteY4" fmla="*/ 476743 h 1125136"/>
              <a:gd name="connsiteX5" fmla="*/ 49876 w 3375638"/>
              <a:gd name="connsiteY5" fmla="*/ 626372 h 1125136"/>
              <a:gd name="connsiteX6" fmla="*/ 66501 w 3375638"/>
              <a:gd name="connsiteY6" fmla="*/ 676249 h 1125136"/>
              <a:gd name="connsiteX7" fmla="*/ 149629 w 3375638"/>
              <a:gd name="connsiteY7" fmla="*/ 792627 h 1125136"/>
              <a:gd name="connsiteX8" fmla="*/ 315883 w 3375638"/>
              <a:gd name="connsiteY8" fmla="*/ 875754 h 1125136"/>
              <a:gd name="connsiteX9" fmla="*/ 498763 w 3375638"/>
              <a:gd name="connsiteY9" fmla="*/ 925630 h 1125136"/>
              <a:gd name="connsiteX10" fmla="*/ 681643 w 3375638"/>
              <a:gd name="connsiteY10" fmla="*/ 975507 h 1125136"/>
              <a:gd name="connsiteX11" fmla="*/ 1014152 w 3375638"/>
              <a:gd name="connsiteY11" fmla="*/ 1025383 h 1125136"/>
              <a:gd name="connsiteX12" fmla="*/ 1313410 w 3375638"/>
              <a:gd name="connsiteY12" fmla="*/ 1075260 h 1125136"/>
              <a:gd name="connsiteX13" fmla="*/ 1413163 w 3375638"/>
              <a:gd name="connsiteY13" fmla="*/ 1091885 h 1125136"/>
              <a:gd name="connsiteX14" fmla="*/ 1862050 w 3375638"/>
              <a:gd name="connsiteY14" fmla="*/ 1108510 h 1125136"/>
              <a:gd name="connsiteX15" fmla="*/ 2044930 w 3375638"/>
              <a:gd name="connsiteY15" fmla="*/ 1125136 h 1125136"/>
              <a:gd name="connsiteX16" fmla="*/ 2244436 w 3375638"/>
              <a:gd name="connsiteY16" fmla="*/ 1108510 h 1125136"/>
              <a:gd name="connsiteX17" fmla="*/ 2610196 w 3375638"/>
              <a:gd name="connsiteY17" fmla="*/ 1091885 h 1125136"/>
              <a:gd name="connsiteX18" fmla="*/ 2793076 w 3375638"/>
              <a:gd name="connsiteY18" fmla="*/ 1058634 h 1125136"/>
              <a:gd name="connsiteX19" fmla="*/ 2959330 w 3375638"/>
              <a:gd name="connsiteY19" fmla="*/ 1008758 h 1125136"/>
              <a:gd name="connsiteX20" fmla="*/ 3258589 w 3375638"/>
              <a:gd name="connsiteY20" fmla="*/ 925630 h 1125136"/>
              <a:gd name="connsiteX21" fmla="*/ 3371299 w 3375638"/>
              <a:gd name="connsiteY21" fmla="*/ 772112 h 1125136"/>
              <a:gd name="connsiteX22" fmla="*/ 3341716 w 3375638"/>
              <a:gd name="connsiteY22" fmla="*/ 593121 h 1125136"/>
              <a:gd name="connsiteX23" fmla="*/ 3241963 w 3375638"/>
              <a:gd name="connsiteY23" fmla="*/ 509994 h 1125136"/>
              <a:gd name="connsiteX24" fmla="*/ 2940279 w 3375638"/>
              <a:gd name="connsiteY24" fmla="*/ 377157 h 1125136"/>
              <a:gd name="connsiteX25" fmla="*/ 2623342 w 3375638"/>
              <a:gd name="connsiteY25" fmla="*/ 303237 h 1125136"/>
              <a:gd name="connsiteX26" fmla="*/ 2420505 w 3375638"/>
              <a:gd name="connsiteY26" fmla="*/ 237198 h 1125136"/>
              <a:gd name="connsiteX27" fmla="*/ 2124388 w 3375638"/>
              <a:gd name="connsiteY27" fmla="*/ 173595 h 1125136"/>
              <a:gd name="connsiteX28" fmla="*/ 1401790 w 3375638"/>
              <a:gd name="connsiteY28" fmla="*/ 55034 h 1125136"/>
              <a:gd name="connsiteX29" fmla="*/ 1127743 w 3375638"/>
              <a:gd name="connsiteY29" fmla="*/ 279 h 1125136"/>
              <a:gd name="connsiteX0" fmla="*/ 1415314 w 3375638"/>
              <a:gd name="connsiteY0" fmla="*/ 192153 h 1125136"/>
              <a:gd name="connsiteX1" fmla="*/ 410161 w 3375638"/>
              <a:gd name="connsiteY1" fmla="*/ 161457 h 1125136"/>
              <a:gd name="connsiteX2" fmla="*/ 133003 w 3375638"/>
              <a:gd name="connsiteY2" fmla="*/ 277238 h 1125136"/>
              <a:gd name="connsiteX3" fmla="*/ 33250 w 3375638"/>
              <a:gd name="connsiteY3" fmla="*/ 360365 h 1125136"/>
              <a:gd name="connsiteX4" fmla="*/ 0 w 3375638"/>
              <a:gd name="connsiteY4" fmla="*/ 476743 h 1125136"/>
              <a:gd name="connsiteX5" fmla="*/ 49876 w 3375638"/>
              <a:gd name="connsiteY5" fmla="*/ 626372 h 1125136"/>
              <a:gd name="connsiteX6" fmla="*/ 66501 w 3375638"/>
              <a:gd name="connsiteY6" fmla="*/ 676249 h 1125136"/>
              <a:gd name="connsiteX7" fmla="*/ 149629 w 3375638"/>
              <a:gd name="connsiteY7" fmla="*/ 792627 h 1125136"/>
              <a:gd name="connsiteX8" fmla="*/ 315883 w 3375638"/>
              <a:gd name="connsiteY8" fmla="*/ 875754 h 1125136"/>
              <a:gd name="connsiteX9" fmla="*/ 498763 w 3375638"/>
              <a:gd name="connsiteY9" fmla="*/ 925630 h 1125136"/>
              <a:gd name="connsiteX10" fmla="*/ 681643 w 3375638"/>
              <a:gd name="connsiteY10" fmla="*/ 975507 h 1125136"/>
              <a:gd name="connsiteX11" fmla="*/ 1014152 w 3375638"/>
              <a:gd name="connsiteY11" fmla="*/ 1025383 h 1125136"/>
              <a:gd name="connsiteX12" fmla="*/ 1313410 w 3375638"/>
              <a:gd name="connsiteY12" fmla="*/ 1075260 h 1125136"/>
              <a:gd name="connsiteX13" fmla="*/ 1413163 w 3375638"/>
              <a:gd name="connsiteY13" fmla="*/ 1091885 h 1125136"/>
              <a:gd name="connsiteX14" fmla="*/ 1862050 w 3375638"/>
              <a:gd name="connsiteY14" fmla="*/ 1108510 h 1125136"/>
              <a:gd name="connsiteX15" fmla="*/ 2044930 w 3375638"/>
              <a:gd name="connsiteY15" fmla="*/ 1125136 h 1125136"/>
              <a:gd name="connsiteX16" fmla="*/ 2244436 w 3375638"/>
              <a:gd name="connsiteY16" fmla="*/ 1108510 h 1125136"/>
              <a:gd name="connsiteX17" fmla="*/ 2610196 w 3375638"/>
              <a:gd name="connsiteY17" fmla="*/ 1091885 h 1125136"/>
              <a:gd name="connsiteX18" fmla="*/ 2793076 w 3375638"/>
              <a:gd name="connsiteY18" fmla="*/ 1058634 h 1125136"/>
              <a:gd name="connsiteX19" fmla="*/ 2959330 w 3375638"/>
              <a:gd name="connsiteY19" fmla="*/ 1008758 h 1125136"/>
              <a:gd name="connsiteX20" fmla="*/ 3258589 w 3375638"/>
              <a:gd name="connsiteY20" fmla="*/ 925630 h 1125136"/>
              <a:gd name="connsiteX21" fmla="*/ 3371299 w 3375638"/>
              <a:gd name="connsiteY21" fmla="*/ 772112 h 1125136"/>
              <a:gd name="connsiteX22" fmla="*/ 3341716 w 3375638"/>
              <a:gd name="connsiteY22" fmla="*/ 593121 h 1125136"/>
              <a:gd name="connsiteX23" fmla="*/ 3241963 w 3375638"/>
              <a:gd name="connsiteY23" fmla="*/ 509994 h 1125136"/>
              <a:gd name="connsiteX24" fmla="*/ 2940279 w 3375638"/>
              <a:gd name="connsiteY24" fmla="*/ 377157 h 1125136"/>
              <a:gd name="connsiteX25" fmla="*/ 2629897 w 3375638"/>
              <a:gd name="connsiteY25" fmla="*/ 287668 h 1125136"/>
              <a:gd name="connsiteX26" fmla="*/ 2420505 w 3375638"/>
              <a:gd name="connsiteY26" fmla="*/ 237198 h 1125136"/>
              <a:gd name="connsiteX27" fmla="*/ 2124388 w 3375638"/>
              <a:gd name="connsiteY27" fmla="*/ 173595 h 1125136"/>
              <a:gd name="connsiteX28" fmla="*/ 1401790 w 3375638"/>
              <a:gd name="connsiteY28" fmla="*/ 55034 h 1125136"/>
              <a:gd name="connsiteX29" fmla="*/ 1127743 w 3375638"/>
              <a:gd name="connsiteY29" fmla="*/ 279 h 1125136"/>
              <a:gd name="connsiteX0" fmla="*/ 1415314 w 3375638"/>
              <a:gd name="connsiteY0" fmla="*/ 192153 h 1125136"/>
              <a:gd name="connsiteX1" fmla="*/ 410161 w 3375638"/>
              <a:gd name="connsiteY1" fmla="*/ 161457 h 1125136"/>
              <a:gd name="connsiteX2" fmla="*/ 133003 w 3375638"/>
              <a:gd name="connsiteY2" fmla="*/ 277238 h 1125136"/>
              <a:gd name="connsiteX3" fmla="*/ 33250 w 3375638"/>
              <a:gd name="connsiteY3" fmla="*/ 360365 h 1125136"/>
              <a:gd name="connsiteX4" fmla="*/ 0 w 3375638"/>
              <a:gd name="connsiteY4" fmla="*/ 476743 h 1125136"/>
              <a:gd name="connsiteX5" fmla="*/ 49876 w 3375638"/>
              <a:gd name="connsiteY5" fmla="*/ 626372 h 1125136"/>
              <a:gd name="connsiteX6" fmla="*/ 66501 w 3375638"/>
              <a:gd name="connsiteY6" fmla="*/ 676249 h 1125136"/>
              <a:gd name="connsiteX7" fmla="*/ 149629 w 3375638"/>
              <a:gd name="connsiteY7" fmla="*/ 792627 h 1125136"/>
              <a:gd name="connsiteX8" fmla="*/ 315883 w 3375638"/>
              <a:gd name="connsiteY8" fmla="*/ 875754 h 1125136"/>
              <a:gd name="connsiteX9" fmla="*/ 502478 w 3375638"/>
              <a:gd name="connsiteY9" fmla="*/ 893059 h 1125136"/>
              <a:gd name="connsiteX10" fmla="*/ 681643 w 3375638"/>
              <a:gd name="connsiteY10" fmla="*/ 975507 h 1125136"/>
              <a:gd name="connsiteX11" fmla="*/ 1014152 w 3375638"/>
              <a:gd name="connsiteY11" fmla="*/ 1025383 h 1125136"/>
              <a:gd name="connsiteX12" fmla="*/ 1313410 w 3375638"/>
              <a:gd name="connsiteY12" fmla="*/ 1075260 h 1125136"/>
              <a:gd name="connsiteX13" fmla="*/ 1413163 w 3375638"/>
              <a:gd name="connsiteY13" fmla="*/ 1091885 h 1125136"/>
              <a:gd name="connsiteX14" fmla="*/ 1862050 w 3375638"/>
              <a:gd name="connsiteY14" fmla="*/ 1108510 h 1125136"/>
              <a:gd name="connsiteX15" fmla="*/ 2044930 w 3375638"/>
              <a:gd name="connsiteY15" fmla="*/ 1125136 h 1125136"/>
              <a:gd name="connsiteX16" fmla="*/ 2244436 w 3375638"/>
              <a:gd name="connsiteY16" fmla="*/ 1108510 h 1125136"/>
              <a:gd name="connsiteX17" fmla="*/ 2610196 w 3375638"/>
              <a:gd name="connsiteY17" fmla="*/ 1091885 h 1125136"/>
              <a:gd name="connsiteX18" fmla="*/ 2793076 w 3375638"/>
              <a:gd name="connsiteY18" fmla="*/ 1058634 h 1125136"/>
              <a:gd name="connsiteX19" fmla="*/ 2959330 w 3375638"/>
              <a:gd name="connsiteY19" fmla="*/ 1008758 h 1125136"/>
              <a:gd name="connsiteX20" fmla="*/ 3258589 w 3375638"/>
              <a:gd name="connsiteY20" fmla="*/ 925630 h 1125136"/>
              <a:gd name="connsiteX21" fmla="*/ 3371299 w 3375638"/>
              <a:gd name="connsiteY21" fmla="*/ 772112 h 1125136"/>
              <a:gd name="connsiteX22" fmla="*/ 3341716 w 3375638"/>
              <a:gd name="connsiteY22" fmla="*/ 593121 h 1125136"/>
              <a:gd name="connsiteX23" fmla="*/ 3241963 w 3375638"/>
              <a:gd name="connsiteY23" fmla="*/ 509994 h 1125136"/>
              <a:gd name="connsiteX24" fmla="*/ 2940279 w 3375638"/>
              <a:gd name="connsiteY24" fmla="*/ 377157 h 1125136"/>
              <a:gd name="connsiteX25" fmla="*/ 2629897 w 3375638"/>
              <a:gd name="connsiteY25" fmla="*/ 287668 h 1125136"/>
              <a:gd name="connsiteX26" fmla="*/ 2420505 w 3375638"/>
              <a:gd name="connsiteY26" fmla="*/ 237198 h 1125136"/>
              <a:gd name="connsiteX27" fmla="*/ 2124388 w 3375638"/>
              <a:gd name="connsiteY27" fmla="*/ 173595 h 1125136"/>
              <a:gd name="connsiteX28" fmla="*/ 1401790 w 3375638"/>
              <a:gd name="connsiteY28" fmla="*/ 55034 h 1125136"/>
              <a:gd name="connsiteX29" fmla="*/ 1127743 w 3375638"/>
              <a:gd name="connsiteY29" fmla="*/ 279 h 1125136"/>
              <a:gd name="connsiteX0" fmla="*/ 1415314 w 3375638"/>
              <a:gd name="connsiteY0" fmla="*/ 192153 h 1125136"/>
              <a:gd name="connsiteX1" fmla="*/ 410161 w 3375638"/>
              <a:gd name="connsiteY1" fmla="*/ 161457 h 1125136"/>
              <a:gd name="connsiteX2" fmla="*/ 133003 w 3375638"/>
              <a:gd name="connsiteY2" fmla="*/ 277238 h 1125136"/>
              <a:gd name="connsiteX3" fmla="*/ 33250 w 3375638"/>
              <a:gd name="connsiteY3" fmla="*/ 360365 h 1125136"/>
              <a:gd name="connsiteX4" fmla="*/ 0 w 3375638"/>
              <a:gd name="connsiteY4" fmla="*/ 476743 h 1125136"/>
              <a:gd name="connsiteX5" fmla="*/ 49876 w 3375638"/>
              <a:gd name="connsiteY5" fmla="*/ 626372 h 1125136"/>
              <a:gd name="connsiteX6" fmla="*/ 66501 w 3375638"/>
              <a:gd name="connsiteY6" fmla="*/ 676249 h 1125136"/>
              <a:gd name="connsiteX7" fmla="*/ 149629 w 3375638"/>
              <a:gd name="connsiteY7" fmla="*/ 792627 h 1125136"/>
              <a:gd name="connsiteX8" fmla="*/ 502478 w 3375638"/>
              <a:gd name="connsiteY8" fmla="*/ 893059 h 1125136"/>
              <a:gd name="connsiteX9" fmla="*/ 681643 w 3375638"/>
              <a:gd name="connsiteY9" fmla="*/ 975507 h 1125136"/>
              <a:gd name="connsiteX10" fmla="*/ 1014152 w 3375638"/>
              <a:gd name="connsiteY10" fmla="*/ 1025383 h 1125136"/>
              <a:gd name="connsiteX11" fmla="*/ 1313410 w 3375638"/>
              <a:gd name="connsiteY11" fmla="*/ 1075260 h 1125136"/>
              <a:gd name="connsiteX12" fmla="*/ 1413163 w 3375638"/>
              <a:gd name="connsiteY12" fmla="*/ 1091885 h 1125136"/>
              <a:gd name="connsiteX13" fmla="*/ 1862050 w 3375638"/>
              <a:gd name="connsiteY13" fmla="*/ 1108510 h 1125136"/>
              <a:gd name="connsiteX14" fmla="*/ 2044930 w 3375638"/>
              <a:gd name="connsiteY14" fmla="*/ 1125136 h 1125136"/>
              <a:gd name="connsiteX15" fmla="*/ 2244436 w 3375638"/>
              <a:gd name="connsiteY15" fmla="*/ 1108510 h 1125136"/>
              <a:gd name="connsiteX16" fmla="*/ 2610196 w 3375638"/>
              <a:gd name="connsiteY16" fmla="*/ 1091885 h 1125136"/>
              <a:gd name="connsiteX17" fmla="*/ 2793076 w 3375638"/>
              <a:gd name="connsiteY17" fmla="*/ 1058634 h 1125136"/>
              <a:gd name="connsiteX18" fmla="*/ 2959330 w 3375638"/>
              <a:gd name="connsiteY18" fmla="*/ 1008758 h 1125136"/>
              <a:gd name="connsiteX19" fmla="*/ 3258589 w 3375638"/>
              <a:gd name="connsiteY19" fmla="*/ 925630 h 1125136"/>
              <a:gd name="connsiteX20" fmla="*/ 3371299 w 3375638"/>
              <a:gd name="connsiteY20" fmla="*/ 772112 h 1125136"/>
              <a:gd name="connsiteX21" fmla="*/ 3341716 w 3375638"/>
              <a:gd name="connsiteY21" fmla="*/ 593121 h 1125136"/>
              <a:gd name="connsiteX22" fmla="*/ 3241963 w 3375638"/>
              <a:gd name="connsiteY22" fmla="*/ 509994 h 1125136"/>
              <a:gd name="connsiteX23" fmla="*/ 2940279 w 3375638"/>
              <a:gd name="connsiteY23" fmla="*/ 377157 h 1125136"/>
              <a:gd name="connsiteX24" fmla="*/ 2629897 w 3375638"/>
              <a:gd name="connsiteY24" fmla="*/ 287668 h 1125136"/>
              <a:gd name="connsiteX25" fmla="*/ 2420505 w 3375638"/>
              <a:gd name="connsiteY25" fmla="*/ 237198 h 1125136"/>
              <a:gd name="connsiteX26" fmla="*/ 2124388 w 3375638"/>
              <a:gd name="connsiteY26" fmla="*/ 173595 h 1125136"/>
              <a:gd name="connsiteX27" fmla="*/ 1401790 w 3375638"/>
              <a:gd name="connsiteY27" fmla="*/ 55034 h 1125136"/>
              <a:gd name="connsiteX28" fmla="*/ 1127743 w 3375638"/>
              <a:gd name="connsiteY28" fmla="*/ 279 h 1125136"/>
              <a:gd name="connsiteX0" fmla="*/ 1415314 w 3375638"/>
              <a:gd name="connsiteY0" fmla="*/ 192153 h 1125136"/>
              <a:gd name="connsiteX1" fmla="*/ 410161 w 3375638"/>
              <a:gd name="connsiteY1" fmla="*/ 161457 h 1125136"/>
              <a:gd name="connsiteX2" fmla="*/ 133003 w 3375638"/>
              <a:gd name="connsiteY2" fmla="*/ 277238 h 1125136"/>
              <a:gd name="connsiteX3" fmla="*/ 33250 w 3375638"/>
              <a:gd name="connsiteY3" fmla="*/ 360365 h 1125136"/>
              <a:gd name="connsiteX4" fmla="*/ 0 w 3375638"/>
              <a:gd name="connsiteY4" fmla="*/ 476743 h 1125136"/>
              <a:gd name="connsiteX5" fmla="*/ 66501 w 3375638"/>
              <a:gd name="connsiteY5" fmla="*/ 676249 h 1125136"/>
              <a:gd name="connsiteX6" fmla="*/ 149629 w 3375638"/>
              <a:gd name="connsiteY6" fmla="*/ 792627 h 1125136"/>
              <a:gd name="connsiteX7" fmla="*/ 502478 w 3375638"/>
              <a:gd name="connsiteY7" fmla="*/ 893059 h 1125136"/>
              <a:gd name="connsiteX8" fmla="*/ 681643 w 3375638"/>
              <a:gd name="connsiteY8" fmla="*/ 975507 h 1125136"/>
              <a:gd name="connsiteX9" fmla="*/ 1014152 w 3375638"/>
              <a:gd name="connsiteY9" fmla="*/ 1025383 h 1125136"/>
              <a:gd name="connsiteX10" fmla="*/ 1313410 w 3375638"/>
              <a:gd name="connsiteY10" fmla="*/ 1075260 h 1125136"/>
              <a:gd name="connsiteX11" fmla="*/ 1413163 w 3375638"/>
              <a:gd name="connsiteY11" fmla="*/ 1091885 h 1125136"/>
              <a:gd name="connsiteX12" fmla="*/ 1862050 w 3375638"/>
              <a:gd name="connsiteY12" fmla="*/ 1108510 h 1125136"/>
              <a:gd name="connsiteX13" fmla="*/ 2044930 w 3375638"/>
              <a:gd name="connsiteY13" fmla="*/ 1125136 h 1125136"/>
              <a:gd name="connsiteX14" fmla="*/ 2244436 w 3375638"/>
              <a:gd name="connsiteY14" fmla="*/ 1108510 h 1125136"/>
              <a:gd name="connsiteX15" fmla="*/ 2610196 w 3375638"/>
              <a:gd name="connsiteY15" fmla="*/ 1091885 h 1125136"/>
              <a:gd name="connsiteX16" fmla="*/ 2793076 w 3375638"/>
              <a:gd name="connsiteY16" fmla="*/ 1058634 h 1125136"/>
              <a:gd name="connsiteX17" fmla="*/ 2959330 w 3375638"/>
              <a:gd name="connsiteY17" fmla="*/ 1008758 h 1125136"/>
              <a:gd name="connsiteX18" fmla="*/ 3258589 w 3375638"/>
              <a:gd name="connsiteY18" fmla="*/ 925630 h 1125136"/>
              <a:gd name="connsiteX19" fmla="*/ 3371299 w 3375638"/>
              <a:gd name="connsiteY19" fmla="*/ 772112 h 1125136"/>
              <a:gd name="connsiteX20" fmla="*/ 3341716 w 3375638"/>
              <a:gd name="connsiteY20" fmla="*/ 593121 h 1125136"/>
              <a:gd name="connsiteX21" fmla="*/ 3241963 w 3375638"/>
              <a:gd name="connsiteY21" fmla="*/ 509994 h 1125136"/>
              <a:gd name="connsiteX22" fmla="*/ 2940279 w 3375638"/>
              <a:gd name="connsiteY22" fmla="*/ 377157 h 1125136"/>
              <a:gd name="connsiteX23" fmla="*/ 2629897 w 3375638"/>
              <a:gd name="connsiteY23" fmla="*/ 287668 h 1125136"/>
              <a:gd name="connsiteX24" fmla="*/ 2420505 w 3375638"/>
              <a:gd name="connsiteY24" fmla="*/ 237198 h 1125136"/>
              <a:gd name="connsiteX25" fmla="*/ 2124388 w 3375638"/>
              <a:gd name="connsiteY25" fmla="*/ 173595 h 1125136"/>
              <a:gd name="connsiteX26" fmla="*/ 1401790 w 3375638"/>
              <a:gd name="connsiteY26" fmla="*/ 55034 h 1125136"/>
              <a:gd name="connsiteX27" fmla="*/ 1127743 w 3375638"/>
              <a:gd name="connsiteY27" fmla="*/ 279 h 1125136"/>
              <a:gd name="connsiteX0" fmla="*/ 1415314 w 3375638"/>
              <a:gd name="connsiteY0" fmla="*/ 192153 h 1125136"/>
              <a:gd name="connsiteX1" fmla="*/ 410161 w 3375638"/>
              <a:gd name="connsiteY1" fmla="*/ 161457 h 1125136"/>
              <a:gd name="connsiteX2" fmla="*/ 133003 w 3375638"/>
              <a:gd name="connsiteY2" fmla="*/ 277238 h 1125136"/>
              <a:gd name="connsiteX3" fmla="*/ 33250 w 3375638"/>
              <a:gd name="connsiteY3" fmla="*/ 360365 h 1125136"/>
              <a:gd name="connsiteX4" fmla="*/ 0 w 3375638"/>
              <a:gd name="connsiteY4" fmla="*/ 476743 h 1125136"/>
              <a:gd name="connsiteX5" fmla="*/ 149629 w 3375638"/>
              <a:gd name="connsiteY5" fmla="*/ 792627 h 1125136"/>
              <a:gd name="connsiteX6" fmla="*/ 502478 w 3375638"/>
              <a:gd name="connsiteY6" fmla="*/ 893059 h 1125136"/>
              <a:gd name="connsiteX7" fmla="*/ 681643 w 3375638"/>
              <a:gd name="connsiteY7" fmla="*/ 975507 h 1125136"/>
              <a:gd name="connsiteX8" fmla="*/ 1014152 w 3375638"/>
              <a:gd name="connsiteY8" fmla="*/ 1025383 h 1125136"/>
              <a:gd name="connsiteX9" fmla="*/ 1313410 w 3375638"/>
              <a:gd name="connsiteY9" fmla="*/ 1075260 h 1125136"/>
              <a:gd name="connsiteX10" fmla="*/ 1413163 w 3375638"/>
              <a:gd name="connsiteY10" fmla="*/ 1091885 h 1125136"/>
              <a:gd name="connsiteX11" fmla="*/ 1862050 w 3375638"/>
              <a:gd name="connsiteY11" fmla="*/ 1108510 h 1125136"/>
              <a:gd name="connsiteX12" fmla="*/ 2044930 w 3375638"/>
              <a:gd name="connsiteY12" fmla="*/ 1125136 h 1125136"/>
              <a:gd name="connsiteX13" fmla="*/ 2244436 w 3375638"/>
              <a:gd name="connsiteY13" fmla="*/ 1108510 h 1125136"/>
              <a:gd name="connsiteX14" fmla="*/ 2610196 w 3375638"/>
              <a:gd name="connsiteY14" fmla="*/ 1091885 h 1125136"/>
              <a:gd name="connsiteX15" fmla="*/ 2793076 w 3375638"/>
              <a:gd name="connsiteY15" fmla="*/ 1058634 h 1125136"/>
              <a:gd name="connsiteX16" fmla="*/ 2959330 w 3375638"/>
              <a:gd name="connsiteY16" fmla="*/ 1008758 h 1125136"/>
              <a:gd name="connsiteX17" fmla="*/ 3258589 w 3375638"/>
              <a:gd name="connsiteY17" fmla="*/ 925630 h 1125136"/>
              <a:gd name="connsiteX18" fmla="*/ 3371299 w 3375638"/>
              <a:gd name="connsiteY18" fmla="*/ 772112 h 1125136"/>
              <a:gd name="connsiteX19" fmla="*/ 3341716 w 3375638"/>
              <a:gd name="connsiteY19" fmla="*/ 593121 h 1125136"/>
              <a:gd name="connsiteX20" fmla="*/ 3241963 w 3375638"/>
              <a:gd name="connsiteY20" fmla="*/ 509994 h 1125136"/>
              <a:gd name="connsiteX21" fmla="*/ 2940279 w 3375638"/>
              <a:gd name="connsiteY21" fmla="*/ 377157 h 1125136"/>
              <a:gd name="connsiteX22" fmla="*/ 2629897 w 3375638"/>
              <a:gd name="connsiteY22" fmla="*/ 287668 h 1125136"/>
              <a:gd name="connsiteX23" fmla="*/ 2420505 w 3375638"/>
              <a:gd name="connsiteY23" fmla="*/ 237198 h 1125136"/>
              <a:gd name="connsiteX24" fmla="*/ 2124388 w 3375638"/>
              <a:gd name="connsiteY24" fmla="*/ 173595 h 1125136"/>
              <a:gd name="connsiteX25" fmla="*/ 1401790 w 3375638"/>
              <a:gd name="connsiteY25" fmla="*/ 55034 h 1125136"/>
              <a:gd name="connsiteX26" fmla="*/ 1127743 w 3375638"/>
              <a:gd name="connsiteY26" fmla="*/ 279 h 1125136"/>
              <a:gd name="connsiteX0" fmla="*/ 1415314 w 3375638"/>
              <a:gd name="connsiteY0" fmla="*/ 192153 h 1125136"/>
              <a:gd name="connsiteX1" fmla="*/ 410161 w 3375638"/>
              <a:gd name="connsiteY1" fmla="*/ 161457 h 1125136"/>
              <a:gd name="connsiteX2" fmla="*/ 133003 w 3375638"/>
              <a:gd name="connsiteY2" fmla="*/ 277238 h 1125136"/>
              <a:gd name="connsiteX3" fmla="*/ 33250 w 3375638"/>
              <a:gd name="connsiteY3" fmla="*/ 360365 h 1125136"/>
              <a:gd name="connsiteX4" fmla="*/ 0 w 3375638"/>
              <a:gd name="connsiteY4" fmla="*/ 476743 h 1125136"/>
              <a:gd name="connsiteX5" fmla="*/ 238144 w 3375638"/>
              <a:gd name="connsiteY5" fmla="*/ 728794 h 1125136"/>
              <a:gd name="connsiteX6" fmla="*/ 502478 w 3375638"/>
              <a:gd name="connsiteY6" fmla="*/ 893059 h 1125136"/>
              <a:gd name="connsiteX7" fmla="*/ 681643 w 3375638"/>
              <a:gd name="connsiteY7" fmla="*/ 975507 h 1125136"/>
              <a:gd name="connsiteX8" fmla="*/ 1014152 w 3375638"/>
              <a:gd name="connsiteY8" fmla="*/ 1025383 h 1125136"/>
              <a:gd name="connsiteX9" fmla="*/ 1313410 w 3375638"/>
              <a:gd name="connsiteY9" fmla="*/ 1075260 h 1125136"/>
              <a:gd name="connsiteX10" fmla="*/ 1413163 w 3375638"/>
              <a:gd name="connsiteY10" fmla="*/ 1091885 h 1125136"/>
              <a:gd name="connsiteX11" fmla="*/ 1862050 w 3375638"/>
              <a:gd name="connsiteY11" fmla="*/ 1108510 h 1125136"/>
              <a:gd name="connsiteX12" fmla="*/ 2044930 w 3375638"/>
              <a:gd name="connsiteY12" fmla="*/ 1125136 h 1125136"/>
              <a:gd name="connsiteX13" fmla="*/ 2244436 w 3375638"/>
              <a:gd name="connsiteY13" fmla="*/ 1108510 h 1125136"/>
              <a:gd name="connsiteX14" fmla="*/ 2610196 w 3375638"/>
              <a:gd name="connsiteY14" fmla="*/ 1091885 h 1125136"/>
              <a:gd name="connsiteX15" fmla="*/ 2793076 w 3375638"/>
              <a:gd name="connsiteY15" fmla="*/ 1058634 h 1125136"/>
              <a:gd name="connsiteX16" fmla="*/ 2959330 w 3375638"/>
              <a:gd name="connsiteY16" fmla="*/ 1008758 h 1125136"/>
              <a:gd name="connsiteX17" fmla="*/ 3258589 w 3375638"/>
              <a:gd name="connsiteY17" fmla="*/ 925630 h 1125136"/>
              <a:gd name="connsiteX18" fmla="*/ 3371299 w 3375638"/>
              <a:gd name="connsiteY18" fmla="*/ 772112 h 1125136"/>
              <a:gd name="connsiteX19" fmla="*/ 3341716 w 3375638"/>
              <a:gd name="connsiteY19" fmla="*/ 593121 h 1125136"/>
              <a:gd name="connsiteX20" fmla="*/ 3241963 w 3375638"/>
              <a:gd name="connsiteY20" fmla="*/ 509994 h 1125136"/>
              <a:gd name="connsiteX21" fmla="*/ 2940279 w 3375638"/>
              <a:gd name="connsiteY21" fmla="*/ 377157 h 1125136"/>
              <a:gd name="connsiteX22" fmla="*/ 2629897 w 3375638"/>
              <a:gd name="connsiteY22" fmla="*/ 287668 h 1125136"/>
              <a:gd name="connsiteX23" fmla="*/ 2420505 w 3375638"/>
              <a:gd name="connsiteY23" fmla="*/ 237198 h 1125136"/>
              <a:gd name="connsiteX24" fmla="*/ 2124388 w 3375638"/>
              <a:gd name="connsiteY24" fmla="*/ 173595 h 1125136"/>
              <a:gd name="connsiteX25" fmla="*/ 1401790 w 3375638"/>
              <a:gd name="connsiteY25" fmla="*/ 55034 h 1125136"/>
              <a:gd name="connsiteX26" fmla="*/ 1127743 w 3375638"/>
              <a:gd name="connsiteY26" fmla="*/ 279 h 1125136"/>
              <a:gd name="connsiteX0" fmla="*/ 1415314 w 3375638"/>
              <a:gd name="connsiteY0" fmla="*/ 192153 h 1125136"/>
              <a:gd name="connsiteX1" fmla="*/ 410161 w 3375638"/>
              <a:gd name="connsiteY1" fmla="*/ 161457 h 1125136"/>
              <a:gd name="connsiteX2" fmla="*/ 133003 w 3375638"/>
              <a:gd name="connsiteY2" fmla="*/ 277238 h 1125136"/>
              <a:gd name="connsiteX3" fmla="*/ 33250 w 3375638"/>
              <a:gd name="connsiteY3" fmla="*/ 360365 h 1125136"/>
              <a:gd name="connsiteX4" fmla="*/ 0 w 3375638"/>
              <a:gd name="connsiteY4" fmla="*/ 476743 h 1125136"/>
              <a:gd name="connsiteX5" fmla="*/ 238144 w 3375638"/>
              <a:gd name="connsiteY5" fmla="*/ 728794 h 1125136"/>
              <a:gd name="connsiteX6" fmla="*/ 502478 w 3375638"/>
              <a:gd name="connsiteY6" fmla="*/ 893059 h 1125136"/>
              <a:gd name="connsiteX7" fmla="*/ 680662 w 3375638"/>
              <a:gd name="connsiteY7" fmla="*/ 942221 h 1125136"/>
              <a:gd name="connsiteX8" fmla="*/ 1014152 w 3375638"/>
              <a:gd name="connsiteY8" fmla="*/ 1025383 h 1125136"/>
              <a:gd name="connsiteX9" fmla="*/ 1313410 w 3375638"/>
              <a:gd name="connsiteY9" fmla="*/ 1075260 h 1125136"/>
              <a:gd name="connsiteX10" fmla="*/ 1413163 w 3375638"/>
              <a:gd name="connsiteY10" fmla="*/ 1091885 h 1125136"/>
              <a:gd name="connsiteX11" fmla="*/ 1862050 w 3375638"/>
              <a:gd name="connsiteY11" fmla="*/ 1108510 h 1125136"/>
              <a:gd name="connsiteX12" fmla="*/ 2044930 w 3375638"/>
              <a:gd name="connsiteY12" fmla="*/ 1125136 h 1125136"/>
              <a:gd name="connsiteX13" fmla="*/ 2244436 w 3375638"/>
              <a:gd name="connsiteY13" fmla="*/ 1108510 h 1125136"/>
              <a:gd name="connsiteX14" fmla="*/ 2610196 w 3375638"/>
              <a:gd name="connsiteY14" fmla="*/ 1091885 h 1125136"/>
              <a:gd name="connsiteX15" fmla="*/ 2793076 w 3375638"/>
              <a:gd name="connsiteY15" fmla="*/ 1058634 h 1125136"/>
              <a:gd name="connsiteX16" fmla="*/ 2959330 w 3375638"/>
              <a:gd name="connsiteY16" fmla="*/ 1008758 h 1125136"/>
              <a:gd name="connsiteX17" fmla="*/ 3258589 w 3375638"/>
              <a:gd name="connsiteY17" fmla="*/ 925630 h 1125136"/>
              <a:gd name="connsiteX18" fmla="*/ 3371299 w 3375638"/>
              <a:gd name="connsiteY18" fmla="*/ 772112 h 1125136"/>
              <a:gd name="connsiteX19" fmla="*/ 3341716 w 3375638"/>
              <a:gd name="connsiteY19" fmla="*/ 593121 h 1125136"/>
              <a:gd name="connsiteX20" fmla="*/ 3241963 w 3375638"/>
              <a:gd name="connsiteY20" fmla="*/ 509994 h 1125136"/>
              <a:gd name="connsiteX21" fmla="*/ 2940279 w 3375638"/>
              <a:gd name="connsiteY21" fmla="*/ 377157 h 1125136"/>
              <a:gd name="connsiteX22" fmla="*/ 2629897 w 3375638"/>
              <a:gd name="connsiteY22" fmla="*/ 287668 h 1125136"/>
              <a:gd name="connsiteX23" fmla="*/ 2420505 w 3375638"/>
              <a:gd name="connsiteY23" fmla="*/ 237198 h 1125136"/>
              <a:gd name="connsiteX24" fmla="*/ 2124388 w 3375638"/>
              <a:gd name="connsiteY24" fmla="*/ 173595 h 1125136"/>
              <a:gd name="connsiteX25" fmla="*/ 1401790 w 3375638"/>
              <a:gd name="connsiteY25" fmla="*/ 55034 h 1125136"/>
              <a:gd name="connsiteX26" fmla="*/ 1127743 w 3375638"/>
              <a:gd name="connsiteY26" fmla="*/ 279 h 1125136"/>
              <a:gd name="connsiteX0" fmla="*/ 1382131 w 3342455"/>
              <a:gd name="connsiteY0" fmla="*/ 192153 h 1125136"/>
              <a:gd name="connsiteX1" fmla="*/ 376978 w 3342455"/>
              <a:gd name="connsiteY1" fmla="*/ 161457 h 1125136"/>
              <a:gd name="connsiteX2" fmla="*/ 99820 w 3342455"/>
              <a:gd name="connsiteY2" fmla="*/ 277238 h 1125136"/>
              <a:gd name="connsiteX3" fmla="*/ 67 w 3342455"/>
              <a:gd name="connsiteY3" fmla="*/ 360365 h 1125136"/>
              <a:gd name="connsiteX4" fmla="*/ 83000 w 3342455"/>
              <a:gd name="connsiteY4" fmla="*/ 505492 h 1125136"/>
              <a:gd name="connsiteX5" fmla="*/ 204961 w 3342455"/>
              <a:gd name="connsiteY5" fmla="*/ 728794 h 1125136"/>
              <a:gd name="connsiteX6" fmla="*/ 469295 w 3342455"/>
              <a:gd name="connsiteY6" fmla="*/ 893059 h 1125136"/>
              <a:gd name="connsiteX7" fmla="*/ 647479 w 3342455"/>
              <a:gd name="connsiteY7" fmla="*/ 942221 h 1125136"/>
              <a:gd name="connsiteX8" fmla="*/ 980969 w 3342455"/>
              <a:gd name="connsiteY8" fmla="*/ 1025383 h 1125136"/>
              <a:gd name="connsiteX9" fmla="*/ 1280227 w 3342455"/>
              <a:gd name="connsiteY9" fmla="*/ 1075260 h 1125136"/>
              <a:gd name="connsiteX10" fmla="*/ 1379980 w 3342455"/>
              <a:gd name="connsiteY10" fmla="*/ 1091885 h 1125136"/>
              <a:gd name="connsiteX11" fmla="*/ 1828867 w 3342455"/>
              <a:gd name="connsiteY11" fmla="*/ 1108510 h 1125136"/>
              <a:gd name="connsiteX12" fmla="*/ 2011747 w 3342455"/>
              <a:gd name="connsiteY12" fmla="*/ 1125136 h 1125136"/>
              <a:gd name="connsiteX13" fmla="*/ 2211253 w 3342455"/>
              <a:gd name="connsiteY13" fmla="*/ 1108510 h 1125136"/>
              <a:gd name="connsiteX14" fmla="*/ 2577013 w 3342455"/>
              <a:gd name="connsiteY14" fmla="*/ 1091885 h 1125136"/>
              <a:gd name="connsiteX15" fmla="*/ 2759893 w 3342455"/>
              <a:gd name="connsiteY15" fmla="*/ 1058634 h 1125136"/>
              <a:gd name="connsiteX16" fmla="*/ 2926147 w 3342455"/>
              <a:gd name="connsiteY16" fmla="*/ 1008758 h 1125136"/>
              <a:gd name="connsiteX17" fmla="*/ 3225406 w 3342455"/>
              <a:gd name="connsiteY17" fmla="*/ 925630 h 1125136"/>
              <a:gd name="connsiteX18" fmla="*/ 3338116 w 3342455"/>
              <a:gd name="connsiteY18" fmla="*/ 772112 h 1125136"/>
              <a:gd name="connsiteX19" fmla="*/ 3308533 w 3342455"/>
              <a:gd name="connsiteY19" fmla="*/ 593121 h 1125136"/>
              <a:gd name="connsiteX20" fmla="*/ 3208780 w 3342455"/>
              <a:gd name="connsiteY20" fmla="*/ 509994 h 1125136"/>
              <a:gd name="connsiteX21" fmla="*/ 2907096 w 3342455"/>
              <a:gd name="connsiteY21" fmla="*/ 377157 h 1125136"/>
              <a:gd name="connsiteX22" fmla="*/ 2596714 w 3342455"/>
              <a:gd name="connsiteY22" fmla="*/ 287668 h 1125136"/>
              <a:gd name="connsiteX23" fmla="*/ 2387322 w 3342455"/>
              <a:gd name="connsiteY23" fmla="*/ 237198 h 1125136"/>
              <a:gd name="connsiteX24" fmla="*/ 2091205 w 3342455"/>
              <a:gd name="connsiteY24" fmla="*/ 173595 h 1125136"/>
              <a:gd name="connsiteX25" fmla="*/ 1368607 w 3342455"/>
              <a:gd name="connsiteY25" fmla="*/ 55034 h 1125136"/>
              <a:gd name="connsiteX26" fmla="*/ 1094560 w 3342455"/>
              <a:gd name="connsiteY26" fmla="*/ 279 h 1125136"/>
              <a:gd name="connsiteX0" fmla="*/ 1315673 w 3275997"/>
              <a:gd name="connsiteY0" fmla="*/ 192153 h 1125136"/>
              <a:gd name="connsiteX1" fmla="*/ 310520 w 3275997"/>
              <a:gd name="connsiteY1" fmla="*/ 161457 h 1125136"/>
              <a:gd name="connsiteX2" fmla="*/ 33362 w 3275997"/>
              <a:gd name="connsiteY2" fmla="*/ 277238 h 1125136"/>
              <a:gd name="connsiteX3" fmla="*/ 16542 w 3275997"/>
              <a:gd name="connsiteY3" fmla="*/ 505492 h 1125136"/>
              <a:gd name="connsiteX4" fmla="*/ 138503 w 3275997"/>
              <a:gd name="connsiteY4" fmla="*/ 728794 h 1125136"/>
              <a:gd name="connsiteX5" fmla="*/ 402837 w 3275997"/>
              <a:gd name="connsiteY5" fmla="*/ 893059 h 1125136"/>
              <a:gd name="connsiteX6" fmla="*/ 581021 w 3275997"/>
              <a:gd name="connsiteY6" fmla="*/ 942221 h 1125136"/>
              <a:gd name="connsiteX7" fmla="*/ 914511 w 3275997"/>
              <a:gd name="connsiteY7" fmla="*/ 1025383 h 1125136"/>
              <a:gd name="connsiteX8" fmla="*/ 1213769 w 3275997"/>
              <a:gd name="connsiteY8" fmla="*/ 1075260 h 1125136"/>
              <a:gd name="connsiteX9" fmla="*/ 1313522 w 3275997"/>
              <a:gd name="connsiteY9" fmla="*/ 1091885 h 1125136"/>
              <a:gd name="connsiteX10" fmla="*/ 1762409 w 3275997"/>
              <a:gd name="connsiteY10" fmla="*/ 1108510 h 1125136"/>
              <a:gd name="connsiteX11" fmla="*/ 1945289 w 3275997"/>
              <a:gd name="connsiteY11" fmla="*/ 1125136 h 1125136"/>
              <a:gd name="connsiteX12" fmla="*/ 2144795 w 3275997"/>
              <a:gd name="connsiteY12" fmla="*/ 1108510 h 1125136"/>
              <a:gd name="connsiteX13" fmla="*/ 2510555 w 3275997"/>
              <a:gd name="connsiteY13" fmla="*/ 1091885 h 1125136"/>
              <a:gd name="connsiteX14" fmla="*/ 2693435 w 3275997"/>
              <a:gd name="connsiteY14" fmla="*/ 1058634 h 1125136"/>
              <a:gd name="connsiteX15" fmla="*/ 2859689 w 3275997"/>
              <a:gd name="connsiteY15" fmla="*/ 1008758 h 1125136"/>
              <a:gd name="connsiteX16" fmla="*/ 3158948 w 3275997"/>
              <a:gd name="connsiteY16" fmla="*/ 925630 h 1125136"/>
              <a:gd name="connsiteX17" fmla="*/ 3271658 w 3275997"/>
              <a:gd name="connsiteY17" fmla="*/ 772112 h 1125136"/>
              <a:gd name="connsiteX18" fmla="*/ 3242075 w 3275997"/>
              <a:gd name="connsiteY18" fmla="*/ 593121 h 1125136"/>
              <a:gd name="connsiteX19" fmla="*/ 3142322 w 3275997"/>
              <a:gd name="connsiteY19" fmla="*/ 509994 h 1125136"/>
              <a:gd name="connsiteX20" fmla="*/ 2840638 w 3275997"/>
              <a:gd name="connsiteY20" fmla="*/ 377157 h 1125136"/>
              <a:gd name="connsiteX21" fmla="*/ 2530256 w 3275997"/>
              <a:gd name="connsiteY21" fmla="*/ 287668 h 1125136"/>
              <a:gd name="connsiteX22" fmla="*/ 2320864 w 3275997"/>
              <a:gd name="connsiteY22" fmla="*/ 237198 h 1125136"/>
              <a:gd name="connsiteX23" fmla="*/ 2024747 w 3275997"/>
              <a:gd name="connsiteY23" fmla="*/ 173595 h 1125136"/>
              <a:gd name="connsiteX24" fmla="*/ 1302149 w 3275997"/>
              <a:gd name="connsiteY24" fmla="*/ 55034 h 1125136"/>
              <a:gd name="connsiteX25" fmla="*/ 1028102 w 3275997"/>
              <a:gd name="connsiteY25" fmla="*/ 279 h 1125136"/>
              <a:gd name="connsiteX0" fmla="*/ 1315673 w 3275997"/>
              <a:gd name="connsiteY0" fmla="*/ 192153 h 1125136"/>
              <a:gd name="connsiteX1" fmla="*/ 310520 w 3275997"/>
              <a:gd name="connsiteY1" fmla="*/ 161457 h 1125136"/>
              <a:gd name="connsiteX2" fmla="*/ 33362 w 3275997"/>
              <a:gd name="connsiteY2" fmla="*/ 277238 h 1125136"/>
              <a:gd name="connsiteX3" fmla="*/ 16542 w 3275997"/>
              <a:gd name="connsiteY3" fmla="*/ 505492 h 1125136"/>
              <a:gd name="connsiteX4" fmla="*/ 138503 w 3275997"/>
              <a:gd name="connsiteY4" fmla="*/ 728794 h 1125136"/>
              <a:gd name="connsiteX5" fmla="*/ 402837 w 3275997"/>
              <a:gd name="connsiteY5" fmla="*/ 893059 h 1125136"/>
              <a:gd name="connsiteX6" fmla="*/ 581021 w 3275997"/>
              <a:gd name="connsiteY6" fmla="*/ 942221 h 1125136"/>
              <a:gd name="connsiteX7" fmla="*/ 914511 w 3275997"/>
              <a:gd name="connsiteY7" fmla="*/ 1025383 h 1125136"/>
              <a:gd name="connsiteX8" fmla="*/ 1213769 w 3275997"/>
              <a:gd name="connsiteY8" fmla="*/ 1075260 h 1125136"/>
              <a:gd name="connsiteX9" fmla="*/ 1313522 w 3275997"/>
              <a:gd name="connsiteY9" fmla="*/ 1091885 h 1125136"/>
              <a:gd name="connsiteX10" fmla="*/ 1762409 w 3275997"/>
              <a:gd name="connsiteY10" fmla="*/ 1108510 h 1125136"/>
              <a:gd name="connsiteX11" fmla="*/ 1945289 w 3275997"/>
              <a:gd name="connsiteY11" fmla="*/ 1125136 h 1125136"/>
              <a:gd name="connsiteX12" fmla="*/ 2144795 w 3275997"/>
              <a:gd name="connsiteY12" fmla="*/ 1108510 h 1125136"/>
              <a:gd name="connsiteX13" fmla="*/ 2510555 w 3275997"/>
              <a:gd name="connsiteY13" fmla="*/ 1091885 h 1125136"/>
              <a:gd name="connsiteX14" fmla="*/ 2693435 w 3275997"/>
              <a:gd name="connsiteY14" fmla="*/ 1058634 h 1125136"/>
              <a:gd name="connsiteX15" fmla="*/ 2859689 w 3275997"/>
              <a:gd name="connsiteY15" fmla="*/ 1008758 h 1125136"/>
              <a:gd name="connsiteX16" fmla="*/ 3158948 w 3275997"/>
              <a:gd name="connsiteY16" fmla="*/ 925630 h 1125136"/>
              <a:gd name="connsiteX17" fmla="*/ 3271658 w 3275997"/>
              <a:gd name="connsiteY17" fmla="*/ 772112 h 1125136"/>
              <a:gd name="connsiteX18" fmla="*/ 3242075 w 3275997"/>
              <a:gd name="connsiteY18" fmla="*/ 593121 h 1125136"/>
              <a:gd name="connsiteX19" fmla="*/ 3142322 w 3275997"/>
              <a:gd name="connsiteY19" fmla="*/ 509994 h 1125136"/>
              <a:gd name="connsiteX20" fmla="*/ 2840638 w 3275997"/>
              <a:gd name="connsiteY20" fmla="*/ 377157 h 1125136"/>
              <a:gd name="connsiteX21" fmla="*/ 2530256 w 3275997"/>
              <a:gd name="connsiteY21" fmla="*/ 287668 h 1125136"/>
              <a:gd name="connsiteX22" fmla="*/ 2320864 w 3275997"/>
              <a:gd name="connsiteY22" fmla="*/ 237198 h 1125136"/>
              <a:gd name="connsiteX23" fmla="*/ 2024747 w 3275997"/>
              <a:gd name="connsiteY23" fmla="*/ 173595 h 1125136"/>
              <a:gd name="connsiteX24" fmla="*/ 1302149 w 3275997"/>
              <a:gd name="connsiteY24" fmla="*/ 55034 h 1125136"/>
              <a:gd name="connsiteX25" fmla="*/ 1028102 w 3275997"/>
              <a:gd name="connsiteY25" fmla="*/ 279 h 1125136"/>
              <a:gd name="connsiteX0" fmla="*/ 1315673 w 3275997"/>
              <a:gd name="connsiteY0" fmla="*/ 192153 h 1125136"/>
              <a:gd name="connsiteX1" fmla="*/ 310520 w 3275997"/>
              <a:gd name="connsiteY1" fmla="*/ 161457 h 1125136"/>
              <a:gd name="connsiteX2" fmla="*/ 33362 w 3275997"/>
              <a:gd name="connsiteY2" fmla="*/ 277238 h 1125136"/>
              <a:gd name="connsiteX3" fmla="*/ 16542 w 3275997"/>
              <a:gd name="connsiteY3" fmla="*/ 505492 h 1125136"/>
              <a:gd name="connsiteX4" fmla="*/ 138503 w 3275997"/>
              <a:gd name="connsiteY4" fmla="*/ 728794 h 1125136"/>
              <a:gd name="connsiteX5" fmla="*/ 402837 w 3275997"/>
              <a:gd name="connsiteY5" fmla="*/ 893059 h 1125136"/>
              <a:gd name="connsiteX6" fmla="*/ 581021 w 3275997"/>
              <a:gd name="connsiteY6" fmla="*/ 942221 h 1125136"/>
              <a:gd name="connsiteX7" fmla="*/ 914511 w 3275997"/>
              <a:gd name="connsiteY7" fmla="*/ 1025383 h 1125136"/>
              <a:gd name="connsiteX8" fmla="*/ 1213769 w 3275997"/>
              <a:gd name="connsiteY8" fmla="*/ 1075260 h 1125136"/>
              <a:gd name="connsiteX9" fmla="*/ 1313522 w 3275997"/>
              <a:gd name="connsiteY9" fmla="*/ 1091885 h 1125136"/>
              <a:gd name="connsiteX10" fmla="*/ 1762409 w 3275997"/>
              <a:gd name="connsiteY10" fmla="*/ 1108510 h 1125136"/>
              <a:gd name="connsiteX11" fmla="*/ 1945289 w 3275997"/>
              <a:gd name="connsiteY11" fmla="*/ 1125136 h 1125136"/>
              <a:gd name="connsiteX12" fmla="*/ 2144795 w 3275997"/>
              <a:gd name="connsiteY12" fmla="*/ 1108510 h 1125136"/>
              <a:gd name="connsiteX13" fmla="*/ 2510555 w 3275997"/>
              <a:gd name="connsiteY13" fmla="*/ 1091885 h 1125136"/>
              <a:gd name="connsiteX14" fmla="*/ 2693435 w 3275997"/>
              <a:gd name="connsiteY14" fmla="*/ 1058634 h 1125136"/>
              <a:gd name="connsiteX15" fmla="*/ 2859689 w 3275997"/>
              <a:gd name="connsiteY15" fmla="*/ 1008758 h 1125136"/>
              <a:gd name="connsiteX16" fmla="*/ 3158948 w 3275997"/>
              <a:gd name="connsiteY16" fmla="*/ 925630 h 1125136"/>
              <a:gd name="connsiteX17" fmla="*/ 3271658 w 3275997"/>
              <a:gd name="connsiteY17" fmla="*/ 772112 h 1125136"/>
              <a:gd name="connsiteX18" fmla="*/ 3242075 w 3275997"/>
              <a:gd name="connsiteY18" fmla="*/ 593121 h 1125136"/>
              <a:gd name="connsiteX19" fmla="*/ 3142322 w 3275997"/>
              <a:gd name="connsiteY19" fmla="*/ 509994 h 1125136"/>
              <a:gd name="connsiteX20" fmla="*/ 2840638 w 3275997"/>
              <a:gd name="connsiteY20" fmla="*/ 377157 h 1125136"/>
              <a:gd name="connsiteX21" fmla="*/ 2530256 w 3275997"/>
              <a:gd name="connsiteY21" fmla="*/ 287668 h 1125136"/>
              <a:gd name="connsiteX22" fmla="*/ 2320864 w 3275997"/>
              <a:gd name="connsiteY22" fmla="*/ 237198 h 1125136"/>
              <a:gd name="connsiteX23" fmla="*/ 2024747 w 3275997"/>
              <a:gd name="connsiteY23" fmla="*/ 173595 h 1125136"/>
              <a:gd name="connsiteX24" fmla="*/ 1302149 w 3275997"/>
              <a:gd name="connsiteY24" fmla="*/ 55034 h 1125136"/>
              <a:gd name="connsiteX25" fmla="*/ 1028102 w 3275997"/>
              <a:gd name="connsiteY25" fmla="*/ 279 h 1125136"/>
              <a:gd name="connsiteX0" fmla="*/ 1315363 w 3275687"/>
              <a:gd name="connsiteY0" fmla="*/ 192153 h 1125136"/>
              <a:gd name="connsiteX1" fmla="*/ 305151 w 3275687"/>
              <a:gd name="connsiteY1" fmla="*/ 122027 h 1125136"/>
              <a:gd name="connsiteX2" fmla="*/ 33052 w 3275687"/>
              <a:gd name="connsiteY2" fmla="*/ 277238 h 1125136"/>
              <a:gd name="connsiteX3" fmla="*/ 16232 w 3275687"/>
              <a:gd name="connsiteY3" fmla="*/ 505492 h 1125136"/>
              <a:gd name="connsiteX4" fmla="*/ 138193 w 3275687"/>
              <a:gd name="connsiteY4" fmla="*/ 728794 h 1125136"/>
              <a:gd name="connsiteX5" fmla="*/ 402527 w 3275687"/>
              <a:gd name="connsiteY5" fmla="*/ 893059 h 1125136"/>
              <a:gd name="connsiteX6" fmla="*/ 580711 w 3275687"/>
              <a:gd name="connsiteY6" fmla="*/ 942221 h 1125136"/>
              <a:gd name="connsiteX7" fmla="*/ 914201 w 3275687"/>
              <a:gd name="connsiteY7" fmla="*/ 1025383 h 1125136"/>
              <a:gd name="connsiteX8" fmla="*/ 1213459 w 3275687"/>
              <a:gd name="connsiteY8" fmla="*/ 1075260 h 1125136"/>
              <a:gd name="connsiteX9" fmla="*/ 1313212 w 3275687"/>
              <a:gd name="connsiteY9" fmla="*/ 1091885 h 1125136"/>
              <a:gd name="connsiteX10" fmla="*/ 1762099 w 3275687"/>
              <a:gd name="connsiteY10" fmla="*/ 1108510 h 1125136"/>
              <a:gd name="connsiteX11" fmla="*/ 1944979 w 3275687"/>
              <a:gd name="connsiteY11" fmla="*/ 1125136 h 1125136"/>
              <a:gd name="connsiteX12" fmla="*/ 2144485 w 3275687"/>
              <a:gd name="connsiteY12" fmla="*/ 1108510 h 1125136"/>
              <a:gd name="connsiteX13" fmla="*/ 2510245 w 3275687"/>
              <a:gd name="connsiteY13" fmla="*/ 1091885 h 1125136"/>
              <a:gd name="connsiteX14" fmla="*/ 2693125 w 3275687"/>
              <a:gd name="connsiteY14" fmla="*/ 1058634 h 1125136"/>
              <a:gd name="connsiteX15" fmla="*/ 2859379 w 3275687"/>
              <a:gd name="connsiteY15" fmla="*/ 1008758 h 1125136"/>
              <a:gd name="connsiteX16" fmla="*/ 3158638 w 3275687"/>
              <a:gd name="connsiteY16" fmla="*/ 925630 h 1125136"/>
              <a:gd name="connsiteX17" fmla="*/ 3271348 w 3275687"/>
              <a:gd name="connsiteY17" fmla="*/ 772112 h 1125136"/>
              <a:gd name="connsiteX18" fmla="*/ 3241765 w 3275687"/>
              <a:gd name="connsiteY18" fmla="*/ 593121 h 1125136"/>
              <a:gd name="connsiteX19" fmla="*/ 3142012 w 3275687"/>
              <a:gd name="connsiteY19" fmla="*/ 509994 h 1125136"/>
              <a:gd name="connsiteX20" fmla="*/ 2840328 w 3275687"/>
              <a:gd name="connsiteY20" fmla="*/ 377157 h 1125136"/>
              <a:gd name="connsiteX21" fmla="*/ 2529946 w 3275687"/>
              <a:gd name="connsiteY21" fmla="*/ 287668 h 1125136"/>
              <a:gd name="connsiteX22" fmla="*/ 2320554 w 3275687"/>
              <a:gd name="connsiteY22" fmla="*/ 237198 h 1125136"/>
              <a:gd name="connsiteX23" fmla="*/ 2024437 w 3275687"/>
              <a:gd name="connsiteY23" fmla="*/ 173595 h 1125136"/>
              <a:gd name="connsiteX24" fmla="*/ 1301839 w 3275687"/>
              <a:gd name="connsiteY24" fmla="*/ 55034 h 1125136"/>
              <a:gd name="connsiteX25" fmla="*/ 1027792 w 3275687"/>
              <a:gd name="connsiteY25" fmla="*/ 279 h 1125136"/>
              <a:gd name="connsiteX0" fmla="*/ 1315363 w 3275687"/>
              <a:gd name="connsiteY0" fmla="*/ 161886 h 1094869"/>
              <a:gd name="connsiteX1" fmla="*/ 305151 w 3275687"/>
              <a:gd name="connsiteY1" fmla="*/ 91760 h 1094869"/>
              <a:gd name="connsiteX2" fmla="*/ 33052 w 3275687"/>
              <a:gd name="connsiteY2" fmla="*/ 246971 h 1094869"/>
              <a:gd name="connsiteX3" fmla="*/ 16232 w 3275687"/>
              <a:gd name="connsiteY3" fmla="*/ 475225 h 1094869"/>
              <a:gd name="connsiteX4" fmla="*/ 138193 w 3275687"/>
              <a:gd name="connsiteY4" fmla="*/ 698527 h 1094869"/>
              <a:gd name="connsiteX5" fmla="*/ 402527 w 3275687"/>
              <a:gd name="connsiteY5" fmla="*/ 862792 h 1094869"/>
              <a:gd name="connsiteX6" fmla="*/ 580711 w 3275687"/>
              <a:gd name="connsiteY6" fmla="*/ 911954 h 1094869"/>
              <a:gd name="connsiteX7" fmla="*/ 914201 w 3275687"/>
              <a:gd name="connsiteY7" fmla="*/ 995116 h 1094869"/>
              <a:gd name="connsiteX8" fmla="*/ 1213459 w 3275687"/>
              <a:gd name="connsiteY8" fmla="*/ 1044993 h 1094869"/>
              <a:gd name="connsiteX9" fmla="*/ 1313212 w 3275687"/>
              <a:gd name="connsiteY9" fmla="*/ 1061618 h 1094869"/>
              <a:gd name="connsiteX10" fmla="*/ 1762099 w 3275687"/>
              <a:gd name="connsiteY10" fmla="*/ 1078243 h 1094869"/>
              <a:gd name="connsiteX11" fmla="*/ 1944979 w 3275687"/>
              <a:gd name="connsiteY11" fmla="*/ 1094869 h 1094869"/>
              <a:gd name="connsiteX12" fmla="*/ 2144485 w 3275687"/>
              <a:gd name="connsiteY12" fmla="*/ 1078243 h 1094869"/>
              <a:gd name="connsiteX13" fmla="*/ 2510245 w 3275687"/>
              <a:gd name="connsiteY13" fmla="*/ 1061618 h 1094869"/>
              <a:gd name="connsiteX14" fmla="*/ 2693125 w 3275687"/>
              <a:gd name="connsiteY14" fmla="*/ 1028367 h 1094869"/>
              <a:gd name="connsiteX15" fmla="*/ 2859379 w 3275687"/>
              <a:gd name="connsiteY15" fmla="*/ 978491 h 1094869"/>
              <a:gd name="connsiteX16" fmla="*/ 3158638 w 3275687"/>
              <a:gd name="connsiteY16" fmla="*/ 895363 h 1094869"/>
              <a:gd name="connsiteX17" fmla="*/ 3271348 w 3275687"/>
              <a:gd name="connsiteY17" fmla="*/ 741845 h 1094869"/>
              <a:gd name="connsiteX18" fmla="*/ 3241765 w 3275687"/>
              <a:gd name="connsiteY18" fmla="*/ 562854 h 1094869"/>
              <a:gd name="connsiteX19" fmla="*/ 3142012 w 3275687"/>
              <a:gd name="connsiteY19" fmla="*/ 479727 h 1094869"/>
              <a:gd name="connsiteX20" fmla="*/ 2840328 w 3275687"/>
              <a:gd name="connsiteY20" fmla="*/ 346890 h 1094869"/>
              <a:gd name="connsiteX21" fmla="*/ 2529946 w 3275687"/>
              <a:gd name="connsiteY21" fmla="*/ 257401 h 1094869"/>
              <a:gd name="connsiteX22" fmla="*/ 2320554 w 3275687"/>
              <a:gd name="connsiteY22" fmla="*/ 206931 h 1094869"/>
              <a:gd name="connsiteX23" fmla="*/ 2024437 w 3275687"/>
              <a:gd name="connsiteY23" fmla="*/ 143328 h 1094869"/>
              <a:gd name="connsiteX24" fmla="*/ 1301839 w 3275687"/>
              <a:gd name="connsiteY24" fmla="*/ 24767 h 1094869"/>
              <a:gd name="connsiteX25" fmla="*/ 1014683 w 3275687"/>
              <a:gd name="connsiteY25" fmla="*/ 1152 h 1094869"/>
              <a:gd name="connsiteX0" fmla="*/ 1315363 w 3275687"/>
              <a:gd name="connsiteY0" fmla="*/ 161886 h 1094869"/>
              <a:gd name="connsiteX1" fmla="*/ 305151 w 3275687"/>
              <a:gd name="connsiteY1" fmla="*/ 91760 h 1094869"/>
              <a:gd name="connsiteX2" fmla="*/ 33052 w 3275687"/>
              <a:gd name="connsiteY2" fmla="*/ 246971 h 1094869"/>
              <a:gd name="connsiteX3" fmla="*/ 16232 w 3275687"/>
              <a:gd name="connsiteY3" fmla="*/ 475225 h 1094869"/>
              <a:gd name="connsiteX4" fmla="*/ 138193 w 3275687"/>
              <a:gd name="connsiteY4" fmla="*/ 698527 h 1094869"/>
              <a:gd name="connsiteX5" fmla="*/ 402527 w 3275687"/>
              <a:gd name="connsiteY5" fmla="*/ 862792 h 1094869"/>
              <a:gd name="connsiteX6" fmla="*/ 580711 w 3275687"/>
              <a:gd name="connsiteY6" fmla="*/ 911954 h 1094869"/>
              <a:gd name="connsiteX7" fmla="*/ 914201 w 3275687"/>
              <a:gd name="connsiteY7" fmla="*/ 995116 h 1094869"/>
              <a:gd name="connsiteX8" fmla="*/ 1213459 w 3275687"/>
              <a:gd name="connsiteY8" fmla="*/ 1044993 h 1094869"/>
              <a:gd name="connsiteX9" fmla="*/ 1310629 w 3275687"/>
              <a:gd name="connsiteY9" fmla="*/ 1000474 h 1094869"/>
              <a:gd name="connsiteX10" fmla="*/ 1762099 w 3275687"/>
              <a:gd name="connsiteY10" fmla="*/ 1078243 h 1094869"/>
              <a:gd name="connsiteX11" fmla="*/ 1944979 w 3275687"/>
              <a:gd name="connsiteY11" fmla="*/ 1094869 h 1094869"/>
              <a:gd name="connsiteX12" fmla="*/ 2144485 w 3275687"/>
              <a:gd name="connsiteY12" fmla="*/ 1078243 h 1094869"/>
              <a:gd name="connsiteX13" fmla="*/ 2510245 w 3275687"/>
              <a:gd name="connsiteY13" fmla="*/ 1061618 h 1094869"/>
              <a:gd name="connsiteX14" fmla="*/ 2693125 w 3275687"/>
              <a:gd name="connsiteY14" fmla="*/ 1028367 h 1094869"/>
              <a:gd name="connsiteX15" fmla="*/ 2859379 w 3275687"/>
              <a:gd name="connsiteY15" fmla="*/ 978491 h 1094869"/>
              <a:gd name="connsiteX16" fmla="*/ 3158638 w 3275687"/>
              <a:gd name="connsiteY16" fmla="*/ 895363 h 1094869"/>
              <a:gd name="connsiteX17" fmla="*/ 3271348 w 3275687"/>
              <a:gd name="connsiteY17" fmla="*/ 741845 h 1094869"/>
              <a:gd name="connsiteX18" fmla="*/ 3241765 w 3275687"/>
              <a:gd name="connsiteY18" fmla="*/ 562854 h 1094869"/>
              <a:gd name="connsiteX19" fmla="*/ 3142012 w 3275687"/>
              <a:gd name="connsiteY19" fmla="*/ 479727 h 1094869"/>
              <a:gd name="connsiteX20" fmla="*/ 2840328 w 3275687"/>
              <a:gd name="connsiteY20" fmla="*/ 346890 h 1094869"/>
              <a:gd name="connsiteX21" fmla="*/ 2529946 w 3275687"/>
              <a:gd name="connsiteY21" fmla="*/ 257401 h 1094869"/>
              <a:gd name="connsiteX22" fmla="*/ 2320554 w 3275687"/>
              <a:gd name="connsiteY22" fmla="*/ 206931 h 1094869"/>
              <a:gd name="connsiteX23" fmla="*/ 2024437 w 3275687"/>
              <a:gd name="connsiteY23" fmla="*/ 143328 h 1094869"/>
              <a:gd name="connsiteX24" fmla="*/ 1301839 w 3275687"/>
              <a:gd name="connsiteY24" fmla="*/ 24767 h 1094869"/>
              <a:gd name="connsiteX25" fmla="*/ 1014683 w 3275687"/>
              <a:gd name="connsiteY25" fmla="*/ 1152 h 1094869"/>
              <a:gd name="connsiteX0" fmla="*/ 1315363 w 3275687"/>
              <a:gd name="connsiteY0" fmla="*/ 161886 h 1094869"/>
              <a:gd name="connsiteX1" fmla="*/ 305151 w 3275687"/>
              <a:gd name="connsiteY1" fmla="*/ 91760 h 1094869"/>
              <a:gd name="connsiteX2" fmla="*/ 33052 w 3275687"/>
              <a:gd name="connsiteY2" fmla="*/ 246971 h 1094869"/>
              <a:gd name="connsiteX3" fmla="*/ 16232 w 3275687"/>
              <a:gd name="connsiteY3" fmla="*/ 475225 h 1094869"/>
              <a:gd name="connsiteX4" fmla="*/ 138193 w 3275687"/>
              <a:gd name="connsiteY4" fmla="*/ 698527 h 1094869"/>
              <a:gd name="connsiteX5" fmla="*/ 402527 w 3275687"/>
              <a:gd name="connsiteY5" fmla="*/ 862792 h 1094869"/>
              <a:gd name="connsiteX6" fmla="*/ 580711 w 3275687"/>
              <a:gd name="connsiteY6" fmla="*/ 911954 h 1094869"/>
              <a:gd name="connsiteX7" fmla="*/ 914201 w 3275687"/>
              <a:gd name="connsiteY7" fmla="*/ 995116 h 1094869"/>
              <a:gd name="connsiteX8" fmla="*/ 1074668 w 3275687"/>
              <a:gd name="connsiteY8" fmla="*/ 963094 h 1094869"/>
              <a:gd name="connsiteX9" fmla="*/ 1310629 w 3275687"/>
              <a:gd name="connsiteY9" fmla="*/ 1000474 h 1094869"/>
              <a:gd name="connsiteX10" fmla="*/ 1762099 w 3275687"/>
              <a:gd name="connsiteY10" fmla="*/ 1078243 h 1094869"/>
              <a:gd name="connsiteX11" fmla="*/ 1944979 w 3275687"/>
              <a:gd name="connsiteY11" fmla="*/ 1094869 h 1094869"/>
              <a:gd name="connsiteX12" fmla="*/ 2144485 w 3275687"/>
              <a:gd name="connsiteY12" fmla="*/ 1078243 h 1094869"/>
              <a:gd name="connsiteX13" fmla="*/ 2510245 w 3275687"/>
              <a:gd name="connsiteY13" fmla="*/ 1061618 h 1094869"/>
              <a:gd name="connsiteX14" fmla="*/ 2693125 w 3275687"/>
              <a:gd name="connsiteY14" fmla="*/ 1028367 h 1094869"/>
              <a:gd name="connsiteX15" fmla="*/ 2859379 w 3275687"/>
              <a:gd name="connsiteY15" fmla="*/ 978491 h 1094869"/>
              <a:gd name="connsiteX16" fmla="*/ 3158638 w 3275687"/>
              <a:gd name="connsiteY16" fmla="*/ 895363 h 1094869"/>
              <a:gd name="connsiteX17" fmla="*/ 3271348 w 3275687"/>
              <a:gd name="connsiteY17" fmla="*/ 741845 h 1094869"/>
              <a:gd name="connsiteX18" fmla="*/ 3241765 w 3275687"/>
              <a:gd name="connsiteY18" fmla="*/ 562854 h 1094869"/>
              <a:gd name="connsiteX19" fmla="*/ 3142012 w 3275687"/>
              <a:gd name="connsiteY19" fmla="*/ 479727 h 1094869"/>
              <a:gd name="connsiteX20" fmla="*/ 2840328 w 3275687"/>
              <a:gd name="connsiteY20" fmla="*/ 346890 h 1094869"/>
              <a:gd name="connsiteX21" fmla="*/ 2529946 w 3275687"/>
              <a:gd name="connsiteY21" fmla="*/ 257401 h 1094869"/>
              <a:gd name="connsiteX22" fmla="*/ 2320554 w 3275687"/>
              <a:gd name="connsiteY22" fmla="*/ 206931 h 1094869"/>
              <a:gd name="connsiteX23" fmla="*/ 2024437 w 3275687"/>
              <a:gd name="connsiteY23" fmla="*/ 143328 h 1094869"/>
              <a:gd name="connsiteX24" fmla="*/ 1301839 w 3275687"/>
              <a:gd name="connsiteY24" fmla="*/ 24767 h 1094869"/>
              <a:gd name="connsiteX25" fmla="*/ 1014683 w 3275687"/>
              <a:gd name="connsiteY25" fmla="*/ 1152 h 1094869"/>
              <a:gd name="connsiteX0" fmla="*/ 1315363 w 3275687"/>
              <a:gd name="connsiteY0" fmla="*/ 161886 h 1094869"/>
              <a:gd name="connsiteX1" fmla="*/ 305151 w 3275687"/>
              <a:gd name="connsiteY1" fmla="*/ 91760 h 1094869"/>
              <a:gd name="connsiteX2" fmla="*/ 33052 w 3275687"/>
              <a:gd name="connsiteY2" fmla="*/ 246971 h 1094869"/>
              <a:gd name="connsiteX3" fmla="*/ 16232 w 3275687"/>
              <a:gd name="connsiteY3" fmla="*/ 475225 h 1094869"/>
              <a:gd name="connsiteX4" fmla="*/ 138193 w 3275687"/>
              <a:gd name="connsiteY4" fmla="*/ 698527 h 1094869"/>
              <a:gd name="connsiteX5" fmla="*/ 402527 w 3275687"/>
              <a:gd name="connsiteY5" fmla="*/ 862792 h 1094869"/>
              <a:gd name="connsiteX6" fmla="*/ 580711 w 3275687"/>
              <a:gd name="connsiteY6" fmla="*/ 911954 h 1094869"/>
              <a:gd name="connsiteX7" fmla="*/ 724365 w 3275687"/>
              <a:gd name="connsiteY7" fmla="*/ 899916 h 1094869"/>
              <a:gd name="connsiteX8" fmla="*/ 1074668 w 3275687"/>
              <a:gd name="connsiteY8" fmla="*/ 963094 h 1094869"/>
              <a:gd name="connsiteX9" fmla="*/ 1310629 w 3275687"/>
              <a:gd name="connsiteY9" fmla="*/ 1000474 h 1094869"/>
              <a:gd name="connsiteX10" fmla="*/ 1762099 w 3275687"/>
              <a:gd name="connsiteY10" fmla="*/ 1078243 h 1094869"/>
              <a:gd name="connsiteX11" fmla="*/ 1944979 w 3275687"/>
              <a:gd name="connsiteY11" fmla="*/ 1094869 h 1094869"/>
              <a:gd name="connsiteX12" fmla="*/ 2144485 w 3275687"/>
              <a:gd name="connsiteY12" fmla="*/ 1078243 h 1094869"/>
              <a:gd name="connsiteX13" fmla="*/ 2510245 w 3275687"/>
              <a:gd name="connsiteY13" fmla="*/ 1061618 h 1094869"/>
              <a:gd name="connsiteX14" fmla="*/ 2693125 w 3275687"/>
              <a:gd name="connsiteY14" fmla="*/ 1028367 h 1094869"/>
              <a:gd name="connsiteX15" fmla="*/ 2859379 w 3275687"/>
              <a:gd name="connsiteY15" fmla="*/ 978491 h 1094869"/>
              <a:gd name="connsiteX16" fmla="*/ 3158638 w 3275687"/>
              <a:gd name="connsiteY16" fmla="*/ 895363 h 1094869"/>
              <a:gd name="connsiteX17" fmla="*/ 3271348 w 3275687"/>
              <a:gd name="connsiteY17" fmla="*/ 741845 h 1094869"/>
              <a:gd name="connsiteX18" fmla="*/ 3241765 w 3275687"/>
              <a:gd name="connsiteY18" fmla="*/ 562854 h 1094869"/>
              <a:gd name="connsiteX19" fmla="*/ 3142012 w 3275687"/>
              <a:gd name="connsiteY19" fmla="*/ 479727 h 1094869"/>
              <a:gd name="connsiteX20" fmla="*/ 2840328 w 3275687"/>
              <a:gd name="connsiteY20" fmla="*/ 346890 h 1094869"/>
              <a:gd name="connsiteX21" fmla="*/ 2529946 w 3275687"/>
              <a:gd name="connsiteY21" fmla="*/ 257401 h 1094869"/>
              <a:gd name="connsiteX22" fmla="*/ 2320554 w 3275687"/>
              <a:gd name="connsiteY22" fmla="*/ 206931 h 1094869"/>
              <a:gd name="connsiteX23" fmla="*/ 2024437 w 3275687"/>
              <a:gd name="connsiteY23" fmla="*/ 143328 h 1094869"/>
              <a:gd name="connsiteX24" fmla="*/ 1301839 w 3275687"/>
              <a:gd name="connsiteY24" fmla="*/ 24767 h 1094869"/>
              <a:gd name="connsiteX25" fmla="*/ 1014683 w 3275687"/>
              <a:gd name="connsiteY25" fmla="*/ 1152 h 1094869"/>
              <a:gd name="connsiteX0" fmla="*/ 1315363 w 3275687"/>
              <a:gd name="connsiteY0" fmla="*/ 161886 h 1094869"/>
              <a:gd name="connsiteX1" fmla="*/ 305151 w 3275687"/>
              <a:gd name="connsiteY1" fmla="*/ 91760 h 1094869"/>
              <a:gd name="connsiteX2" fmla="*/ 33052 w 3275687"/>
              <a:gd name="connsiteY2" fmla="*/ 246971 h 1094869"/>
              <a:gd name="connsiteX3" fmla="*/ 16232 w 3275687"/>
              <a:gd name="connsiteY3" fmla="*/ 475225 h 1094869"/>
              <a:gd name="connsiteX4" fmla="*/ 138193 w 3275687"/>
              <a:gd name="connsiteY4" fmla="*/ 698527 h 1094869"/>
              <a:gd name="connsiteX5" fmla="*/ 402527 w 3275687"/>
              <a:gd name="connsiteY5" fmla="*/ 862792 h 1094869"/>
              <a:gd name="connsiteX6" fmla="*/ 526463 w 3275687"/>
              <a:gd name="connsiteY6" fmla="*/ 842937 h 1094869"/>
              <a:gd name="connsiteX7" fmla="*/ 724365 w 3275687"/>
              <a:gd name="connsiteY7" fmla="*/ 899916 h 1094869"/>
              <a:gd name="connsiteX8" fmla="*/ 1074668 w 3275687"/>
              <a:gd name="connsiteY8" fmla="*/ 963094 h 1094869"/>
              <a:gd name="connsiteX9" fmla="*/ 1310629 w 3275687"/>
              <a:gd name="connsiteY9" fmla="*/ 1000474 h 1094869"/>
              <a:gd name="connsiteX10" fmla="*/ 1762099 w 3275687"/>
              <a:gd name="connsiteY10" fmla="*/ 1078243 h 1094869"/>
              <a:gd name="connsiteX11" fmla="*/ 1944979 w 3275687"/>
              <a:gd name="connsiteY11" fmla="*/ 1094869 h 1094869"/>
              <a:gd name="connsiteX12" fmla="*/ 2144485 w 3275687"/>
              <a:gd name="connsiteY12" fmla="*/ 1078243 h 1094869"/>
              <a:gd name="connsiteX13" fmla="*/ 2510245 w 3275687"/>
              <a:gd name="connsiteY13" fmla="*/ 1061618 h 1094869"/>
              <a:gd name="connsiteX14" fmla="*/ 2693125 w 3275687"/>
              <a:gd name="connsiteY14" fmla="*/ 1028367 h 1094869"/>
              <a:gd name="connsiteX15" fmla="*/ 2859379 w 3275687"/>
              <a:gd name="connsiteY15" fmla="*/ 978491 h 1094869"/>
              <a:gd name="connsiteX16" fmla="*/ 3158638 w 3275687"/>
              <a:gd name="connsiteY16" fmla="*/ 895363 h 1094869"/>
              <a:gd name="connsiteX17" fmla="*/ 3271348 w 3275687"/>
              <a:gd name="connsiteY17" fmla="*/ 741845 h 1094869"/>
              <a:gd name="connsiteX18" fmla="*/ 3241765 w 3275687"/>
              <a:gd name="connsiteY18" fmla="*/ 562854 h 1094869"/>
              <a:gd name="connsiteX19" fmla="*/ 3142012 w 3275687"/>
              <a:gd name="connsiteY19" fmla="*/ 479727 h 1094869"/>
              <a:gd name="connsiteX20" fmla="*/ 2840328 w 3275687"/>
              <a:gd name="connsiteY20" fmla="*/ 346890 h 1094869"/>
              <a:gd name="connsiteX21" fmla="*/ 2529946 w 3275687"/>
              <a:gd name="connsiteY21" fmla="*/ 257401 h 1094869"/>
              <a:gd name="connsiteX22" fmla="*/ 2320554 w 3275687"/>
              <a:gd name="connsiteY22" fmla="*/ 206931 h 1094869"/>
              <a:gd name="connsiteX23" fmla="*/ 2024437 w 3275687"/>
              <a:gd name="connsiteY23" fmla="*/ 143328 h 1094869"/>
              <a:gd name="connsiteX24" fmla="*/ 1301839 w 3275687"/>
              <a:gd name="connsiteY24" fmla="*/ 24767 h 1094869"/>
              <a:gd name="connsiteX25" fmla="*/ 1014683 w 3275687"/>
              <a:gd name="connsiteY25" fmla="*/ 1152 h 1094869"/>
              <a:gd name="connsiteX0" fmla="*/ 1315363 w 3275687"/>
              <a:gd name="connsiteY0" fmla="*/ 161886 h 1094869"/>
              <a:gd name="connsiteX1" fmla="*/ 305151 w 3275687"/>
              <a:gd name="connsiteY1" fmla="*/ 91760 h 1094869"/>
              <a:gd name="connsiteX2" fmla="*/ 33052 w 3275687"/>
              <a:gd name="connsiteY2" fmla="*/ 246971 h 1094869"/>
              <a:gd name="connsiteX3" fmla="*/ 16232 w 3275687"/>
              <a:gd name="connsiteY3" fmla="*/ 475225 h 1094869"/>
              <a:gd name="connsiteX4" fmla="*/ 138193 w 3275687"/>
              <a:gd name="connsiteY4" fmla="*/ 698527 h 1094869"/>
              <a:gd name="connsiteX5" fmla="*/ 402527 w 3275687"/>
              <a:gd name="connsiteY5" fmla="*/ 862792 h 1094869"/>
              <a:gd name="connsiteX6" fmla="*/ 724365 w 3275687"/>
              <a:gd name="connsiteY6" fmla="*/ 899916 h 1094869"/>
              <a:gd name="connsiteX7" fmla="*/ 1074668 w 3275687"/>
              <a:gd name="connsiteY7" fmla="*/ 963094 h 1094869"/>
              <a:gd name="connsiteX8" fmla="*/ 1310629 w 3275687"/>
              <a:gd name="connsiteY8" fmla="*/ 1000474 h 1094869"/>
              <a:gd name="connsiteX9" fmla="*/ 1762099 w 3275687"/>
              <a:gd name="connsiteY9" fmla="*/ 1078243 h 1094869"/>
              <a:gd name="connsiteX10" fmla="*/ 1944979 w 3275687"/>
              <a:gd name="connsiteY10" fmla="*/ 1094869 h 1094869"/>
              <a:gd name="connsiteX11" fmla="*/ 2144485 w 3275687"/>
              <a:gd name="connsiteY11" fmla="*/ 1078243 h 1094869"/>
              <a:gd name="connsiteX12" fmla="*/ 2510245 w 3275687"/>
              <a:gd name="connsiteY12" fmla="*/ 1061618 h 1094869"/>
              <a:gd name="connsiteX13" fmla="*/ 2693125 w 3275687"/>
              <a:gd name="connsiteY13" fmla="*/ 1028367 h 1094869"/>
              <a:gd name="connsiteX14" fmla="*/ 2859379 w 3275687"/>
              <a:gd name="connsiteY14" fmla="*/ 978491 h 1094869"/>
              <a:gd name="connsiteX15" fmla="*/ 3158638 w 3275687"/>
              <a:gd name="connsiteY15" fmla="*/ 895363 h 1094869"/>
              <a:gd name="connsiteX16" fmla="*/ 3271348 w 3275687"/>
              <a:gd name="connsiteY16" fmla="*/ 741845 h 1094869"/>
              <a:gd name="connsiteX17" fmla="*/ 3241765 w 3275687"/>
              <a:gd name="connsiteY17" fmla="*/ 562854 h 1094869"/>
              <a:gd name="connsiteX18" fmla="*/ 3142012 w 3275687"/>
              <a:gd name="connsiteY18" fmla="*/ 479727 h 1094869"/>
              <a:gd name="connsiteX19" fmla="*/ 2840328 w 3275687"/>
              <a:gd name="connsiteY19" fmla="*/ 346890 h 1094869"/>
              <a:gd name="connsiteX20" fmla="*/ 2529946 w 3275687"/>
              <a:gd name="connsiteY20" fmla="*/ 257401 h 1094869"/>
              <a:gd name="connsiteX21" fmla="*/ 2320554 w 3275687"/>
              <a:gd name="connsiteY21" fmla="*/ 206931 h 1094869"/>
              <a:gd name="connsiteX22" fmla="*/ 2024437 w 3275687"/>
              <a:gd name="connsiteY22" fmla="*/ 143328 h 1094869"/>
              <a:gd name="connsiteX23" fmla="*/ 1301839 w 3275687"/>
              <a:gd name="connsiteY23" fmla="*/ 24767 h 1094869"/>
              <a:gd name="connsiteX24" fmla="*/ 1014683 w 3275687"/>
              <a:gd name="connsiteY24" fmla="*/ 1152 h 1094869"/>
              <a:gd name="connsiteX0" fmla="*/ 1315363 w 3275687"/>
              <a:gd name="connsiteY0" fmla="*/ 161886 h 1094869"/>
              <a:gd name="connsiteX1" fmla="*/ 305151 w 3275687"/>
              <a:gd name="connsiteY1" fmla="*/ 91760 h 1094869"/>
              <a:gd name="connsiteX2" fmla="*/ 33052 w 3275687"/>
              <a:gd name="connsiteY2" fmla="*/ 246971 h 1094869"/>
              <a:gd name="connsiteX3" fmla="*/ 16232 w 3275687"/>
              <a:gd name="connsiteY3" fmla="*/ 475225 h 1094869"/>
              <a:gd name="connsiteX4" fmla="*/ 138193 w 3275687"/>
              <a:gd name="connsiteY4" fmla="*/ 698527 h 1094869"/>
              <a:gd name="connsiteX5" fmla="*/ 402784 w 3275687"/>
              <a:gd name="connsiteY5" fmla="*/ 818649 h 1094869"/>
              <a:gd name="connsiteX6" fmla="*/ 724365 w 3275687"/>
              <a:gd name="connsiteY6" fmla="*/ 899916 h 1094869"/>
              <a:gd name="connsiteX7" fmla="*/ 1074668 w 3275687"/>
              <a:gd name="connsiteY7" fmla="*/ 963094 h 1094869"/>
              <a:gd name="connsiteX8" fmla="*/ 1310629 w 3275687"/>
              <a:gd name="connsiteY8" fmla="*/ 1000474 h 1094869"/>
              <a:gd name="connsiteX9" fmla="*/ 1762099 w 3275687"/>
              <a:gd name="connsiteY9" fmla="*/ 1078243 h 1094869"/>
              <a:gd name="connsiteX10" fmla="*/ 1944979 w 3275687"/>
              <a:gd name="connsiteY10" fmla="*/ 1094869 h 1094869"/>
              <a:gd name="connsiteX11" fmla="*/ 2144485 w 3275687"/>
              <a:gd name="connsiteY11" fmla="*/ 1078243 h 1094869"/>
              <a:gd name="connsiteX12" fmla="*/ 2510245 w 3275687"/>
              <a:gd name="connsiteY12" fmla="*/ 1061618 h 1094869"/>
              <a:gd name="connsiteX13" fmla="*/ 2693125 w 3275687"/>
              <a:gd name="connsiteY13" fmla="*/ 1028367 h 1094869"/>
              <a:gd name="connsiteX14" fmla="*/ 2859379 w 3275687"/>
              <a:gd name="connsiteY14" fmla="*/ 978491 h 1094869"/>
              <a:gd name="connsiteX15" fmla="*/ 3158638 w 3275687"/>
              <a:gd name="connsiteY15" fmla="*/ 895363 h 1094869"/>
              <a:gd name="connsiteX16" fmla="*/ 3271348 w 3275687"/>
              <a:gd name="connsiteY16" fmla="*/ 741845 h 1094869"/>
              <a:gd name="connsiteX17" fmla="*/ 3241765 w 3275687"/>
              <a:gd name="connsiteY17" fmla="*/ 562854 h 1094869"/>
              <a:gd name="connsiteX18" fmla="*/ 3142012 w 3275687"/>
              <a:gd name="connsiteY18" fmla="*/ 479727 h 1094869"/>
              <a:gd name="connsiteX19" fmla="*/ 2840328 w 3275687"/>
              <a:gd name="connsiteY19" fmla="*/ 346890 h 1094869"/>
              <a:gd name="connsiteX20" fmla="*/ 2529946 w 3275687"/>
              <a:gd name="connsiteY20" fmla="*/ 257401 h 1094869"/>
              <a:gd name="connsiteX21" fmla="*/ 2320554 w 3275687"/>
              <a:gd name="connsiteY21" fmla="*/ 206931 h 1094869"/>
              <a:gd name="connsiteX22" fmla="*/ 2024437 w 3275687"/>
              <a:gd name="connsiteY22" fmla="*/ 143328 h 1094869"/>
              <a:gd name="connsiteX23" fmla="*/ 1301839 w 3275687"/>
              <a:gd name="connsiteY23" fmla="*/ 24767 h 1094869"/>
              <a:gd name="connsiteX24" fmla="*/ 1014683 w 3275687"/>
              <a:gd name="connsiteY24" fmla="*/ 1152 h 1094869"/>
              <a:gd name="connsiteX0" fmla="*/ 1315363 w 3275687"/>
              <a:gd name="connsiteY0" fmla="*/ 161886 h 1084670"/>
              <a:gd name="connsiteX1" fmla="*/ 305151 w 3275687"/>
              <a:gd name="connsiteY1" fmla="*/ 91760 h 1084670"/>
              <a:gd name="connsiteX2" fmla="*/ 33052 w 3275687"/>
              <a:gd name="connsiteY2" fmla="*/ 246971 h 1084670"/>
              <a:gd name="connsiteX3" fmla="*/ 16232 w 3275687"/>
              <a:gd name="connsiteY3" fmla="*/ 475225 h 1084670"/>
              <a:gd name="connsiteX4" fmla="*/ 138193 w 3275687"/>
              <a:gd name="connsiteY4" fmla="*/ 698527 h 1084670"/>
              <a:gd name="connsiteX5" fmla="*/ 402784 w 3275687"/>
              <a:gd name="connsiteY5" fmla="*/ 818649 h 1084670"/>
              <a:gd name="connsiteX6" fmla="*/ 724365 w 3275687"/>
              <a:gd name="connsiteY6" fmla="*/ 899916 h 1084670"/>
              <a:gd name="connsiteX7" fmla="*/ 1074668 w 3275687"/>
              <a:gd name="connsiteY7" fmla="*/ 963094 h 1084670"/>
              <a:gd name="connsiteX8" fmla="*/ 1310629 w 3275687"/>
              <a:gd name="connsiteY8" fmla="*/ 1000474 h 1084670"/>
              <a:gd name="connsiteX9" fmla="*/ 1762099 w 3275687"/>
              <a:gd name="connsiteY9" fmla="*/ 1078243 h 1084670"/>
              <a:gd name="connsiteX10" fmla="*/ 2144485 w 3275687"/>
              <a:gd name="connsiteY10" fmla="*/ 1078243 h 1084670"/>
              <a:gd name="connsiteX11" fmla="*/ 2510245 w 3275687"/>
              <a:gd name="connsiteY11" fmla="*/ 1061618 h 1084670"/>
              <a:gd name="connsiteX12" fmla="*/ 2693125 w 3275687"/>
              <a:gd name="connsiteY12" fmla="*/ 1028367 h 1084670"/>
              <a:gd name="connsiteX13" fmla="*/ 2859379 w 3275687"/>
              <a:gd name="connsiteY13" fmla="*/ 978491 h 1084670"/>
              <a:gd name="connsiteX14" fmla="*/ 3158638 w 3275687"/>
              <a:gd name="connsiteY14" fmla="*/ 895363 h 1084670"/>
              <a:gd name="connsiteX15" fmla="*/ 3271348 w 3275687"/>
              <a:gd name="connsiteY15" fmla="*/ 741845 h 1084670"/>
              <a:gd name="connsiteX16" fmla="*/ 3241765 w 3275687"/>
              <a:gd name="connsiteY16" fmla="*/ 562854 h 1084670"/>
              <a:gd name="connsiteX17" fmla="*/ 3142012 w 3275687"/>
              <a:gd name="connsiteY17" fmla="*/ 479727 h 1084670"/>
              <a:gd name="connsiteX18" fmla="*/ 2840328 w 3275687"/>
              <a:gd name="connsiteY18" fmla="*/ 346890 h 1084670"/>
              <a:gd name="connsiteX19" fmla="*/ 2529946 w 3275687"/>
              <a:gd name="connsiteY19" fmla="*/ 257401 h 1084670"/>
              <a:gd name="connsiteX20" fmla="*/ 2320554 w 3275687"/>
              <a:gd name="connsiteY20" fmla="*/ 206931 h 1084670"/>
              <a:gd name="connsiteX21" fmla="*/ 2024437 w 3275687"/>
              <a:gd name="connsiteY21" fmla="*/ 143328 h 1084670"/>
              <a:gd name="connsiteX22" fmla="*/ 1301839 w 3275687"/>
              <a:gd name="connsiteY22" fmla="*/ 24767 h 1084670"/>
              <a:gd name="connsiteX23" fmla="*/ 1014683 w 3275687"/>
              <a:gd name="connsiteY23" fmla="*/ 1152 h 1084670"/>
              <a:gd name="connsiteX0" fmla="*/ 1315363 w 3275687"/>
              <a:gd name="connsiteY0" fmla="*/ 161886 h 1078269"/>
              <a:gd name="connsiteX1" fmla="*/ 305151 w 3275687"/>
              <a:gd name="connsiteY1" fmla="*/ 91760 h 1078269"/>
              <a:gd name="connsiteX2" fmla="*/ 33052 w 3275687"/>
              <a:gd name="connsiteY2" fmla="*/ 246971 h 1078269"/>
              <a:gd name="connsiteX3" fmla="*/ 16232 w 3275687"/>
              <a:gd name="connsiteY3" fmla="*/ 475225 h 1078269"/>
              <a:gd name="connsiteX4" fmla="*/ 138193 w 3275687"/>
              <a:gd name="connsiteY4" fmla="*/ 698527 h 1078269"/>
              <a:gd name="connsiteX5" fmla="*/ 402784 w 3275687"/>
              <a:gd name="connsiteY5" fmla="*/ 818649 h 1078269"/>
              <a:gd name="connsiteX6" fmla="*/ 724365 w 3275687"/>
              <a:gd name="connsiteY6" fmla="*/ 899916 h 1078269"/>
              <a:gd name="connsiteX7" fmla="*/ 1074668 w 3275687"/>
              <a:gd name="connsiteY7" fmla="*/ 963094 h 1078269"/>
              <a:gd name="connsiteX8" fmla="*/ 1310629 w 3275687"/>
              <a:gd name="connsiteY8" fmla="*/ 1000474 h 1078269"/>
              <a:gd name="connsiteX9" fmla="*/ 1735775 w 3275687"/>
              <a:gd name="connsiteY9" fmla="*/ 1057663 h 1078269"/>
              <a:gd name="connsiteX10" fmla="*/ 2144485 w 3275687"/>
              <a:gd name="connsiteY10" fmla="*/ 1078243 h 1078269"/>
              <a:gd name="connsiteX11" fmla="*/ 2510245 w 3275687"/>
              <a:gd name="connsiteY11" fmla="*/ 1061618 h 1078269"/>
              <a:gd name="connsiteX12" fmla="*/ 2693125 w 3275687"/>
              <a:gd name="connsiteY12" fmla="*/ 1028367 h 1078269"/>
              <a:gd name="connsiteX13" fmla="*/ 2859379 w 3275687"/>
              <a:gd name="connsiteY13" fmla="*/ 978491 h 1078269"/>
              <a:gd name="connsiteX14" fmla="*/ 3158638 w 3275687"/>
              <a:gd name="connsiteY14" fmla="*/ 895363 h 1078269"/>
              <a:gd name="connsiteX15" fmla="*/ 3271348 w 3275687"/>
              <a:gd name="connsiteY15" fmla="*/ 741845 h 1078269"/>
              <a:gd name="connsiteX16" fmla="*/ 3241765 w 3275687"/>
              <a:gd name="connsiteY16" fmla="*/ 562854 h 1078269"/>
              <a:gd name="connsiteX17" fmla="*/ 3142012 w 3275687"/>
              <a:gd name="connsiteY17" fmla="*/ 479727 h 1078269"/>
              <a:gd name="connsiteX18" fmla="*/ 2840328 w 3275687"/>
              <a:gd name="connsiteY18" fmla="*/ 346890 h 1078269"/>
              <a:gd name="connsiteX19" fmla="*/ 2529946 w 3275687"/>
              <a:gd name="connsiteY19" fmla="*/ 257401 h 1078269"/>
              <a:gd name="connsiteX20" fmla="*/ 2320554 w 3275687"/>
              <a:gd name="connsiteY20" fmla="*/ 206931 h 1078269"/>
              <a:gd name="connsiteX21" fmla="*/ 2024437 w 3275687"/>
              <a:gd name="connsiteY21" fmla="*/ 143328 h 1078269"/>
              <a:gd name="connsiteX22" fmla="*/ 1301839 w 3275687"/>
              <a:gd name="connsiteY22" fmla="*/ 24767 h 1078269"/>
              <a:gd name="connsiteX23" fmla="*/ 1014683 w 3275687"/>
              <a:gd name="connsiteY23" fmla="*/ 1152 h 1078269"/>
              <a:gd name="connsiteX0" fmla="*/ 1315363 w 3275687"/>
              <a:gd name="connsiteY0" fmla="*/ 161886 h 1078269"/>
              <a:gd name="connsiteX1" fmla="*/ 305151 w 3275687"/>
              <a:gd name="connsiteY1" fmla="*/ 91760 h 1078269"/>
              <a:gd name="connsiteX2" fmla="*/ 33052 w 3275687"/>
              <a:gd name="connsiteY2" fmla="*/ 246971 h 1078269"/>
              <a:gd name="connsiteX3" fmla="*/ 16232 w 3275687"/>
              <a:gd name="connsiteY3" fmla="*/ 475225 h 1078269"/>
              <a:gd name="connsiteX4" fmla="*/ 151922 w 3275687"/>
              <a:gd name="connsiteY4" fmla="*/ 661959 h 1078269"/>
              <a:gd name="connsiteX5" fmla="*/ 402784 w 3275687"/>
              <a:gd name="connsiteY5" fmla="*/ 818649 h 1078269"/>
              <a:gd name="connsiteX6" fmla="*/ 724365 w 3275687"/>
              <a:gd name="connsiteY6" fmla="*/ 899916 h 1078269"/>
              <a:gd name="connsiteX7" fmla="*/ 1074668 w 3275687"/>
              <a:gd name="connsiteY7" fmla="*/ 963094 h 1078269"/>
              <a:gd name="connsiteX8" fmla="*/ 1310629 w 3275687"/>
              <a:gd name="connsiteY8" fmla="*/ 1000474 h 1078269"/>
              <a:gd name="connsiteX9" fmla="*/ 1735775 w 3275687"/>
              <a:gd name="connsiteY9" fmla="*/ 1057663 h 1078269"/>
              <a:gd name="connsiteX10" fmla="*/ 2144485 w 3275687"/>
              <a:gd name="connsiteY10" fmla="*/ 1078243 h 1078269"/>
              <a:gd name="connsiteX11" fmla="*/ 2510245 w 3275687"/>
              <a:gd name="connsiteY11" fmla="*/ 1061618 h 1078269"/>
              <a:gd name="connsiteX12" fmla="*/ 2693125 w 3275687"/>
              <a:gd name="connsiteY12" fmla="*/ 1028367 h 1078269"/>
              <a:gd name="connsiteX13" fmla="*/ 2859379 w 3275687"/>
              <a:gd name="connsiteY13" fmla="*/ 978491 h 1078269"/>
              <a:gd name="connsiteX14" fmla="*/ 3158638 w 3275687"/>
              <a:gd name="connsiteY14" fmla="*/ 895363 h 1078269"/>
              <a:gd name="connsiteX15" fmla="*/ 3271348 w 3275687"/>
              <a:gd name="connsiteY15" fmla="*/ 741845 h 1078269"/>
              <a:gd name="connsiteX16" fmla="*/ 3241765 w 3275687"/>
              <a:gd name="connsiteY16" fmla="*/ 562854 h 1078269"/>
              <a:gd name="connsiteX17" fmla="*/ 3142012 w 3275687"/>
              <a:gd name="connsiteY17" fmla="*/ 479727 h 1078269"/>
              <a:gd name="connsiteX18" fmla="*/ 2840328 w 3275687"/>
              <a:gd name="connsiteY18" fmla="*/ 346890 h 1078269"/>
              <a:gd name="connsiteX19" fmla="*/ 2529946 w 3275687"/>
              <a:gd name="connsiteY19" fmla="*/ 257401 h 1078269"/>
              <a:gd name="connsiteX20" fmla="*/ 2320554 w 3275687"/>
              <a:gd name="connsiteY20" fmla="*/ 206931 h 1078269"/>
              <a:gd name="connsiteX21" fmla="*/ 2024437 w 3275687"/>
              <a:gd name="connsiteY21" fmla="*/ 143328 h 1078269"/>
              <a:gd name="connsiteX22" fmla="*/ 1301839 w 3275687"/>
              <a:gd name="connsiteY22" fmla="*/ 24767 h 1078269"/>
              <a:gd name="connsiteX23" fmla="*/ 1014683 w 3275687"/>
              <a:gd name="connsiteY23" fmla="*/ 1152 h 1078269"/>
              <a:gd name="connsiteX0" fmla="*/ 1315363 w 3275687"/>
              <a:gd name="connsiteY0" fmla="*/ 161886 h 1078269"/>
              <a:gd name="connsiteX1" fmla="*/ 305151 w 3275687"/>
              <a:gd name="connsiteY1" fmla="*/ 91760 h 1078269"/>
              <a:gd name="connsiteX2" fmla="*/ 33052 w 3275687"/>
              <a:gd name="connsiteY2" fmla="*/ 246971 h 1078269"/>
              <a:gd name="connsiteX3" fmla="*/ 16232 w 3275687"/>
              <a:gd name="connsiteY3" fmla="*/ 475225 h 1078269"/>
              <a:gd name="connsiteX4" fmla="*/ 151922 w 3275687"/>
              <a:gd name="connsiteY4" fmla="*/ 661959 h 1078269"/>
              <a:gd name="connsiteX5" fmla="*/ 402784 w 3275687"/>
              <a:gd name="connsiteY5" fmla="*/ 818649 h 1078269"/>
              <a:gd name="connsiteX6" fmla="*/ 724365 w 3275687"/>
              <a:gd name="connsiteY6" fmla="*/ 899916 h 1078269"/>
              <a:gd name="connsiteX7" fmla="*/ 1074668 w 3275687"/>
              <a:gd name="connsiteY7" fmla="*/ 963094 h 1078269"/>
              <a:gd name="connsiteX8" fmla="*/ 1310629 w 3275687"/>
              <a:gd name="connsiteY8" fmla="*/ 1000474 h 1078269"/>
              <a:gd name="connsiteX9" fmla="*/ 1735775 w 3275687"/>
              <a:gd name="connsiteY9" fmla="*/ 1057663 h 1078269"/>
              <a:gd name="connsiteX10" fmla="*/ 2144485 w 3275687"/>
              <a:gd name="connsiteY10" fmla="*/ 1078243 h 1078269"/>
              <a:gd name="connsiteX11" fmla="*/ 2510245 w 3275687"/>
              <a:gd name="connsiteY11" fmla="*/ 1061618 h 1078269"/>
              <a:gd name="connsiteX12" fmla="*/ 2693125 w 3275687"/>
              <a:gd name="connsiteY12" fmla="*/ 1028367 h 1078269"/>
              <a:gd name="connsiteX13" fmla="*/ 3158638 w 3275687"/>
              <a:gd name="connsiteY13" fmla="*/ 895363 h 1078269"/>
              <a:gd name="connsiteX14" fmla="*/ 3271348 w 3275687"/>
              <a:gd name="connsiteY14" fmla="*/ 741845 h 1078269"/>
              <a:gd name="connsiteX15" fmla="*/ 3241765 w 3275687"/>
              <a:gd name="connsiteY15" fmla="*/ 562854 h 1078269"/>
              <a:gd name="connsiteX16" fmla="*/ 3142012 w 3275687"/>
              <a:gd name="connsiteY16" fmla="*/ 479727 h 1078269"/>
              <a:gd name="connsiteX17" fmla="*/ 2840328 w 3275687"/>
              <a:gd name="connsiteY17" fmla="*/ 346890 h 1078269"/>
              <a:gd name="connsiteX18" fmla="*/ 2529946 w 3275687"/>
              <a:gd name="connsiteY18" fmla="*/ 257401 h 1078269"/>
              <a:gd name="connsiteX19" fmla="*/ 2320554 w 3275687"/>
              <a:gd name="connsiteY19" fmla="*/ 206931 h 1078269"/>
              <a:gd name="connsiteX20" fmla="*/ 2024437 w 3275687"/>
              <a:gd name="connsiteY20" fmla="*/ 143328 h 1078269"/>
              <a:gd name="connsiteX21" fmla="*/ 1301839 w 3275687"/>
              <a:gd name="connsiteY21" fmla="*/ 24767 h 1078269"/>
              <a:gd name="connsiteX22" fmla="*/ 1014683 w 3275687"/>
              <a:gd name="connsiteY22" fmla="*/ 1152 h 10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75687" h="1078269">
                <a:moveTo>
                  <a:pt x="1315363" y="161886"/>
                </a:moveTo>
                <a:cubicBezTo>
                  <a:pt x="747243" y="41027"/>
                  <a:pt x="518869" y="77579"/>
                  <a:pt x="305151" y="91760"/>
                </a:cubicBezTo>
                <a:cubicBezTo>
                  <a:pt x="91433" y="105941"/>
                  <a:pt x="81205" y="183060"/>
                  <a:pt x="33052" y="246971"/>
                </a:cubicBezTo>
                <a:cubicBezTo>
                  <a:pt x="-15101" y="310882"/>
                  <a:pt x="-1291" y="399966"/>
                  <a:pt x="16232" y="475225"/>
                </a:cubicBezTo>
                <a:cubicBezTo>
                  <a:pt x="33755" y="550484"/>
                  <a:pt x="87497" y="604722"/>
                  <a:pt x="151922" y="661959"/>
                </a:cubicBezTo>
                <a:cubicBezTo>
                  <a:pt x="216347" y="719196"/>
                  <a:pt x="307377" y="778990"/>
                  <a:pt x="402784" y="818649"/>
                </a:cubicBezTo>
                <a:cubicBezTo>
                  <a:pt x="498191" y="858308"/>
                  <a:pt x="612384" y="875842"/>
                  <a:pt x="724365" y="899916"/>
                </a:cubicBezTo>
                <a:cubicBezTo>
                  <a:pt x="836346" y="923990"/>
                  <a:pt x="976957" y="946334"/>
                  <a:pt x="1074668" y="963094"/>
                </a:cubicBezTo>
                <a:cubicBezTo>
                  <a:pt x="1172379" y="979854"/>
                  <a:pt x="1200445" y="984713"/>
                  <a:pt x="1310629" y="1000474"/>
                </a:cubicBezTo>
                <a:cubicBezTo>
                  <a:pt x="1420813" y="1016235"/>
                  <a:pt x="1586146" y="1052121"/>
                  <a:pt x="1735775" y="1057663"/>
                </a:cubicBezTo>
                <a:cubicBezTo>
                  <a:pt x="1874751" y="1070625"/>
                  <a:pt x="2015407" y="1077584"/>
                  <a:pt x="2144485" y="1078243"/>
                </a:cubicBezTo>
                <a:cubicBezTo>
                  <a:pt x="2273563" y="1078902"/>
                  <a:pt x="2388325" y="1067160"/>
                  <a:pt x="2510245" y="1061618"/>
                </a:cubicBezTo>
                <a:cubicBezTo>
                  <a:pt x="2571205" y="1050534"/>
                  <a:pt x="2585060" y="1056076"/>
                  <a:pt x="2693125" y="1028367"/>
                </a:cubicBezTo>
                <a:cubicBezTo>
                  <a:pt x="2801190" y="1000658"/>
                  <a:pt x="3062268" y="943117"/>
                  <a:pt x="3158638" y="895363"/>
                </a:cubicBezTo>
                <a:cubicBezTo>
                  <a:pt x="3255008" y="847609"/>
                  <a:pt x="3257494" y="797263"/>
                  <a:pt x="3271348" y="741845"/>
                </a:cubicBezTo>
                <a:cubicBezTo>
                  <a:pt x="3285203" y="686427"/>
                  <a:pt x="3263321" y="606540"/>
                  <a:pt x="3241765" y="562854"/>
                </a:cubicBezTo>
                <a:cubicBezTo>
                  <a:pt x="3220209" y="519168"/>
                  <a:pt x="3208918" y="515721"/>
                  <a:pt x="3142012" y="479727"/>
                </a:cubicBezTo>
                <a:cubicBezTo>
                  <a:pt x="3075106" y="443733"/>
                  <a:pt x="2942339" y="383944"/>
                  <a:pt x="2840328" y="346890"/>
                </a:cubicBezTo>
                <a:cubicBezTo>
                  <a:pt x="2738317" y="309836"/>
                  <a:pt x="2616575" y="280727"/>
                  <a:pt x="2529946" y="257401"/>
                </a:cubicBezTo>
                <a:cubicBezTo>
                  <a:pt x="2443317" y="234075"/>
                  <a:pt x="2404805" y="225943"/>
                  <a:pt x="2320554" y="206931"/>
                </a:cubicBezTo>
                <a:cubicBezTo>
                  <a:pt x="2236303" y="187919"/>
                  <a:pt x="2194223" y="173689"/>
                  <a:pt x="2024437" y="143328"/>
                </a:cubicBezTo>
                <a:cubicBezTo>
                  <a:pt x="1854651" y="112967"/>
                  <a:pt x="1470131" y="48463"/>
                  <a:pt x="1301839" y="24767"/>
                </a:cubicBezTo>
                <a:cubicBezTo>
                  <a:pt x="1133547" y="1071"/>
                  <a:pt x="1056247" y="-2312"/>
                  <a:pt x="1014683" y="1152"/>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nt'l minimum">
            <a:extLst>
              <a:ext uri="{FF2B5EF4-FFF2-40B4-BE49-F238E27FC236}">
                <a16:creationId xmlns:a16="http://schemas.microsoft.com/office/drawing/2014/main" id="{AA58381F-B3CB-8F4A-BFC4-F3F6CEB76BD9}"/>
              </a:ext>
            </a:extLst>
          </p:cNvPr>
          <p:cNvSpPr txBox="1"/>
          <p:nvPr/>
        </p:nvSpPr>
        <p:spPr>
          <a:xfrm rot="20503021">
            <a:off x="9279562" y="2114438"/>
            <a:ext cx="2080378" cy="646331"/>
          </a:xfrm>
          <a:prstGeom prst="rect">
            <a:avLst/>
          </a:prstGeom>
          <a:noFill/>
        </p:spPr>
        <p:txBody>
          <a:bodyPr wrap="none" rtlCol="0">
            <a:spAutoFit/>
          </a:bodyPr>
          <a:lstStyle/>
          <a:p>
            <a:r>
              <a:rPr lang="en-US" i="1" dirty="0">
                <a:solidFill>
                  <a:srgbClr val="C00000"/>
                </a:solidFill>
                <a:latin typeface="Chalkduster" panose="03050602040202020205" pitchFamily="66" charset="77"/>
              </a:rPr>
              <a:t>International </a:t>
            </a:r>
          </a:p>
          <a:p>
            <a:pPr algn="ctr"/>
            <a:r>
              <a:rPr lang="en-US" i="1" dirty="0">
                <a:solidFill>
                  <a:srgbClr val="C00000"/>
                </a:solidFill>
                <a:latin typeface="Chalkduster" panose="03050602040202020205" pitchFamily="66" charset="77"/>
              </a:rPr>
              <a:t>minimum!</a:t>
            </a:r>
          </a:p>
        </p:txBody>
      </p:sp>
      <p:sp>
        <p:nvSpPr>
          <p:cNvPr id="21" name="Minimum arrow">
            <a:extLst>
              <a:ext uri="{FF2B5EF4-FFF2-40B4-BE49-F238E27FC236}">
                <a16:creationId xmlns:a16="http://schemas.microsoft.com/office/drawing/2014/main" id="{29CE273B-0121-3D42-AF1D-8C74BB7D1879}"/>
              </a:ext>
            </a:extLst>
          </p:cNvPr>
          <p:cNvSpPr/>
          <p:nvPr/>
        </p:nvSpPr>
        <p:spPr>
          <a:xfrm>
            <a:off x="8086147" y="1850354"/>
            <a:ext cx="2171700" cy="327213"/>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96E64A1-180C-704A-B131-EF360D10E72E}"/>
              </a:ext>
            </a:extLst>
          </p:cNvPr>
          <p:cNvSpPr txBox="1"/>
          <p:nvPr/>
        </p:nvSpPr>
        <p:spPr>
          <a:xfrm>
            <a:off x="4263519" y="5844872"/>
            <a:ext cx="492443" cy="230832"/>
          </a:xfrm>
          <a:prstGeom prst="rect">
            <a:avLst/>
          </a:prstGeom>
          <a:solidFill>
            <a:schemeClr val="bg1"/>
          </a:solidFill>
        </p:spPr>
        <p:txBody>
          <a:bodyPr wrap="none" rtlCol="0">
            <a:spAutoFit/>
          </a:bodyPr>
          <a:lstStyle/>
          <a:p>
            <a:r>
              <a:rPr lang="en-US" sz="900" i="1" dirty="0"/>
              <a:t>Death</a:t>
            </a:r>
          </a:p>
        </p:txBody>
      </p:sp>
      <p:sp>
        <p:nvSpPr>
          <p:cNvPr id="15" name="TextBox 14">
            <a:extLst>
              <a:ext uri="{FF2B5EF4-FFF2-40B4-BE49-F238E27FC236}">
                <a16:creationId xmlns:a16="http://schemas.microsoft.com/office/drawing/2014/main" id="{4D9C934C-98FA-604D-B2C8-30A2FB82E122}"/>
              </a:ext>
            </a:extLst>
          </p:cNvPr>
          <p:cNvSpPr txBox="1"/>
          <p:nvPr/>
        </p:nvSpPr>
        <p:spPr>
          <a:xfrm>
            <a:off x="10979513" y="5794072"/>
            <a:ext cx="293670" cy="276999"/>
          </a:xfrm>
          <a:prstGeom prst="rect">
            <a:avLst/>
          </a:prstGeom>
          <a:solidFill>
            <a:schemeClr val="bg1"/>
          </a:solidFill>
        </p:spPr>
        <p:txBody>
          <a:bodyPr wrap="none" rtlCol="0">
            <a:spAutoFit/>
          </a:bodyPr>
          <a:lstStyle/>
          <a:p>
            <a:r>
              <a:rPr lang="en-US" sz="1200" i="1" dirty="0"/>
              <a:t>∞</a:t>
            </a:r>
          </a:p>
        </p:txBody>
      </p:sp>
      <p:cxnSp>
        <p:nvCxnSpPr>
          <p:cNvPr id="16" name="Straight Connector 15"/>
          <p:cNvCxnSpPr/>
          <p:nvPr/>
        </p:nvCxnSpPr>
        <p:spPr>
          <a:xfrm flipV="1">
            <a:off x="9276522" y="2094404"/>
            <a:ext cx="1603513" cy="569660"/>
          </a:xfrm>
          <a:prstGeom prst="line">
            <a:avLst/>
          </a:prstGeom>
          <a:ln w="25400">
            <a:solidFill>
              <a:schemeClr val="tx1"/>
            </a:solidFill>
          </a:ln>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V="1">
            <a:off x="9808798" y="2290930"/>
            <a:ext cx="1253911" cy="470506"/>
          </a:xfrm>
          <a:prstGeom prst="line">
            <a:avLst/>
          </a:prstGeom>
          <a:ln w="25400">
            <a:solidFill>
              <a:schemeClr val="tx1"/>
            </a:solidFill>
          </a:ln>
        </p:spPr>
        <p:style>
          <a:lnRef idx="3">
            <a:schemeClr val="accent2"/>
          </a:lnRef>
          <a:fillRef idx="0">
            <a:schemeClr val="accent2"/>
          </a:fillRef>
          <a:effectRef idx="2">
            <a:schemeClr val="accent2"/>
          </a:effectRef>
          <a:fontRef idx="minor">
            <a:schemeClr val="tx1"/>
          </a:fontRef>
        </p:style>
      </p:cxnSp>
      <p:sp>
        <p:nvSpPr>
          <p:cNvPr id="25" name="Int'l minimum">
            <a:extLst>
              <a:ext uri="{FF2B5EF4-FFF2-40B4-BE49-F238E27FC236}">
                <a16:creationId xmlns:a16="http://schemas.microsoft.com/office/drawing/2014/main" id="{AA58381F-B3CB-8F4A-BFC4-F3F6CEB76BD9}"/>
              </a:ext>
            </a:extLst>
          </p:cNvPr>
          <p:cNvSpPr txBox="1"/>
          <p:nvPr/>
        </p:nvSpPr>
        <p:spPr>
          <a:xfrm>
            <a:off x="4507847" y="2208436"/>
            <a:ext cx="2768068" cy="553998"/>
          </a:xfrm>
          <a:prstGeom prst="rect">
            <a:avLst/>
          </a:prstGeom>
          <a:solidFill>
            <a:schemeClr val="accent6">
              <a:lumMod val="40000"/>
              <a:lumOff val="60000"/>
            </a:schemeClr>
          </a:solidFill>
          <a:ln>
            <a:solidFill>
              <a:schemeClr val="accent6">
                <a:lumMod val="75000"/>
              </a:schemeClr>
            </a:solidFill>
          </a:ln>
          <a:effectLst>
            <a:glow>
              <a:srgbClr val="FF0000"/>
            </a:glow>
          </a:effectLst>
        </p:spPr>
        <p:txBody>
          <a:bodyPr wrap="square" rtlCol="0">
            <a:spAutoFit/>
          </a:bodyPr>
          <a:lstStyle/>
          <a:p>
            <a:r>
              <a:rPr lang="en-US" sz="1500" i="1" dirty="0" smtClean="0">
                <a:solidFill>
                  <a:schemeClr val="accent6">
                    <a:lumMod val="40000"/>
                    <a:lumOff val="60000"/>
                  </a:schemeClr>
                </a:solidFill>
                <a:latin typeface="Chalkduster" panose="03050602040202020205" pitchFamily="66" charset="77"/>
              </a:rPr>
              <a:t>Resize… </a:t>
            </a:r>
          </a:p>
          <a:p>
            <a:r>
              <a:rPr lang="en-US" sz="1500" i="1" dirty="0" smtClean="0">
                <a:solidFill>
                  <a:schemeClr val="accent6">
                    <a:lumMod val="40000"/>
                    <a:lumOff val="60000"/>
                  </a:schemeClr>
                </a:solidFill>
                <a:latin typeface="Chalkduster" panose="03050602040202020205" pitchFamily="66" charset="77"/>
              </a:rPr>
              <a:t>problems</a:t>
            </a:r>
            <a:endParaRPr lang="en-US" sz="1500" i="1" dirty="0">
              <a:solidFill>
                <a:schemeClr val="accent6">
                  <a:lumMod val="40000"/>
                  <a:lumOff val="60000"/>
                </a:schemeClr>
              </a:solidFill>
              <a:latin typeface="Chalkduster" panose="03050602040202020205" pitchFamily="66" charset="77"/>
            </a:endParaRPr>
          </a:p>
        </p:txBody>
      </p:sp>
      <p:sp>
        <p:nvSpPr>
          <p:cNvPr id="26" name="50 years">
            <a:extLst>
              <a:ext uri="{FF2B5EF4-FFF2-40B4-BE49-F238E27FC236}">
                <a16:creationId xmlns:a16="http://schemas.microsoft.com/office/drawing/2014/main" id="{425A4B0E-656D-F146-8EF3-7FB862CF5C36}"/>
              </a:ext>
            </a:extLst>
          </p:cNvPr>
          <p:cNvSpPr txBox="1"/>
          <p:nvPr/>
        </p:nvSpPr>
        <p:spPr>
          <a:xfrm>
            <a:off x="6221227" y="2295879"/>
            <a:ext cx="1069524" cy="369332"/>
          </a:xfrm>
          <a:prstGeom prst="rect">
            <a:avLst/>
          </a:prstGeom>
          <a:noFill/>
        </p:spPr>
        <p:txBody>
          <a:bodyPr wrap="none" rtlCol="0">
            <a:spAutoFit/>
          </a:bodyPr>
          <a:lstStyle/>
          <a:p>
            <a:r>
              <a:rPr lang="en-US" dirty="0"/>
              <a:t>50 years</a:t>
            </a:r>
          </a:p>
        </p:txBody>
      </p:sp>
      <p:cxnSp>
        <p:nvCxnSpPr>
          <p:cNvPr id="28" name="Straight Connector 27"/>
          <p:cNvCxnSpPr>
            <a:stCxn id="26" idx="1"/>
          </p:cNvCxnSpPr>
          <p:nvPr/>
        </p:nvCxnSpPr>
        <p:spPr>
          <a:xfrm flipV="1">
            <a:off x="6221227" y="2460058"/>
            <a:ext cx="972501" cy="20487"/>
          </a:xfrm>
          <a:prstGeom prst="line">
            <a:avLst/>
          </a:prstGeom>
          <a:ln w="25400">
            <a:solidFill>
              <a:schemeClr val="tx1"/>
            </a:solidFill>
          </a:ln>
        </p:spPr>
        <p:style>
          <a:lnRef idx="3">
            <a:schemeClr val="accent2"/>
          </a:lnRef>
          <a:fillRef idx="0">
            <a:schemeClr val="accent2"/>
          </a:fillRef>
          <a:effectRef idx="2">
            <a:schemeClr val="accent2"/>
          </a:effectRef>
          <a:fontRef idx="minor">
            <a:schemeClr val="tx1"/>
          </a:fontRef>
        </p:style>
      </p:cxnSp>
      <p:sp>
        <p:nvSpPr>
          <p:cNvPr id="23" name="Int'l minimum">
            <a:extLst>
              <a:ext uri="{FF2B5EF4-FFF2-40B4-BE49-F238E27FC236}">
                <a16:creationId xmlns:a16="http://schemas.microsoft.com/office/drawing/2014/main" id="{AA58381F-B3CB-8F4A-BFC4-F3F6CEB76BD9}"/>
              </a:ext>
            </a:extLst>
          </p:cNvPr>
          <p:cNvSpPr txBox="1"/>
          <p:nvPr/>
        </p:nvSpPr>
        <p:spPr>
          <a:xfrm>
            <a:off x="4509740" y="2210166"/>
            <a:ext cx="3852212" cy="553998"/>
          </a:xfrm>
          <a:prstGeom prst="rect">
            <a:avLst/>
          </a:prstGeom>
          <a:solidFill>
            <a:schemeClr val="accent6">
              <a:lumMod val="40000"/>
              <a:lumOff val="60000"/>
            </a:schemeClr>
          </a:solidFill>
          <a:ln>
            <a:solidFill>
              <a:schemeClr val="accent6">
                <a:lumMod val="75000"/>
              </a:schemeClr>
            </a:solidFill>
          </a:ln>
          <a:effectLst/>
        </p:spPr>
        <p:txBody>
          <a:bodyPr wrap="square" rtlCol="0">
            <a:spAutoFit/>
          </a:bodyPr>
          <a:lstStyle/>
          <a:p>
            <a:r>
              <a:rPr lang="en-US" sz="1500" i="1" dirty="0" smtClean="0">
                <a:solidFill>
                  <a:schemeClr val="accent6">
                    <a:lumMod val="40000"/>
                    <a:lumOff val="60000"/>
                  </a:schemeClr>
                </a:solidFill>
                <a:latin typeface="Chalkduster" panose="03050602040202020205" pitchFamily="66" charset="77"/>
              </a:rPr>
              <a:t>Resize… </a:t>
            </a:r>
          </a:p>
          <a:p>
            <a:r>
              <a:rPr lang="en-US" sz="1500" i="1" dirty="0" smtClean="0">
                <a:solidFill>
                  <a:schemeClr val="accent6">
                    <a:lumMod val="40000"/>
                    <a:lumOff val="60000"/>
                  </a:schemeClr>
                </a:solidFill>
                <a:latin typeface="Chalkduster" panose="03050602040202020205" pitchFamily="66" charset="77"/>
              </a:rPr>
              <a:t>problems</a:t>
            </a:r>
            <a:endParaRPr lang="en-US" sz="1500" i="1" dirty="0">
              <a:solidFill>
                <a:schemeClr val="accent6">
                  <a:lumMod val="40000"/>
                  <a:lumOff val="60000"/>
                </a:schemeClr>
              </a:solidFill>
              <a:latin typeface="Chalkduster" panose="03050602040202020205" pitchFamily="66" charset="77"/>
            </a:endParaRPr>
          </a:p>
        </p:txBody>
      </p:sp>
      <p:sp>
        <p:nvSpPr>
          <p:cNvPr id="24" name="70 years USA">
            <a:extLst>
              <a:ext uri="{FF2B5EF4-FFF2-40B4-BE49-F238E27FC236}">
                <a16:creationId xmlns:a16="http://schemas.microsoft.com/office/drawing/2014/main" id="{8F0D388F-5FD1-274C-A46E-7C0E1086C349}"/>
              </a:ext>
            </a:extLst>
          </p:cNvPr>
          <p:cNvSpPr txBox="1"/>
          <p:nvPr/>
        </p:nvSpPr>
        <p:spPr>
          <a:xfrm>
            <a:off x="7284090" y="2308602"/>
            <a:ext cx="1107996" cy="369332"/>
          </a:xfrm>
          <a:prstGeom prst="rect">
            <a:avLst/>
          </a:prstGeom>
          <a:noFill/>
        </p:spPr>
        <p:txBody>
          <a:bodyPr wrap="none" rtlCol="0">
            <a:spAutoFit/>
          </a:bodyPr>
          <a:lstStyle/>
          <a:p>
            <a:r>
              <a:rPr lang="en-US" b="1" dirty="0"/>
              <a:t>70 years</a:t>
            </a:r>
          </a:p>
        </p:txBody>
      </p:sp>
      <p:sp>
        <p:nvSpPr>
          <p:cNvPr id="29" name="Int'l minimum">
            <a:extLst>
              <a:ext uri="{FF2B5EF4-FFF2-40B4-BE49-F238E27FC236}">
                <a16:creationId xmlns:a16="http://schemas.microsoft.com/office/drawing/2014/main" id="{AA58381F-B3CB-8F4A-BFC4-F3F6CEB76BD9}"/>
              </a:ext>
            </a:extLst>
          </p:cNvPr>
          <p:cNvSpPr txBox="1"/>
          <p:nvPr/>
        </p:nvSpPr>
        <p:spPr>
          <a:xfrm rot="20503021">
            <a:off x="8989286" y="2927827"/>
            <a:ext cx="1691489" cy="369332"/>
          </a:xfrm>
          <a:prstGeom prst="rect">
            <a:avLst/>
          </a:prstGeom>
          <a:noFill/>
        </p:spPr>
        <p:txBody>
          <a:bodyPr wrap="none" rtlCol="0">
            <a:spAutoFit/>
          </a:bodyPr>
          <a:lstStyle/>
          <a:p>
            <a:pPr algn="ctr"/>
            <a:r>
              <a:rPr lang="en-US" i="1" dirty="0" smtClean="0">
                <a:solidFill>
                  <a:srgbClr val="C00000"/>
                </a:solidFill>
                <a:latin typeface="Chalkduster" panose="03050602040202020205" pitchFamily="66" charset="77"/>
              </a:rPr>
              <a:t>Not anymore!</a:t>
            </a:r>
            <a:endParaRPr lang="en-US" i="1" dirty="0">
              <a:solidFill>
                <a:srgbClr val="C00000"/>
              </a:solidFill>
              <a:latin typeface="Chalkduster" panose="03050602040202020205" pitchFamily="66" charset="77"/>
            </a:endParaRPr>
          </a:p>
        </p:txBody>
      </p:sp>
      <p:pic>
        <p:nvPicPr>
          <p:cNvPr id="27" name="Picture 26"/>
          <p:cNvPicPr>
            <a:picLocks noChangeAspect="1"/>
          </p:cNvPicPr>
          <p:nvPr/>
        </p:nvPicPr>
        <p:blipFill rotWithShape="1">
          <a:blip r:embed="rId5">
            <a:duotone>
              <a:prstClr val="black"/>
              <a:schemeClr val="accent4">
                <a:tint val="45000"/>
                <a:satMod val="400000"/>
              </a:schemeClr>
            </a:duotone>
            <a:extLst>
              <a:ext uri="{28A0092B-C50C-407E-A947-70E740481C1C}">
                <a14:useLocalDpi xmlns:a14="http://schemas.microsoft.com/office/drawing/2010/main" val="0"/>
              </a:ext>
            </a:extLst>
          </a:blip>
          <a:srcRect l="7833" t="7697" r="6867" b="22007"/>
          <a:stretch/>
        </p:blipFill>
        <p:spPr>
          <a:xfrm>
            <a:off x="8701525" y="1541820"/>
            <a:ext cx="1496290" cy="1233124"/>
          </a:xfrm>
          <a:prstGeom prst="rect">
            <a:avLst/>
          </a:prstGeom>
        </p:spPr>
      </p:pic>
    </p:spTree>
    <p:extLst>
      <p:ext uri="{BB962C8B-B14F-4D97-AF65-F5344CB8AC3E}">
        <p14:creationId xmlns:p14="http://schemas.microsoft.com/office/powerpoint/2010/main" val="107656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graphicEl>
                                              <a:chart seriesIdx="-4" categoryIdx="0" bldStep="category"/>
                                            </p:graphicEl>
                                          </p:spTgt>
                                        </p:tgtEl>
                                        <p:attrNameLst>
                                          <p:attrName>style.visibility</p:attrName>
                                        </p:attrNameLst>
                                      </p:cBhvr>
                                      <p:to>
                                        <p:strVal val="visible"/>
                                      </p:to>
                                    </p:set>
                                    <p:animEffect transition="in" filter="wipe(left)">
                                      <p:cBhvr>
                                        <p:cTn id="15" dur="500"/>
                                        <p:tgtEl>
                                          <p:spTgt spid="9">
                                            <p:graphicEl>
                                              <a:chart seriesIdx="-4" categoryIdx="0" bldStep="category"/>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graphicEl>
                                              <a:chart seriesIdx="-4" categoryIdx="1" bldStep="category"/>
                                            </p:graphicEl>
                                          </p:spTgt>
                                        </p:tgtEl>
                                        <p:attrNameLst>
                                          <p:attrName>style.visibility</p:attrName>
                                        </p:attrNameLst>
                                      </p:cBhvr>
                                      <p:to>
                                        <p:strVal val="visible"/>
                                      </p:to>
                                    </p:set>
                                    <p:animEffect transition="in" filter="wipe(left)">
                                      <p:cBhvr>
                                        <p:cTn id="25" dur="500"/>
                                        <p:tgtEl>
                                          <p:spTgt spid="9">
                                            <p:graphicEl>
                                              <a:chart seriesIdx="-4" categoryIdx="1" bldStep="category"/>
                                            </p:graphic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wipe(left)">
                                      <p:cBhvr>
                                        <p:cTn id="28" dur="500"/>
                                        <p:tgtEl>
                                          <p:spTgt spid="9">
                                            <p:graphicEl>
                                              <a:chart seriesIdx="-4" categoryIdx="2" bldStep="category"/>
                                            </p:graphic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heel(1)">
                                      <p:cBhvr>
                                        <p:cTn id="40" dur="500"/>
                                        <p:tgtEl>
                                          <p:spTgt spid="17"/>
                                        </p:tgtEl>
                                      </p:cBhvr>
                                    </p:animEffect>
                                  </p:childTnLst>
                                </p:cTn>
                              </p:par>
                              <p:par>
                                <p:cTn id="41" presetID="10" presetClass="exit" presetSubtype="0" fill="hold" grpId="1" nodeType="withEffect">
                                  <p:stCondLst>
                                    <p:cond delay="0"/>
                                  </p:stCondLst>
                                  <p:childTnLst>
                                    <p:animEffect transition="out" filter="fade">
                                      <p:cBhvr>
                                        <p:cTn id="42" dur="500"/>
                                        <p:tgtEl>
                                          <p:spTgt spid="29"/>
                                        </p:tgtEl>
                                      </p:cBhvr>
                                    </p:animEffect>
                                    <p:set>
                                      <p:cBhvr>
                                        <p:cTn id="43" dur="1" fill="hold">
                                          <p:stCondLst>
                                            <p:cond delay="499"/>
                                          </p:stCondLst>
                                        </p:cTn>
                                        <p:tgtEl>
                                          <p:spTgt spid="29"/>
                                        </p:tgtEl>
                                        <p:attrNameLst>
                                          <p:attrName>style.visibility</p:attrName>
                                        </p:attrNameLst>
                                      </p:cBhvr>
                                      <p:to>
                                        <p:strVal val="hidden"/>
                                      </p:to>
                                    </p:set>
                                  </p:childTnLst>
                                </p:cTn>
                              </p:par>
                              <p:par>
                                <p:cTn id="44" presetID="49" presetClass="path" presetSubtype="0" accel="50000" decel="50000" fill="hold" nodeType="withEffect">
                                  <p:stCondLst>
                                    <p:cond delay="0"/>
                                  </p:stCondLst>
                                  <p:childTnLst>
                                    <p:animMotion origin="layout" path="M 0 -3.33333E-6 L 0.06146 0.25 " pathEditMode="relative" rAng="0" ptsTypes="AA">
                                      <p:cBhvr>
                                        <p:cTn id="45" dur="2000" fill="hold"/>
                                        <p:tgtEl>
                                          <p:spTgt spid="27"/>
                                        </p:tgtEl>
                                        <p:attrNameLst>
                                          <p:attrName>ppt_x</p:attrName>
                                          <p:attrName>ppt_y</p:attrName>
                                        </p:attrNameLst>
                                      </p:cBhvr>
                                      <p:rCtr x="3073" y="12500"/>
                                    </p:animMotion>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right)">
                                      <p:cBhvr>
                                        <p:cTn id="50" dur="200"/>
                                        <p:tgtEl>
                                          <p:spTgt spid="20"/>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2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xit" presetSubtype="4" fill="hold" grpId="1" nodeType="clickEffect">
                                  <p:stCondLst>
                                    <p:cond delay="0"/>
                                  </p:stCondLst>
                                  <p:childTnLst>
                                    <p:animEffect transition="out" filter="wipe(down)">
                                      <p:cBhvr>
                                        <p:cTn id="57" dur="500"/>
                                        <p:tgtEl>
                                          <p:spTgt spid="9">
                                            <p:graphicEl>
                                              <a:chart seriesIdx="-4" categoryIdx="3" bldStep="category"/>
                                            </p:graphicEl>
                                          </p:spTgt>
                                        </p:tgtEl>
                                      </p:cBhvr>
                                    </p:animEffect>
                                    <p:set>
                                      <p:cBhvr>
                                        <p:cTn id="58" dur="1" fill="hold">
                                          <p:stCondLst>
                                            <p:cond delay="499"/>
                                          </p:stCondLst>
                                        </p:cTn>
                                        <p:tgtEl>
                                          <p:spTgt spid="9">
                                            <p:graphicEl>
                                              <a:chart seriesIdx="-4" categoryIdx="3" bldStep="category"/>
                                            </p:graphicEl>
                                          </p:spTgt>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22" presetClass="exit" presetSubtype="4" fill="hold" grpId="1" nodeType="withEffect">
                                  <p:stCondLst>
                                    <p:cond delay="0"/>
                                  </p:stCondLst>
                                  <p:childTnLst>
                                    <p:animEffect transition="out" filter="wipe(down)">
                                      <p:cBhvr>
                                        <p:cTn id="64" dur="500"/>
                                        <p:tgtEl>
                                          <p:spTgt spid="9">
                                            <p:graphicEl>
                                              <a:chart seriesIdx="-4" categoryIdx="2" bldStep="category"/>
                                            </p:graphicEl>
                                          </p:spTgt>
                                        </p:tgtEl>
                                      </p:cBhvr>
                                    </p:animEffect>
                                    <p:set>
                                      <p:cBhvr>
                                        <p:cTn id="65" dur="1" fill="hold">
                                          <p:stCondLst>
                                            <p:cond delay="499"/>
                                          </p:stCondLst>
                                        </p:cTn>
                                        <p:tgtEl>
                                          <p:spTgt spid="9">
                                            <p:graphicEl>
                                              <a:chart seriesIdx="-4" categoryIdx="2" bldStep="category"/>
                                            </p:graphicEl>
                                          </p:spTgt>
                                        </p:tgtEl>
                                        <p:attrNameLst>
                                          <p:attrName>style.visibility</p:attrName>
                                        </p:attrNameLst>
                                      </p:cBhvr>
                                      <p:to>
                                        <p:strVal val="hidden"/>
                                      </p:to>
                                    </p:set>
                                  </p:childTnLst>
                                </p:cTn>
                              </p:par>
                              <p:par>
                                <p:cTn id="66" presetID="22" presetClass="exit" presetSubtype="4" fill="hold" grpId="1" nodeType="withEffect">
                                  <p:stCondLst>
                                    <p:cond delay="0"/>
                                  </p:stCondLst>
                                  <p:childTnLst>
                                    <p:animEffect transition="out" filter="wipe(down)">
                                      <p:cBhvr>
                                        <p:cTn id="67" dur="500"/>
                                        <p:tgtEl>
                                          <p:spTgt spid="9">
                                            <p:graphicEl>
                                              <a:chart seriesIdx="-4" categoryIdx="1" bldStep="category"/>
                                            </p:graphicEl>
                                          </p:spTgt>
                                        </p:tgtEl>
                                      </p:cBhvr>
                                    </p:animEffect>
                                    <p:set>
                                      <p:cBhvr>
                                        <p:cTn id="68" dur="1" fill="hold">
                                          <p:stCondLst>
                                            <p:cond delay="499"/>
                                          </p:stCondLst>
                                        </p:cTn>
                                        <p:tgtEl>
                                          <p:spTgt spid="9">
                                            <p:graphicEl>
                                              <a:chart seriesIdx="-4" categoryIdx="1" bldStep="category"/>
                                            </p:graphicEl>
                                          </p:spTgt>
                                        </p:tgtEl>
                                        <p:attrNameLst>
                                          <p:attrName>style.visibility</p:attrName>
                                        </p:attrNameLst>
                                      </p:cBhvr>
                                      <p:to>
                                        <p:strVal val="hidden"/>
                                      </p:to>
                                    </p:set>
                                  </p:childTnLst>
                                </p:cTn>
                              </p:par>
                              <p:par>
                                <p:cTn id="69" presetID="22" presetClass="exit" presetSubtype="4" fill="hold" grpId="1" nodeType="withEffect">
                                  <p:stCondLst>
                                    <p:cond delay="0"/>
                                  </p:stCondLst>
                                  <p:childTnLst>
                                    <p:animEffect transition="out" filter="wipe(down)">
                                      <p:cBhvr>
                                        <p:cTn id="70" dur="500"/>
                                        <p:tgtEl>
                                          <p:spTgt spid="9">
                                            <p:graphicEl>
                                              <a:chart seriesIdx="-4" categoryIdx="0" bldStep="category"/>
                                            </p:graphicEl>
                                          </p:spTgt>
                                        </p:tgtEl>
                                      </p:cBhvr>
                                    </p:animEffect>
                                    <p:set>
                                      <p:cBhvr>
                                        <p:cTn id="71" dur="1" fill="hold">
                                          <p:stCondLst>
                                            <p:cond delay="499"/>
                                          </p:stCondLst>
                                        </p:cTn>
                                        <p:tgtEl>
                                          <p:spTgt spid="9">
                                            <p:graphicEl>
                                              <a:chart seriesIdx="-4" categoryIdx="0" bldStep="category"/>
                                            </p:graphicEl>
                                          </p:spTgt>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childTnLst>
                          </p:cTn>
                        </p:par>
                        <p:par>
                          <p:cTn id="84" fill="hold">
                            <p:stCondLst>
                              <p:cond delay="500"/>
                            </p:stCondLst>
                            <p:childTnLst>
                              <p:par>
                                <p:cTn id="85" presetID="22" presetClass="entr" presetSubtype="4" fill="hold"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wipe(down)">
                                      <p:cBhvr>
                                        <p:cTn id="87" dur="500"/>
                                        <p:tgtEl>
                                          <p:spTgt spid="16"/>
                                        </p:tgtEl>
                                      </p:cBhvr>
                                    </p:animEffect>
                                  </p:childTnLst>
                                </p:cTn>
                              </p:par>
                              <p:par>
                                <p:cTn id="88" presetID="22" presetClass="entr" presetSubtype="4" fill="hold" nodeType="with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wipe(down)">
                                      <p:cBhvr>
                                        <p:cTn id="90" dur="500"/>
                                        <p:tgtEl>
                                          <p:spTgt spid="22"/>
                                        </p:tgtEl>
                                      </p:cBhvr>
                                    </p:animEffect>
                                  </p:childTnLst>
                                </p:cTn>
                              </p:par>
                              <p:par>
                                <p:cTn id="91" presetID="22" presetClass="entr" presetSubtype="4" fill="hold" nodeType="with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wipe(down)">
                                      <p:cBhvr>
                                        <p:cTn id="93" dur="500"/>
                                        <p:tgtEl>
                                          <p:spTgt spid="28"/>
                                        </p:tgtEl>
                                      </p:cBhvr>
                                    </p:animEffect>
                                  </p:childTnLst>
                                </p:cTn>
                              </p:par>
                            </p:childTnLst>
                          </p:cTn>
                        </p:par>
                        <p:par>
                          <p:cTn id="94" fill="hold">
                            <p:stCondLst>
                              <p:cond delay="1000"/>
                            </p:stCondLst>
                            <p:childTnLst>
                              <p:par>
                                <p:cTn id="95" presetID="10" presetClass="exit" presetSubtype="0" fill="hold" nodeType="afterEffect">
                                  <p:stCondLst>
                                    <p:cond delay="0"/>
                                  </p:stCondLst>
                                  <p:childTnLst>
                                    <p:animEffect transition="out" filter="fade">
                                      <p:cBhvr>
                                        <p:cTn id="96" dur="500"/>
                                        <p:tgtEl>
                                          <p:spTgt spid="16"/>
                                        </p:tgtEl>
                                      </p:cBhvr>
                                    </p:animEffect>
                                    <p:set>
                                      <p:cBhvr>
                                        <p:cTn id="97" dur="1" fill="hold">
                                          <p:stCondLst>
                                            <p:cond delay="499"/>
                                          </p:stCondLst>
                                        </p:cTn>
                                        <p:tgtEl>
                                          <p:spTgt spid="16"/>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7"/>
                                        </p:tgtEl>
                                      </p:cBhvr>
                                    </p:animEffect>
                                    <p:set>
                                      <p:cBhvr>
                                        <p:cTn id="103" dur="1" fill="hold">
                                          <p:stCondLst>
                                            <p:cond delay="499"/>
                                          </p:stCondLst>
                                        </p:cTn>
                                        <p:tgtEl>
                                          <p:spTgt spid="17"/>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21"/>
                                        </p:tgtEl>
                                      </p:cBhvr>
                                    </p:animEffect>
                                    <p:set>
                                      <p:cBhvr>
                                        <p:cTn id="106" dur="1" fill="hold">
                                          <p:stCondLst>
                                            <p:cond delay="499"/>
                                          </p:stCondLst>
                                        </p:cTn>
                                        <p:tgtEl>
                                          <p:spTgt spid="21"/>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20"/>
                                        </p:tgtEl>
                                      </p:cBhvr>
                                    </p:animEffect>
                                    <p:set>
                                      <p:cBhvr>
                                        <p:cTn id="109" dur="1" fill="hold">
                                          <p:stCondLst>
                                            <p:cond delay="499"/>
                                          </p:stCondLst>
                                        </p:cTn>
                                        <p:tgtEl>
                                          <p:spTgt spid="20"/>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wipe(left)">
                                      <p:cBhvr>
                                        <p:cTn id="114" dur="500"/>
                                        <p:tgtEl>
                                          <p:spTgt spid="23"/>
                                        </p:tgtEl>
                                      </p:cBhvr>
                                    </p:animEffect>
                                  </p:childTnLst>
                                </p:cTn>
                              </p:par>
                              <p:par>
                                <p:cTn id="115" presetID="53" presetClass="entr" presetSubtype="16" fill="hold" grpId="4" nodeType="withEffect">
                                  <p:stCondLst>
                                    <p:cond delay="0"/>
                                  </p:stCondLst>
                                  <p:childTnLst>
                                    <p:set>
                                      <p:cBhvr>
                                        <p:cTn id="116" dur="1" fill="hold">
                                          <p:stCondLst>
                                            <p:cond delay="0"/>
                                          </p:stCondLst>
                                        </p:cTn>
                                        <p:tgtEl>
                                          <p:spTgt spid="24"/>
                                        </p:tgtEl>
                                        <p:attrNameLst>
                                          <p:attrName>style.visibility</p:attrName>
                                        </p:attrNameLst>
                                      </p:cBhvr>
                                      <p:to>
                                        <p:strVal val="visible"/>
                                      </p:to>
                                    </p:set>
                                    <p:anim calcmode="lin" valueType="num">
                                      <p:cBhvr>
                                        <p:cTn id="117" dur="500" fill="hold"/>
                                        <p:tgtEl>
                                          <p:spTgt spid="24"/>
                                        </p:tgtEl>
                                        <p:attrNameLst>
                                          <p:attrName>ppt_w</p:attrName>
                                        </p:attrNameLst>
                                      </p:cBhvr>
                                      <p:tavLst>
                                        <p:tav tm="0">
                                          <p:val>
                                            <p:fltVal val="0"/>
                                          </p:val>
                                        </p:tav>
                                        <p:tav tm="100000">
                                          <p:val>
                                            <p:strVal val="#ppt_w"/>
                                          </p:val>
                                        </p:tav>
                                      </p:tavLst>
                                    </p:anim>
                                    <p:anim calcmode="lin" valueType="num">
                                      <p:cBhvr>
                                        <p:cTn id="118" dur="500" fill="hold"/>
                                        <p:tgtEl>
                                          <p:spTgt spid="24"/>
                                        </p:tgtEl>
                                        <p:attrNameLst>
                                          <p:attrName>ppt_h</p:attrName>
                                        </p:attrNameLst>
                                      </p:cBhvr>
                                      <p:tavLst>
                                        <p:tav tm="0">
                                          <p:val>
                                            <p:fltVal val="0"/>
                                          </p:val>
                                        </p:tav>
                                        <p:tav tm="100000">
                                          <p:val>
                                            <p:strVal val="#ppt_h"/>
                                          </p:val>
                                        </p:tav>
                                      </p:tavLst>
                                    </p:anim>
                                    <p:animEffect transition="in" filter="fade">
                                      <p:cBhvr>
                                        <p:cTn id="119" dur="500"/>
                                        <p:tgtEl>
                                          <p:spTgt spid="24"/>
                                        </p:tgtEl>
                                      </p:cBhvr>
                                    </p:animEffect>
                                  </p:childTnLst>
                                </p:cTn>
                              </p:par>
                            </p:childTnLst>
                          </p:cTn>
                        </p:par>
                        <p:par>
                          <p:cTn id="120" fill="hold">
                            <p:stCondLst>
                              <p:cond delay="500"/>
                            </p:stCondLst>
                            <p:childTnLst>
                              <p:par>
                                <p:cTn id="121" presetID="26" presetClass="emph" presetSubtype="0" fill="hold" grpId="6" nodeType="afterEffect">
                                  <p:stCondLst>
                                    <p:cond delay="0"/>
                                  </p:stCondLst>
                                  <p:childTnLst>
                                    <p:animEffect transition="out" filter="fade">
                                      <p:cBhvr>
                                        <p:cTn id="122" dur="1000" tmFilter="0, 0; .2, .5; .8, .5; 1, 0"/>
                                        <p:tgtEl>
                                          <p:spTgt spid="24"/>
                                        </p:tgtEl>
                                      </p:cBhvr>
                                    </p:animEffect>
                                    <p:animScale>
                                      <p:cBhvr>
                                        <p:cTn id="123" dur="500" autoRev="1" fill="hold"/>
                                        <p:tgtEl>
                                          <p:spTgt spid="24"/>
                                        </p:tgtEl>
                                      </p:cBhvr>
                                      <p:by x="105000" y="105000"/>
                                    </p:animScale>
                                  </p:childTnLst>
                                </p:cTn>
                              </p:par>
                              <p:par>
                                <p:cTn id="124" presetID="26" presetClass="emph" presetSubtype="0" fill="hold" nodeType="withEffect">
                                  <p:stCondLst>
                                    <p:cond delay="0"/>
                                  </p:stCondLst>
                                  <p:childTnLst>
                                    <p:animEffect transition="out" filter="fade">
                                      <p:cBhvr>
                                        <p:cTn id="125" dur="1000" tmFilter="0, 0; .2, .5; .8, .5; 1, 0"/>
                                        <p:tgtEl>
                                          <p:spTgt spid="27"/>
                                        </p:tgtEl>
                                      </p:cBhvr>
                                    </p:animEffect>
                                    <p:animScale>
                                      <p:cBhvr>
                                        <p:cTn id="126" dur="50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Chart bld="category" animBg="0"/>
        </p:bldSub>
      </p:bldGraphic>
      <p:bldGraphic spid="9" grpId="1" uiExpand="1">
        <p:bldSub>
          <a:bldChart bld="category" animBg="0"/>
        </p:bldSub>
      </p:bldGraphic>
      <p:bldP spid="11" grpId="0"/>
      <p:bldP spid="12" grpId="0" uiExpand="1"/>
      <p:bldP spid="12" grpId="1"/>
      <p:bldP spid="13" grpId="0"/>
      <p:bldP spid="13" grpId="1"/>
      <p:bldP spid="14" grpId="0"/>
      <p:bldP spid="14" grpId="1"/>
      <p:bldP spid="17" grpId="0" animBg="1"/>
      <p:bldP spid="17" grpId="1" animBg="1"/>
      <p:bldP spid="20" grpId="0"/>
      <p:bldP spid="20" grpId="1"/>
      <p:bldP spid="21" grpId="0" animBg="1"/>
      <p:bldP spid="21" grpId="1" animBg="1"/>
      <p:bldP spid="25" grpId="0" animBg="1"/>
      <p:bldP spid="26" grpId="0"/>
      <p:bldP spid="23" grpId="0" animBg="1"/>
      <p:bldP spid="24" grpId="4"/>
      <p:bldP spid="24" grpId="6"/>
      <p:bldP spid="29" grpId="0"/>
      <p:bldP spid="2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Title"/>
          <p:cNvSpPr>
            <a:spLocks noGrp="1"/>
          </p:cNvSpPr>
          <p:nvPr>
            <p:ph type="title"/>
          </p:nvPr>
        </p:nvSpPr>
        <p:spPr/>
        <p:txBody>
          <a:bodyPr/>
          <a:lstStyle/>
          <a:p>
            <a:r>
              <a:rPr lang="en-US" dirty="0"/>
              <a:t>MATERIAL FOR WHICH COPYRIGHT HAS EXPIRED</a:t>
            </a:r>
          </a:p>
        </p:txBody>
      </p:sp>
      <p:pic>
        <p:nvPicPr>
          <p:cNvPr id="18" name="Universe: C Expired">
            <a:extLst>
              <a:ext uri="{FF2B5EF4-FFF2-40B4-BE49-F238E27FC236}">
                <a16:creationId xmlns:a16="http://schemas.microsoft.com/office/drawing/2014/main" id="{EE637033-C432-CA46-9EB7-2AED59C248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6334">
            <a:off x="-1660237" y="2252965"/>
            <a:ext cx="5212302" cy="2501905"/>
          </a:xfrm>
          <a:prstGeom prst="rect">
            <a:avLst/>
          </a:prstGeom>
        </p:spPr>
      </p:pic>
      <p:sp>
        <p:nvSpPr>
          <p:cNvPr id="19" name="Text: C Expired">
            <a:extLst>
              <a:ext uri="{FF2B5EF4-FFF2-40B4-BE49-F238E27FC236}">
                <a16:creationId xmlns:a16="http://schemas.microsoft.com/office/drawing/2014/main" id="{C4E1F07A-7E62-4846-93B7-A27D18187850}"/>
              </a:ext>
            </a:extLst>
          </p:cNvPr>
          <p:cNvSpPr txBox="1"/>
          <p:nvPr/>
        </p:nvSpPr>
        <p:spPr>
          <a:xfrm>
            <a:off x="228533" y="5183513"/>
            <a:ext cx="2383986" cy="369332"/>
          </a:xfrm>
          <a:prstGeom prst="rect">
            <a:avLst/>
          </a:prstGeom>
          <a:noFill/>
        </p:spPr>
        <p:txBody>
          <a:bodyPr wrap="none" rtlCol="0">
            <a:spAutoFit/>
          </a:bodyPr>
          <a:lstStyle/>
          <a:p>
            <a:r>
              <a:rPr lang="en-US" b="1" dirty="0">
                <a:latin typeface="Copperplate" charset="0"/>
                <a:ea typeface="Copperplate" charset="0"/>
                <a:cs typeface="Copperplate" charset="0"/>
              </a:rPr>
              <a:t>Copyright expired</a:t>
            </a:r>
          </a:p>
        </p:txBody>
      </p:sp>
      <p:pic>
        <p:nvPicPr>
          <p:cNvPr id="2" name="Clock - 3019 - reverse">
            <a:hlinkClick r:id="" action="ppaction://media"/>
            <a:extLst>
              <a:ext uri="{FF2B5EF4-FFF2-40B4-BE49-F238E27FC236}">
                <a16:creationId xmlns:a16="http://schemas.microsoft.com/office/drawing/2014/main" id="{41EFCA48-A3C0-B340-B153-C56D1C96F31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01345" y="1885070"/>
            <a:ext cx="7973906" cy="4485322"/>
          </a:xfrm>
          <a:prstGeom prst="rect">
            <a:avLst/>
          </a:prstGeom>
        </p:spPr>
      </p:pic>
      <p:pic>
        <p:nvPicPr>
          <p:cNvPr id="5" name="Dickens">
            <a:extLst>
              <a:ext uri="{FF2B5EF4-FFF2-40B4-BE49-F238E27FC236}">
                <a16:creationId xmlns:a16="http://schemas.microsoft.com/office/drawing/2014/main" id="{0278ADC2-0270-3143-B8E1-79F23F97BD38}"/>
              </a:ext>
            </a:extLst>
          </p:cNvPr>
          <p:cNvPicPr>
            <a:picLocks noChangeAspect="1"/>
          </p:cNvPicPr>
          <p:nvPr/>
        </p:nvPicPr>
        <p:blipFill>
          <a:blip r:embed="rId7"/>
          <a:stretch>
            <a:fillRect/>
          </a:stretch>
        </p:blipFill>
        <p:spPr>
          <a:xfrm flipH="1">
            <a:off x="3937570" y="2020634"/>
            <a:ext cx="2959100" cy="4241800"/>
          </a:xfrm>
          <a:prstGeom prst="rect">
            <a:avLst/>
          </a:prstGeom>
        </p:spPr>
      </p:pic>
      <p:pic>
        <p:nvPicPr>
          <p:cNvPr id="7" name="Mozart">
            <a:extLst>
              <a:ext uri="{FF2B5EF4-FFF2-40B4-BE49-F238E27FC236}">
                <a16:creationId xmlns:a16="http://schemas.microsoft.com/office/drawing/2014/main" id="{81FB0E58-6D5C-5742-911F-52130D627039}"/>
              </a:ext>
            </a:extLst>
          </p:cNvPr>
          <p:cNvPicPr>
            <a:picLocks noChangeAspect="1"/>
          </p:cNvPicPr>
          <p:nvPr/>
        </p:nvPicPr>
        <p:blipFill>
          <a:blip r:embed="rId8"/>
          <a:stretch>
            <a:fillRect/>
          </a:stretch>
        </p:blipFill>
        <p:spPr>
          <a:xfrm flipH="1">
            <a:off x="8244548" y="2020634"/>
            <a:ext cx="2885815" cy="4241800"/>
          </a:xfrm>
          <a:prstGeom prst="rect">
            <a:avLst/>
          </a:prstGeom>
        </p:spPr>
      </p:pic>
      <p:sp>
        <p:nvSpPr>
          <p:cNvPr id="22" name="We belong!">
            <a:extLst>
              <a:ext uri="{FF2B5EF4-FFF2-40B4-BE49-F238E27FC236}">
                <a16:creationId xmlns:a16="http://schemas.microsoft.com/office/drawing/2014/main" id="{B4B44F50-BCED-A842-B685-7F23E79E03C9}"/>
              </a:ext>
            </a:extLst>
          </p:cNvPr>
          <p:cNvSpPr/>
          <p:nvPr/>
        </p:nvSpPr>
        <p:spPr>
          <a:xfrm>
            <a:off x="6418528" y="2020634"/>
            <a:ext cx="2367332" cy="667235"/>
          </a:xfrm>
          <a:prstGeom prst="wedgeRectCallout">
            <a:avLst>
              <a:gd name="adj1" fmla="val -66127"/>
              <a:gd name="adj2" fmla="val 129910"/>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WE BELONG TO THE PEOPLE NOW!</a:t>
            </a:r>
          </a:p>
        </p:txBody>
      </p:sp>
      <p:sp>
        <p:nvSpPr>
          <p:cNvPr id="23" name="Oh Goody">
            <a:extLst>
              <a:ext uri="{FF2B5EF4-FFF2-40B4-BE49-F238E27FC236}">
                <a16:creationId xmlns:a16="http://schemas.microsoft.com/office/drawing/2014/main" id="{5F4C467C-00B6-B544-B8A7-F77C4CDFD899}"/>
              </a:ext>
            </a:extLst>
          </p:cNvPr>
          <p:cNvSpPr/>
          <p:nvPr/>
        </p:nvSpPr>
        <p:spPr>
          <a:xfrm>
            <a:off x="6316289" y="5320234"/>
            <a:ext cx="2367332" cy="465221"/>
          </a:xfrm>
          <a:prstGeom prst="wedgeRectCallout">
            <a:avLst>
              <a:gd name="adj1" fmla="val 69193"/>
              <a:gd name="adj2" fmla="val -306593"/>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OH GOODY</a:t>
            </a:r>
          </a:p>
        </p:txBody>
      </p:sp>
    </p:spTree>
    <p:extLst>
      <p:ext uri="{BB962C8B-B14F-4D97-AF65-F5344CB8AC3E}">
        <p14:creationId xmlns:p14="http://schemas.microsoft.com/office/powerpoint/2010/main" val="214136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10480"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p:cTn id="13" dur="indefinite"/>
                                        <p:tgtEl>
                                          <p:spTgt spid="2"/>
                                        </p:tgtEl>
                                        <p:attrNameLst>
                                          <p:attrName>style.opacity</p:attrName>
                                        </p:attrNameLst>
                                      </p:cBhvr>
                                      <p:to>
                                        <p:strVal val="0.25"/>
                                      </p:to>
                                    </p:set>
                                    <p:animEffect filter="image" prLst="opacity: 0.25">
                                      <p:cBhvr rctx="IE">
                                        <p:cTn id="14" dur="indefinite"/>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70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repeatCount="indefinite" fill="hold" display="0">
                  <p:stCondLst>
                    <p:cond delay="indefinite"/>
                  </p:stCondLst>
                </p:cTn>
                <p:tgtEl>
                  <p:spTgt spid="2"/>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
                                        </p:tgtEl>
                                      </p:cBhvr>
                                    </p:cmd>
                                  </p:childTnLst>
                                </p:cTn>
                              </p:par>
                            </p:childTnLst>
                          </p:cTn>
                        </p:par>
                      </p:childTnLst>
                    </p:cTn>
                  </p:par>
                </p:childTnLst>
              </p:cTn>
              <p:nextCondLst>
                <p:cond evt="onClick" delay="0">
                  <p:tgtEl>
                    <p:spTgt spid="2"/>
                  </p:tgtEl>
                </p:cond>
              </p:nextCondLst>
            </p:seq>
          </p:childTnLst>
        </p:cTn>
      </p:par>
    </p:tnLst>
    <p:bldLst>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Title"/>
          <p:cNvSpPr>
            <a:spLocks noGrp="1"/>
          </p:cNvSpPr>
          <p:nvPr>
            <p:ph type="title"/>
          </p:nvPr>
        </p:nvSpPr>
        <p:spPr/>
        <p:txBody>
          <a:bodyPr/>
          <a:lstStyle/>
          <a:p>
            <a:r>
              <a:rPr lang="en-US" dirty="0"/>
              <a:t>MATERIAL FOR WHICH COPYRIGHT HAS EXPIRED</a:t>
            </a:r>
          </a:p>
        </p:txBody>
      </p:sp>
      <p:pic>
        <p:nvPicPr>
          <p:cNvPr id="18" name="Universe: C Expired">
            <a:extLst>
              <a:ext uri="{FF2B5EF4-FFF2-40B4-BE49-F238E27FC236}">
                <a16:creationId xmlns:a16="http://schemas.microsoft.com/office/drawing/2014/main" id="{EE637033-C432-CA46-9EB7-2AED59C24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76334">
            <a:off x="-1678283" y="2224349"/>
            <a:ext cx="5212302" cy="2501905"/>
          </a:xfrm>
          <a:prstGeom prst="rect">
            <a:avLst/>
          </a:prstGeom>
        </p:spPr>
      </p:pic>
      <p:sp>
        <p:nvSpPr>
          <p:cNvPr id="19" name="Text: C Expired">
            <a:extLst>
              <a:ext uri="{FF2B5EF4-FFF2-40B4-BE49-F238E27FC236}">
                <a16:creationId xmlns:a16="http://schemas.microsoft.com/office/drawing/2014/main" id="{C4E1F07A-7E62-4846-93B7-A27D18187850}"/>
              </a:ext>
            </a:extLst>
          </p:cNvPr>
          <p:cNvSpPr txBox="1"/>
          <p:nvPr/>
        </p:nvSpPr>
        <p:spPr>
          <a:xfrm>
            <a:off x="228533" y="5183513"/>
            <a:ext cx="2383986" cy="369332"/>
          </a:xfrm>
          <a:prstGeom prst="rect">
            <a:avLst/>
          </a:prstGeom>
          <a:noFill/>
        </p:spPr>
        <p:txBody>
          <a:bodyPr wrap="none" rtlCol="0">
            <a:spAutoFit/>
          </a:bodyPr>
          <a:lstStyle/>
          <a:p>
            <a:r>
              <a:rPr lang="en-US" b="1" dirty="0">
                <a:latin typeface="Copperplate" charset="0"/>
                <a:ea typeface="Copperplate" charset="0"/>
                <a:cs typeface="Copperplate" charset="0"/>
              </a:rPr>
              <a:t>Copyright expired</a:t>
            </a:r>
          </a:p>
        </p:txBody>
      </p:sp>
      <p:pic>
        <p:nvPicPr>
          <p:cNvPr id="3" name="Country map">
            <a:extLst>
              <a:ext uri="{FF2B5EF4-FFF2-40B4-BE49-F238E27FC236}">
                <a16:creationId xmlns:a16="http://schemas.microsoft.com/office/drawing/2014/main" id="{72522393-350B-4449-97BE-DCBE24A623B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671282" y="1860525"/>
            <a:ext cx="9215918" cy="4065462"/>
          </a:xfrm>
          <a:prstGeom prst="rect">
            <a:avLst/>
          </a:prstGeom>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9815" y="1711417"/>
            <a:ext cx="9501809" cy="4234393"/>
          </a:xfrm>
          <a:prstGeom prst="rect">
            <a:avLst/>
          </a:prstGeom>
        </p:spPr>
      </p:pic>
      <p:sp>
        <p:nvSpPr>
          <p:cNvPr id="7" name="Map title">
            <a:extLst>
              <a:ext uri="{FF2B5EF4-FFF2-40B4-BE49-F238E27FC236}">
                <a16:creationId xmlns:a16="http://schemas.microsoft.com/office/drawing/2014/main" id="{37AEEAB5-176D-F44C-A1C2-70CD7A5CA27F}"/>
              </a:ext>
            </a:extLst>
          </p:cNvPr>
          <p:cNvSpPr txBox="1"/>
          <p:nvPr/>
        </p:nvSpPr>
        <p:spPr>
          <a:xfrm>
            <a:off x="4474627" y="1463041"/>
            <a:ext cx="6348918" cy="369332"/>
          </a:xfrm>
          <a:prstGeom prst="rect">
            <a:avLst/>
          </a:prstGeom>
          <a:noFill/>
        </p:spPr>
        <p:txBody>
          <a:bodyPr wrap="none" rtlCol="0">
            <a:spAutoFit/>
          </a:bodyPr>
          <a:lstStyle/>
          <a:p>
            <a:r>
              <a:rPr lang="en-US" u="sng" dirty="0">
                <a:latin typeface="Copperplate" panose="02000504000000020004" pitchFamily="2" charset="77"/>
              </a:rPr>
              <a:t>Copyright Terms by Country </a:t>
            </a:r>
            <a:r>
              <a:rPr lang="en-US" i="1" u="sng" dirty="0">
                <a:latin typeface="Copperplate" panose="02000504000000020004" pitchFamily="2" charset="77"/>
              </a:rPr>
              <a:t>(data from </a:t>
            </a:r>
            <a:r>
              <a:rPr lang="en-US" i="1" u="sng" dirty="0" smtClean="0">
                <a:latin typeface="Copperplate" panose="02000504000000020004" pitchFamily="2" charset="77"/>
              </a:rPr>
              <a:t>2015, updated 2022)</a:t>
            </a:r>
            <a:endParaRPr lang="en-US" i="1" u="sng" dirty="0">
              <a:latin typeface="Copperplate" panose="02000504000000020004" pitchFamily="2" charset="77"/>
            </a:endParaRPr>
          </a:p>
        </p:txBody>
      </p:sp>
      <p:grpSp>
        <p:nvGrpSpPr>
          <p:cNvPr id="43" name="Also big">
            <a:extLst>
              <a:ext uri="{FF2B5EF4-FFF2-40B4-BE49-F238E27FC236}">
                <a16:creationId xmlns:a16="http://schemas.microsoft.com/office/drawing/2014/main" id="{C3B54317-3862-C844-8C99-AC57E9613424}"/>
              </a:ext>
            </a:extLst>
          </p:cNvPr>
          <p:cNvGrpSpPr/>
          <p:nvPr/>
        </p:nvGrpSpPr>
        <p:grpSpPr>
          <a:xfrm>
            <a:off x="9475076" y="2588976"/>
            <a:ext cx="2461576" cy="548362"/>
            <a:chOff x="9475076" y="2588976"/>
            <a:chExt cx="2461576" cy="548362"/>
          </a:xfrm>
        </p:grpSpPr>
        <p:sp>
          <p:nvSpPr>
            <p:cNvPr id="17" name="Text: Also big">
              <a:extLst>
                <a:ext uri="{FF2B5EF4-FFF2-40B4-BE49-F238E27FC236}">
                  <a16:creationId xmlns:a16="http://schemas.microsoft.com/office/drawing/2014/main" id="{0C0DC762-668F-1A4F-B00B-841AC0A2A206}"/>
                </a:ext>
              </a:extLst>
            </p:cNvPr>
            <p:cNvSpPr txBox="1"/>
            <p:nvPr/>
          </p:nvSpPr>
          <p:spPr>
            <a:xfrm>
              <a:off x="10770948" y="2588976"/>
              <a:ext cx="1165704" cy="369332"/>
            </a:xfrm>
            <a:prstGeom prst="rect">
              <a:avLst/>
            </a:prstGeom>
            <a:solidFill>
              <a:srgbClr val="FFD52A"/>
            </a:solidFill>
            <a:ln w="3175">
              <a:solidFill>
                <a:schemeClr val="tx1"/>
              </a:solidFill>
            </a:ln>
          </p:spPr>
          <p:txBody>
            <a:bodyPr wrap="square" rtlCol="0">
              <a:spAutoFit/>
            </a:bodyPr>
            <a:lstStyle/>
            <a:p>
              <a:r>
                <a:rPr lang="en-US" dirty="0">
                  <a:latin typeface="Copperplate Light" panose="02000604030000020004" pitchFamily="2" charset="77"/>
                  <a:ea typeface="Copperplate" charset="0"/>
                  <a:cs typeface="Copperplate" charset="0"/>
                </a:rPr>
                <a:t>Also big</a:t>
              </a:r>
            </a:p>
          </p:txBody>
        </p:sp>
        <p:cxnSp>
          <p:nvCxnSpPr>
            <p:cNvPr id="20" name="Line: Also big">
              <a:extLst>
                <a:ext uri="{FF2B5EF4-FFF2-40B4-BE49-F238E27FC236}">
                  <a16:creationId xmlns:a16="http://schemas.microsoft.com/office/drawing/2014/main" id="{6A20AA55-B610-2245-A179-ED2E350DA270}"/>
                </a:ext>
              </a:extLst>
            </p:cNvPr>
            <p:cNvCxnSpPr>
              <a:cxnSpLocks/>
              <a:stCxn id="17" idx="2"/>
            </p:cNvCxnSpPr>
            <p:nvPr/>
          </p:nvCxnSpPr>
          <p:spPr>
            <a:xfrm flipH="1">
              <a:off x="9475076" y="2958308"/>
              <a:ext cx="1878724" cy="17903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4" name="Big here">
            <a:extLst>
              <a:ext uri="{FF2B5EF4-FFF2-40B4-BE49-F238E27FC236}">
                <a16:creationId xmlns:a16="http://schemas.microsoft.com/office/drawing/2014/main" id="{A6ED44C3-569A-B54D-A1BC-C88C909FF847}"/>
              </a:ext>
            </a:extLst>
          </p:cNvPr>
          <p:cNvGrpSpPr/>
          <p:nvPr/>
        </p:nvGrpSpPr>
        <p:grpSpPr>
          <a:xfrm>
            <a:off x="10657490" y="3409296"/>
            <a:ext cx="1229710" cy="903614"/>
            <a:chOff x="10657490" y="3409296"/>
            <a:chExt cx="1229710" cy="903614"/>
          </a:xfrm>
        </p:grpSpPr>
        <p:sp>
          <p:nvSpPr>
            <p:cNvPr id="21" name="Text: Big here">
              <a:extLst>
                <a:ext uri="{FF2B5EF4-FFF2-40B4-BE49-F238E27FC236}">
                  <a16:creationId xmlns:a16="http://schemas.microsoft.com/office/drawing/2014/main" id="{FBCE4B8A-2B38-9149-9442-DAE466E742A1}"/>
                </a:ext>
              </a:extLst>
            </p:cNvPr>
            <p:cNvSpPr txBox="1"/>
            <p:nvPr/>
          </p:nvSpPr>
          <p:spPr>
            <a:xfrm>
              <a:off x="10657490" y="3409296"/>
              <a:ext cx="1229710" cy="369332"/>
            </a:xfrm>
            <a:prstGeom prst="rect">
              <a:avLst/>
            </a:prstGeom>
            <a:solidFill>
              <a:srgbClr val="FFD52A"/>
            </a:solidFill>
            <a:ln w="3175">
              <a:solidFill>
                <a:schemeClr val="tx1"/>
              </a:solidFill>
            </a:ln>
          </p:spPr>
          <p:txBody>
            <a:bodyPr wrap="square" rtlCol="0">
              <a:spAutoFit/>
            </a:bodyPr>
            <a:lstStyle/>
            <a:p>
              <a:r>
                <a:rPr lang="en-US" dirty="0">
                  <a:latin typeface="Copperplate Light" panose="02000604030000020004" pitchFamily="2" charset="77"/>
                  <a:ea typeface="Copperplate" charset="0"/>
                  <a:cs typeface="Copperplate" charset="0"/>
                </a:rPr>
                <a:t>Big here</a:t>
              </a:r>
            </a:p>
          </p:txBody>
        </p:sp>
        <p:cxnSp>
          <p:nvCxnSpPr>
            <p:cNvPr id="22" name="Line: Big here">
              <a:extLst>
                <a:ext uri="{FF2B5EF4-FFF2-40B4-BE49-F238E27FC236}">
                  <a16:creationId xmlns:a16="http://schemas.microsoft.com/office/drawing/2014/main" id="{ADC20B9D-22EC-214C-BC96-FDFE931BE748}"/>
                </a:ext>
              </a:extLst>
            </p:cNvPr>
            <p:cNvCxnSpPr>
              <a:cxnSpLocks/>
              <a:stCxn id="21" idx="2"/>
            </p:cNvCxnSpPr>
            <p:nvPr/>
          </p:nvCxnSpPr>
          <p:spPr>
            <a:xfrm flipH="1">
              <a:off x="10681139" y="3778628"/>
              <a:ext cx="591206" cy="53428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5" name="So big">
            <a:extLst>
              <a:ext uri="{FF2B5EF4-FFF2-40B4-BE49-F238E27FC236}">
                <a16:creationId xmlns:a16="http://schemas.microsoft.com/office/drawing/2014/main" id="{247169FB-E844-2C4D-9FD6-553416E33B65}"/>
              </a:ext>
            </a:extLst>
          </p:cNvPr>
          <p:cNvGrpSpPr/>
          <p:nvPr/>
        </p:nvGrpSpPr>
        <p:grpSpPr>
          <a:xfrm>
            <a:off x="8425044" y="3165491"/>
            <a:ext cx="920757" cy="1630730"/>
            <a:chOff x="8425044" y="3165491"/>
            <a:chExt cx="920757" cy="1630730"/>
          </a:xfrm>
        </p:grpSpPr>
        <p:sp>
          <p:nvSpPr>
            <p:cNvPr id="24" name="Text: So big">
              <a:extLst>
                <a:ext uri="{FF2B5EF4-FFF2-40B4-BE49-F238E27FC236}">
                  <a16:creationId xmlns:a16="http://schemas.microsoft.com/office/drawing/2014/main" id="{FA262991-1721-474D-93CD-C87AF10D1D8D}"/>
                </a:ext>
              </a:extLst>
            </p:cNvPr>
            <p:cNvSpPr txBox="1"/>
            <p:nvPr/>
          </p:nvSpPr>
          <p:spPr>
            <a:xfrm>
              <a:off x="8425044" y="4426889"/>
              <a:ext cx="920757" cy="369332"/>
            </a:xfrm>
            <a:prstGeom prst="rect">
              <a:avLst/>
            </a:prstGeom>
            <a:solidFill>
              <a:srgbClr val="FFD52A"/>
            </a:solidFill>
            <a:ln w="3175">
              <a:solidFill>
                <a:schemeClr val="tx1"/>
              </a:solidFill>
            </a:ln>
          </p:spPr>
          <p:txBody>
            <a:bodyPr wrap="square" rtlCol="0">
              <a:spAutoFit/>
            </a:bodyPr>
            <a:lstStyle/>
            <a:p>
              <a:r>
                <a:rPr lang="en-US" dirty="0">
                  <a:latin typeface="Copperplate Light" panose="02000604030000020004" pitchFamily="2" charset="77"/>
                  <a:ea typeface="Copperplate" charset="0"/>
                  <a:cs typeface="Copperplate" charset="0"/>
                </a:rPr>
                <a:t>So big</a:t>
              </a:r>
            </a:p>
          </p:txBody>
        </p:sp>
        <p:cxnSp>
          <p:nvCxnSpPr>
            <p:cNvPr id="25" name="Line: So big">
              <a:extLst>
                <a:ext uri="{FF2B5EF4-FFF2-40B4-BE49-F238E27FC236}">
                  <a16:creationId xmlns:a16="http://schemas.microsoft.com/office/drawing/2014/main" id="{FEC92B10-AE0B-3040-8C0F-1206B9D957A9}"/>
                </a:ext>
              </a:extLst>
            </p:cNvPr>
            <p:cNvCxnSpPr>
              <a:cxnSpLocks/>
              <a:stCxn id="24" idx="0"/>
            </p:cNvCxnSpPr>
            <p:nvPr/>
          </p:nvCxnSpPr>
          <p:spPr>
            <a:xfrm flipH="1" flipV="1">
              <a:off x="8425045" y="3165491"/>
              <a:ext cx="460378" cy="126139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6" name="Not small">
            <a:extLst>
              <a:ext uri="{FF2B5EF4-FFF2-40B4-BE49-F238E27FC236}">
                <a16:creationId xmlns:a16="http://schemas.microsoft.com/office/drawing/2014/main" id="{2C43ED6E-88C7-3D40-A693-8F5E0DC2AD17}"/>
              </a:ext>
            </a:extLst>
          </p:cNvPr>
          <p:cNvGrpSpPr/>
          <p:nvPr/>
        </p:nvGrpSpPr>
        <p:grpSpPr>
          <a:xfrm>
            <a:off x="5297214" y="4603769"/>
            <a:ext cx="2396358" cy="728068"/>
            <a:chOff x="5297214" y="4603769"/>
            <a:chExt cx="2396358" cy="728068"/>
          </a:xfrm>
        </p:grpSpPr>
        <p:sp>
          <p:nvSpPr>
            <p:cNvPr id="29" name="Text: Not small">
              <a:extLst>
                <a:ext uri="{FF2B5EF4-FFF2-40B4-BE49-F238E27FC236}">
                  <a16:creationId xmlns:a16="http://schemas.microsoft.com/office/drawing/2014/main" id="{F48CF213-422B-D14E-B2B4-A3C0A4879A76}"/>
                </a:ext>
              </a:extLst>
            </p:cNvPr>
            <p:cNvSpPr txBox="1"/>
            <p:nvPr/>
          </p:nvSpPr>
          <p:spPr>
            <a:xfrm>
              <a:off x="6294011" y="4962505"/>
              <a:ext cx="1399561" cy="369332"/>
            </a:xfrm>
            <a:prstGeom prst="rect">
              <a:avLst/>
            </a:prstGeom>
            <a:solidFill>
              <a:srgbClr val="FFD52A"/>
            </a:solidFill>
            <a:ln w="3175">
              <a:solidFill>
                <a:schemeClr val="tx1"/>
              </a:solidFill>
            </a:ln>
          </p:spPr>
          <p:txBody>
            <a:bodyPr wrap="square" rtlCol="0">
              <a:spAutoFit/>
            </a:bodyPr>
            <a:lstStyle/>
            <a:p>
              <a:r>
                <a:rPr lang="en-US" dirty="0">
                  <a:latin typeface="Copperplate Light" panose="02000604030000020004" pitchFamily="2" charset="77"/>
                  <a:ea typeface="Copperplate" charset="0"/>
                  <a:cs typeface="Copperplate" charset="0"/>
                </a:rPr>
                <a:t>Not small</a:t>
              </a:r>
            </a:p>
          </p:txBody>
        </p:sp>
        <p:cxnSp>
          <p:nvCxnSpPr>
            <p:cNvPr id="30" name="Line: Not small">
              <a:extLst>
                <a:ext uri="{FF2B5EF4-FFF2-40B4-BE49-F238E27FC236}">
                  <a16:creationId xmlns:a16="http://schemas.microsoft.com/office/drawing/2014/main" id="{DFED1FC1-B895-0344-B2F5-4E3834561B23}"/>
                </a:ext>
              </a:extLst>
            </p:cNvPr>
            <p:cNvCxnSpPr>
              <a:cxnSpLocks/>
              <a:stCxn id="29" idx="0"/>
            </p:cNvCxnSpPr>
            <p:nvPr/>
          </p:nvCxnSpPr>
          <p:spPr>
            <a:xfrm flipH="1" flipV="1">
              <a:off x="5297214" y="4603769"/>
              <a:ext cx="1696578" cy="35873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7" name="Larger too">
            <a:extLst>
              <a:ext uri="{FF2B5EF4-FFF2-40B4-BE49-F238E27FC236}">
                <a16:creationId xmlns:a16="http://schemas.microsoft.com/office/drawing/2014/main" id="{B6BB87D3-FEF1-C544-98D0-7FAEAED355DC}"/>
              </a:ext>
            </a:extLst>
          </p:cNvPr>
          <p:cNvGrpSpPr/>
          <p:nvPr/>
        </p:nvGrpSpPr>
        <p:grpSpPr>
          <a:xfrm>
            <a:off x="5044966" y="3155676"/>
            <a:ext cx="1948826" cy="369332"/>
            <a:chOff x="5044966" y="3155676"/>
            <a:chExt cx="1948826" cy="369332"/>
          </a:xfrm>
        </p:grpSpPr>
        <p:sp>
          <p:nvSpPr>
            <p:cNvPr id="33" name="Text: Larger too">
              <a:extLst>
                <a:ext uri="{FF2B5EF4-FFF2-40B4-BE49-F238E27FC236}">
                  <a16:creationId xmlns:a16="http://schemas.microsoft.com/office/drawing/2014/main" id="{BB783BB7-D17E-B84D-B25C-3995D319CA46}"/>
                </a:ext>
              </a:extLst>
            </p:cNvPr>
            <p:cNvSpPr txBox="1"/>
            <p:nvPr/>
          </p:nvSpPr>
          <p:spPr>
            <a:xfrm>
              <a:off x="5044966" y="3155676"/>
              <a:ext cx="1478403" cy="369332"/>
            </a:xfrm>
            <a:prstGeom prst="rect">
              <a:avLst/>
            </a:prstGeom>
            <a:solidFill>
              <a:srgbClr val="FFD52A"/>
            </a:solidFill>
            <a:ln w="3175">
              <a:solidFill>
                <a:schemeClr val="tx1"/>
              </a:solidFill>
            </a:ln>
          </p:spPr>
          <p:txBody>
            <a:bodyPr wrap="square" rtlCol="0">
              <a:spAutoFit/>
            </a:bodyPr>
            <a:lstStyle/>
            <a:p>
              <a:r>
                <a:rPr lang="en-US" dirty="0">
                  <a:latin typeface="Copperplate Light" panose="02000604030000020004" pitchFamily="2" charset="77"/>
                  <a:ea typeface="Copperplate" charset="0"/>
                  <a:cs typeface="Copperplate" charset="0"/>
                </a:rPr>
                <a:t>Larger too</a:t>
              </a:r>
            </a:p>
          </p:txBody>
        </p:sp>
        <p:cxnSp>
          <p:nvCxnSpPr>
            <p:cNvPr id="34" name="Line: Larger too">
              <a:extLst>
                <a:ext uri="{FF2B5EF4-FFF2-40B4-BE49-F238E27FC236}">
                  <a16:creationId xmlns:a16="http://schemas.microsoft.com/office/drawing/2014/main" id="{B94F0C25-56FB-F642-917D-85D11941717E}"/>
                </a:ext>
              </a:extLst>
            </p:cNvPr>
            <p:cNvCxnSpPr>
              <a:cxnSpLocks/>
              <a:stCxn id="33" idx="3"/>
            </p:cNvCxnSpPr>
            <p:nvPr/>
          </p:nvCxnSpPr>
          <p:spPr>
            <a:xfrm>
              <a:off x="6523369" y="3340342"/>
              <a:ext cx="470423" cy="689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6" name="Not so much">
            <a:extLst>
              <a:ext uri="{FF2B5EF4-FFF2-40B4-BE49-F238E27FC236}">
                <a16:creationId xmlns:a16="http://schemas.microsoft.com/office/drawing/2014/main" id="{20AC377D-7FE7-BF47-9BA8-D79FEC28D733}"/>
              </a:ext>
            </a:extLst>
          </p:cNvPr>
          <p:cNvGrpSpPr/>
          <p:nvPr/>
        </p:nvGrpSpPr>
        <p:grpSpPr>
          <a:xfrm>
            <a:off x="3076716" y="3475301"/>
            <a:ext cx="1666391" cy="851689"/>
            <a:chOff x="3076716" y="3475301"/>
            <a:chExt cx="1666391" cy="851689"/>
          </a:xfrm>
        </p:grpSpPr>
        <p:sp>
          <p:nvSpPr>
            <p:cNvPr id="49" name="Text: Not so much">
              <a:extLst>
                <a:ext uri="{FF2B5EF4-FFF2-40B4-BE49-F238E27FC236}">
                  <a16:creationId xmlns:a16="http://schemas.microsoft.com/office/drawing/2014/main" id="{09F816FE-936D-704D-A30B-1BAB453C7BDB}"/>
                </a:ext>
              </a:extLst>
            </p:cNvPr>
            <p:cNvSpPr txBox="1"/>
            <p:nvPr/>
          </p:nvSpPr>
          <p:spPr>
            <a:xfrm>
              <a:off x="3076716" y="3957658"/>
              <a:ext cx="1666391" cy="369332"/>
            </a:xfrm>
            <a:prstGeom prst="rect">
              <a:avLst/>
            </a:prstGeom>
            <a:solidFill>
              <a:schemeClr val="bg1">
                <a:lumMod val="85000"/>
              </a:schemeClr>
            </a:solidFill>
            <a:ln w="3175">
              <a:solidFill>
                <a:schemeClr val="tx1"/>
              </a:solidFill>
            </a:ln>
          </p:spPr>
          <p:txBody>
            <a:bodyPr wrap="square" rtlCol="0">
              <a:spAutoFit/>
            </a:bodyPr>
            <a:lstStyle/>
            <a:p>
              <a:r>
                <a:rPr lang="en-US" dirty="0">
                  <a:latin typeface="Copperplate Light" panose="02000604030000020004" pitchFamily="2" charset="77"/>
                  <a:ea typeface="Copperplate" charset="0"/>
                  <a:cs typeface="Copperplate" charset="0"/>
                </a:rPr>
                <a:t>Not so much</a:t>
              </a:r>
            </a:p>
          </p:txBody>
        </p:sp>
        <p:cxnSp>
          <p:nvCxnSpPr>
            <p:cNvPr id="50" name="Line: Not so much">
              <a:extLst>
                <a:ext uri="{FF2B5EF4-FFF2-40B4-BE49-F238E27FC236}">
                  <a16:creationId xmlns:a16="http://schemas.microsoft.com/office/drawing/2014/main" id="{3CF37BA6-FF56-734E-8893-3D130FEB8D82}"/>
                </a:ext>
              </a:extLst>
            </p:cNvPr>
            <p:cNvCxnSpPr>
              <a:cxnSpLocks/>
              <a:stCxn id="49" idx="0"/>
            </p:cNvCxnSpPr>
            <p:nvPr/>
          </p:nvCxnSpPr>
          <p:spPr>
            <a:xfrm flipV="1">
              <a:off x="3909912" y="3475301"/>
              <a:ext cx="467957" cy="482357"/>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6" name="Country map legend">
            <a:extLst>
              <a:ext uri="{FF2B5EF4-FFF2-40B4-BE49-F238E27FC236}">
                <a16:creationId xmlns:a16="http://schemas.microsoft.com/office/drawing/2014/main" id="{51A1E52C-06A5-2544-BC9B-3E515CC824DE}"/>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671282" y="5617875"/>
            <a:ext cx="9379686" cy="1129766"/>
          </a:xfrm>
          <a:prstGeom prst="rect">
            <a:avLst/>
          </a:prstGeom>
        </p:spPr>
      </p:pic>
      <p:grpSp>
        <p:nvGrpSpPr>
          <p:cNvPr id="13" name="Canada's Public Domain">
            <a:extLst>
              <a:ext uri="{FF2B5EF4-FFF2-40B4-BE49-F238E27FC236}">
                <a16:creationId xmlns:a16="http://schemas.microsoft.com/office/drawing/2014/main" id="{34579043-0A1C-1244-8C07-194C4A0C9FE0}"/>
              </a:ext>
            </a:extLst>
          </p:cNvPr>
          <p:cNvGrpSpPr/>
          <p:nvPr/>
        </p:nvGrpSpPr>
        <p:grpSpPr>
          <a:xfrm>
            <a:off x="945914" y="1720927"/>
            <a:ext cx="3528713" cy="766816"/>
            <a:chOff x="945914" y="1720927"/>
            <a:chExt cx="3528713" cy="766816"/>
          </a:xfrm>
        </p:grpSpPr>
        <p:sp>
          <p:nvSpPr>
            <p:cNvPr id="10" name="Text: Copyright Expired">
              <a:extLst>
                <a:ext uri="{FF2B5EF4-FFF2-40B4-BE49-F238E27FC236}">
                  <a16:creationId xmlns:a16="http://schemas.microsoft.com/office/drawing/2014/main" id="{E0B09326-A565-874B-82F1-B3AFFB0BE151}"/>
                </a:ext>
              </a:extLst>
            </p:cNvPr>
            <p:cNvSpPr txBox="1"/>
            <p:nvPr/>
          </p:nvSpPr>
          <p:spPr>
            <a:xfrm>
              <a:off x="945914" y="1720927"/>
              <a:ext cx="2826415" cy="369332"/>
            </a:xfrm>
            <a:prstGeom prst="rect">
              <a:avLst/>
            </a:prstGeom>
            <a:solidFill>
              <a:srgbClr val="FFD52A"/>
            </a:solidFill>
            <a:ln w="3175">
              <a:solidFill>
                <a:schemeClr val="tx1"/>
              </a:solidFill>
            </a:ln>
          </p:spPr>
          <p:txBody>
            <a:bodyPr wrap="none" rtlCol="0">
              <a:spAutoFit/>
            </a:bodyPr>
            <a:lstStyle/>
            <a:p>
              <a:r>
                <a:rPr lang="en-US" dirty="0">
                  <a:latin typeface="Copperplate Light" panose="02000604030000020004" pitchFamily="2" charset="77"/>
                  <a:ea typeface="Copperplate" charset="0"/>
                  <a:cs typeface="Copperplate" charset="0"/>
                </a:rPr>
                <a:t>Larger Public domain</a:t>
              </a:r>
            </a:p>
          </p:txBody>
        </p:sp>
        <p:cxnSp>
          <p:nvCxnSpPr>
            <p:cNvPr id="9" name="Straight Connector 8">
              <a:extLst>
                <a:ext uri="{FF2B5EF4-FFF2-40B4-BE49-F238E27FC236}">
                  <a16:creationId xmlns:a16="http://schemas.microsoft.com/office/drawing/2014/main" id="{BE69AF35-283F-F84D-9DC7-B9F8D76FB65D}"/>
                </a:ext>
              </a:extLst>
            </p:cNvPr>
            <p:cNvCxnSpPr>
              <a:cxnSpLocks/>
              <a:stCxn id="10" idx="2"/>
            </p:cNvCxnSpPr>
            <p:nvPr/>
          </p:nvCxnSpPr>
          <p:spPr>
            <a:xfrm>
              <a:off x="2359122" y="2090259"/>
              <a:ext cx="2115505" cy="397484"/>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p:nvPr/>
        </p:nvCxnSpPr>
        <p:spPr>
          <a:xfrm>
            <a:off x="985018" y="1929660"/>
            <a:ext cx="2310113" cy="0"/>
          </a:xfrm>
          <a:prstGeom prst="line">
            <a:avLst/>
          </a:prstGeom>
          <a:ln w="25400">
            <a:solidFill>
              <a:schemeClr val="tx1"/>
            </a:solidFill>
          </a:ln>
        </p:spPr>
        <p:style>
          <a:lnRef idx="3">
            <a:schemeClr val="accent2"/>
          </a:lnRef>
          <a:fillRef idx="0">
            <a:schemeClr val="accent2"/>
          </a:fillRef>
          <a:effectRef idx="2">
            <a:schemeClr val="accent2"/>
          </a:effectRef>
          <a:fontRef idx="minor">
            <a:schemeClr val="tx1"/>
          </a:fontRef>
        </p:style>
      </p:cxnSp>
      <p:sp>
        <p:nvSpPr>
          <p:cNvPr id="37" name="Text: Not so much">
            <a:extLst>
              <a:ext uri="{FF2B5EF4-FFF2-40B4-BE49-F238E27FC236}">
                <a16:creationId xmlns:a16="http://schemas.microsoft.com/office/drawing/2014/main" id="{09F816FE-936D-704D-A30B-1BAB453C7BDB}"/>
              </a:ext>
            </a:extLst>
          </p:cNvPr>
          <p:cNvSpPr txBox="1"/>
          <p:nvPr/>
        </p:nvSpPr>
        <p:spPr>
          <a:xfrm>
            <a:off x="850519" y="1696249"/>
            <a:ext cx="2941142" cy="422405"/>
          </a:xfrm>
          <a:prstGeom prst="rect">
            <a:avLst/>
          </a:prstGeom>
          <a:solidFill>
            <a:schemeClr val="bg1">
              <a:lumMod val="85000"/>
            </a:schemeClr>
          </a:solidFill>
          <a:ln w="3175">
            <a:solidFill>
              <a:schemeClr val="tx1"/>
            </a:solidFill>
          </a:ln>
        </p:spPr>
        <p:txBody>
          <a:bodyPr wrap="square" tIns="72000" bIns="72000" rtlCol="0" anchor="ctr" anchorCtr="0">
            <a:spAutoFit/>
          </a:bodyPr>
          <a:lstStyle/>
          <a:p>
            <a:pPr algn="ctr"/>
            <a:r>
              <a:rPr lang="en-US" dirty="0" smtClean="0">
                <a:latin typeface="Copperplate Light" panose="02000604030000020004" pitchFamily="2" charset="77"/>
                <a:ea typeface="Copperplate" charset="0"/>
                <a:cs typeface="Copperplate" charset="0"/>
              </a:rPr>
              <a:t>Not so much</a:t>
            </a:r>
            <a:endParaRPr lang="en-US" dirty="0">
              <a:latin typeface="Copperplate Light" panose="02000604030000020004" pitchFamily="2" charset="77"/>
              <a:ea typeface="Copperplate" charset="0"/>
              <a:cs typeface="Copperplate" charset="0"/>
            </a:endParaRPr>
          </a:p>
        </p:txBody>
      </p:sp>
      <p:pic>
        <p:nvPicPr>
          <p:cNvPr id="32" name="Picture 31"/>
          <p:cNvPicPr>
            <a:picLocks noChangeAspect="1"/>
          </p:cNvPicPr>
          <p:nvPr/>
        </p:nvPicPr>
        <p:blipFill rotWithShape="1">
          <a:blip r:embed="rId9">
            <a:duotone>
              <a:prstClr val="black"/>
              <a:schemeClr val="accent4">
                <a:tint val="45000"/>
                <a:satMod val="400000"/>
              </a:schemeClr>
            </a:duotone>
            <a:extLst>
              <a:ext uri="{28A0092B-C50C-407E-A947-70E740481C1C}">
                <a14:useLocalDpi xmlns:a14="http://schemas.microsoft.com/office/drawing/2010/main" val="0"/>
              </a:ext>
            </a:extLst>
          </a:blip>
          <a:srcRect l="7833" t="7697" r="6867" b="22007"/>
          <a:stretch/>
        </p:blipFill>
        <p:spPr>
          <a:xfrm>
            <a:off x="1843488" y="452936"/>
            <a:ext cx="1496290" cy="1233124"/>
          </a:xfrm>
          <a:prstGeom prst="rect">
            <a:avLst/>
          </a:prstGeom>
        </p:spPr>
      </p:pic>
    </p:spTree>
    <p:extLst>
      <p:ext uri="{BB962C8B-B14F-4D97-AF65-F5344CB8AC3E}">
        <p14:creationId xmlns:p14="http://schemas.microsoft.com/office/powerpoint/2010/main" val="284984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2" presetClass="entr" presetSubtype="4"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0"/>
                            </p:stCondLst>
                            <p:childTnLst>
                              <p:par>
                                <p:cTn id="22" presetID="10" presetClass="entr" presetSubtype="0" fill="hold" nodeType="afterEffect">
                                  <p:stCondLst>
                                    <p:cond delay="50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22" presetClass="entr" presetSubtype="4" fill="hold" nodeType="withEffect">
                                  <p:stCondLst>
                                    <p:cond delay="50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200"/>
                                  </p:stCondLst>
                                  <p:childTnLst>
                                    <p:set>
                                      <p:cBhvr>
                                        <p:cTn id="34" dur="1" fill="hold">
                                          <p:stCondLst>
                                            <p:cond delay="0"/>
                                          </p:stCondLst>
                                        </p:cTn>
                                        <p:tgtEl>
                                          <p:spTgt spid="44"/>
                                        </p:tgtEl>
                                        <p:attrNameLst>
                                          <p:attrName>style.visibility</p:attrName>
                                        </p:attrNameLst>
                                      </p:cBhvr>
                                      <p:to>
                                        <p:strVal val="visible"/>
                                      </p:to>
                                    </p:set>
                                  </p:childTnLst>
                                </p:cTn>
                              </p:par>
                            </p:childTnLst>
                          </p:cTn>
                        </p:par>
                        <p:par>
                          <p:cTn id="35" fill="hold">
                            <p:stCondLst>
                              <p:cond delay="200"/>
                            </p:stCondLst>
                            <p:childTnLst>
                              <p:par>
                                <p:cTn id="36" presetID="1" presetClass="entr" presetSubtype="0" fill="hold" nodeType="afterEffect">
                                  <p:stCondLst>
                                    <p:cond delay="200"/>
                                  </p:stCondLst>
                                  <p:childTnLst>
                                    <p:set>
                                      <p:cBhvr>
                                        <p:cTn id="37" dur="1" fill="hold">
                                          <p:stCondLst>
                                            <p:cond delay="0"/>
                                          </p:stCondLst>
                                        </p:cTn>
                                        <p:tgtEl>
                                          <p:spTgt spid="45"/>
                                        </p:tgtEl>
                                        <p:attrNameLst>
                                          <p:attrName>style.visibility</p:attrName>
                                        </p:attrNameLst>
                                      </p:cBhvr>
                                      <p:to>
                                        <p:strVal val="visible"/>
                                      </p:to>
                                    </p:set>
                                  </p:childTnLst>
                                </p:cTn>
                              </p:par>
                            </p:childTnLst>
                          </p:cTn>
                        </p:par>
                        <p:par>
                          <p:cTn id="38" fill="hold">
                            <p:stCondLst>
                              <p:cond delay="400"/>
                            </p:stCondLst>
                            <p:childTnLst>
                              <p:par>
                                <p:cTn id="39" presetID="1" presetClass="entr" presetSubtype="0" fill="hold" nodeType="afterEffect">
                                  <p:stCondLst>
                                    <p:cond delay="200"/>
                                  </p:stCondLst>
                                  <p:childTnLst>
                                    <p:set>
                                      <p:cBhvr>
                                        <p:cTn id="40" dur="1" fill="hold">
                                          <p:stCondLst>
                                            <p:cond delay="0"/>
                                          </p:stCondLst>
                                        </p:cTn>
                                        <p:tgtEl>
                                          <p:spTgt spid="46"/>
                                        </p:tgtEl>
                                        <p:attrNameLst>
                                          <p:attrName>style.visibility</p:attrName>
                                        </p:attrNameLst>
                                      </p:cBhvr>
                                      <p:to>
                                        <p:strVal val="visible"/>
                                      </p:to>
                                    </p:set>
                                  </p:childTnLst>
                                </p:cTn>
                              </p:par>
                            </p:childTnLst>
                          </p:cTn>
                        </p:par>
                        <p:par>
                          <p:cTn id="41" fill="hold">
                            <p:stCondLst>
                              <p:cond delay="600"/>
                            </p:stCondLst>
                            <p:childTnLst>
                              <p:par>
                                <p:cTn id="42" presetID="1" presetClass="entr" presetSubtype="0" fill="hold" nodeType="afterEffect">
                                  <p:stCondLst>
                                    <p:cond delay="200"/>
                                  </p:stCondLst>
                                  <p:childTnLst>
                                    <p:set>
                                      <p:cBhvr>
                                        <p:cTn id="43" dur="1" fill="hold">
                                          <p:stCondLst>
                                            <p:cond delay="0"/>
                                          </p:stCondLst>
                                        </p:cTn>
                                        <p:tgtEl>
                                          <p:spTgt spid="47"/>
                                        </p:tgtEl>
                                        <p:attrNameLst>
                                          <p:attrName>style.visibility</p:attrName>
                                        </p:attrNameLst>
                                      </p:cBhvr>
                                      <p:to>
                                        <p:strVal val="visible"/>
                                      </p:to>
                                    </p:set>
                                  </p:childTnLst>
                                </p:cTn>
                              </p:par>
                            </p:childTnLst>
                          </p:cTn>
                        </p:par>
                        <p:par>
                          <p:cTn id="44" fill="hold">
                            <p:stCondLst>
                              <p:cond delay="800"/>
                            </p:stCondLst>
                            <p:childTnLst>
                              <p:par>
                                <p:cTn id="45" presetID="1" presetClass="entr" presetSubtype="0" fill="hold" nodeType="after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26" presetClass="emph" presetSubtype="0" fill="hold" nodeType="withEffect">
                                  <p:stCondLst>
                                    <p:cond delay="0"/>
                                  </p:stCondLst>
                                  <p:childTnLst>
                                    <p:animEffect transition="out" filter="fade">
                                      <p:cBhvr>
                                        <p:cTn id="53" dur="1000" tmFilter="0, 0; .2, .5; .8, .5; 1, 0"/>
                                        <p:tgtEl>
                                          <p:spTgt spid="32"/>
                                        </p:tgtEl>
                                      </p:cBhvr>
                                    </p:animEffect>
                                    <p:animScale>
                                      <p:cBhvr>
                                        <p:cTn id="54" dur="500" autoRev="1" fill="hold"/>
                                        <p:tgtEl>
                                          <p:spTgt spid="32"/>
                                        </p:tgtEl>
                                      </p:cBhvr>
                                      <p:by x="105000" y="105000"/>
                                    </p:animScale>
                                  </p:childTnLst>
                                </p:cTn>
                              </p:par>
                              <p:par>
                                <p:cTn id="55" presetID="10"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Title"/>
          <p:cNvSpPr>
            <a:spLocks noGrp="1"/>
          </p:cNvSpPr>
          <p:nvPr>
            <p:ph type="title"/>
          </p:nvPr>
        </p:nvSpPr>
        <p:spPr/>
        <p:txBody>
          <a:bodyPr/>
          <a:lstStyle/>
          <a:p>
            <a:r>
              <a:rPr lang="en-US" dirty="0"/>
              <a:t>MATERIAL FOR WHICH COPYRIGHT HAS EXPIRED</a:t>
            </a:r>
          </a:p>
        </p:txBody>
      </p:sp>
      <p:pic>
        <p:nvPicPr>
          <p:cNvPr id="18" name="Universe: C Expired">
            <a:extLst>
              <a:ext uri="{FF2B5EF4-FFF2-40B4-BE49-F238E27FC236}">
                <a16:creationId xmlns:a16="http://schemas.microsoft.com/office/drawing/2014/main" id="{EE637033-C432-CA46-9EB7-2AED59C24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76334">
            <a:off x="-1660237" y="2252965"/>
            <a:ext cx="5212302" cy="2501905"/>
          </a:xfrm>
          <a:prstGeom prst="rect">
            <a:avLst/>
          </a:prstGeom>
        </p:spPr>
      </p:pic>
      <p:sp>
        <p:nvSpPr>
          <p:cNvPr id="19" name="Text: C Expired">
            <a:extLst>
              <a:ext uri="{FF2B5EF4-FFF2-40B4-BE49-F238E27FC236}">
                <a16:creationId xmlns:a16="http://schemas.microsoft.com/office/drawing/2014/main" id="{C4E1F07A-7E62-4846-93B7-A27D18187850}"/>
              </a:ext>
            </a:extLst>
          </p:cNvPr>
          <p:cNvSpPr txBox="1"/>
          <p:nvPr/>
        </p:nvSpPr>
        <p:spPr>
          <a:xfrm>
            <a:off x="228533" y="5183513"/>
            <a:ext cx="2383986" cy="369332"/>
          </a:xfrm>
          <a:prstGeom prst="rect">
            <a:avLst/>
          </a:prstGeom>
          <a:noFill/>
        </p:spPr>
        <p:txBody>
          <a:bodyPr wrap="none" rtlCol="0">
            <a:spAutoFit/>
          </a:bodyPr>
          <a:lstStyle/>
          <a:p>
            <a:r>
              <a:rPr lang="en-US" b="1" dirty="0">
                <a:latin typeface="Copperplate" charset="0"/>
                <a:ea typeface="Copperplate" charset="0"/>
                <a:cs typeface="Copperplate" charset="0"/>
              </a:rPr>
              <a:t>Copyright expired</a:t>
            </a:r>
          </a:p>
        </p:txBody>
      </p:sp>
      <p:pic>
        <p:nvPicPr>
          <p:cNvPr id="5" name="Ian Fleming">
            <a:extLst>
              <a:ext uri="{FF2B5EF4-FFF2-40B4-BE49-F238E27FC236}">
                <a16:creationId xmlns:a16="http://schemas.microsoft.com/office/drawing/2014/main" id="{F8B4120E-A081-544F-9930-C5C0516B9DCA}"/>
              </a:ext>
            </a:extLst>
          </p:cNvPr>
          <p:cNvPicPr>
            <a:picLocks noChangeAspect="1"/>
          </p:cNvPicPr>
          <p:nvPr/>
        </p:nvPicPr>
        <p:blipFill>
          <a:blip r:embed="rId4"/>
          <a:stretch>
            <a:fillRect/>
          </a:stretch>
        </p:blipFill>
        <p:spPr>
          <a:xfrm>
            <a:off x="3155637" y="1616653"/>
            <a:ext cx="1602421" cy="2036264"/>
          </a:xfrm>
          <a:prstGeom prst="rect">
            <a:avLst/>
          </a:prstGeom>
        </p:spPr>
      </p:pic>
      <p:sp>
        <p:nvSpPr>
          <p:cNvPr id="31" name="Speech: DED">
            <a:extLst>
              <a:ext uri="{FF2B5EF4-FFF2-40B4-BE49-F238E27FC236}">
                <a16:creationId xmlns:a16="http://schemas.microsoft.com/office/drawing/2014/main" id="{D5A90600-F98A-0746-B36B-90F28DDA50C7}"/>
              </a:ext>
            </a:extLst>
          </p:cNvPr>
          <p:cNvSpPr/>
          <p:nvPr/>
        </p:nvSpPr>
        <p:spPr>
          <a:xfrm>
            <a:off x="4913039" y="1767353"/>
            <a:ext cx="1343417" cy="465221"/>
          </a:xfrm>
          <a:prstGeom prst="wedgeRectCallout">
            <a:avLst>
              <a:gd name="adj1" fmla="val -89643"/>
              <a:gd name="adj2" fmla="val 125962"/>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#DED</a:t>
            </a:r>
          </a:p>
        </p:txBody>
      </p:sp>
      <p:pic>
        <p:nvPicPr>
          <p:cNvPr id="11" name="Fleming's books">
            <a:extLst>
              <a:ext uri="{FF2B5EF4-FFF2-40B4-BE49-F238E27FC236}">
                <a16:creationId xmlns:a16="http://schemas.microsoft.com/office/drawing/2014/main" id="{2932A4C4-8735-254D-B55E-4C4EF8674782}"/>
              </a:ext>
            </a:extLst>
          </p:cNvPr>
          <p:cNvPicPr>
            <a:picLocks noChangeAspect="1"/>
          </p:cNvPicPr>
          <p:nvPr/>
        </p:nvPicPr>
        <p:blipFill>
          <a:blip r:embed="rId5"/>
          <a:stretch>
            <a:fillRect/>
          </a:stretch>
        </p:blipFill>
        <p:spPr>
          <a:xfrm>
            <a:off x="5149293" y="3467328"/>
            <a:ext cx="2096015" cy="3126922"/>
          </a:xfrm>
          <a:prstGeom prst="rect">
            <a:avLst/>
          </a:prstGeom>
        </p:spPr>
      </p:pic>
      <p:pic>
        <p:nvPicPr>
          <p:cNvPr id="14" name="Canada Flag">
            <a:extLst>
              <a:ext uri="{FF2B5EF4-FFF2-40B4-BE49-F238E27FC236}">
                <a16:creationId xmlns:a16="http://schemas.microsoft.com/office/drawing/2014/main" id="{F0BC8FDF-001B-DA4A-B7DA-7703966D641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7333436" y="1613137"/>
            <a:ext cx="2569653" cy="1707879"/>
          </a:xfrm>
          <a:prstGeom prst="rect">
            <a:avLst/>
          </a:prstGeom>
        </p:spPr>
      </p:pic>
      <p:pic>
        <p:nvPicPr>
          <p:cNvPr id="16" name="Licence Expired">
            <a:extLst>
              <a:ext uri="{FF2B5EF4-FFF2-40B4-BE49-F238E27FC236}">
                <a16:creationId xmlns:a16="http://schemas.microsoft.com/office/drawing/2014/main" id="{74D7B9D0-E33E-1A47-86B2-F0F3B96122A1}"/>
              </a:ext>
            </a:extLst>
          </p:cNvPr>
          <p:cNvPicPr>
            <a:picLocks noChangeAspect="1"/>
          </p:cNvPicPr>
          <p:nvPr/>
        </p:nvPicPr>
        <p:blipFill>
          <a:blip r:embed="rId8"/>
          <a:stretch>
            <a:fillRect/>
          </a:stretch>
        </p:blipFill>
        <p:spPr>
          <a:xfrm>
            <a:off x="9390847" y="3652917"/>
            <a:ext cx="1962953" cy="2941333"/>
          </a:xfrm>
          <a:prstGeom prst="rect">
            <a:avLst/>
          </a:prstGeom>
        </p:spPr>
      </p:pic>
      <p:sp>
        <p:nvSpPr>
          <p:cNvPr id="38" name="Speech: We're Free">
            <a:extLst>
              <a:ext uri="{FF2B5EF4-FFF2-40B4-BE49-F238E27FC236}">
                <a16:creationId xmlns:a16="http://schemas.microsoft.com/office/drawing/2014/main" id="{6CA6CBA5-5F13-9D46-88DF-6711DF5FECDF}"/>
              </a:ext>
            </a:extLst>
          </p:cNvPr>
          <p:cNvSpPr/>
          <p:nvPr/>
        </p:nvSpPr>
        <p:spPr>
          <a:xfrm>
            <a:off x="2896437" y="5460765"/>
            <a:ext cx="1813652" cy="465221"/>
          </a:xfrm>
          <a:prstGeom prst="wedgeRectCallout">
            <a:avLst>
              <a:gd name="adj1" fmla="val 81144"/>
              <a:gd name="adj2" fmla="val -124810"/>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WE’RE FREE!</a:t>
            </a:r>
          </a:p>
        </p:txBody>
      </p:sp>
      <p:sp>
        <p:nvSpPr>
          <p:cNvPr id="39" name="Speech: CanLit FTW">
            <a:extLst>
              <a:ext uri="{FF2B5EF4-FFF2-40B4-BE49-F238E27FC236}">
                <a16:creationId xmlns:a16="http://schemas.microsoft.com/office/drawing/2014/main" id="{49F7C4FC-3458-C841-BBBC-637DC47180F2}"/>
              </a:ext>
            </a:extLst>
          </p:cNvPr>
          <p:cNvSpPr/>
          <p:nvPr/>
        </p:nvSpPr>
        <p:spPr>
          <a:xfrm>
            <a:off x="7534113" y="3525287"/>
            <a:ext cx="1567928" cy="465221"/>
          </a:xfrm>
          <a:prstGeom prst="wedgeRectCallout">
            <a:avLst>
              <a:gd name="adj1" fmla="val -10107"/>
              <a:gd name="adj2" fmla="val -240030"/>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CANLIT FTW</a:t>
            </a:r>
          </a:p>
        </p:txBody>
      </p:sp>
      <p:sp>
        <p:nvSpPr>
          <p:cNvPr id="40" name="Speech Yall cant copyright">
            <a:extLst>
              <a:ext uri="{FF2B5EF4-FFF2-40B4-BE49-F238E27FC236}">
                <a16:creationId xmlns:a16="http://schemas.microsoft.com/office/drawing/2014/main" id="{F6AA45C8-B17A-B444-B469-DA5D001B7869}"/>
              </a:ext>
            </a:extLst>
          </p:cNvPr>
          <p:cNvSpPr/>
          <p:nvPr/>
        </p:nvSpPr>
        <p:spPr>
          <a:xfrm>
            <a:off x="7636543" y="5119826"/>
            <a:ext cx="1567928" cy="1474424"/>
          </a:xfrm>
          <a:prstGeom prst="wedgeRectCallout">
            <a:avLst>
              <a:gd name="adj1" fmla="val 87427"/>
              <a:gd name="adj2" fmla="val -9873"/>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Y’ALL CAN’T</a:t>
            </a:r>
          </a:p>
          <a:p>
            <a:pPr algn="ctr"/>
            <a:r>
              <a:rPr lang="en-US" dirty="0">
                <a:solidFill>
                  <a:schemeClr val="tx1"/>
                </a:solidFill>
              </a:rPr>
              <a:t>COPYRIGHT</a:t>
            </a:r>
          </a:p>
          <a:p>
            <a:pPr algn="ctr"/>
            <a:r>
              <a:rPr lang="en-US" dirty="0">
                <a:solidFill>
                  <a:schemeClr val="tx1"/>
                </a:solidFill>
              </a:rPr>
              <a:t>THE </a:t>
            </a:r>
          </a:p>
          <a:p>
            <a:pPr algn="ctr"/>
            <a:r>
              <a:rPr lang="en-US" dirty="0">
                <a:solidFill>
                  <a:schemeClr val="tx1"/>
                </a:solidFill>
              </a:rPr>
              <a:t>PUBLIC </a:t>
            </a:r>
          </a:p>
          <a:p>
            <a:pPr algn="ctr"/>
            <a:r>
              <a:rPr lang="en-US" dirty="0">
                <a:solidFill>
                  <a:schemeClr val="tx1"/>
                </a:solidFill>
              </a:rPr>
              <a:t>DOMAIN!</a:t>
            </a:r>
          </a:p>
        </p:txBody>
      </p:sp>
      <p:sp>
        <p:nvSpPr>
          <p:cNvPr id="41" name="Arrow 1">
            <a:extLst>
              <a:ext uri="{FF2B5EF4-FFF2-40B4-BE49-F238E27FC236}">
                <a16:creationId xmlns:a16="http://schemas.microsoft.com/office/drawing/2014/main" id="{BB99A0BD-0B6A-7841-AE20-CA33AF19840E}"/>
              </a:ext>
            </a:extLst>
          </p:cNvPr>
          <p:cNvSpPr/>
          <p:nvPr/>
        </p:nvSpPr>
        <p:spPr>
          <a:xfrm rot="14134715">
            <a:off x="3673500" y="4018312"/>
            <a:ext cx="1294287" cy="774907"/>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2">
            <a:extLst>
              <a:ext uri="{FF2B5EF4-FFF2-40B4-BE49-F238E27FC236}">
                <a16:creationId xmlns:a16="http://schemas.microsoft.com/office/drawing/2014/main" id="{33B29F49-0F22-A34E-8480-F5A10AE51672}"/>
              </a:ext>
            </a:extLst>
          </p:cNvPr>
          <p:cNvSpPr/>
          <p:nvPr/>
        </p:nvSpPr>
        <p:spPr>
          <a:xfrm rot="19811873">
            <a:off x="5902328" y="2293373"/>
            <a:ext cx="1294287" cy="774907"/>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3">
            <a:extLst>
              <a:ext uri="{FF2B5EF4-FFF2-40B4-BE49-F238E27FC236}">
                <a16:creationId xmlns:a16="http://schemas.microsoft.com/office/drawing/2014/main" id="{3C3D600D-E90D-E94B-8139-CCC0B09231AC}"/>
              </a:ext>
            </a:extLst>
          </p:cNvPr>
          <p:cNvSpPr/>
          <p:nvPr/>
        </p:nvSpPr>
        <p:spPr>
          <a:xfrm rot="3815712">
            <a:off x="9742113" y="2567988"/>
            <a:ext cx="1297026" cy="581538"/>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1964">
            <a:extLst>
              <a:ext uri="{FF2B5EF4-FFF2-40B4-BE49-F238E27FC236}">
                <a16:creationId xmlns:a16="http://schemas.microsoft.com/office/drawing/2014/main" id="{772AA995-C3A4-8A43-B0D5-36B6E1DFDAC8}"/>
              </a:ext>
            </a:extLst>
          </p:cNvPr>
          <p:cNvSpPr txBox="1"/>
          <p:nvPr/>
        </p:nvSpPr>
        <p:spPr>
          <a:xfrm>
            <a:off x="3099934" y="3612596"/>
            <a:ext cx="748923" cy="369332"/>
          </a:xfrm>
          <a:prstGeom prst="rect">
            <a:avLst/>
          </a:prstGeom>
          <a:noFill/>
        </p:spPr>
        <p:txBody>
          <a:bodyPr wrap="none" rtlCol="0">
            <a:spAutoFit/>
          </a:bodyPr>
          <a:lstStyle/>
          <a:p>
            <a:r>
              <a:rPr lang="en-US" dirty="0">
                <a:latin typeface="Copperplate" panose="02000504000000020004" pitchFamily="2" charset="77"/>
              </a:rPr>
              <a:t>1964</a:t>
            </a:r>
          </a:p>
        </p:txBody>
      </p:sp>
      <p:sp>
        <p:nvSpPr>
          <p:cNvPr id="51" name="2015">
            <a:extLst>
              <a:ext uri="{FF2B5EF4-FFF2-40B4-BE49-F238E27FC236}">
                <a16:creationId xmlns:a16="http://schemas.microsoft.com/office/drawing/2014/main" id="{5508AB4A-9F44-E64D-ACA5-B2F06F5BE477}"/>
              </a:ext>
            </a:extLst>
          </p:cNvPr>
          <p:cNvSpPr txBox="1"/>
          <p:nvPr/>
        </p:nvSpPr>
        <p:spPr>
          <a:xfrm>
            <a:off x="4400370" y="6312208"/>
            <a:ext cx="748923" cy="369332"/>
          </a:xfrm>
          <a:prstGeom prst="rect">
            <a:avLst/>
          </a:prstGeom>
          <a:noFill/>
        </p:spPr>
        <p:txBody>
          <a:bodyPr wrap="none" rtlCol="0">
            <a:spAutoFit/>
          </a:bodyPr>
          <a:lstStyle/>
          <a:p>
            <a:r>
              <a:rPr lang="en-US" dirty="0">
                <a:latin typeface="Copperplate" panose="02000504000000020004" pitchFamily="2" charset="77"/>
              </a:rPr>
              <a:t>2015</a:t>
            </a:r>
          </a:p>
        </p:txBody>
      </p:sp>
      <p:sp>
        <p:nvSpPr>
          <p:cNvPr id="52" name="2017">
            <a:extLst>
              <a:ext uri="{FF2B5EF4-FFF2-40B4-BE49-F238E27FC236}">
                <a16:creationId xmlns:a16="http://schemas.microsoft.com/office/drawing/2014/main" id="{9BFD0502-28F3-184D-8694-44CD33D33504}"/>
              </a:ext>
            </a:extLst>
          </p:cNvPr>
          <p:cNvSpPr txBox="1"/>
          <p:nvPr/>
        </p:nvSpPr>
        <p:spPr>
          <a:xfrm>
            <a:off x="10615533" y="3332218"/>
            <a:ext cx="748923" cy="369332"/>
          </a:xfrm>
          <a:prstGeom prst="rect">
            <a:avLst/>
          </a:prstGeom>
          <a:noFill/>
        </p:spPr>
        <p:txBody>
          <a:bodyPr wrap="none" rtlCol="0">
            <a:spAutoFit/>
          </a:bodyPr>
          <a:lstStyle/>
          <a:p>
            <a:r>
              <a:rPr lang="en-US" dirty="0">
                <a:latin typeface="Copperplate" panose="02000504000000020004" pitchFamily="2" charset="77"/>
              </a:rPr>
              <a:t>2017</a:t>
            </a:r>
          </a:p>
        </p:txBody>
      </p:sp>
      <p:pic>
        <p:nvPicPr>
          <p:cNvPr id="53" name="Licence Expired" hidden="1">
            <a:extLst>
              <a:ext uri="{FF2B5EF4-FFF2-40B4-BE49-F238E27FC236}">
                <a16:creationId xmlns:a16="http://schemas.microsoft.com/office/drawing/2014/main" id="{5999EC82-2AD3-2C44-BE73-1EC3F74A9C88}"/>
              </a:ext>
            </a:extLst>
          </p:cNvPr>
          <p:cNvPicPr>
            <a:picLocks noChangeAspect="1"/>
          </p:cNvPicPr>
          <p:nvPr/>
        </p:nvPicPr>
        <p:blipFill>
          <a:blip r:embed="rId8"/>
          <a:stretch>
            <a:fillRect/>
          </a:stretch>
        </p:blipFill>
        <p:spPr>
          <a:xfrm>
            <a:off x="3333623" y="1856516"/>
            <a:ext cx="2971925" cy="4453200"/>
          </a:xfrm>
          <a:prstGeom prst="rect">
            <a:avLst/>
          </a:prstGeom>
        </p:spPr>
      </p:pic>
      <p:pic>
        <p:nvPicPr>
          <p:cNvPr id="27" name="UK Flag">
            <a:extLst>
              <a:ext uri="{FF2B5EF4-FFF2-40B4-BE49-F238E27FC236}">
                <a16:creationId xmlns:a16="http://schemas.microsoft.com/office/drawing/2014/main" id="{AE404CDF-7C0C-E24E-BFEC-FCC33A517359}"/>
              </a:ext>
            </a:extLst>
          </p:cNvPr>
          <p:cNvPicPr>
            <a:picLocks noChangeAspect="1"/>
          </p:cNvPicPr>
          <p:nvPr/>
        </p:nvPicPr>
        <p:blipFill>
          <a:blip r:embed="rId9"/>
          <a:stretch>
            <a:fillRect/>
          </a:stretch>
        </p:blipFill>
        <p:spPr>
          <a:xfrm>
            <a:off x="7120340" y="3380464"/>
            <a:ext cx="3048402" cy="1524201"/>
          </a:xfrm>
          <a:prstGeom prst="rect">
            <a:avLst/>
          </a:prstGeom>
        </p:spPr>
      </p:pic>
      <p:pic>
        <p:nvPicPr>
          <p:cNvPr id="32" name="USA Flag">
            <a:extLst>
              <a:ext uri="{FF2B5EF4-FFF2-40B4-BE49-F238E27FC236}">
                <a16:creationId xmlns:a16="http://schemas.microsoft.com/office/drawing/2014/main" id="{259A4519-EB6D-664B-A1A0-B04AB37FB6C6}"/>
              </a:ext>
            </a:extLst>
          </p:cNvPr>
          <p:cNvPicPr>
            <a:picLocks noChangeAspect="1"/>
          </p:cNvPicPr>
          <p:nvPr/>
        </p:nvPicPr>
        <p:blipFill>
          <a:blip r:embed="rId10"/>
          <a:stretch>
            <a:fillRect/>
          </a:stretch>
        </p:blipFill>
        <p:spPr>
          <a:xfrm>
            <a:off x="6952495" y="5038890"/>
            <a:ext cx="3216247" cy="1679596"/>
          </a:xfrm>
          <a:prstGeom prst="rect">
            <a:avLst/>
          </a:prstGeom>
        </p:spPr>
      </p:pic>
      <p:sp>
        <p:nvSpPr>
          <p:cNvPr id="55" name="Text: Public Domain">
            <a:extLst>
              <a:ext uri="{FF2B5EF4-FFF2-40B4-BE49-F238E27FC236}">
                <a16:creationId xmlns:a16="http://schemas.microsoft.com/office/drawing/2014/main" id="{E9E7F1F1-39C4-234A-A7CB-9C54BA0BF2A0}"/>
              </a:ext>
            </a:extLst>
          </p:cNvPr>
          <p:cNvSpPr txBox="1"/>
          <p:nvPr/>
        </p:nvSpPr>
        <p:spPr>
          <a:xfrm>
            <a:off x="10108308" y="2282410"/>
            <a:ext cx="1845377" cy="369332"/>
          </a:xfrm>
          <a:prstGeom prst="rect">
            <a:avLst/>
          </a:prstGeom>
          <a:solidFill>
            <a:srgbClr val="FFD52A"/>
          </a:solidFill>
          <a:ln w="3175">
            <a:solidFill>
              <a:schemeClr val="tx1"/>
            </a:solidFill>
          </a:ln>
        </p:spPr>
        <p:txBody>
          <a:bodyPr wrap="none" rtlCol="0">
            <a:spAutoFit/>
          </a:bodyPr>
          <a:lstStyle/>
          <a:p>
            <a:r>
              <a:rPr lang="en-US" dirty="0">
                <a:latin typeface="Copperplate Light" panose="02000604030000020004" pitchFamily="2" charset="77"/>
                <a:ea typeface="Copperplate" charset="0"/>
                <a:cs typeface="Copperplate" charset="0"/>
              </a:rPr>
              <a:t>Public domain</a:t>
            </a:r>
          </a:p>
        </p:txBody>
      </p:sp>
      <p:sp>
        <p:nvSpPr>
          <p:cNvPr id="59" name="Text: Not so much (USA)">
            <a:extLst>
              <a:ext uri="{FF2B5EF4-FFF2-40B4-BE49-F238E27FC236}">
                <a16:creationId xmlns:a16="http://schemas.microsoft.com/office/drawing/2014/main" id="{917CDF29-C773-414F-9DCE-26BE741E1780}"/>
              </a:ext>
            </a:extLst>
          </p:cNvPr>
          <p:cNvSpPr txBox="1"/>
          <p:nvPr/>
        </p:nvSpPr>
        <p:spPr>
          <a:xfrm>
            <a:off x="10197801" y="5694022"/>
            <a:ext cx="1666391" cy="369332"/>
          </a:xfrm>
          <a:prstGeom prst="rect">
            <a:avLst/>
          </a:prstGeom>
          <a:solidFill>
            <a:schemeClr val="bg1">
              <a:lumMod val="85000"/>
            </a:schemeClr>
          </a:solidFill>
          <a:ln w="3175">
            <a:solidFill>
              <a:schemeClr val="tx1"/>
            </a:solidFill>
          </a:ln>
        </p:spPr>
        <p:txBody>
          <a:bodyPr wrap="square" rtlCol="0">
            <a:spAutoFit/>
          </a:bodyPr>
          <a:lstStyle/>
          <a:p>
            <a:r>
              <a:rPr lang="en-US" dirty="0">
                <a:latin typeface="Copperplate Light" panose="02000604030000020004" pitchFamily="2" charset="77"/>
                <a:ea typeface="Copperplate" charset="0"/>
                <a:cs typeface="Copperplate" charset="0"/>
              </a:rPr>
              <a:t>Not so much</a:t>
            </a:r>
          </a:p>
        </p:txBody>
      </p:sp>
      <p:sp>
        <p:nvSpPr>
          <p:cNvPr id="61" name="Text: Not so much (UK)">
            <a:extLst>
              <a:ext uri="{FF2B5EF4-FFF2-40B4-BE49-F238E27FC236}">
                <a16:creationId xmlns:a16="http://schemas.microsoft.com/office/drawing/2014/main" id="{5E6E33C6-A59B-B04E-B8FA-78A0C4006BB4}"/>
              </a:ext>
            </a:extLst>
          </p:cNvPr>
          <p:cNvSpPr txBox="1"/>
          <p:nvPr/>
        </p:nvSpPr>
        <p:spPr>
          <a:xfrm>
            <a:off x="10197801" y="3898450"/>
            <a:ext cx="1666391" cy="369332"/>
          </a:xfrm>
          <a:prstGeom prst="rect">
            <a:avLst/>
          </a:prstGeom>
          <a:solidFill>
            <a:schemeClr val="bg1">
              <a:lumMod val="85000"/>
            </a:schemeClr>
          </a:solidFill>
          <a:ln w="3175">
            <a:solidFill>
              <a:schemeClr val="tx1"/>
            </a:solidFill>
          </a:ln>
        </p:spPr>
        <p:txBody>
          <a:bodyPr wrap="square" rtlCol="0">
            <a:spAutoFit/>
          </a:bodyPr>
          <a:lstStyle/>
          <a:p>
            <a:r>
              <a:rPr lang="en-US" dirty="0">
                <a:latin typeface="Copperplate Light" panose="02000604030000020004" pitchFamily="2" charset="77"/>
                <a:ea typeface="Copperplate" charset="0"/>
                <a:cs typeface="Copperplate" charset="0"/>
              </a:rPr>
              <a:t>Not so much</a:t>
            </a:r>
          </a:p>
        </p:txBody>
      </p:sp>
      <p:sp>
        <p:nvSpPr>
          <p:cNvPr id="36" name="Big X (UK)">
            <a:extLst>
              <a:ext uri="{FF2B5EF4-FFF2-40B4-BE49-F238E27FC236}">
                <a16:creationId xmlns:a16="http://schemas.microsoft.com/office/drawing/2014/main" id="{C3A89D01-6E1C-1047-BC97-6620467D7196}"/>
              </a:ext>
            </a:extLst>
          </p:cNvPr>
          <p:cNvSpPr/>
          <p:nvPr/>
        </p:nvSpPr>
        <p:spPr>
          <a:xfrm>
            <a:off x="7669866" y="3251812"/>
            <a:ext cx="1781503" cy="1781503"/>
          </a:xfrm>
          <a:prstGeom prst="mathMultiply">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Big X (USA)">
            <a:extLst>
              <a:ext uri="{FF2B5EF4-FFF2-40B4-BE49-F238E27FC236}">
                <a16:creationId xmlns:a16="http://schemas.microsoft.com/office/drawing/2014/main" id="{712D733D-8144-514E-98B0-5FAF4FCBE121}"/>
              </a:ext>
            </a:extLst>
          </p:cNvPr>
          <p:cNvSpPr/>
          <p:nvPr/>
        </p:nvSpPr>
        <p:spPr>
          <a:xfrm>
            <a:off x="7669865" y="4987936"/>
            <a:ext cx="1781503" cy="1781503"/>
          </a:xfrm>
          <a:prstGeom prst="mathMultiply">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3201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500"/>
                                        <p:tgtEl>
                                          <p:spTgt spid="42"/>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wipe(left)">
                                      <p:cBhvr>
                                        <p:cTn id="48" dur="500"/>
                                        <p:tgtEl>
                                          <p:spTgt spid="48"/>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52"/>
                                        </p:tgtEl>
                                      </p:cBhvr>
                                    </p:animEffect>
                                    <p:set>
                                      <p:cBhvr>
                                        <p:cTn id="64" dur="1" fill="hold">
                                          <p:stCondLst>
                                            <p:cond delay="499"/>
                                          </p:stCondLst>
                                        </p:cTn>
                                        <p:tgtEl>
                                          <p:spTgt spid="52"/>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51"/>
                                        </p:tgtEl>
                                      </p:cBhvr>
                                    </p:animEffect>
                                    <p:set>
                                      <p:cBhvr>
                                        <p:cTn id="67" dur="1" fill="hold">
                                          <p:stCondLst>
                                            <p:cond delay="499"/>
                                          </p:stCondLst>
                                        </p:cTn>
                                        <p:tgtEl>
                                          <p:spTgt spid="51"/>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48"/>
                                        </p:tgtEl>
                                      </p:cBhvr>
                                    </p:animEffect>
                                    <p:set>
                                      <p:cBhvr>
                                        <p:cTn id="73" dur="1" fill="hold">
                                          <p:stCondLst>
                                            <p:cond delay="499"/>
                                          </p:stCondLst>
                                        </p:cTn>
                                        <p:tgtEl>
                                          <p:spTgt spid="4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42"/>
                                        </p:tgtEl>
                                      </p:cBhvr>
                                    </p:animEffect>
                                    <p:set>
                                      <p:cBhvr>
                                        <p:cTn id="76" dur="1" fill="hold">
                                          <p:stCondLst>
                                            <p:cond delay="499"/>
                                          </p:stCondLst>
                                        </p:cTn>
                                        <p:tgtEl>
                                          <p:spTgt spid="4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41"/>
                                        </p:tgtEl>
                                      </p:cBhvr>
                                    </p:animEffect>
                                    <p:set>
                                      <p:cBhvr>
                                        <p:cTn id="79" dur="1" fill="hold">
                                          <p:stCondLst>
                                            <p:cond delay="499"/>
                                          </p:stCondLst>
                                        </p:cTn>
                                        <p:tgtEl>
                                          <p:spTgt spid="4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40"/>
                                        </p:tgtEl>
                                      </p:cBhvr>
                                    </p:animEffect>
                                    <p:set>
                                      <p:cBhvr>
                                        <p:cTn id="82" dur="1" fill="hold">
                                          <p:stCondLst>
                                            <p:cond delay="499"/>
                                          </p:stCondLst>
                                        </p:cTn>
                                        <p:tgtEl>
                                          <p:spTgt spid="4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39"/>
                                        </p:tgtEl>
                                      </p:cBhvr>
                                    </p:animEffect>
                                    <p:set>
                                      <p:cBhvr>
                                        <p:cTn id="85" dur="1" fill="hold">
                                          <p:stCondLst>
                                            <p:cond delay="499"/>
                                          </p:stCondLst>
                                        </p:cTn>
                                        <p:tgtEl>
                                          <p:spTgt spid="39"/>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38"/>
                                        </p:tgtEl>
                                      </p:cBhvr>
                                    </p:animEffect>
                                    <p:set>
                                      <p:cBhvr>
                                        <p:cTn id="88" dur="1" fill="hold">
                                          <p:stCondLst>
                                            <p:cond delay="499"/>
                                          </p:stCondLst>
                                        </p:cTn>
                                        <p:tgtEl>
                                          <p:spTgt spid="3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31"/>
                                        </p:tgtEl>
                                      </p:cBhvr>
                                    </p:animEffect>
                                    <p:set>
                                      <p:cBhvr>
                                        <p:cTn id="94" dur="1" fill="hold">
                                          <p:stCondLst>
                                            <p:cond delay="499"/>
                                          </p:stCondLst>
                                        </p:cTn>
                                        <p:tgtEl>
                                          <p:spTgt spid="31"/>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5"/>
                                        </p:tgtEl>
                                      </p:cBhvr>
                                    </p:animEffect>
                                    <p:set>
                                      <p:cBhvr>
                                        <p:cTn id="97" dur="1" fill="hold">
                                          <p:stCondLst>
                                            <p:cond delay="499"/>
                                          </p:stCondLst>
                                        </p:cTn>
                                        <p:tgtEl>
                                          <p:spTgt spid="5"/>
                                        </p:tgtEl>
                                        <p:attrNameLst>
                                          <p:attrName>style.visibility</p:attrName>
                                        </p:attrNameLst>
                                      </p:cBhvr>
                                      <p:to>
                                        <p:strVal val="hidden"/>
                                      </p:to>
                                    </p:set>
                                  </p:childTnLst>
                                </p:cTn>
                              </p:par>
                              <p:par>
                                <p:cTn id="98" presetID="6" presetClass="emph" presetSubtype="0" fill="hold" nodeType="withEffect">
                                  <p:stCondLst>
                                    <p:cond delay="0"/>
                                  </p:stCondLst>
                                  <p:childTnLst>
                                    <p:animScale>
                                      <p:cBhvr>
                                        <p:cTn id="99" dur="1000" fill="hold"/>
                                        <p:tgtEl>
                                          <p:spTgt spid="16"/>
                                        </p:tgtEl>
                                      </p:cBhvr>
                                      <p:by x="150000" y="150000"/>
                                    </p:animScale>
                                  </p:childTnLst>
                                </p:cTn>
                              </p:par>
                              <p:par>
                                <p:cTn id="100" presetID="42" presetClass="path" presetSubtype="0" accel="50000" decel="50000" fill="hold" nodeType="withEffect">
                                  <p:stCondLst>
                                    <p:cond delay="0"/>
                                  </p:stCondLst>
                                  <p:childTnLst>
                                    <p:animMotion origin="layout" path="M -1.04167E-6 -7.40741E-7 L -0.45495 -0.14468 " pathEditMode="relative" rAng="0" ptsTypes="AA">
                                      <p:cBhvr>
                                        <p:cTn id="101" dur="1000" fill="hold"/>
                                        <p:tgtEl>
                                          <p:spTgt spid="16"/>
                                        </p:tgtEl>
                                        <p:attrNameLst>
                                          <p:attrName>ppt_x</p:attrName>
                                          <p:attrName>ppt_y</p:attrName>
                                        </p:attrNameLst>
                                      </p:cBhvr>
                                      <p:rCtr x="-22747" y="-7245"/>
                                    </p:animMotion>
                                  </p:childTnLst>
                                </p:cTn>
                              </p:par>
                            </p:childTnLst>
                          </p:cTn>
                        </p:par>
                        <p:par>
                          <p:cTn id="102" fill="hold">
                            <p:stCondLst>
                              <p:cond delay="1000"/>
                            </p:stCondLst>
                            <p:childTnLst>
                              <p:par>
                                <p:cTn id="103" presetID="1" presetClass="entr" presetSubtype="0" fill="hold" grpId="0" nodeType="afterEffect">
                                  <p:stCondLst>
                                    <p:cond delay="0"/>
                                  </p:stCondLst>
                                  <p:childTnLst>
                                    <p:set>
                                      <p:cBhvr>
                                        <p:cTn id="104" dur="1" fill="hold">
                                          <p:stCondLst>
                                            <p:cond delay="0"/>
                                          </p:stCondLst>
                                        </p:cTn>
                                        <p:tgtEl>
                                          <p:spTgt spid="5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200"/>
                                        <p:tgtEl>
                                          <p:spTgt spid="27"/>
                                        </p:tgtEl>
                                      </p:cBhvr>
                                    </p:animEffect>
                                  </p:childTnLst>
                                </p:cTn>
                              </p:par>
                            </p:childTnLst>
                          </p:cTn>
                        </p:par>
                        <p:par>
                          <p:cTn id="110" fill="hold">
                            <p:stCondLst>
                              <p:cond delay="200"/>
                            </p:stCondLst>
                            <p:childTnLst>
                              <p:par>
                                <p:cTn id="111" presetID="1" presetClass="entr" presetSubtype="0" fill="hold" grpId="0" nodeType="afterEffect">
                                  <p:stCondLst>
                                    <p:cond delay="300"/>
                                  </p:stCondLst>
                                  <p:childTnLst>
                                    <p:set>
                                      <p:cBhvr>
                                        <p:cTn id="112" dur="1" fill="hold">
                                          <p:stCondLst>
                                            <p:cond delay="0"/>
                                          </p:stCondLst>
                                        </p:cTn>
                                        <p:tgtEl>
                                          <p:spTgt spid="61"/>
                                        </p:tgtEl>
                                        <p:attrNameLst>
                                          <p:attrName>style.visibility</p:attrName>
                                        </p:attrNameLst>
                                      </p:cBhvr>
                                      <p:to>
                                        <p:strVal val="visible"/>
                                      </p:to>
                                    </p:se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6"/>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200"/>
                                  </p:stCondLst>
                                  <p:childTnLst>
                                    <p:set>
                                      <p:cBhvr>
                                        <p:cTn id="119" dur="1" fill="hold">
                                          <p:stCondLst>
                                            <p:cond delay="0"/>
                                          </p:stCondLst>
                                        </p:cTn>
                                        <p:tgtEl>
                                          <p:spTgt spid="32"/>
                                        </p:tgtEl>
                                        <p:attrNameLst>
                                          <p:attrName>style.visibility</p:attrName>
                                        </p:attrNameLst>
                                      </p:cBhvr>
                                      <p:to>
                                        <p:strVal val="visible"/>
                                      </p:to>
                                    </p:set>
                                    <p:animEffect transition="in" filter="fade">
                                      <p:cBhvr>
                                        <p:cTn id="120" dur="500"/>
                                        <p:tgtEl>
                                          <p:spTgt spid="32"/>
                                        </p:tgtEl>
                                      </p:cBhvr>
                                    </p:animEffect>
                                  </p:childTnLst>
                                </p:cTn>
                              </p:par>
                            </p:childTnLst>
                          </p:cTn>
                        </p:par>
                        <p:par>
                          <p:cTn id="121" fill="hold">
                            <p:stCondLst>
                              <p:cond delay="700"/>
                            </p:stCondLst>
                            <p:childTnLst>
                              <p:par>
                                <p:cTn id="122" presetID="1" presetClass="entr" presetSubtype="0" fill="hold" grpId="0" nodeType="afterEffect">
                                  <p:stCondLst>
                                    <p:cond delay="0"/>
                                  </p:stCondLst>
                                  <p:childTnLst>
                                    <p:set>
                                      <p:cBhvr>
                                        <p:cTn id="123" dur="1" fill="hold">
                                          <p:stCondLst>
                                            <p:cond delay="0"/>
                                          </p:stCondLst>
                                        </p:cTn>
                                        <p:tgtEl>
                                          <p:spTgt spid="62"/>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59"/>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500"/>
                                        <p:tgtEl>
                                          <p:spTgt spid="18"/>
                                        </p:tgtEl>
                                      </p:cBhvr>
                                    </p:animEffect>
                                    <p:set>
                                      <p:cBhvr>
                                        <p:cTn id="130" dur="1" fill="hold">
                                          <p:stCondLst>
                                            <p:cond delay="499"/>
                                          </p:stCondLst>
                                        </p:cTn>
                                        <p:tgtEl>
                                          <p:spTgt spid="18"/>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500"/>
                                        <p:tgtEl>
                                          <p:spTgt spid="19"/>
                                        </p:tgtEl>
                                      </p:cBhvr>
                                    </p:animEffect>
                                    <p:set>
                                      <p:cBhvr>
                                        <p:cTn id="133"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1" grpId="0" animBg="1"/>
      <p:bldP spid="31"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8" grpId="0" animBg="1"/>
      <p:bldP spid="48" grpId="1" animBg="1"/>
      <p:bldP spid="23" grpId="0"/>
      <p:bldP spid="23" grpId="1"/>
      <p:bldP spid="51" grpId="0"/>
      <p:bldP spid="51" grpId="1"/>
      <p:bldP spid="52" grpId="0"/>
      <p:bldP spid="52" grpId="1"/>
      <p:bldP spid="55" grpId="0" animBg="1"/>
      <p:bldP spid="59" grpId="0" animBg="1"/>
      <p:bldP spid="61" grpId="0" animBg="1"/>
      <p:bldP spid="36" grpId="0" animBg="1"/>
      <p:bldP spid="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niverse: Copyright Ineligib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86483">
            <a:off x="-857698" y="1419131"/>
            <a:ext cx="4130094" cy="4130094"/>
          </a:xfrm>
          <a:prstGeom prst="rect">
            <a:avLst/>
          </a:prstGeom>
        </p:spPr>
      </p:pic>
      <p:cxnSp>
        <p:nvCxnSpPr>
          <p:cNvPr id="16" name="Line: Copyright Waived"/>
          <p:cNvCxnSpPr>
            <a:stCxn id="15" idx="3"/>
          </p:cNvCxnSpPr>
          <p:nvPr/>
        </p:nvCxnSpPr>
        <p:spPr>
          <a:xfrm flipV="1">
            <a:off x="8152980" y="5713950"/>
            <a:ext cx="1049406" cy="279259"/>
          </a:xfrm>
          <a:prstGeom prst="line">
            <a:avLst/>
          </a:prstGeom>
        </p:spPr>
        <p:style>
          <a:lnRef idx="3">
            <a:schemeClr val="dk1"/>
          </a:lnRef>
          <a:fillRef idx="0">
            <a:schemeClr val="dk1"/>
          </a:fillRef>
          <a:effectRef idx="2">
            <a:schemeClr val="dk1"/>
          </a:effectRef>
          <a:fontRef idx="minor">
            <a:schemeClr val="tx1"/>
          </a:fontRef>
        </p:style>
      </p:cxnSp>
      <p:sp>
        <p:nvSpPr>
          <p:cNvPr id="15" name="Text: Copyright Waived"/>
          <p:cNvSpPr txBox="1"/>
          <p:nvPr/>
        </p:nvSpPr>
        <p:spPr>
          <a:xfrm>
            <a:off x="5845938" y="5808543"/>
            <a:ext cx="2307042" cy="369332"/>
          </a:xfrm>
          <a:prstGeom prst="rect">
            <a:avLst/>
          </a:prstGeom>
          <a:noFill/>
        </p:spPr>
        <p:txBody>
          <a:bodyPr wrap="none" rtlCol="0">
            <a:spAutoFit/>
          </a:bodyPr>
          <a:lstStyle/>
          <a:p>
            <a:r>
              <a:rPr lang="en-US" b="1" dirty="0">
                <a:latin typeface="Copperplate" charset="0"/>
                <a:ea typeface="Copperplate" charset="0"/>
                <a:cs typeface="Copperplate" charset="0"/>
              </a:rPr>
              <a:t>Copyright waived</a:t>
            </a:r>
          </a:p>
        </p:txBody>
      </p:sp>
      <p:pic>
        <p:nvPicPr>
          <p:cNvPr id="6" name="Universe: Copyright Waiv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702" y="3484178"/>
            <a:ext cx="4541298" cy="3831021"/>
          </a:xfrm>
          <a:prstGeom prst="rect">
            <a:avLst/>
          </a:prstGeom>
          <a:ln>
            <a:noFill/>
          </a:ln>
        </p:spPr>
      </p:pic>
      <p:sp>
        <p:nvSpPr>
          <p:cNvPr id="13" name="Text: Copyright Expired"/>
          <p:cNvSpPr txBox="1"/>
          <p:nvPr/>
        </p:nvSpPr>
        <p:spPr>
          <a:xfrm>
            <a:off x="8591466" y="1831836"/>
            <a:ext cx="2383986" cy="369332"/>
          </a:xfrm>
          <a:prstGeom prst="rect">
            <a:avLst/>
          </a:prstGeom>
          <a:noFill/>
        </p:spPr>
        <p:txBody>
          <a:bodyPr wrap="none" rtlCol="0">
            <a:spAutoFit/>
          </a:bodyPr>
          <a:lstStyle/>
          <a:p>
            <a:r>
              <a:rPr lang="en-US" b="1" dirty="0">
                <a:latin typeface="Copperplate" charset="0"/>
                <a:ea typeface="Copperplate" charset="0"/>
                <a:cs typeface="Copperplate" charset="0"/>
              </a:rPr>
              <a:t>Copyright expired</a:t>
            </a:r>
          </a:p>
        </p:txBody>
      </p:sp>
      <p:cxnSp>
        <p:nvCxnSpPr>
          <p:cNvPr id="14" name="Line: Copyright Expired"/>
          <p:cNvCxnSpPr/>
          <p:nvPr/>
        </p:nvCxnSpPr>
        <p:spPr>
          <a:xfrm flipH="1">
            <a:off x="7901289" y="2016502"/>
            <a:ext cx="690177" cy="493251"/>
          </a:xfrm>
          <a:prstGeom prst="line">
            <a:avLst/>
          </a:prstGeom>
        </p:spPr>
        <p:style>
          <a:lnRef idx="3">
            <a:schemeClr val="dk1"/>
          </a:lnRef>
          <a:fillRef idx="0">
            <a:schemeClr val="dk1"/>
          </a:fillRef>
          <a:effectRef idx="2">
            <a:schemeClr val="dk1"/>
          </a:effectRef>
          <a:fontRef idx="minor">
            <a:schemeClr val="tx1"/>
          </a:fontRef>
        </p:style>
      </p:cxnSp>
      <p:pic>
        <p:nvPicPr>
          <p:cNvPr id="9" name="Universe: Copyright Expir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6334">
            <a:off x="4093524" y="1488007"/>
            <a:ext cx="5212302" cy="2501905"/>
          </a:xfrm>
          <a:prstGeom prst="rect">
            <a:avLst/>
          </a:prstGeom>
        </p:spPr>
      </p:pic>
      <p:cxnSp>
        <p:nvCxnSpPr>
          <p:cNvPr id="12" name="Line: Copyrighted"/>
          <p:cNvCxnSpPr>
            <a:stCxn id="10" idx="1"/>
          </p:cNvCxnSpPr>
          <p:nvPr/>
        </p:nvCxnSpPr>
        <p:spPr>
          <a:xfrm flipH="1">
            <a:off x="5069289" y="4409825"/>
            <a:ext cx="690177" cy="493251"/>
          </a:xfrm>
          <a:prstGeom prst="line">
            <a:avLst/>
          </a:prstGeom>
        </p:spPr>
        <p:style>
          <a:lnRef idx="3">
            <a:schemeClr val="dk1"/>
          </a:lnRef>
          <a:fillRef idx="0">
            <a:schemeClr val="dk1"/>
          </a:fillRef>
          <a:effectRef idx="2">
            <a:schemeClr val="dk1"/>
          </a:effectRef>
          <a:fontRef idx="minor">
            <a:schemeClr val="tx1"/>
          </a:fontRef>
        </p:style>
      </p:cxnSp>
      <p:sp>
        <p:nvSpPr>
          <p:cNvPr id="10" name="Text: Copyrighted"/>
          <p:cNvSpPr txBox="1"/>
          <p:nvPr/>
        </p:nvSpPr>
        <p:spPr>
          <a:xfrm>
            <a:off x="5759466" y="4225159"/>
            <a:ext cx="3057247" cy="369332"/>
          </a:xfrm>
          <a:prstGeom prst="rect">
            <a:avLst/>
          </a:prstGeom>
          <a:noFill/>
        </p:spPr>
        <p:txBody>
          <a:bodyPr wrap="none" rtlCol="0">
            <a:spAutoFit/>
          </a:bodyPr>
          <a:lstStyle/>
          <a:p>
            <a:r>
              <a:rPr lang="en-US" b="1" dirty="0">
                <a:latin typeface="Copperplate" charset="0"/>
                <a:ea typeface="Copperplate" charset="0"/>
                <a:cs typeface="Copperplate" charset="0"/>
              </a:rPr>
              <a:t>Protected by copyright</a:t>
            </a:r>
          </a:p>
        </p:txBody>
      </p:sp>
      <p:pic>
        <p:nvPicPr>
          <p:cNvPr id="8" name="Universe: Copyrigh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004412">
            <a:off x="1560401" y="3531451"/>
            <a:ext cx="4488402" cy="4554185"/>
          </a:xfrm>
          <a:prstGeom prst="rect">
            <a:avLst/>
          </a:prstGeom>
        </p:spPr>
      </p:pic>
      <p:sp>
        <p:nvSpPr>
          <p:cNvPr id="4" name="Slide Title"/>
          <p:cNvSpPr>
            <a:spLocks noGrp="1"/>
          </p:cNvSpPr>
          <p:nvPr>
            <p:ph type="title"/>
          </p:nvPr>
        </p:nvSpPr>
        <p:spPr/>
        <p:txBody>
          <a:bodyPr/>
          <a:lstStyle/>
          <a:p>
            <a:r>
              <a:rPr lang="en-US" dirty="0"/>
              <a:t>COPYRIGHT WAIVED</a:t>
            </a:r>
          </a:p>
        </p:txBody>
      </p:sp>
      <p:sp>
        <p:nvSpPr>
          <p:cNvPr id="24" name="PUBLIC DOMAIN 2"/>
          <p:cNvSpPr txBox="1"/>
          <p:nvPr/>
        </p:nvSpPr>
        <p:spPr>
          <a:xfrm>
            <a:off x="6044710" y="6099658"/>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sp>
        <p:nvSpPr>
          <p:cNvPr id="23" name="PUBLIC DOMAIN 1"/>
          <p:cNvSpPr txBox="1"/>
          <p:nvPr/>
        </p:nvSpPr>
        <p:spPr>
          <a:xfrm>
            <a:off x="8816713" y="2144772"/>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cxnSp>
        <p:nvCxnSpPr>
          <p:cNvPr id="18" name="Line: Copyright Expired">
            <a:extLst>
              <a:ext uri="{FF2B5EF4-FFF2-40B4-BE49-F238E27FC236}">
                <a16:creationId xmlns:a16="http://schemas.microsoft.com/office/drawing/2014/main" id="{286DA80E-4B37-1B4B-99CF-F8C2844702C7}"/>
              </a:ext>
            </a:extLst>
          </p:cNvPr>
          <p:cNvCxnSpPr>
            <a:stCxn id="20" idx="1"/>
          </p:cNvCxnSpPr>
          <p:nvPr/>
        </p:nvCxnSpPr>
        <p:spPr>
          <a:xfrm flipH="1" flipV="1">
            <a:off x="2423898" y="3153103"/>
            <a:ext cx="656630" cy="353712"/>
          </a:xfrm>
          <a:prstGeom prst="line">
            <a:avLst/>
          </a:prstGeom>
        </p:spPr>
        <p:style>
          <a:lnRef idx="3">
            <a:schemeClr val="dk1"/>
          </a:lnRef>
          <a:fillRef idx="0">
            <a:schemeClr val="dk1"/>
          </a:fillRef>
          <a:effectRef idx="2">
            <a:schemeClr val="dk1"/>
          </a:effectRef>
          <a:fontRef idx="minor">
            <a:schemeClr val="tx1"/>
          </a:fontRef>
        </p:style>
      </p:cxnSp>
      <p:grpSp>
        <p:nvGrpSpPr>
          <p:cNvPr id="19" name="Group 18">
            <a:extLst>
              <a:ext uri="{FF2B5EF4-FFF2-40B4-BE49-F238E27FC236}">
                <a16:creationId xmlns:a16="http://schemas.microsoft.com/office/drawing/2014/main" id="{31FA514B-8C61-BA4D-83EF-CE084CE8E78A}"/>
              </a:ext>
            </a:extLst>
          </p:cNvPr>
          <p:cNvGrpSpPr/>
          <p:nvPr/>
        </p:nvGrpSpPr>
        <p:grpSpPr>
          <a:xfrm>
            <a:off x="3080528" y="3322149"/>
            <a:ext cx="2678938" cy="619115"/>
            <a:chOff x="3080528" y="3322149"/>
            <a:chExt cx="2678938" cy="619115"/>
          </a:xfrm>
        </p:grpSpPr>
        <p:sp>
          <p:nvSpPr>
            <p:cNvPr id="20" name="Text: Copyright Ineligible">
              <a:extLst>
                <a:ext uri="{FF2B5EF4-FFF2-40B4-BE49-F238E27FC236}">
                  <a16:creationId xmlns:a16="http://schemas.microsoft.com/office/drawing/2014/main" id="{B16FC9CA-96E0-7E41-A777-0081FE6031E6}"/>
                </a:ext>
              </a:extLst>
            </p:cNvPr>
            <p:cNvSpPr txBox="1"/>
            <p:nvPr/>
          </p:nvSpPr>
          <p:spPr>
            <a:xfrm>
              <a:off x="3080528" y="3322149"/>
              <a:ext cx="2678938" cy="369332"/>
            </a:xfrm>
            <a:prstGeom prst="rect">
              <a:avLst/>
            </a:prstGeom>
            <a:noFill/>
          </p:spPr>
          <p:txBody>
            <a:bodyPr wrap="none" rtlCol="0">
              <a:spAutoFit/>
            </a:bodyPr>
            <a:lstStyle/>
            <a:p>
              <a:r>
                <a:rPr lang="en-US" b="1" dirty="0">
                  <a:latin typeface="Copperplate" charset="0"/>
                  <a:ea typeface="Copperplate" charset="0"/>
                  <a:cs typeface="Copperplate" charset="0"/>
                </a:rPr>
                <a:t>Copyright ineligible</a:t>
              </a:r>
            </a:p>
          </p:txBody>
        </p:sp>
        <p:sp>
          <p:nvSpPr>
            <p:cNvPr id="25" name="PUBLIC DOMAIN 3">
              <a:extLst>
                <a:ext uri="{FF2B5EF4-FFF2-40B4-BE49-F238E27FC236}">
                  <a16:creationId xmlns:a16="http://schemas.microsoft.com/office/drawing/2014/main" id="{3870C0AF-E45E-394D-8B0E-9D74F2FC8258}"/>
                </a:ext>
              </a:extLst>
            </p:cNvPr>
            <p:cNvSpPr txBox="1"/>
            <p:nvPr/>
          </p:nvSpPr>
          <p:spPr>
            <a:xfrm>
              <a:off x="3822794" y="3602710"/>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grpSp>
    </p:spTree>
    <p:extLst>
      <p:ext uri="{BB962C8B-B14F-4D97-AF65-F5344CB8AC3E}">
        <p14:creationId xmlns:p14="http://schemas.microsoft.com/office/powerpoint/2010/main" val="353506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childTnLst>
                                </p:cTn>
                              </p:par>
                              <p:par>
                                <p:cTn id="44" presetID="10"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2000"/>
                                        <p:tgtEl>
                                          <p:spTgt spid="12"/>
                                        </p:tgtEl>
                                      </p:cBhvr>
                                    </p:animEffect>
                                    <p:set>
                                      <p:cBhvr>
                                        <p:cTn id="51" dur="1" fill="hold">
                                          <p:stCondLst>
                                            <p:cond delay="1999"/>
                                          </p:stCondLst>
                                        </p:cTn>
                                        <p:tgtEl>
                                          <p:spTgt spid="12"/>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2000"/>
                                        <p:tgtEl>
                                          <p:spTgt spid="10"/>
                                        </p:tgtEl>
                                      </p:cBhvr>
                                    </p:animEffect>
                                    <p:set>
                                      <p:cBhvr>
                                        <p:cTn id="54" dur="1" fill="hold">
                                          <p:stCondLst>
                                            <p:cond delay="1999"/>
                                          </p:stCondLst>
                                        </p:cTn>
                                        <p:tgtEl>
                                          <p:spTgt spid="10"/>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2000"/>
                                        <p:tgtEl>
                                          <p:spTgt spid="8"/>
                                        </p:tgtEl>
                                      </p:cBhvr>
                                    </p:animEffect>
                                    <p:set>
                                      <p:cBhvr>
                                        <p:cTn id="57" dur="1" fill="hold">
                                          <p:stCondLst>
                                            <p:cond delay="1999"/>
                                          </p:stCondLst>
                                        </p:cTn>
                                        <p:tgtEl>
                                          <p:spTgt spid="8"/>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2000"/>
                                        <p:tgtEl>
                                          <p:spTgt spid="23"/>
                                        </p:tgtEl>
                                      </p:cBhvr>
                                    </p:animEffect>
                                    <p:set>
                                      <p:cBhvr>
                                        <p:cTn id="60" dur="1" fill="hold">
                                          <p:stCondLst>
                                            <p:cond delay="1999"/>
                                          </p:stCondLst>
                                        </p:cTn>
                                        <p:tgtEl>
                                          <p:spTgt spid="23"/>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2000"/>
                                        <p:tgtEl>
                                          <p:spTgt spid="24"/>
                                        </p:tgtEl>
                                      </p:cBhvr>
                                    </p:animEffect>
                                    <p:set>
                                      <p:cBhvr>
                                        <p:cTn id="63" dur="1" fill="hold">
                                          <p:stCondLst>
                                            <p:cond delay="1999"/>
                                          </p:stCondLst>
                                        </p:cTn>
                                        <p:tgtEl>
                                          <p:spTgt spid="24"/>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2000"/>
                                        <p:tgtEl>
                                          <p:spTgt spid="14"/>
                                        </p:tgtEl>
                                      </p:cBhvr>
                                    </p:animEffect>
                                    <p:set>
                                      <p:cBhvr>
                                        <p:cTn id="66" dur="1" fill="hold">
                                          <p:stCondLst>
                                            <p:cond delay="1999"/>
                                          </p:stCondLst>
                                        </p:cTn>
                                        <p:tgtEl>
                                          <p:spTgt spid="14"/>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000"/>
                                        <p:tgtEl>
                                          <p:spTgt spid="16"/>
                                        </p:tgtEl>
                                      </p:cBhvr>
                                    </p:animEffect>
                                    <p:set>
                                      <p:cBhvr>
                                        <p:cTn id="69" dur="1" fill="hold">
                                          <p:stCondLst>
                                            <p:cond delay="1999"/>
                                          </p:stCondLst>
                                        </p:cTn>
                                        <p:tgtEl>
                                          <p:spTgt spid="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2000"/>
                                        <p:tgtEl>
                                          <p:spTgt spid="7"/>
                                        </p:tgtEl>
                                      </p:cBhvr>
                                    </p:animEffect>
                                    <p:set>
                                      <p:cBhvr>
                                        <p:cTn id="75" dur="1" fill="hold">
                                          <p:stCondLst>
                                            <p:cond delay="1999"/>
                                          </p:stCondLst>
                                        </p:cTn>
                                        <p:tgtEl>
                                          <p:spTgt spid="7"/>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2000"/>
                                        <p:tgtEl>
                                          <p:spTgt spid="9"/>
                                        </p:tgtEl>
                                      </p:cBhvr>
                                    </p:animEffect>
                                    <p:set>
                                      <p:cBhvr>
                                        <p:cTn id="78" dur="1" fill="hold">
                                          <p:stCondLst>
                                            <p:cond delay="1999"/>
                                          </p:stCondLst>
                                        </p:cTn>
                                        <p:tgtEl>
                                          <p:spTgt spid="9"/>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2000"/>
                                        <p:tgtEl>
                                          <p:spTgt spid="23"/>
                                        </p:tgtEl>
                                      </p:cBhvr>
                                    </p:animEffect>
                                    <p:set>
                                      <p:cBhvr>
                                        <p:cTn id="81" dur="1" fill="hold">
                                          <p:stCondLst>
                                            <p:cond delay="1999"/>
                                          </p:stCondLst>
                                        </p:cTn>
                                        <p:tgtEl>
                                          <p:spTgt spid="23"/>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2000"/>
                                        <p:tgtEl>
                                          <p:spTgt spid="13"/>
                                        </p:tgtEl>
                                      </p:cBhvr>
                                    </p:animEffect>
                                    <p:set>
                                      <p:cBhvr>
                                        <p:cTn id="84" dur="1" fill="hold">
                                          <p:stCondLst>
                                            <p:cond delay="1999"/>
                                          </p:stCondLst>
                                        </p:cTn>
                                        <p:tgtEl>
                                          <p:spTgt spid="13"/>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2000"/>
                                        <p:tgtEl>
                                          <p:spTgt spid="19"/>
                                        </p:tgtEl>
                                      </p:cBhvr>
                                    </p:animEffect>
                                    <p:set>
                                      <p:cBhvr>
                                        <p:cTn id="87" dur="1" fill="hold">
                                          <p:stCondLst>
                                            <p:cond delay="1999"/>
                                          </p:stCondLst>
                                        </p:cTn>
                                        <p:tgtEl>
                                          <p:spTgt spid="19"/>
                                        </p:tgtEl>
                                        <p:attrNameLst>
                                          <p:attrName>style.visibility</p:attrName>
                                        </p:attrNameLst>
                                      </p:cBhvr>
                                      <p:to>
                                        <p:strVal val="hidden"/>
                                      </p:to>
                                    </p:set>
                                  </p:childTnLst>
                                </p:cTn>
                              </p:par>
                              <p:par>
                                <p:cTn id="88" presetID="8" presetClass="emph" presetSubtype="0" fill="hold" nodeType="withEffect">
                                  <p:stCondLst>
                                    <p:cond delay="0"/>
                                  </p:stCondLst>
                                  <p:childTnLst>
                                    <p:animRot by="10800000">
                                      <p:cBhvr>
                                        <p:cTn id="89" dur="2000" fill="hold"/>
                                        <p:tgtEl>
                                          <p:spTgt spid="6"/>
                                        </p:tgtEl>
                                        <p:attrNameLst>
                                          <p:attrName>r</p:attrName>
                                        </p:attrNameLst>
                                      </p:cBhvr>
                                    </p:animRot>
                                  </p:childTnLst>
                                </p:cTn>
                              </p:par>
                              <p:par>
                                <p:cTn id="90" presetID="42" presetClass="path" presetSubtype="0" accel="50000" decel="50000" fill="hold" grpId="2" nodeType="withEffect">
                                  <p:stCondLst>
                                    <p:cond delay="0"/>
                                  </p:stCondLst>
                                  <p:childTnLst>
                                    <p:animMotion origin="layout" path="M 1.45833E-6 -2.59259E-6 L -0.44987 -0.05926 " pathEditMode="relative" rAng="0" ptsTypes="AA">
                                      <p:cBhvr>
                                        <p:cTn id="91" dur="2000" fill="hold"/>
                                        <p:tgtEl>
                                          <p:spTgt spid="15"/>
                                        </p:tgtEl>
                                        <p:attrNameLst>
                                          <p:attrName>ppt_x</p:attrName>
                                          <p:attrName>ppt_y</p:attrName>
                                        </p:attrNameLst>
                                      </p:cBhvr>
                                      <p:rCtr x="-22500" y="-2963"/>
                                    </p:animMotion>
                                  </p:childTnLst>
                                </p:cTn>
                              </p:par>
                              <p:par>
                                <p:cTn id="92" presetID="42" presetClass="path" presetSubtype="0" accel="50000" decel="50000" fill="hold" nodeType="withEffect">
                                  <p:stCondLst>
                                    <p:cond delay="0"/>
                                  </p:stCondLst>
                                  <p:childTnLst>
                                    <p:animMotion origin="layout" path="M -1.875E-6 1.48148E-6 L -0.62786 -0.30509 " pathEditMode="relative" rAng="0" ptsTypes="AA">
                                      <p:cBhvr>
                                        <p:cTn id="93" dur="2000" fill="hold"/>
                                        <p:tgtEl>
                                          <p:spTgt spid="6"/>
                                        </p:tgtEl>
                                        <p:attrNameLst>
                                          <p:attrName>ppt_x</p:attrName>
                                          <p:attrName>ppt_y</p:attrName>
                                        </p:attrNameLst>
                                      </p:cBhvr>
                                      <p:rCtr x="-31393" y="-1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p:bldP spid="15" grpId="2"/>
      <p:bldP spid="13" grpId="1"/>
      <p:bldP spid="13" grpId="2"/>
      <p:bldP spid="10" grpId="0"/>
      <p:bldP spid="10" grpId="1"/>
      <p:bldP spid="24" grpId="0"/>
      <p:bldP spid="24" grpId="1"/>
      <p:bldP spid="23" grpId="0"/>
      <p:bldP spid="23" grpId="1"/>
      <p:bldP spid="23"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Copyright Waived"/>
          <p:cNvSpPr txBox="1"/>
          <p:nvPr/>
        </p:nvSpPr>
        <p:spPr>
          <a:xfrm>
            <a:off x="364240" y="5403173"/>
            <a:ext cx="2307042" cy="369332"/>
          </a:xfrm>
          <a:prstGeom prst="rect">
            <a:avLst/>
          </a:prstGeom>
          <a:noFill/>
        </p:spPr>
        <p:txBody>
          <a:bodyPr wrap="none" rtlCol="0">
            <a:spAutoFit/>
          </a:bodyPr>
          <a:lstStyle/>
          <a:p>
            <a:r>
              <a:rPr lang="en-US" b="1" dirty="0">
                <a:latin typeface="Copperplate" charset="0"/>
                <a:ea typeface="Copperplate" charset="0"/>
                <a:cs typeface="Copperplate" charset="0"/>
              </a:rPr>
              <a:t>Copyright waived</a:t>
            </a:r>
          </a:p>
        </p:txBody>
      </p:sp>
      <p:pic>
        <p:nvPicPr>
          <p:cNvPr id="6" name="Universe: Copyright Waiv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1394070"/>
            <a:ext cx="4541298" cy="3831021"/>
          </a:xfrm>
          <a:prstGeom prst="rect">
            <a:avLst/>
          </a:prstGeom>
          <a:ln>
            <a:noFill/>
          </a:ln>
        </p:spPr>
      </p:pic>
      <p:sp>
        <p:nvSpPr>
          <p:cNvPr id="4" name="Slide Title"/>
          <p:cNvSpPr>
            <a:spLocks noGrp="1"/>
          </p:cNvSpPr>
          <p:nvPr>
            <p:ph type="title"/>
          </p:nvPr>
        </p:nvSpPr>
        <p:spPr/>
        <p:txBody>
          <a:bodyPr/>
          <a:lstStyle/>
          <a:p>
            <a:r>
              <a:rPr lang="en-US" dirty="0"/>
              <a:t>COPYRIGHT WAIVED</a:t>
            </a:r>
          </a:p>
        </p:txBody>
      </p:sp>
      <p:pic>
        <p:nvPicPr>
          <p:cNvPr id="21" name="US Copyright">
            <a:extLst>
              <a:ext uri="{FF2B5EF4-FFF2-40B4-BE49-F238E27FC236}">
                <a16:creationId xmlns:a16="http://schemas.microsoft.com/office/drawing/2014/main" id="{BDFE619D-E2F3-8C49-8E52-BE07C86FA61B}"/>
              </a:ext>
            </a:extLst>
          </p:cNvPr>
          <p:cNvPicPr>
            <a:picLocks noChangeAspect="1"/>
          </p:cNvPicPr>
          <p:nvPr/>
        </p:nvPicPr>
        <p:blipFill>
          <a:blip r:embed="rId4"/>
          <a:stretch>
            <a:fillRect/>
          </a:stretch>
        </p:blipFill>
        <p:spPr>
          <a:xfrm>
            <a:off x="4541298" y="1802962"/>
            <a:ext cx="4035902" cy="1943213"/>
          </a:xfrm>
          <a:prstGeom prst="rect">
            <a:avLst/>
          </a:prstGeom>
        </p:spPr>
      </p:pic>
      <p:pic>
        <p:nvPicPr>
          <p:cNvPr id="22" name="Canada Copyright Acy">
            <a:extLst>
              <a:ext uri="{FF2B5EF4-FFF2-40B4-BE49-F238E27FC236}">
                <a16:creationId xmlns:a16="http://schemas.microsoft.com/office/drawing/2014/main" id="{3DAD86B8-A44C-7841-A450-BC0B49920C9C}"/>
              </a:ext>
            </a:extLst>
          </p:cNvPr>
          <p:cNvPicPr>
            <a:picLocks noChangeAspect="1"/>
          </p:cNvPicPr>
          <p:nvPr/>
        </p:nvPicPr>
        <p:blipFill>
          <a:blip r:embed="rId5"/>
          <a:stretch>
            <a:fillRect/>
          </a:stretch>
        </p:blipFill>
        <p:spPr>
          <a:xfrm>
            <a:off x="7991321" y="4129213"/>
            <a:ext cx="4061195" cy="2191756"/>
          </a:xfrm>
          <a:prstGeom prst="rect">
            <a:avLst/>
          </a:prstGeom>
        </p:spPr>
      </p:pic>
      <p:sp>
        <p:nvSpPr>
          <p:cNvPr id="26" name="US text">
            <a:extLst>
              <a:ext uri="{FF2B5EF4-FFF2-40B4-BE49-F238E27FC236}">
                <a16:creationId xmlns:a16="http://schemas.microsoft.com/office/drawing/2014/main" id="{0409CA72-81D9-7E46-92A6-7224308BCAAB}"/>
              </a:ext>
            </a:extLst>
          </p:cNvPr>
          <p:cNvSpPr txBox="1"/>
          <p:nvPr/>
        </p:nvSpPr>
        <p:spPr>
          <a:xfrm>
            <a:off x="8854804" y="2169784"/>
            <a:ext cx="3337196" cy="961599"/>
          </a:xfrm>
          <a:prstGeom prst="rect">
            <a:avLst/>
          </a:prstGeom>
          <a:noFill/>
          <a:ln>
            <a:noFill/>
          </a:ln>
        </p:spPr>
        <p:txBody>
          <a:bodyPr wrap="square" lIns="91425" tIns="91425" rIns="91425" bIns="91425" anchor="t" anchorCtr="0">
            <a:noAutofit/>
          </a:bodyPr>
          <a:lstStyle/>
          <a:p>
            <a:pPr lvl="0" indent="-88900" algn="ctr">
              <a:buClr>
                <a:srgbClr val="000000"/>
              </a:buClr>
              <a:buSzPts val="1400"/>
            </a:pPr>
            <a:r>
              <a:rPr lang="en" dirty="0">
                <a:latin typeface="Copperplate" panose="02000504000000020004" pitchFamily="2" charset="77"/>
              </a:rPr>
              <a:t>U.S. Federal Government’s waiver of copyright </a:t>
            </a:r>
            <a:br>
              <a:rPr lang="en" dirty="0">
                <a:latin typeface="Copperplate" panose="02000504000000020004" pitchFamily="2" charset="77"/>
              </a:rPr>
            </a:br>
            <a:r>
              <a:rPr lang="en" i="1" dirty="0">
                <a:latin typeface="Copperplate" panose="02000504000000020004" pitchFamily="2" charset="77"/>
              </a:rPr>
              <a:t>(17 U.S.C. §105)</a:t>
            </a:r>
          </a:p>
        </p:txBody>
      </p:sp>
      <p:sp>
        <p:nvSpPr>
          <p:cNvPr id="27" name="Canada text">
            <a:extLst>
              <a:ext uri="{FF2B5EF4-FFF2-40B4-BE49-F238E27FC236}">
                <a16:creationId xmlns:a16="http://schemas.microsoft.com/office/drawing/2014/main" id="{DA89D381-27B3-EF45-8683-807FB59DFD8A}"/>
              </a:ext>
            </a:extLst>
          </p:cNvPr>
          <p:cNvSpPr txBox="1"/>
          <p:nvPr/>
        </p:nvSpPr>
        <p:spPr>
          <a:xfrm>
            <a:off x="4616907" y="4848153"/>
            <a:ext cx="3374414" cy="753875"/>
          </a:xfrm>
          <a:prstGeom prst="rect">
            <a:avLst/>
          </a:prstGeom>
          <a:noFill/>
          <a:ln>
            <a:noFill/>
          </a:ln>
        </p:spPr>
        <p:txBody>
          <a:bodyPr wrap="square" lIns="91425" tIns="91425" rIns="91425" bIns="91425" anchor="t" anchorCtr="0">
            <a:noAutofit/>
          </a:bodyPr>
          <a:lstStyle/>
          <a:p>
            <a:pPr lvl="0" indent="-88900" algn="ctr">
              <a:buClr>
                <a:srgbClr val="000000"/>
              </a:buClr>
              <a:buSzPts val="1400"/>
            </a:pPr>
            <a:r>
              <a:rPr lang="en" dirty="0">
                <a:latin typeface="Copperplate" panose="02000504000000020004" pitchFamily="2" charset="77"/>
              </a:rPr>
              <a:t>Canada’s Crown copyright (</a:t>
            </a:r>
            <a:r>
              <a:rPr lang="en" i="1" dirty="0">
                <a:latin typeface="Copperplate" panose="02000504000000020004" pitchFamily="2" charset="77"/>
              </a:rPr>
              <a:t>Copyright Act </a:t>
            </a:r>
            <a:r>
              <a:rPr lang="en" dirty="0">
                <a:latin typeface="Copperplate" panose="02000504000000020004" pitchFamily="2" charset="77"/>
              </a:rPr>
              <a:t>s.12)</a:t>
            </a:r>
          </a:p>
        </p:txBody>
      </p:sp>
      <p:sp>
        <p:nvSpPr>
          <p:cNvPr id="28" name="US Arrow">
            <a:extLst>
              <a:ext uri="{FF2B5EF4-FFF2-40B4-BE49-F238E27FC236}">
                <a16:creationId xmlns:a16="http://schemas.microsoft.com/office/drawing/2014/main" id="{C62A435B-4235-D54D-9099-5FB1125657EF}"/>
              </a:ext>
            </a:extLst>
          </p:cNvPr>
          <p:cNvSpPr/>
          <p:nvPr/>
        </p:nvSpPr>
        <p:spPr>
          <a:xfrm rot="1267911">
            <a:off x="8716431" y="1692800"/>
            <a:ext cx="1256616" cy="505513"/>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nada Arrow">
            <a:extLst>
              <a:ext uri="{FF2B5EF4-FFF2-40B4-BE49-F238E27FC236}">
                <a16:creationId xmlns:a16="http://schemas.microsoft.com/office/drawing/2014/main" id="{F0F17964-77CF-0B4E-9933-8B2333271F6A}"/>
              </a:ext>
            </a:extLst>
          </p:cNvPr>
          <p:cNvSpPr/>
          <p:nvPr/>
        </p:nvSpPr>
        <p:spPr>
          <a:xfrm rot="20738857">
            <a:off x="6725543" y="4277071"/>
            <a:ext cx="1256616" cy="505513"/>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We belong!">
            <a:extLst>
              <a:ext uri="{FF2B5EF4-FFF2-40B4-BE49-F238E27FC236}">
                <a16:creationId xmlns:a16="http://schemas.microsoft.com/office/drawing/2014/main" id="{3209C4B6-12F4-1142-9037-EB7164141920}"/>
              </a:ext>
            </a:extLst>
          </p:cNvPr>
          <p:cNvSpPr/>
          <p:nvPr/>
        </p:nvSpPr>
        <p:spPr>
          <a:xfrm>
            <a:off x="9339736" y="3152306"/>
            <a:ext cx="2367332" cy="667235"/>
          </a:xfrm>
          <a:prstGeom prst="wedgeRectCallout">
            <a:avLst>
              <a:gd name="adj1" fmla="val -77911"/>
              <a:gd name="adj2" fmla="val -48943"/>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WE BELONG TO THE PEOPLE!</a:t>
            </a:r>
          </a:p>
        </p:txBody>
      </p:sp>
      <p:sp>
        <p:nvSpPr>
          <p:cNvPr id="31" name="Oh Goody">
            <a:extLst>
              <a:ext uri="{FF2B5EF4-FFF2-40B4-BE49-F238E27FC236}">
                <a16:creationId xmlns:a16="http://schemas.microsoft.com/office/drawing/2014/main" id="{5BF07DF3-9930-9849-B854-248C4511E3AE}"/>
              </a:ext>
            </a:extLst>
          </p:cNvPr>
          <p:cNvSpPr/>
          <p:nvPr/>
        </p:nvSpPr>
        <p:spPr>
          <a:xfrm>
            <a:off x="5142584" y="5633023"/>
            <a:ext cx="2367332" cy="465221"/>
          </a:xfrm>
          <a:prstGeom prst="wedgeRectCallout">
            <a:avLst>
              <a:gd name="adj1" fmla="val 72466"/>
              <a:gd name="adj2" fmla="val -120036"/>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WE DON’T!</a:t>
            </a:r>
          </a:p>
        </p:txBody>
      </p:sp>
    </p:spTree>
    <p:extLst>
      <p:ext uri="{BB962C8B-B14F-4D97-AF65-F5344CB8AC3E}">
        <p14:creationId xmlns:p14="http://schemas.microsoft.com/office/powerpoint/2010/main" val="26408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right)">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animBg="1"/>
      <p:bldP spid="29" grpId="0" animBg="1"/>
      <p:bldP spid="30"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Fella writing">
            <a:extLst>
              <a:ext uri="{FF2B5EF4-FFF2-40B4-BE49-F238E27FC236}">
                <a16:creationId xmlns:a16="http://schemas.microsoft.com/office/drawing/2014/main" id="{A276C0A0-D8D2-4344-A1F5-B021898CDFA6}"/>
              </a:ext>
            </a:extLst>
          </p:cNvPr>
          <p:cNvPicPr>
            <a:picLocks noChangeAspect="1"/>
          </p:cNvPicPr>
          <p:nvPr/>
        </p:nvPicPr>
        <p:blipFill rotWithShape="1">
          <a:blip r:embed="rId3"/>
          <a:srcRect l="1637" r="1625" b="6546"/>
          <a:stretch/>
        </p:blipFill>
        <p:spPr>
          <a:xfrm>
            <a:off x="3704095" y="1393644"/>
            <a:ext cx="8487905" cy="5463930"/>
          </a:xfrm>
          <a:prstGeom prst="rect">
            <a:avLst/>
          </a:prstGeom>
        </p:spPr>
      </p:pic>
      <p:sp>
        <p:nvSpPr>
          <p:cNvPr id="15" name="Text: Copyright Waived"/>
          <p:cNvSpPr txBox="1"/>
          <p:nvPr/>
        </p:nvSpPr>
        <p:spPr>
          <a:xfrm>
            <a:off x="364240" y="5403173"/>
            <a:ext cx="2307042" cy="369332"/>
          </a:xfrm>
          <a:prstGeom prst="rect">
            <a:avLst/>
          </a:prstGeom>
          <a:noFill/>
        </p:spPr>
        <p:txBody>
          <a:bodyPr wrap="none" rtlCol="0">
            <a:spAutoFit/>
          </a:bodyPr>
          <a:lstStyle/>
          <a:p>
            <a:r>
              <a:rPr lang="en-US" b="1" dirty="0">
                <a:latin typeface="Copperplate" charset="0"/>
                <a:ea typeface="Copperplate" charset="0"/>
                <a:cs typeface="Copperplate" charset="0"/>
              </a:rPr>
              <a:t>Copyright waived</a:t>
            </a:r>
          </a:p>
        </p:txBody>
      </p:sp>
      <p:pic>
        <p:nvPicPr>
          <p:cNvPr id="6" name="Universe: Copyright Waiv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1398668"/>
            <a:ext cx="4541298" cy="3831021"/>
          </a:xfrm>
          <a:prstGeom prst="rect">
            <a:avLst/>
          </a:prstGeom>
          <a:ln>
            <a:noFill/>
          </a:ln>
        </p:spPr>
      </p:pic>
      <p:sp>
        <p:nvSpPr>
          <p:cNvPr id="4" name="Slide Title"/>
          <p:cNvSpPr>
            <a:spLocks noGrp="1"/>
          </p:cNvSpPr>
          <p:nvPr>
            <p:ph type="title"/>
          </p:nvPr>
        </p:nvSpPr>
        <p:spPr/>
        <p:txBody>
          <a:bodyPr/>
          <a:lstStyle/>
          <a:p>
            <a:r>
              <a:rPr lang="en-US" dirty="0"/>
              <a:t>COPYRIGHT WAIVED</a:t>
            </a:r>
          </a:p>
        </p:txBody>
      </p:sp>
      <p:sp>
        <p:nvSpPr>
          <p:cNvPr id="14" name="CC0 caption">
            <a:extLst>
              <a:ext uri="{FF2B5EF4-FFF2-40B4-BE49-F238E27FC236}">
                <a16:creationId xmlns:a16="http://schemas.microsoft.com/office/drawing/2014/main" id="{048494B5-C469-E246-AE28-04280FA074AC}"/>
              </a:ext>
            </a:extLst>
          </p:cNvPr>
          <p:cNvSpPr txBox="1"/>
          <p:nvPr/>
        </p:nvSpPr>
        <p:spPr>
          <a:xfrm>
            <a:off x="8245394" y="5403173"/>
            <a:ext cx="3207600" cy="753626"/>
          </a:xfrm>
          <a:prstGeom prst="rect">
            <a:avLst/>
          </a:prstGeom>
          <a:noFill/>
          <a:ln>
            <a:noFill/>
          </a:ln>
        </p:spPr>
        <p:txBody>
          <a:bodyPr wrap="square" lIns="91425" tIns="91425" rIns="91425" bIns="91425" anchor="t" anchorCtr="0">
            <a:noAutofit/>
          </a:bodyPr>
          <a:lstStyle/>
          <a:p>
            <a:pPr lvl="0" indent="-88900" algn="ctr">
              <a:buClr>
                <a:srgbClr val="000000"/>
              </a:buClr>
              <a:buSzPts val="1400"/>
            </a:pPr>
            <a:r>
              <a:rPr lang="en" sz="1600" dirty="0">
                <a:latin typeface="Copperplate" panose="02000504000000020004" pitchFamily="2" charset="77"/>
              </a:rPr>
              <a:t>Creative Commons Zero (CC0) Designation</a:t>
            </a:r>
          </a:p>
        </p:txBody>
      </p:sp>
      <p:pic>
        <p:nvPicPr>
          <p:cNvPr id="8" name="CC0 logo">
            <a:extLst>
              <a:ext uri="{FF2B5EF4-FFF2-40B4-BE49-F238E27FC236}">
                <a16:creationId xmlns:a16="http://schemas.microsoft.com/office/drawing/2014/main" id="{F3290315-451C-6441-A17C-528349C8942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692666" y="5102458"/>
            <a:ext cx="3358908" cy="1170529"/>
          </a:xfrm>
          <a:prstGeom prst="rect">
            <a:avLst/>
          </a:prstGeom>
        </p:spPr>
      </p:pic>
      <p:pic>
        <p:nvPicPr>
          <p:cNvPr id="10" name="CC Heart">
            <a:extLst>
              <a:ext uri="{FF2B5EF4-FFF2-40B4-BE49-F238E27FC236}">
                <a16:creationId xmlns:a16="http://schemas.microsoft.com/office/drawing/2014/main" id="{F2946713-851F-FF44-8FD9-1375CEB9189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491170" y="1635062"/>
            <a:ext cx="3282715" cy="2882383"/>
          </a:xfrm>
          <a:prstGeom prst="rect">
            <a:avLst/>
          </a:prstGeom>
        </p:spPr>
      </p:pic>
      <p:sp>
        <p:nvSpPr>
          <p:cNvPr id="25" name="US Arrow">
            <a:extLst>
              <a:ext uri="{FF2B5EF4-FFF2-40B4-BE49-F238E27FC236}">
                <a16:creationId xmlns:a16="http://schemas.microsoft.com/office/drawing/2014/main" id="{33A3FCAF-3729-324E-8CAD-EABCD73A0CD9}"/>
              </a:ext>
            </a:extLst>
          </p:cNvPr>
          <p:cNvSpPr/>
          <p:nvPr/>
        </p:nvSpPr>
        <p:spPr>
          <a:xfrm rot="858749">
            <a:off x="8273366" y="4973878"/>
            <a:ext cx="1402318" cy="402370"/>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9A6FDA7-B131-ED40-ABE8-368FA925833F}"/>
              </a:ext>
            </a:extLst>
          </p:cNvPr>
          <p:cNvSpPr txBox="1"/>
          <p:nvPr/>
        </p:nvSpPr>
        <p:spPr>
          <a:xfrm>
            <a:off x="4541298" y="2524750"/>
            <a:ext cx="4542426" cy="1569660"/>
          </a:xfrm>
          <a:prstGeom prst="rect">
            <a:avLst/>
          </a:prstGeom>
          <a:noFill/>
        </p:spPr>
        <p:txBody>
          <a:bodyPr wrap="square" rtlCol="0">
            <a:spAutoFit/>
          </a:bodyPr>
          <a:lstStyle/>
          <a:p>
            <a:r>
              <a:rPr lang="en-US" sz="2400" dirty="0"/>
              <a:t>When you use the CC0 mark:</a:t>
            </a:r>
          </a:p>
          <a:p>
            <a:pPr marL="285750" indent="-285750">
              <a:buFont typeface="Arial" panose="020B0604020202020204" pitchFamily="34" charset="0"/>
              <a:buChar char="•"/>
            </a:pPr>
            <a:r>
              <a:rPr lang="en-US" sz="2400" dirty="0"/>
              <a:t>You surrender all rights</a:t>
            </a:r>
          </a:p>
          <a:p>
            <a:pPr marL="285750" indent="-285750">
              <a:buFont typeface="Arial" panose="020B0604020202020204" pitchFamily="34" charset="0"/>
              <a:buChar char="•"/>
            </a:pPr>
            <a:r>
              <a:rPr lang="en-US" sz="2400" dirty="0"/>
              <a:t>You do not have to be attributed as the creator</a:t>
            </a:r>
          </a:p>
        </p:txBody>
      </p:sp>
    </p:spTree>
    <p:extLst>
      <p:ext uri="{BB962C8B-B14F-4D97-AF65-F5344CB8AC3E}">
        <p14:creationId xmlns:p14="http://schemas.microsoft.com/office/powerpoint/2010/main" val="320633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2"/>
                                        </p:tgtEl>
                                        <p:attrNameLst>
                                          <p:attrName>style.opacity</p:attrName>
                                        </p:attrNameLst>
                                      </p:cBhvr>
                                      <p:to>
                                        <p:strVal val="0.1"/>
                                      </p:to>
                                    </p:set>
                                    <p:animEffect filter="image" prLst="opacity: 0.1">
                                      <p:cBhvr rctx="IE">
                                        <p:cTn id="7" dur="indefinite"/>
                                        <p:tgtEl>
                                          <p:spTgt spid="12"/>
                                        </p:tgtEl>
                                      </p:cBhvr>
                                    </p:animEffect>
                                  </p:childTnLst>
                                </p:cTn>
                              </p:par>
                              <p:par>
                                <p:cTn id="8" presetID="23" presetClass="entr" presetSubtype="3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4*#ppt_w"/>
                                          </p:val>
                                        </p:tav>
                                        <p:tav tm="100000">
                                          <p:val>
                                            <p:strVal val="#ppt_w"/>
                                          </p:val>
                                        </p:tav>
                                      </p:tavLst>
                                    </p:anim>
                                    <p:anim calcmode="lin" valueType="num">
                                      <p:cBhvr>
                                        <p:cTn id="11" dur="1000" fill="hold"/>
                                        <p:tgtEl>
                                          <p:spTgt spid="10"/>
                                        </p:tgtEl>
                                        <p:attrNameLst>
                                          <p:attrName>ppt_h</p:attrName>
                                        </p:attrNameLst>
                                      </p:cBhvr>
                                      <p:tavLst>
                                        <p:tav tm="0">
                                          <p:val>
                                            <p:strVal val="4*#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 presetClass="entr" presetSubtype="0" fill="hold" grpId="1"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righ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fade">
                                      <p:cBhvr>
                                        <p:cTn id="28" dur="500"/>
                                        <p:tgtEl>
                                          <p:spTgt spid="17">
                                            <p:txEl>
                                              <p:pRg st="0" end="0"/>
                                            </p:txEl>
                                          </p:spTgt>
                                        </p:tgtEl>
                                      </p:cBhvr>
                                    </p:animEffect>
                                  </p:childTnLst>
                                </p:cTn>
                              </p:par>
                              <p:par>
                                <p:cTn id="29" presetID="42" presetClass="path" presetSubtype="0" accel="50000" decel="50000" fill="hold" nodeType="withEffect">
                                  <p:stCondLst>
                                    <p:cond delay="0"/>
                                  </p:stCondLst>
                                  <p:childTnLst>
                                    <p:animMotion origin="layout" path="M 2.70833E-6 -1.11111E-6 L 0.19218 0.04676 " pathEditMode="relative" rAng="0" ptsTypes="AA">
                                      <p:cBhvr>
                                        <p:cTn id="30" dur="2000" fill="hold"/>
                                        <p:tgtEl>
                                          <p:spTgt spid="10"/>
                                        </p:tgtEl>
                                        <p:attrNameLst>
                                          <p:attrName>ppt_x</p:attrName>
                                          <p:attrName>ppt_y</p:attrName>
                                        </p:attrNameLst>
                                      </p:cBhvr>
                                      <p:rCtr x="9609" y="2338"/>
                                    </p:animMotion>
                                  </p:childTnLst>
                                </p:cTn>
                              </p:par>
                              <p:par>
                                <p:cTn id="31" presetID="6" presetClass="emph" presetSubtype="0" fill="hold" nodeType="withEffect">
                                  <p:stCondLst>
                                    <p:cond delay="0"/>
                                  </p:stCondLst>
                                  <p:childTnLst>
                                    <p:animScale>
                                      <p:cBhvr>
                                        <p:cTn id="32" dur="2000" fill="hold"/>
                                        <p:tgtEl>
                                          <p:spTgt spid="10"/>
                                        </p:tgtEl>
                                      </p:cBhvr>
                                      <p:by x="75000" y="75000"/>
                                    </p:animScale>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xEl>
                                              <p:pRg st="1" end="1"/>
                                            </p:txEl>
                                          </p:spTgt>
                                        </p:tgtEl>
                                        <p:attrNameLst>
                                          <p:attrName>style.visibility</p:attrName>
                                        </p:attrNameLst>
                                      </p:cBhvr>
                                      <p:to>
                                        <p:strVal val="visible"/>
                                      </p:to>
                                    </p:set>
                                    <p:animEffect transition="in" filter="fade">
                                      <p:cBhvr>
                                        <p:cTn id="37" dur="500"/>
                                        <p:tgtEl>
                                          <p:spTgt spid="1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xEl>
                                              <p:pRg st="2" end="2"/>
                                            </p:txEl>
                                          </p:spTgt>
                                        </p:tgtEl>
                                        <p:attrNameLst>
                                          <p:attrName>style.visibility</p:attrName>
                                        </p:attrNameLst>
                                      </p:cBhvr>
                                      <p:to>
                                        <p:strVal val="visible"/>
                                      </p:to>
                                    </p:set>
                                    <p:animEffect transition="in" filter="fade">
                                      <p:cBhvr>
                                        <p:cTn id="42"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25" grpId="0" animBg="1"/>
      <p:bldP spid="1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653" y="1450625"/>
            <a:ext cx="8117997" cy="5329442"/>
          </a:xfrm>
          <a:prstGeom prst="rect">
            <a:avLst/>
          </a:prstGeom>
        </p:spPr>
      </p:pic>
      <p:pic>
        <p:nvPicPr>
          <p:cNvPr id="24" name="Universe: Copyright Ineligible">
            <a:extLst>
              <a:ext uri="{FF2B5EF4-FFF2-40B4-BE49-F238E27FC236}">
                <a16:creationId xmlns:a16="http://schemas.microsoft.com/office/drawing/2014/main" id="{0BFC0172-38D6-584B-924D-DCBA90895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686483">
            <a:off x="-349931" y="1838856"/>
            <a:ext cx="4130094" cy="4130094"/>
          </a:xfrm>
          <a:prstGeom prst="rect">
            <a:avLst/>
          </a:prstGeom>
        </p:spPr>
      </p:pic>
      <p:pic>
        <p:nvPicPr>
          <p:cNvPr id="26" name="Universe: C Expired">
            <a:extLst>
              <a:ext uri="{FF2B5EF4-FFF2-40B4-BE49-F238E27FC236}">
                <a16:creationId xmlns:a16="http://schemas.microsoft.com/office/drawing/2014/main" id="{6C3208C4-E5C6-B446-9C88-29E158A9DC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6334">
            <a:off x="3332826" y="2817546"/>
            <a:ext cx="5212302" cy="2501905"/>
          </a:xfrm>
          <a:prstGeom prst="rect">
            <a:avLst/>
          </a:prstGeom>
        </p:spPr>
      </p:pic>
      <p:pic>
        <p:nvPicPr>
          <p:cNvPr id="27" name="Universe: Copyright Waived">
            <a:extLst>
              <a:ext uri="{FF2B5EF4-FFF2-40B4-BE49-F238E27FC236}">
                <a16:creationId xmlns:a16="http://schemas.microsoft.com/office/drawing/2014/main" id="{F315D65E-68AD-1F49-A28A-33C4798EA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0702" y="2104131"/>
            <a:ext cx="4541298" cy="3831021"/>
          </a:xfrm>
          <a:prstGeom prst="rect">
            <a:avLst/>
          </a:prstGeom>
          <a:ln>
            <a:noFill/>
          </a:ln>
        </p:spPr>
      </p:pic>
      <p:sp>
        <p:nvSpPr>
          <p:cNvPr id="15" name="Text: Copyright Waived"/>
          <p:cNvSpPr txBox="1"/>
          <p:nvPr/>
        </p:nvSpPr>
        <p:spPr>
          <a:xfrm>
            <a:off x="364240" y="5403173"/>
            <a:ext cx="2307042" cy="369332"/>
          </a:xfrm>
          <a:prstGeom prst="rect">
            <a:avLst/>
          </a:prstGeom>
          <a:noFill/>
        </p:spPr>
        <p:txBody>
          <a:bodyPr wrap="none" rtlCol="0">
            <a:spAutoFit/>
          </a:bodyPr>
          <a:lstStyle/>
          <a:p>
            <a:r>
              <a:rPr lang="en-US" b="1" dirty="0">
                <a:latin typeface="Copperplate" charset="0"/>
                <a:ea typeface="Copperplate" charset="0"/>
                <a:cs typeface="Copperplate" charset="0"/>
              </a:rPr>
              <a:t>Copyright waived</a:t>
            </a:r>
          </a:p>
        </p:txBody>
      </p:sp>
      <p:pic>
        <p:nvPicPr>
          <p:cNvPr id="6" name="Universe: Copyright Waiv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0" y="1394070"/>
            <a:ext cx="4541298" cy="3831021"/>
          </a:xfrm>
          <a:prstGeom prst="rect">
            <a:avLst/>
          </a:prstGeom>
          <a:ln>
            <a:noFill/>
          </a:ln>
        </p:spPr>
      </p:pic>
      <p:sp>
        <p:nvSpPr>
          <p:cNvPr id="4" name="Slide Title"/>
          <p:cNvSpPr>
            <a:spLocks noGrp="1"/>
          </p:cNvSpPr>
          <p:nvPr>
            <p:ph type="title"/>
          </p:nvPr>
        </p:nvSpPr>
        <p:spPr/>
        <p:txBody>
          <a:bodyPr/>
          <a:lstStyle/>
          <a:p>
            <a:r>
              <a:rPr lang="en-US" dirty="0"/>
              <a:t>IDENTIFYING</a:t>
            </a:r>
            <a:br>
              <a:rPr lang="en-US" dirty="0"/>
            </a:br>
            <a:r>
              <a:rPr lang="en-US" dirty="0"/>
              <a:t>PUBLIC DOMAIN WORKS</a:t>
            </a:r>
          </a:p>
        </p:txBody>
      </p:sp>
      <p:pic>
        <p:nvPicPr>
          <p:cNvPr id="13" name="Ian Fleming">
            <a:extLst>
              <a:ext uri="{FF2B5EF4-FFF2-40B4-BE49-F238E27FC236}">
                <a16:creationId xmlns:a16="http://schemas.microsoft.com/office/drawing/2014/main" id="{7FEDB197-8BE6-794D-BE28-8C4C6604CA86}"/>
              </a:ext>
            </a:extLst>
          </p:cNvPr>
          <p:cNvPicPr>
            <a:picLocks noChangeAspect="1"/>
          </p:cNvPicPr>
          <p:nvPr/>
        </p:nvPicPr>
        <p:blipFill>
          <a:blip r:embed="rId7"/>
          <a:stretch>
            <a:fillRect/>
          </a:stretch>
        </p:blipFill>
        <p:spPr>
          <a:xfrm>
            <a:off x="4817559" y="2588908"/>
            <a:ext cx="2251810" cy="2861470"/>
          </a:xfrm>
          <a:prstGeom prst="rect">
            <a:avLst/>
          </a:prstGeom>
        </p:spPr>
      </p:pic>
      <p:pic>
        <p:nvPicPr>
          <p:cNvPr id="18" name="Mozart">
            <a:extLst>
              <a:ext uri="{FF2B5EF4-FFF2-40B4-BE49-F238E27FC236}">
                <a16:creationId xmlns:a16="http://schemas.microsoft.com/office/drawing/2014/main" id="{40260E91-770B-3149-892B-F0B31AC27DF2}"/>
              </a:ext>
            </a:extLst>
          </p:cNvPr>
          <p:cNvPicPr>
            <a:picLocks noChangeAspect="1"/>
          </p:cNvPicPr>
          <p:nvPr/>
        </p:nvPicPr>
        <p:blipFill>
          <a:blip r:embed="rId8"/>
          <a:stretch>
            <a:fillRect/>
          </a:stretch>
        </p:blipFill>
        <p:spPr>
          <a:xfrm>
            <a:off x="1103187" y="2588908"/>
            <a:ext cx="1946738" cy="2861470"/>
          </a:xfrm>
          <a:prstGeom prst="rect">
            <a:avLst/>
          </a:prstGeom>
        </p:spPr>
      </p:pic>
      <p:pic>
        <p:nvPicPr>
          <p:cNvPr id="20" name="CC0 logo">
            <a:extLst>
              <a:ext uri="{FF2B5EF4-FFF2-40B4-BE49-F238E27FC236}">
                <a16:creationId xmlns:a16="http://schemas.microsoft.com/office/drawing/2014/main" id="{41DB7C71-CB7E-214E-B177-2CD11FE8BD2D}"/>
              </a:ext>
            </a:extLst>
          </p:cNvPr>
          <p:cNvPicPr>
            <a:picLocks noChangeAspect="1"/>
          </p:cNvPicPr>
          <p:nvPr/>
        </p:nvPicPr>
        <p:blipFill>
          <a:blip r:embed="rId9">
            <a:extLst>
              <a:ext uri="{96DAC541-7B7A-43D3-8B79-37D633B846F1}">
                <asvg:svgBlip xmlns="" xmlns:asvg="http://schemas.microsoft.com/office/drawing/2016/SVG/main" r:embed="rId11"/>
              </a:ext>
            </a:extLst>
          </a:blip>
          <a:stretch>
            <a:fillRect/>
          </a:stretch>
        </p:blipFill>
        <p:spPr>
          <a:xfrm>
            <a:off x="8837004" y="3627282"/>
            <a:ext cx="2251810" cy="784722"/>
          </a:xfrm>
          <a:prstGeom prst="rect">
            <a:avLst/>
          </a:prstGeom>
        </p:spPr>
      </p:pic>
      <p:sp>
        <p:nvSpPr>
          <p:cNvPr id="16" name="Speech: DED">
            <a:extLst>
              <a:ext uri="{FF2B5EF4-FFF2-40B4-BE49-F238E27FC236}">
                <a16:creationId xmlns:a16="http://schemas.microsoft.com/office/drawing/2014/main" id="{642731C5-A8D0-724E-A390-5C2B76A5AB0A}"/>
              </a:ext>
            </a:extLst>
          </p:cNvPr>
          <p:cNvSpPr/>
          <p:nvPr/>
        </p:nvSpPr>
        <p:spPr>
          <a:xfrm>
            <a:off x="7257987" y="2708828"/>
            <a:ext cx="1343417" cy="703998"/>
          </a:xfrm>
          <a:prstGeom prst="wedgeRectCallout">
            <a:avLst>
              <a:gd name="adj1" fmla="val -85964"/>
              <a:gd name="adj2" fmla="val 69795"/>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#DED</a:t>
            </a:r>
          </a:p>
        </p:txBody>
      </p:sp>
      <p:sp>
        <p:nvSpPr>
          <p:cNvPr id="22" name="Speech: OLD">
            <a:extLst>
              <a:ext uri="{FF2B5EF4-FFF2-40B4-BE49-F238E27FC236}">
                <a16:creationId xmlns:a16="http://schemas.microsoft.com/office/drawing/2014/main" id="{8D5575D1-FEAE-B449-8FE6-298978600B66}"/>
              </a:ext>
            </a:extLst>
          </p:cNvPr>
          <p:cNvSpPr/>
          <p:nvPr/>
        </p:nvSpPr>
        <p:spPr>
          <a:xfrm>
            <a:off x="3273180" y="2708828"/>
            <a:ext cx="1343417" cy="703998"/>
          </a:xfrm>
          <a:prstGeom prst="wedgeRectCallout">
            <a:avLst>
              <a:gd name="adj1" fmla="val -85964"/>
              <a:gd name="adj2" fmla="val 69795"/>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OLD</a:t>
            </a:r>
          </a:p>
        </p:txBody>
      </p:sp>
      <p:sp>
        <p:nvSpPr>
          <p:cNvPr id="23" name="Speech: FREE">
            <a:extLst>
              <a:ext uri="{FF2B5EF4-FFF2-40B4-BE49-F238E27FC236}">
                <a16:creationId xmlns:a16="http://schemas.microsoft.com/office/drawing/2014/main" id="{6C054670-EFD8-0241-8EC1-65F2093F0D90}"/>
              </a:ext>
            </a:extLst>
          </p:cNvPr>
          <p:cNvSpPr/>
          <p:nvPr/>
        </p:nvSpPr>
        <p:spPr>
          <a:xfrm>
            <a:off x="10438062" y="2708828"/>
            <a:ext cx="1343417" cy="703998"/>
          </a:xfrm>
          <a:prstGeom prst="wedgeRectCallout">
            <a:avLst>
              <a:gd name="adj1" fmla="val -85964"/>
              <a:gd name="adj2" fmla="val 69795"/>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FREE</a:t>
            </a:r>
          </a:p>
        </p:txBody>
      </p:sp>
      <p:sp>
        <p:nvSpPr>
          <p:cNvPr id="28" name="Creator was a corp">
            <a:extLst>
              <a:ext uri="{FF2B5EF4-FFF2-40B4-BE49-F238E27FC236}">
                <a16:creationId xmlns:a16="http://schemas.microsoft.com/office/drawing/2014/main" id="{8FEDF612-65A0-7441-A71F-69030AA98193}"/>
              </a:ext>
            </a:extLst>
          </p:cNvPr>
          <p:cNvSpPr/>
          <p:nvPr/>
        </p:nvSpPr>
        <p:spPr>
          <a:xfrm>
            <a:off x="582550" y="2706944"/>
            <a:ext cx="2087943" cy="986598"/>
          </a:xfrm>
          <a:prstGeom prst="wedgeRectCallout">
            <a:avLst>
              <a:gd name="adj1" fmla="val 40315"/>
              <a:gd name="adj2" fmla="val 26661"/>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WAS THE CREATOR A CORPORATION?</a:t>
            </a:r>
          </a:p>
        </p:txBody>
      </p:sp>
      <p:sp>
        <p:nvSpPr>
          <p:cNvPr id="29" name="Last co-creator death">
            <a:extLst>
              <a:ext uri="{FF2B5EF4-FFF2-40B4-BE49-F238E27FC236}">
                <a16:creationId xmlns:a16="http://schemas.microsoft.com/office/drawing/2014/main" id="{2A7618A2-B962-9541-962D-B24FF4BC268C}"/>
              </a:ext>
            </a:extLst>
          </p:cNvPr>
          <p:cNvSpPr/>
          <p:nvPr/>
        </p:nvSpPr>
        <p:spPr>
          <a:xfrm>
            <a:off x="1121060" y="4175953"/>
            <a:ext cx="2087943" cy="986598"/>
          </a:xfrm>
          <a:prstGeom prst="wedgeRectCallout">
            <a:avLst>
              <a:gd name="adj1" fmla="val 49335"/>
              <a:gd name="adj2" fmla="val -11522"/>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WHEN DID THE LAST CO-CREATOR DIE?</a:t>
            </a:r>
          </a:p>
        </p:txBody>
      </p:sp>
      <p:sp>
        <p:nvSpPr>
          <p:cNvPr id="30" name="Was it published">
            <a:extLst>
              <a:ext uri="{FF2B5EF4-FFF2-40B4-BE49-F238E27FC236}">
                <a16:creationId xmlns:a16="http://schemas.microsoft.com/office/drawing/2014/main" id="{4AE5DD27-7AC4-6F43-9553-6ED429EE0A69}"/>
              </a:ext>
            </a:extLst>
          </p:cNvPr>
          <p:cNvSpPr/>
          <p:nvPr/>
        </p:nvSpPr>
        <p:spPr>
          <a:xfrm>
            <a:off x="8601404" y="4102094"/>
            <a:ext cx="2087943" cy="986598"/>
          </a:xfrm>
          <a:prstGeom prst="wedgeRectCallout">
            <a:avLst>
              <a:gd name="adj1" fmla="val -42769"/>
              <a:gd name="adj2" fmla="val -22180"/>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WAS THE WORK PUBLISHED?</a:t>
            </a:r>
          </a:p>
        </p:txBody>
      </p:sp>
    </p:spTree>
    <p:extLst>
      <p:ext uri="{BB962C8B-B14F-4D97-AF65-F5344CB8AC3E}">
        <p14:creationId xmlns:p14="http://schemas.microsoft.com/office/powerpoint/2010/main" val="188039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500"/>
                            </p:stCondLst>
                            <p:childTnLst>
                              <p:par>
                                <p:cTn id="27" presetID="1" presetClass="entr" presetSubtype="0" fill="hold" grpId="0" nodeType="afterEffect">
                                  <p:stCondLst>
                                    <p:cond delay="20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500"/>
                            </p:stCondLst>
                            <p:childTnLst>
                              <p:par>
                                <p:cTn id="35" presetID="1" presetClass="entr" presetSubtype="0" fill="hold" grpId="1" nodeType="afterEffect">
                                  <p:stCondLst>
                                    <p:cond delay="20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500"/>
                            </p:stCondLst>
                            <p:childTnLst>
                              <p:par>
                                <p:cTn id="43" presetID="1" presetClass="entr" presetSubtype="0" fill="hold" grpId="0" nodeType="afterEffect">
                                  <p:stCondLst>
                                    <p:cond delay="20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26"/>
                                        </p:tgtEl>
                                      </p:cBhvr>
                                    </p:animEffect>
                                    <p:set>
                                      <p:cBhvr>
                                        <p:cTn id="70" dur="1" fill="hold">
                                          <p:stCondLst>
                                            <p:cond delay="499"/>
                                          </p:stCondLst>
                                        </p:cTn>
                                        <p:tgtEl>
                                          <p:spTgt spid="26"/>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1000"/>
                                        <p:tgtEl>
                                          <p:spTgt spid="3"/>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26" presetClass="emph" presetSubtype="0" fill="hold" nodeType="clickEffect">
                                  <p:stCondLst>
                                    <p:cond delay="0"/>
                                  </p:stCondLst>
                                  <p:childTnLst>
                                    <p:animEffect transition="out" filter="fade">
                                      <p:cBhvr>
                                        <p:cTn id="92" dur="2000" tmFilter="0, 0; .2, .5; .8, .5; 1, 0"/>
                                        <p:tgtEl>
                                          <p:spTgt spid="3"/>
                                        </p:tgtEl>
                                      </p:cBhvr>
                                    </p:animEffect>
                                    <p:animScale>
                                      <p:cBhvr>
                                        <p:cTn id="93" dur="10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1" animBg="1"/>
      <p:bldP spid="16" grpId="2" animBg="1"/>
      <p:bldP spid="22" grpId="0" animBg="1"/>
      <p:bldP spid="22" grpId="1" animBg="1"/>
      <p:bldP spid="23" grpId="0" animBg="1"/>
      <p:bldP spid="23" grpId="1" animBg="1"/>
      <p:bldP spid="28" grpId="0" animBg="1"/>
      <p:bldP spid="29"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he Universe">
            <a:hlinkClick r:id="" action="ppaction://media"/>
            <a:extLst>
              <a:ext uri="{FF2B5EF4-FFF2-40B4-BE49-F238E27FC236}">
                <a16:creationId xmlns:a16="http://schemas.microsoft.com/office/drawing/2014/main" id="{588FDD24-B1FF-A54A-98C0-B637257D19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79917" y="1526105"/>
            <a:ext cx="26422262" cy="6498548"/>
          </a:xfrm>
          <a:prstGeom prst="rect">
            <a:avLst/>
          </a:prstGeom>
        </p:spPr>
      </p:pic>
      <p:sp>
        <p:nvSpPr>
          <p:cNvPr id="4" name="Slide Title"/>
          <p:cNvSpPr>
            <a:spLocks noGrp="1"/>
          </p:cNvSpPr>
          <p:nvPr>
            <p:ph type="title"/>
          </p:nvPr>
        </p:nvSpPr>
        <p:spPr/>
        <p:txBody>
          <a:bodyPr/>
          <a:lstStyle/>
          <a:p>
            <a:r>
              <a:rPr lang="en-US" dirty="0"/>
              <a:t>LEARNING OBJECTIVES</a:t>
            </a:r>
          </a:p>
        </p:txBody>
      </p:sp>
      <p:sp>
        <p:nvSpPr>
          <p:cNvPr id="5" name="Content Placeholder 2">
            <a:extLst>
              <a:ext uri="{FF2B5EF4-FFF2-40B4-BE49-F238E27FC236}">
                <a16:creationId xmlns:a16="http://schemas.microsoft.com/office/drawing/2014/main" id="{80AD5511-D4ED-534B-8B32-41F9FA31A78D}"/>
              </a:ext>
            </a:extLst>
          </p:cNvPr>
          <p:cNvSpPr>
            <a:spLocks noGrp="1"/>
          </p:cNvSpPr>
          <p:nvPr>
            <p:ph sz="half" idx="1"/>
          </p:nvPr>
        </p:nvSpPr>
        <p:spPr>
          <a:xfrm>
            <a:off x="1897499" y="1890795"/>
            <a:ext cx="8548359" cy="4680488"/>
          </a:xfrm>
          <a:solidFill>
            <a:srgbClr val="FFFFFF">
              <a:alpha val="85098"/>
            </a:srgbClr>
          </a:solidFill>
        </p:spPr>
        <p:txBody>
          <a:bodyPr anchor="ctr">
            <a:normAutofit/>
          </a:bodyPr>
          <a:lstStyle/>
          <a:p>
            <a:pPr marL="0" indent="0">
              <a:buNone/>
            </a:pPr>
            <a:endParaRPr lang="en-US" sz="2400" dirty="0">
              <a:solidFill>
                <a:sysClr val="windowText" lastClr="000000"/>
              </a:solidFill>
            </a:endParaRPr>
          </a:p>
          <a:p>
            <a:pPr marL="0" indent="0">
              <a:buNone/>
            </a:pPr>
            <a:r>
              <a:rPr lang="en-US" sz="2400" dirty="0">
                <a:solidFill>
                  <a:sysClr val="windowText" lastClr="000000"/>
                </a:solidFill>
              </a:rPr>
              <a:t>You should now be able to:</a:t>
            </a:r>
          </a:p>
          <a:p>
            <a:pPr lvl="1"/>
            <a:endParaRPr lang="en-US" dirty="0">
              <a:solidFill>
                <a:sysClr val="windowText" lastClr="000000"/>
              </a:solidFill>
            </a:endParaRPr>
          </a:p>
          <a:p>
            <a:pPr lvl="1"/>
            <a:r>
              <a:rPr lang="en-US" dirty="0">
                <a:solidFill>
                  <a:sysClr val="windowText" lastClr="000000"/>
                </a:solidFill>
              </a:rPr>
              <a:t>Describe the public domain’s scope and relationship with copyright</a:t>
            </a:r>
          </a:p>
          <a:p>
            <a:pPr lvl="1"/>
            <a:endParaRPr lang="en-US" dirty="0">
              <a:solidFill>
                <a:sysClr val="windowText" lastClr="000000"/>
              </a:solidFill>
            </a:endParaRPr>
          </a:p>
          <a:p>
            <a:pPr lvl="1"/>
            <a:r>
              <a:rPr lang="en-US" dirty="0">
                <a:solidFill>
                  <a:sysClr val="windowText" lastClr="000000"/>
                </a:solidFill>
              </a:rPr>
              <a:t>Recognize the three categories of works in the public domain</a:t>
            </a:r>
          </a:p>
          <a:p>
            <a:pPr lvl="1"/>
            <a:endParaRPr lang="en-US" dirty="0">
              <a:solidFill>
                <a:sysClr val="windowText" lastClr="000000"/>
              </a:solidFill>
            </a:endParaRPr>
          </a:p>
          <a:p>
            <a:pPr lvl="1"/>
            <a:r>
              <a:rPr lang="en-US" dirty="0">
                <a:solidFill>
                  <a:sysClr val="windowText" lastClr="000000"/>
                </a:solidFill>
              </a:rPr>
              <a:t>Identify public domain works</a:t>
            </a:r>
          </a:p>
          <a:p>
            <a:pPr lvl="1"/>
            <a:endParaRPr lang="en-US" dirty="0">
              <a:solidFill>
                <a:sysClr val="windowText" lastClr="000000"/>
              </a:solidFill>
            </a:endParaRPr>
          </a:p>
          <a:p>
            <a:pPr lvl="1"/>
            <a:r>
              <a:rPr lang="en-US" dirty="0">
                <a:solidFill>
                  <a:sysClr val="windowText" lastClr="000000"/>
                </a:solidFill>
              </a:rPr>
              <a:t>Contribute your own works to the public domain</a:t>
            </a:r>
          </a:p>
          <a:p>
            <a:endParaRPr lang="en-US" dirty="0">
              <a:solidFill>
                <a:sysClr val="windowText" lastClr="000000"/>
              </a:solidFill>
            </a:endParaRPr>
          </a:p>
        </p:txBody>
      </p:sp>
    </p:spTree>
    <p:extLst>
      <p:ext uri="{BB962C8B-B14F-4D97-AF65-F5344CB8AC3E}">
        <p14:creationId xmlns:p14="http://schemas.microsoft.com/office/powerpoint/2010/main" val="115722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 presetClass="mediacall" presetSubtype="0" fill="hold" nodeType="withEffect">
                                  <p:stCondLst>
                                    <p:cond delay="0"/>
                                  </p:stCondLst>
                                  <p:childTnLst>
                                    <p:cmd type="call" cmd="playFrom(0.0)">
                                      <p:cBhvr>
                                        <p:cTn id="9" dur="32951"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500"/>
                                        <p:tgtEl>
                                          <p:spTgt spid="5">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fade">
                                      <p:cBhvr>
                                        <p:cTn id="24" dur="500"/>
                                        <p:tgtEl>
                                          <p:spTgt spid="5">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animEffect transition="in" filter="fade">
                                      <p:cBhvr>
                                        <p:cTn id="29"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7"/>
                                        </p:tgtEl>
                                      </p:cBhvr>
                                    </p:cmd>
                                  </p:childTnLst>
                                </p:cTn>
                              </p:par>
                            </p:childTnLst>
                          </p:cTn>
                        </p:par>
                      </p:childTnLst>
                    </p:cTn>
                  </p:par>
                </p:childTnLst>
              </p:cTn>
              <p:nextCondLst>
                <p:cond evt="onClick" delay="0">
                  <p:tgtEl>
                    <p:spTgt spid="7"/>
                  </p:tgtEl>
                </p:cond>
              </p:nextCondLst>
            </p:seq>
            <p:video>
              <p:cMediaNode vol="80000">
                <p:cTn id="35"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WHICH WORKS ARE PUBLIC?</a:t>
            </a:r>
          </a:p>
        </p:txBody>
      </p:sp>
      <p:pic>
        <p:nvPicPr>
          <p:cNvPr id="7" name="Which to Choo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4429" y="1399982"/>
            <a:ext cx="9703143" cy="5458018"/>
          </a:xfrm>
          <a:prstGeom prst="rect">
            <a:avLst/>
          </a:prstGeom>
        </p:spPr>
      </p:pic>
    </p:spTree>
    <p:extLst>
      <p:ext uri="{BB962C8B-B14F-4D97-AF65-F5344CB8AC3E}">
        <p14:creationId xmlns:p14="http://schemas.microsoft.com/office/powerpoint/2010/main" val="212303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par>
                          <p:cTn id="8" fill="hold">
                            <p:stCondLst>
                              <p:cond delay="5000"/>
                            </p:stCondLst>
                            <p:childTnLst>
                              <p:par>
                                <p:cTn id="9" presetID="1" presetClass="mediacall" presetSubtype="0" fill="hold" nodeType="afterEffect">
                                  <p:stCondLst>
                                    <p:cond delay="0"/>
                                  </p:stCondLst>
                                  <p:childTnLst>
                                    <p:cmd type="call" cmd="playFrom(0.0)">
                                      <p:cBhvr>
                                        <p:cTn id="10" dur="6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fill="hold" display="0">
                  <p:stCondLst>
                    <p:cond delay="indefinite"/>
                  </p:stCondLst>
                </p:cTn>
                <p:tgtEl>
                  <p:spTgt spid="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9295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634677E5-6AEF-BB4F-AF8E-CEBB77251306}"/>
              </a:ext>
            </a:extLst>
          </p:cNvPr>
          <p:cNvSpPr txBox="1">
            <a:spLocks/>
          </p:cNvSpPr>
          <p:nvPr/>
        </p:nvSpPr>
        <p:spPr>
          <a:xfrm>
            <a:off x="838199" y="1825625"/>
            <a:ext cx="10918371"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fontAlgn="base">
              <a:buFont typeface="+mj-lt"/>
              <a:buAutoNum type="arabicPeriod"/>
            </a:pPr>
            <a:r>
              <a:rPr lang="en-US" sz="1900" dirty="0">
                <a:latin typeface="Arial" panose="020B0604020202020204" pitchFamily="34" charset="0"/>
                <a:cs typeface="Arial" panose="020B0604020202020204" pitchFamily="34" charset="0"/>
              </a:rPr>
              <a:t>A work can be simultaneously in the public domain and protected by copyright in Canada</a:t>
            </a:r>
            <a:r>
              <a:rPr lang="en-US" sz="1900" dirty="0" smtClean="0">
                <a:latin typeface="Arial" panose="020B0604020202020204" pitchFamily="34" charset="0"/>
                <a:cs typeface="Arial" panose="020B0604020202020204" pitchFamily="34" charset="0"/>
              </a:rPr>
              <a:t>:</a:t>
            </a:r>
          </a:p>
          <a:p>
            <a:pPr marL="914400" lvl="1" indent="-457200" fontAlgn="base">
              <a:buFont typeface="+mj-lt"/>
              <a:buAutoNum type="alphaLcPeriod"/>
            </a:pPr>
            <a:r>
              <a:rPr lang="en-US" sz="1900" dirty="0" smtClean="0">
                <a:latin typeface="Arial" panose="020B0604020202020204" pitchFamily="34" charset="0"/>
                <a:cs typeface="Arial" panose="020B0604020202020204" pitchFamily="34" charset="0"/>
              </a:rPr>
              <a:t>True</a:t>
            </a:r>
          </a:p>
          <a:p>
            <a:pPr marL="914400" lvl="1" indent="-457200" fontAlgn="base">
              <a:buFont typeface="+mj-lt"/>
              <a:buAutoNum type="alphaLcPeriod"/>
            </a:pPr>
            <a:r>
              <a:rPr lang="en-US" sz="1900" dirty="0" smtClean="0">
                <a:solidFill>
                  <a:schemeClr val="accent6"/>
                </a:solidFill>
                <a:latin typeface="Arial" panose="020B0604020202020204" pitchFamily="34" charset="0"/>
                <a:cs typeface="Arial" panose="020B0604020202020204" pitchFamily="34" charset="0"/>
              </a:rPr>
              <a:t>False</a:t>
            </a:r>
          </a:p>
          <a:p>
            <a:pPr marL="914400" lvl="1" indent="-457200" fontAlgn="base">
              <a:buFont typeface="+mj-lt"/>
              <a:buAutoNum type="alphaLcPeriod"/>
            </a:pPr>
            <a:endParaRPr lang="en-CA" sz="1900" dirty="0" smtClean="0">
              <a:latin typeface="Arial" panose="020B0604020202020204" pitchFamily="34" charset="0"/>
              <a:cs typeface="Arial" panose="020B0604020202020204" pitchFamily="34" charset="0"/>
            </a:endParaRPr>
          </a:p>
          <a:p>
            <a:pPr marL="457200" indent="-457200" fontAlgn="base">
              <a:buFont typeface="+mj-lt"/>
              <a:buAutoNum type="arabicPeriod"/>
            </a:pPr>
            <a:r>
              <a:rPr lang="en-US" sz="1900" dirty="0">
                <a:latin typeface="Arial" panose="020B0604020202020204" pitchFamily="34" charset="0"/>
                <a:cs typeface="Arial" panose="020B0604020202020204" pitchFamily="34" charset="0"/>
              </a:rPr>
              <a:t>Which of the following works would not be in the public domain in Canada</a:t>
            </a:r>
            <a:r>
              <a:rPr lang="en-US" sz="1900" dirty="0" smtClean="0">
                <a:latin typeface="Arial" panose="020B0604020202020204" pitchFamily="34" charset="0"/>
                <a:cs typeface="Arial" panose="020B0604020202020204" pitchFamily="34" charset="0"/>
              </a:rPr>
              <a:t>:</a:t>
            </a:r>
          </a:p>
          <a:p>
            <a:pPr marL="914400" lvl="1" indent="-457200" fontAlgn="base">
              <a:buFont typeface="+mj-lt"/>
              <a:buAutoNum type="alphaLcPeriod"/>
            </a:pPr>
            <a:r>
              <a:rPr lang="en-US" sz="1900" dirty="0">
                <a:latin typeface="Arial" panose="020B0604020202020204" pitchFamily="34" charset="0"/>
                <a:cs typeface="Arial" panose="020B0604020202020204" pitchFamily="34" charset="0"/>
              </a:rPr>
              <a:t>A work for which the term of copyright has </a:t>
            </a:r>
            <a:r>
              <a:rPr lang="en-US" sz="1900" dirty="0" smtClean="0">
                <a:latin typeface="Arial" panose="020B0604020202020204" pitchFamily="34" charset="0"/>
                <a:cs typeface="Arial" panose="020B0604020202020204" pitchFamily="34" charset="0"/>
              </a:rPr>
              <a:t>expired</a:t>
            </a:r>
          </a:p>
          <a:p>
            <a:pPr marL="914400" lvl="1" indent="-457200" fontAlgn="base">
              <a:buFont typeface="+mj-lt"/>
              <a:buAutoNum type="alphaLcPeriod"/>
            </a:pPr>
            <a:r>
              <a:rPr lang="en-US" sz="1900" dirty="0">
                <a:latin typeface="Arial" panose="020B0604020202020204" pitchFamily="34" charset="0"/>
                <a:cs typeface="Arial" panose="020B0604020202020204" pitchFamily="34" charset="0"/>
              </a:rPr>
              <a:t>A work which was never protected by </a:t>
            </a:r>
            <a:r>
              <a:rPr lang="en-US" sz="1900" dirty="0" smtClean="0">
                <a:latin typeface="Arial" panose="020B0604020202020204" pitchFamily="34" charset="0"/>
                <a:cs typeface="Arial" panose="020B0604020202020204" pitchFamily="34" charset="0"/>
              </a:rPr>
              <a:t>copyright</a:t>
            </a:r>
          </a:p>
          <a:p>
            <a:pPr marL="914400" lvl="1" indent="-457200" fontAlgn="base">
              <a:buFont typeface="+mj-lt"/>
              <a:buAutoNum type="alphaLcPeriod"/>
            </a:pPr>
            <a:r>
              <a:rPr lang="en-US" sz="1900" dirty="0">
                <a:latin typeface="Arial" panose="020B0604020202020204" pitchFamily="34" charset="0"/>
                <a:cs typeface="Arial" panose="020B0604020202020204" pitchFamily="34" charset="0"/>
              </a:rPr>
              <a:t>A work for which copyright protection has been </a:t>
            </a:r>
            <a:r>
              <a:rPr lang="en-US" sz="1900" dirty="0" smtClean="0">
                <a:latin typeface="Arial" panose="020B0604020202020204" pitchFamily="34" charset="0"/>
                <a:cs typeface="Arial" panose="020B0604020202020204" pitchFamily="34" charset="0"/>
              </a:rPr>
              <a:t>waived</a:t>
            </a:r>
          </a:p>
          <a:p>
            <a:pPr marL="914400" lvl="1" indent="-457200" fontAlgn="base">
              <a:buFont typeface="+mj-lt"/>
              <a:buAutoNum type="alphaLcPeriod"/>
            </a:pPr>
            <a:r>
              <a:rPr lang="en-US" sz="1900" dirty="0">
                <a:solidFill>
                  <a:schemeClr val="accent6"/>
                </a:solidFill>
                <a:latin typeface="Arial" panose="020B0604020202020204" pitchFamily="34" charset="0"/>
                <a:cs typeface="Arial" panose="020B0604020202020204" pitchFamily="34" charset="0"/>
              </a:rPr>
              <a:t>A Government of Canada report published in 1982</a:t>
            </a:r>
          </a:p>
          <a:p>
            <a:pPr marL="914400" lvl="1" indent="-457200" fontAlgn="base">
              <a:buFont typeface="+mj-lt"/>
              <a:buAutoNum type="alphaLcPeriod"/>
            </a:pPr>
            <a:endParaRPr lang="en-CA" sz="1900" dirty="0" smtClean="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4796039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634677E5-6AEF-BB4F-AF8E-CEBB77251306}"/>
              </a:ext>
            </a:extLst>
          </p:cNvPr>
          <p:cNvSpPr txBox="1">
            <a:spLocks/>
          </p:cNvSpPr>
          <p:nvPr/>
        </p:nvSpPr>
        <p:spPr>
          <a:xfrm>
            <a:off x="838199" y="1825625"/>
            <a:ext cx="10918371"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fontAlgn="base">
              <a:buFont typeface="+mj-lt"/>
              <a:buAutoNum type="arabicPeriod" startAt="3"/>
            </a:pPr>
            <a:r>
              <a:rPr lang="en-US" sz="1900" dirty="0">
                <a:latin typeface="Arial" panose="020B0604020202020204" pitchFamily="34" charset="0"/>
                <a:cs typeface="Arial" panose="020B0604020202020204" pitchFamily="34" charset="0"/>
              </a:rPr>
              <a:t>Select the factor that would be relevant for determining if a single-authored book is in the public domain:</a:t>
            </a:r>
            <a:endParaRPr lang="en-US" sz="1900" dirty="0" smtClean="0">
              <a:latin typeface="Arial" panose="020B0604020202020204" pitchFamily="34" charset="0"/>
              <a:cs typeface="Arial" panose="020B0604020202020204" pitchFamily="34" charset="0"/>
            </a:endParaRPr>
          </a:p>
          <a:p>
            <a:pPr marL="914400" lvl="1" indent="-457200" fontAlgn="base">
              <a:buFont typeface="+mj-lt"/>
              <a:buAutoNum type="alphaLcPeriod"/>
            </a:pPr>
            <a:r>
              <a:rPr lang="en-US" sz="1900" dirty="0">
                <a:latin typeface="Arial" panose="020B0604020202020204" pitchFamily="34" charset="0"/>
                <a:cs typeface="Arial" panose="020B0604020202020204" pitchFamily="34" charset="0"/>
              </a:rPr>
              <a:t>The book has a Creative Commons Attribution [CC-BY] license</a:t>
            </a:r>
          </a:p>
          <a:p>
            <a:pPr marL="914400" lvl="1" indent="-457200" fontAlgn="base">
              <a:buFont typeface="+mj-lt"/>
              <a:buAutoNum type="alphaLcPeriod"/>
            </a:pPr>
            <a:r>
              <a:rPr lang="en-US" sz="1900" dirty="0">
                <a:latin typeface="Arial" panose="020B0604020202020204" pitchFamily="34" charset="0"/>
                <a:cs typeface="Arial" panose="020B0604020202020204" pitchFamily="34" charset="0"/>
              </a:rPr>
              <a:t>The book was published in France</a:t>
            </a:r>
          </a:p>
          <a:p>
            <a:pPr marL="914400" lvl="1" indent="-457200" fontAlgn="base">
              <a:buFont typeface="+mj-lt"/>
              <a:buAutoNum type="alphaLcPeriod"/>
            </a:pPr>
            <a:r>
              <a:rPr lang="en-US" sz="1900" dirty="0">
                <a:solidFill>
                  <a:schemeClr val="accent6"/>
                </a:solidFill>
                <a:latin typeface="Arial" panose="020B0604020202020204" pitchFamily="34" charset="0"/>
                <a:cs typeface="Arial" panose="020B0604020202020204" pitchFamily="34" charset="0"/>
              </a:rPr>
              <a:t>The author died in 1964</a:t>
            </a:r>
          </a:p>
          <a:p>
            <a:pPr marL="914400" lvl="1" indent="-457200" fontAlgn="base">
              <a:buFont typeface="+mj-lt"/>
              <a:buAutoNum type="alphaLcPeriod"/>
            </a:pPr>
            <a:r>
              <a:rPr lang="en-US" sz="1900" dirty="0">
                <a:latin typeface="Arial" panose="020B0604020202020204" pitchFamily="34" charset="0"/>
                <a:cs typeface="Arial" panose="020B0604020202020204" pitchFamily="34" charset="0"/>
              </a:rPr>
              <a:t>The author was Canadian</a:t>
            </a:r>
          </a:p>
          <a:p>
            <a:pPr marL="914400" lvl="1" indent="-457200" fontAlgn="base">
              <a:buFont typeface="+mj-lt"/>
              <a:buAutoNum type="alphaLcPeriod"/>
            </a:pPr>
            <a:endParaRPr lang="en-CA" sz="1900" dirty="0" smtClean="0">
              <a:latin typeface="Arial" panose="020B0604020202020204" pitchFamily="34" charset="0"/>
              <a:cs typeface="Arial" panose="020B0604020202020204" pitchFamily="34" charset="0"/>
            </a:endParaRPr>
          </a:p>
          <a:p>
            <a:pPr marL="457200" indent="-457200" fontAlgn="base">
              <a:buFont typeface="+mj-lt"/>
              <a:buAutoNum type="arabicPeriod" startAt="3"/>
            </a:pPr>
            <a:r>
              <a:rPr lang="en-US" sz="1900" dirty="0">
                <a:latin typeface="Arial" panose="020B0604020202020204" pitchFamily="34" charset="0"/>
                <a:cs typeface="Arial" panose="020B0604020202020204" pitchFamily="34" charset="0"/>
              </a:rPr>
              <a:t>One way an author can place a work in the public domain is to:</a:t>
            </a:r>
            <a:endParaRPr lang="en-US" sz="1900" dirty="0" smtClean="0">
              <a:latin typeface="Arial" panose="020B0604020202020204" pitchFamily="34" charset="0"/>
              <a:cs typeface="Arial" panose="020B0604020202020204" pitchFamily="34" charset="0"/>
            </a:endParaRPr>
          </a:p>
          <a:p>
            <a:pPr marL="914400" lvl="1" indent="-457200" fontAlgn="base">
              <a:buFont typeface="+mj-lt"/>
              <a:buAutoNum type="alphaLcPeriod"/>
            </a:pPr>
            <a:r>
              <a:rPr lang="en-US" sz="1900" dirty="0">
                <a:latin typeface="Arial" panose="020B0604020202020204" pitchFamily="34" charset="0"/>
                <a:cs typeface="Arial" panose="020B0604020202020204" pitchFamily="34" charset="0"/>
              </a:rPr>
              <a:t>Make it available on the public internet</a:t>
            </a:r>
          </a:p>
          <a:p>
            <a:pPr marL="914400" lvl="1" indent="-457200" fontAlgn="base">
              <a:buFont typeface="+mj-lt"/>
              <a:buAutoNum type="alphaLcPeriod"/>
            </a:pPr>
            <a:r>
              <a:rPr lang="en-US" sz="1900" dirty="0">
                <a:latin typeface="Arial" panose="020B0604020202020204" pitchFamily="34" charset="0"/>
                <a:cs typeface="Arial" panose="020B0604020202020204" pitchFamily="34" charset="0"/>
              </a:rPr>
              <a:t>Apply to the Copyright Board of Canada</a:t>
            </a:r>
          </a:p>
          <a:p>
            <a:pPr marL="914400" lvl="1" indent="-457200" fontAlgn="base">
              <a:buFont typeface="+mj-lt"/>
              <a:buAutoNum type="alphaLcPeriod"/>
            </a:pPr>
            <a:r>
              <a:rPr lang="en-US" sz="1900" dirty="0">
                <a:latin typeface="Arial" panose="020B0604020202020204" pitchFamily="34" charset="0"/>
                <a:cs typeface="Arial" panose="020B0604020202020204" pitchFamily="34" charset="0"/>
              </a:rPr>
              <a:t>Get approval from the Minister of Innovation</a:t>
            </a:r>
          </a:p>
          <a:p>
            <a:pPr marL="914400" lvl="1" indent="-457200" fontAlgn="base">
              <a:buFont typeface="+mj-lt"/>
              <a:buAutoNum type="alphaLcPeriod"/>
            </a:pPr>
            <a:r>
              <a:rPr lang="en-US" sz="1900" dirty="0">
                <a:solidFill>
                  <a:schemeClr val="accent6"/>
                </a:solidFill>
                <a:latin typeface="Arial" panose="020B0604020202020204" pitchFamily="34" charset="0"/>
                <a:cs typeface="Arial" panose="020B0604020202020204" pitchFamily="34" charset="0"/>
              </a:rPr>
              <a:t>Assign a CC0 </a:t>
            </a:r>
            <a:r>
              <a:rPr lang="en-US" sz="1900" dirty="0" smtClean="0">
                <a:solidFill>
                  <a:schemeClr val="accent6"/>
                </a:solidFill>
                <a:latin typeface="Arial" panose="020B0604020202020204" pitchFamily="34" charset="0"/>
                <a:cs typeface="Arial" panose="020B0604020202020204" pitchFamily="34" charset="0"/>
              </a:rPr>
              <a:t>license</a:t>
            </a:r>
          </a:p>
          <a:p>
            <a:pPr marL="914400" lvl="1" indent="-457200" fontAlgn="base">
              <a:buFont typeface="+mj-lt"/>
              <a:buAutoNum type="alphaLcPeriod"/>
            </a:pPr>
            <a:endParaRPr lang="en-CA" sz="1900" dirty="0" smtClean="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4572298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9B02B1-8DF9-5E48-A721-55F2F1B7A99A}"/>
              </a:ext>
            </a:extLst>
          </p:cNvPr>
          <p:cNvSpPr txBox="1">
            <a:spLocks/>
          </p:cNvSpPr>
          <p:nvPr/>
        </p:nvSpPr>
        <p:spPr>
          <a:xfrm>
            <a:off x="653140" y="1615165"/>
            <a:ext cx="11354637" cy="4833262"/>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8100" indent="0">
              <a:spcBef>
                <a:spcPts val="0"/>
              </a:spcBef>
              <a:spcAft>
                <a:spcPts val="1200"/>
              </a:spcAft>
              <a:buClr>
                <a:schemeClr val="dk1"/>
              </a:buClr>
              <a:buSzPts val="1800"/>
              <a:buFont typeface="Arial"/>
              <a:buNone/>
            </a:pPr>
            <a:r>
              <a:rPr lang="en-US" sz="1900" dirty="0"/>
              <a:t>Ashby, </a:t>
            </a:r>
            <a:r>
              <a:rPr lang="en-US" sz="1900" dirty="0" smtClean="0"/>
              <a:t>M. &amp; Nickle, D. </a:t>
            </a:r>
            <a:r>
              <a:rPr lang="en-US" sz="1900" dirty="0"/>
              <a:t>(Eds.). </a:t>
            </a:r>
            <a:r>
              <a:rPr lang="en-US" sz="1900" i="1" dirty="0" err="1"/>
              <a:t>Licence</a:t>
            </a:r>
            <a:r>
              <a:rPr lang="en-US" sz="1900" i="1" dirty="0"/>
              <a:t> Expired: The Unauthorized James Bond</a:t>
            </a:r>
            <a:r>
              <a:rPr lang="en-US" sz="1900" dirty="0"/>
              <a:t>. </a:t>
            </a:r>
            <a:r>
              <a:rPr lang="en-US" sz="1900" dirty="0" err="1" smtClean="0"/>
              <a:t>ChiDunnit</a:t>
            </a:r>
            <a:r>
              <a:rPr lang="en-US" sz="1900" dirty="0" smtClean="0"/>
              <a:t>.</a:t>
            </a:r>
            <a:endParaRPr lang="en-US" sz="1900" dirty="0"/>
          </a:p>
          <a:p>
            <a:pPr marL="38100" indent="0">
              <a:spcBef>
                <a:spcPts val="0"/>
              </a:spcBef>
              <a:spcAft>
                <a:spcPts val="1200"/>
              </a:spcAft>
              <a:buClr>
                <a:schemeClr val="dk1"/>
              </a:buClr>
              <a:buSzPts val="1800"/>
              <a:buFont typeface="Arial"/>
              <a:buNone/>
            </a:pPr>
            <a:r>
              <a:rPr lang="en-US" sz="1900" dirty="0"/>
              <a:t>Boyle, </a:t>
            </a:r>
            <a:r>
              <a:rPr lang="en-US" sz="1900" dirty="0" smtClean="0"/>
              <a:t>J. (2008).</a:t>
            </a:r>
            <a:r>
              <a:rPr lang="en-US" sz="1900" i="1" dirty="0" smtClean="0"/>
              <a:t>The </a:t>
            </a:r>
            <a:r>
              <a:rPr lang="en-US" sz="1900" i="1" dirty="0"/>
              <a:t>Public Domain</a:t>
            </a:r>
            <a:r>
              <a:rPr lang="en-US" sz="1900" dirty="0"/>
              <a:t>. </a:t>
            </a:r>
            <a:r>
              <a:rPr lang="en-US" sz="1900" dirty="0" smtClean="0"/>
              <a:t>Yale </a:t>
            </a:r>
            <a:r>
              <a:rPr lang="en-US" sz="1900" dirty="0"/>
              <a:t>University </a:t>
            </a:r>
            <a:r>
              <a:rPr lang="en-US" sz="1900" dirty="0" smtClean="0"/>
              <a:t>Press. </a:t>
            </a:r>
            <a:r>
              <a:rPr lang="en-US" sz="1900" dirty="0" smtClean="0">
                <a:hlinkClick r:id="rId3"/>
              </a:rPr>
              <a:t>http</a:t>
            </a:r>
            <a:r>
              <a:rPr lang="en-US" sz="1900" dirty="0">
                <a:hlinkClick r:id="rId3"/>
              </a:rPr>
              <a:t>://thepublicdomain.org/thepublicdomain1.pdf</a:t>
            </a:r>
            <a:r>
              <a:rPr lang="en-US" sz="1900" dirty="0"/>
              <a:t> </a:t>
            </a:r>
          </a:p>
          <a:p>
            <a:pPr marL="38100" indent="0">
              <a:spcBef>
                <a:spcPts val="0"/>
              </a:spcBef>
              <a:spcAft>
                <a:spcPts val="1200"/>
              </a:spcAft>
              <a:buClr>
                <a:schemeClr val="dk1"/>
              </a:buClr>
              <a:buSzPts val="1800"/>
              <a:buNone/>
            </a:pPr>
            <a:r>
              <a:rPr lang="en-US" sz="1900" dirty="0" err="1"/>
              <a:t>Brin</a:t>
            </a:r>
            <a:r>
              <a:rPr lang="en-US" sz="1900" dirty="0"/>
              <a:t>, L. &amp; Swartz, M. (2022). 6 The Public Domain and Libraries: History, Contexts, Threats and Opportunities. In J. Coates, V. Owen &amp; S. Reilly (</a:t>
            </a:r>
            <a:r>
              <a:rPr lang="en-US" sz="1900" dirty="0" smtClean="0"/>
              <a:t>Eds.), </a:t>
            </a:r>
            <a:r>
              <a:rPr lang="en-US" sz="1900" i="1" dirty="0"/>
              <a:t>Navigating Copyright for Libraries: Purpose and Scope</a:t>
            </a:r>
            <a:r>
              <a:rPr lang="en-US" sz="1900" dirty="0"/>
              <a:t> (pp. 133-152). </a:t>
            </a:r>
            <a:r>
              <a:rPr lang="en-US" sz="1900" dirty="0" smtClean="0"/>
              <a:t>De </a:t>
            </a:r>
            <a:r>
              <a:rPr lang="en-US" sz="1900" dirty="0" err="1"/>
              <a:t>Gruyter</a:t>
            </a:r>
            <a:r>
              <a:rPr lang="en-US" sz="1900" dirty="0"/>
              <a:t> Saur. </a:t>
            </a:r>
            <a:r>
              <a:rPr lang="en-US" sz="1900" dirty="0">
                <a:hlinkClick r:id="rId4"/>
              </a:rPr>
              <a:t>https://</a:t>
            </a:r>
            <a:r>
              <a:rPr lang="en-US" sz="1900" dirty="0" smtClean="0">
                <a:hlinkClick r:id="rId4"/>
              </a:rPr>
              <a:t>doi.org/10.1515/9783110732009-008</a:t>
            </a:r>
            <a:endParaRPr lang="en-US" sz="1900" dirty="0" smtClean="0"/>
          </a:p>
          <a:p>
            <a:pPr marL="38100" indent="0">
              <a:spcBef>
                <a:spcPts val="0"/>
              </a:spcBef>
              <a:spcAft>
                <a:spcPts val="1200"/>
              </a:spcAft>
              <a:buClr>
                <a:schemeClr val="dk1"/>
              </a:buClr>
              <a:buSzPts val="1800"/>
              <a:buNone/>
            </a:pPr>
            <a:r>
              <a:rPr lang="en-US" sz="1900" dirty="0"/>
              <a:t>Canadian Association of Research Libraries. (2023, February 27). </a:t>
            </a:r>
            <a:r>
              <a:rPr lang="en-US" sz="1900" i="1" dirty="0"/>
              <a:t>Frequently Asked Questions About Term Extension for Authored Works</a:t>
            </a:r>
            <a:r>
              <a:rPr lang="en-US" sz="1900" dirty="0"/>
              <a:t>. </a:t>
            </a:r>
            <a:r>
              <a:rPr lang="en-US" sz="1900" dirty="0">
                <a:hlinkClick r:id="rId5"/>
              </a:rPr>
              <a:t>https://www.carl-abrc.ca/influencing-policy/copyright/faq-term-extension-for-authored-works/</a:t>
            </a:r>
            <a:endParaRPr lang="en-US" sz="1900" dirty="0"/>
          </a:p>
          <a:p>
            <a:pPr marL="38100" indent="0">
              <a:spcBef>
                <a:spcPts val="0"/>
              </a:spcBef>
              <a:spcAft>
                <a:spcPts val="1200"/>
              </a:spcAft>
              <a:buClr>
                <a:schemeClr val="dk1"/>
              </a:buClr>
              <a:buSzPts val="1800"/>
              <a:buNone/>
            </a:pPr>
            <a:r>
              <a:rPr lang="en-US" sz="1900" dirty="0" smtClean="0"/>
              <a:t>Craig</a:t>
            </a:r>
            <a:r>
              <a:rPr lang="en-US" sz="1900" dirty="0"/>
              <a:t>, C. J. (2010). The Canadian Public Domain: What, Where, and to What End? </a:t>
            </a:r>
            <a:r>
              <a:rPr lang="en-US" sz="1900" i="1" dirty="0"/>
              <a:t>Canadian Journal of Law and Technology,</a:t>
            </a:r>
            <a:r>
              <a:rPr lang="en-US" sz="1900" dirty="0"/>
              <a:t> </a:t>
            </a:r>
            <a:r>
              <a:rPr lang="en-US" sz="1900" i="1" dirty="0"/>
              <a:t>7,</a:t>
            </a:r>
            <a:r>
              <a:rPr lang="en-US" sz="1900" dirty="0"/>
              <a:t> 221-241.</a:t>
            </a:r>
            <a:r>
              <a:rPr lang="en-US" sz="1900" i="1" dirty="0"/>
              <a:t> </a:t>
            </a:r>
            <a:r>
              <a:rPr lang="en-US" altLang="en-US" sz="1900" dirty="0">
                <a:hlinkClick r:id="rId6"/>
              </a:rPr>
              <a:t>https://works.bepress.com/carys_craig/27/</a:t>
            </a:r>
            <a:r>
              <a:rPr lang="en-US" altLang="en-US" sz="1900" dirty="0"/>
              <a:t> </a:t>
            </a:r>
            <a:endParaRPr lang="en" sz="1900" dirty="0">
              <a:sym typeface="Calibri"/>
            </a:endParaRPr>
          </a:p>
          <a:p>
            <a:pPr marL="38100" indent="0">
              <a:spcBef>
                <a:spcPts val="0"/>
              </a:spcBef>
              <a:spcAft>
                <a:spcPts val="1200"/>
              </a:spcAft>
              <a:buClr>
                <a:schemeClr val="dk1"/>
              </a:buClr>
              <a:buSzPts val="1800"/>
              <a:buNone/>
            </a:pPr>
            <a:r>
              <a:rPr lang="en-US" sz="1900" dirty="0" smtClean="0"/>
              <a:t>The Public Domain Manifesto: </a:t>
            </a:r>
            <a:r>
              <a:rPr lang="en-US" sz="1900" dirty="0" smtClean="0">
                <a:hlinkClick r:id="rId7"/>
              </a:rPr>
              <a:t>https://publicdomainmanifesto.org/manifesto/</a:t>
            </a:r>
            <a:r>
              <a:rPr lang="en-US" sz="1900" dirty="0" smtClean="0"/>
              <a:t> </a:t>
            </a:r>
            <a:endParaRPr lang="en-US" sz="1900" dirty="0"/>
          </a:p>
          <a:p>
            <a:pPr marL="38100" indent="0">
              <a:spcBef>
                <a:spcPts val="0"/>
              </a:spcBef>
              <a:spcAft>
                <a:spcPts val="1200"/>
              </a:spcAft>
              <a:buClr>
                <a:schemeClr val="dk1"/>
              </a:buClr>
              <a:buSzPts val="1800"/>
              <a:buFont typeface="Arial"/>
              <a:buNone/>
            </a:pPr>
            <a:r>
              <a:rPr lang="en" sz="1900" dirty="0" smtClean="0">
                <a:sym typeface="Calibri"/>
              </a:rPr>
              <a:t>Public </a:t>
            </a:r>
            <a:r>
              <a:rPr lang="en" sz="1900" dirty="0">
                <a:sym typeface="Calibri"/>
              </a:rPr>
              <a:t>Domain Review’s Guide to Finding Interesting Public Domain Works on the Internet: </a:t>
            </a:r>
            <a:r>
              <a:rPr lang="en" sz="1900" dirty="0">
                <a:sym typeface="Calibri"/>
                <a:hlinkClick r:id="rId8"/>
              </a:rPr>
              <a:t>https://publicdomainreview.org/guide-to-finding-interesting-public-domain-works-online/</a:t>
            </a:r>
            <a:r>
              <a:rPr lang="en" sz="1900" dirty="0">
                <a:sym typeface="Calibri"/>
              </a:rPr>
              <a:t> </a:t>
            </a:r>
          </a:p>
        </p:txBody>
      </p:sp>
    </p:spTree>
    <p:extLst>
      <p:ext uri="{BB962C8B-B14F-4D97-AF65-F5344CB8AC3E}">
        <p14:creationId xmlns:p14="http://schemas.microsoft.com/office/powerpoint/2010/main" val="34305024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9B02B1-8DF9-5E48-A721-55F2F1B7A99A}"/>
              </a:ext>
            </a:extLst>
          </p:cNvPr>
          <p:cNvSpPr txBox="1">
            <a:spLocks/>
          </p:cNvSpPr>
          <p:nvPr/>
        </p:nvSpPr>
        <p:spPr>
          <a:xfrm>
            <a:off x="653140" y="1602639"/>
            <a:ext cx="11354637" cy="4459958"/>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8100" indent="0">
              <a:lnSpc>
                <a:spcPct val="100000"/>
              </a:lnSpc>
              <a:spcBef>
                <a:spcPts val="0"/>
              </a:spcBef>
              <a:spcAft>
                <a:spcPts val="1200"/>
              </a:spcAft>
              <a:buClr>
                <a:schemeClr val="dk1"/>
              </a:buClr>
              <a:buSzPts val="1800"/>
              <a:buNone/>
            </a:pPr>
            <a:r>
              <a:rPr lang="en" sz="1900" dirty="0" smtClean="0">
                <a:sym typeface="Calibri"/>
              </a:rPr>
              <a:t>Sheppard, Adrian. (2022, December 12). </a:t>
            </a:r>
            <a:r>
              <a:rPr lang="en-US" sz="1900" i="1" dirty="0">
                <a:sym typeface="Calibri"/>
              </a:rPr>
              <a:t>Reconsidering the Copyright Bargain: the impacts of the CUSMA term </a:t>
            </a:r>
            <a:r>
              <a:rPr lang="en-US" sz="1900" i="1" dirty="0" smtClean="0">
                <a:sym typeface="Calibri"/>
              </a:rPr>
              <a:t>extension</a:t>
            </a:r>
            <a:r>
              <a:rPr lang="en-US" sz="1900" dirty="0" smtClean="0">
                <a:sym typeface="Calibri"/>
              </a:rPr>
              <a:t>. </a:t>
            </a:r>
            <a:r>
              <a:rPr lang="en-US" sz="1900" dirty="0">
                <a:sym typeface="Calibri"/>
              </a:rPr>
              <a:t>The Quad. </a:t>
            </a:r>
            <a:r>
              <a:rPr lang="en-US" sz="1900" dirty="0">
                <a:sym typeface="Calibri"/>
                <a:hlinkClick r:id="rId2"/>
              </a:rPr>
              <a:t>https://www.ualberta.ca/the-quad/2022/12/reconsidering-the-copyright-bargain-the-impacts-of-the-cusma-term-extension.html</a:t>
            </a:r>
            <a:endParaRPr lang="en" sz="1900" dirty="0" smtClean="0">
              <a:sym typeface="Calibri"/>
            </a:endParaRPr>
          </a:p>
          <a:p>
            <a:pPr marL="38100" indent="0">
              <a:lnSpc>
                <a:spcPct val="100000"/>
              </a:lnSpc>
              <a:spcBef>
                <a:spcPts val="0"/>
              </a:spcBef>
              <a:spcAft>
                <a:spcPts val="1200"/>
              </a:spcAft>
              <a:buClr>
                <a:schemeClr val="dk1"/>
              </a:buClr>
              <a:buSzPts val="1800"/>
              <a:buNone/>
            </a:pPr>
            <a:r>
              <a:rPr lang="en" sz="1900" dirty="0" smtClean="0">
                <a:sym typeface="Calibri"/>
              </a:rPr>
              <a:t>University </a:t>
            </a:r>
            <a:r>
              <a:rPr lang="en" sz="1900" dirty="0">
                <a:sym typeface="Calibri"/>
              </a:rPr>
              <a:t>of Alberta Copyright Office – Public Domain Flowchart</a:t>
            </a:r>
            <a:r>
              <a:rPr lang="en" sz="1900" dirty="0" smtClean="0">
                <a:sym typeface="Calibri"/>
              </a:rPr>
              <a:t>: </a:t>
            </a:r>
            <a:r>
              <a:rPr lang="en-CA" sz="1900" dirty="0">
                <a:sym typeface="Calibri"/>
                <a:hlinkClick r:id="rId3"/>
              </a:rPr>
              <a:t>https://www.ualberta.ca/faculty-and-staff/copyright/intro-to-copyright-law/licensed-royalty-free-content/pd-flowchart---</a:t>
            </a:r>
            <a:r>
              <a:rPr lang="en-CA" sz="1900" dirty="0" smtClean="0">
                <a:sym typeface="Calibri"/>
                <a:hlinkClick r:id="rId3"/>
              </a:rPr>
              <a:t>types.html</a:t>
            </a:r>
            <a:endParaRPr lang="en" sz="1900" dirty="0">
              <a:sym typeface="Calibri"/>
            </a:endParaRPr>
          </a:p>
          <a:p>
            <a:pPr marL="38100" indent="0">
              <a:lnSpc>
                <a:spcPct val="100000"/>
              </a:lnSpc>
              <a:spcBef>
                <a:spcPts val="0"/>
              </a:spcBef>
              <a:spcAft>
                <a:spcPts val="1200"/>
              </a:spcAft>
              <a:buClr>
                <a:schemeClr val="dk1"/>
              </a:buClr>
              <a:buSzPts val="1800"/>
              <a:buFont typeface="Arial"/>
              <a:buNone/>
            </a:pPr>
            <a:r>
              <a:rPr lang="en" sz="1900" dirty="0">
                <a:sym typeface="Calibri"/>
              </a:rPr>
              <a:t>Wikimedia Public Domain Images:  </a:t>
            </a:r>
            <a:r>
              <a:rPr lang="en" sz="1900" dirty="0">
                <a:sym typeface="Calibri"/>
                <a:hlinkClick r:id="rId4"/>
              </a:rPr>
              <a:t>https://commons.wikimedia.org/wiki/Commons:Free_media_resources/Photography</a:t>
            </a:r>
          </a:p>
        </p:txBody>
      </p:sp>
    </p:spTree>
    <p:extLst>
      <p:ext uri="{BB962C8B-B14F-4D97-AF65-F5344CB8AC3E}">
        <p14:creationId xmlns:p14="http://schemas.microsoft.com/office/powerpoint/2010/main" val="22667681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851192" y="1516971"/>
            <a:ext cx="10912916" cy="5001655"/>
          </a:xfrm>
        </p:spPr>
        <p:txBody>
          <a:bodyPr/>
          <a:lstStyle/>
          <a:p>
            <a:r>
              <a:rPr lang="en-US" sz="1900" dirty="0" err="1">
                <a:solidFill>
                  <a:schemeClr val="tx1"/>
                </a:solidFill>
              </a:rPr>
              <a:t>Mixmaster_Andy</a:t>
            </a:r>
            <a:r>
              <a:rPr lang="en-US" sz="1900" dirty="0">
                <a:solidFill>
                  <a:schemeClr val="tx1"/>
                </a:solidFill>
              </a:rPr>
              <a:t>. (2017). </a:t>
            </a:r>
            <a:r>
              <a:rPr lang="en-US" sz="1900" dirty="0" err="1">
                <a:solidFill>
                  <a:schemeClr val="tx1"/>
                </a:solidFill>
              </a:rPr>
              <a:t>Krupnyj</a:t>
            </a:r>
            <a:r>
              <a:rPr lang="en-US" sz="1900" dirty="0">
                <a:solidFill>
                  <a:schemeClr val="tx1"/>
                </a:solidFill>
              </a:rPr>
              <a:t> Plan. </a:t>
            </a:r>
            <a:r>
              <a:rPr lang="en-US" sz="1900" i="1" dirty="0" err="1">
                <a:solidFill>
                  <a:schemeClr val="tx1"/>
                </a:solidFill>
              </a:rPr>
              <a:t>Pixabay</a:t>
            </a:r>
            <a:r>
              <a:rPr lang="en-US" sz="1900" dirty="0">
                <a:solidFill>
                  <a:schemeClr val="tx1"/>
                </a:solidFill>
              </a:rPr>
              <a:t>. </a:t>
            </a:r>
            <a:r>
              <a:rPr lang="en-US" sz="1900" dirty="0" err="1">
                <a:solidFill>
                  <a:schemeClr val="tx1"/>
                </a:solidFill>
              </a:rPr>
              <a:t>Pixabay</a:t>
            </a:r>
            <a:r>
              <a:rPr lang="en-US" sz="1900" dirty="0">
                <a:solidFill>
                  <a:schemeClr val="tx1"/>
                </a:solidFill>
              </a:rPr>
              <a:t> License. </a:t>
            </a:r>
            <a:r>
              <a:rPr lang="en-US" sz="1900" dirty="0">
                <a:solidFill>
                  <a:srgbClr val="0070C0"/>
                </a:solidFill>
                <a:hlinkClick r:id="rId2"/>
              </a:rPr>
              <a:t>https://pixabay.com/videos/krupnyj-plan-books-choice-12802/</a:t>
            </a:r>
            <a:endParaRPr lang="en-US" sz="1900" dirty="0">
              <a:solidFill>
                <a:srgbClr val="0070C0"/>
              </a:solidFill>
            </a:endParaRPr>
          </a:p>
          <a:p>
            <a:r>
              <a:rPr lang="en-US" sz="1900" dirty="0">
                <a:solidFill>
                  <a:schemeClr val="tx1"/>
                </a:solidFill>
              </a:rPr>
              <a:t>PNG All. (2016). Galaxy PNG Image. </a:t>
            </a:r>
            <a:r>
              <a:rPr lang="en-US" sz="1900" i="1" dirty="0">
                <a:solidFill>
                  <a:schemeClr val="tx1"/>
                </a:solidFill>
              </a:rPr>
              <a:t>PNG All</a:t>
            </a:r>
            <a:r>
              <a:rPr lang="en-US" sz="1900" dirty="0">
                <a:solidFill>
                  <a:schemeClr val="tx1"/>
                </a:solidFill>
              </a:rPr>
              <a:t>. CC BY-NC.</a:t>
            </a:r>
            <a:r>
              <a:rPr lang="en-US" sz="1900" dirty="0">
                <a:solidFill>
                  <a:srgbClr val="0070C0"/>
                </a:solidFill>
              </a:rPr>
              <a:t> </a:t>
            </a:r>
            <a:r>
              <a:rPr lang="en-US" sz="1900" dirty="0">
                <a:solidFill>
                  <a:srgbClr val="0070C0"/>
                </a:solidFill>
                <a:hlinkClick r:id="rId3"/>
              </a:rPr>
              <a:t>http://www.pngall.com/?p=14390</a:t>
            </a:r>
            <a:r>
              <a:rPr lang="en-US" sz="1900" dirty="0">
                <a:solidFill>
                  <a:srgbClr val="0070C0"/>
                </a:solidFill>
              </a:rPr>
              <a:t> </a:t>
            </a:r>
            <a:endParaRPr lang="en-US" sz="1900" dirty="0">
              <a:solidFill>
                <a:schemeClr val="tx1"/>
              </a:solidFill>
            </a:endParaRPr>
          </a:p>
          <a:p>
            <a:r>
              <a:rPr lang="en-US" sz="1900" dirty="0">
                <a:solidFill>
                  <a:schemeClr val="tx1"/>
                </a:solidFill>
              </a:rPr>
              <a:t>PNG All. (2016). Galaxy PNG Clipart. </a:t>
            </a:r>
            <a:r>
              <a:rPr lang="en-US" sz="1900" i="1" dirty="0">
                <a:solidFill>
                  <a:schemeClr val="tx1"/>
                </a:solidFill>
              </a:rPr>
              <a:t>PNG All</a:t>
            </a:r>
            <a:r>
              <a:rPr lang="en-US" sz="1900" dirty="0">
                <a:solidFill>
                  <a:schemeClr val="tx1"/>
                </a:solidFill>
              </a:rPr>
              <a:t>. CC BY-NC.</a:t>
            </a:r>
            <a:r>
              <a:rPr lang="en-US" sz="1900" dirty="0">
                <a:solidFill>
                  <a:srgbClr val="0070C0"/>
                </a:solidFill>
              </a:rPr>
              <a:t> </a:t>
            </a:r>
            <a:r>
              <a:rPr lang="en-US" sz="1900" dirty="0">
                <a:solidFill>
                  <a:srgbClr val="0070C0"/>
                </a:solidFill>
                <a:hlinkClick r:id="rId4"/>
              </a:rPr>
              <a:t>http://www.pngall.com/?p=143</a:t>
            </a:r>
            <a:r>
              <a:rPr lang="en-US" sz="1900" dirty="0">
                <a:solidFill>
                  <a:srgbClr val="0070C0"/>
                </a:solidFill>
              </a:rPr>
              <a:t>52 </a:t>
            </a:r>
            <a:endParaRPr lang="en-US" sz="1900" dirty="0">
              <a:solidFill>
                <a:schemeClr val="tx1"/>
              </a:solidFill>
            </a:endParaRPr>
          </a:p>
          <a:p>
            <a:r>
              <a:rPr lang="en-US" sz="1900" dirty="0">
                <a:solidFill>
                  <a:schemeClr val="tx1"/>
                </a:solidFill>
              </a:rPr>
              <a:t>PNG All. (2016). Galaxy Transparent. </a:t>
            </a:r>
            <a:r>
              <a:rPr lang="en-US" sz="1900" i="1" dirty="0">
                <a:solidFill>
                  <a:schemeClr val="tx1"/>
                </a:solidFill>
              </a:rPr>
              <a:t>PNG All</a:t>
            </a:r>
            <a:r>
              <a:rPr lang="en-US" sz="1900" dirty="0">
                <a:solidFill>
                  <a:schemeClr val="tx1"/>
                </a:solidFill>
              </a:rPr>
              <a:t>. CC BY-NC.</a:t>
            </a:r>
            <a:r>
              <a:rPr lang="en-US" sz="1900" dirty="0">
                <a:solidFill>
                  <a:srgbClr val="0070C0"/>
                </a:solidFill>
              </a:rPr>
              <a:t> </a:t>
            </a:r>
            <a:r>
              <a:rPr lang="en-US" sz="1900" dirty="0">
                <a:solidFill>
                  <a:srgbClr val="0070C0"/>
                </a:solidFill>
                <a:hlinkClick r:id="rId3"/>
              </a:rPr>
              <a:t>http://www.pngall.com/?</a:t>
            </a:r>
            <a:r>
              <a:rPr lang="en-US" sz="1900" dirty="0">
                <a:solidFill>
                  <a:srgbClr val="0070C0"/>
                </a:solidFill>
                <a:hlinkClick r:id="rId5"/>
              </a:rPr>
              <a:t>p=14481</a:t>
            </a:r>
            <a:endParaRPr lang="en-US" sz="1900" dirty="0">
              <a:solidFill>
                <a:schemeClr val="tx1"/>
              </a:solidFill>
            </a:endParaRPr>
          </a:p>
          <a:p>
            <a:r>
              <a:rPr lang="en-US" sz="1900" dirty="0">
                <a:solidFill>
                  <a:schemeClr val="tx1"/>
                </a:solidFill>
              </a:rPr>
              <a:t>PNG All. (2016). Galaxy. </a:t>
            </a:r>
            <a:r>
              <a:rPr lang="en-US" sz="1900" i="1" dirty="0">
                <a:solidFill>
                  <a:schemeClr val="tx1"/>
                </a:solidFill>
              </a:rPr>
              <a:t>PNG All</a:t>
            </a:r>
            <a:r>
              <a:rPr lang="en-US" sz="1900" dirty="0">
                <a:solidFill>
                  <a:schemeClr val="tx1"/>
                </a:solidFill>
              </a:rPr>
              <a:t>. CC BY-NC.</a:t>
            </a:r>
            <a:r>
              <a:rPr lang="en-US" sz="1900" dirty="0">
                <a:solidFill>
                  <a:srgbClr val="0070C0"/>
                </a:solidFill>
              </a:rPr>
              <a:t> </a:t>
            </a:r>
            <a:r>
              <a:rPr lang="en-US" sz="1900" dirty="0">
                <a:solidFill>
                  <a:srgbClr val="0070C0"/>
                </a:solidFill>
                <a:hlinkClick r:id="rId6"/>
              </a:rPr>
              <a:t>http://www.pngall.com/?p=14524</a:t>
            </a:r>
            <a:endParaRPr lang="en-US" sz="1900" dirty="0">
              <a:solidFill>
                <a:srgbClr val="0070C0"/>
              </a:solidFill>
            </a:endParaRPr>
          </a:p>
          <a:p>
            <a:r>
              <a:rPr lang="en-US" sz="1900" dirty="0">
                <a:solidFill>
                  <a:schemeClr val="tx1"/>
                </a:solidFill>
              </a:rPr>
              <a:t>Barrington </a:t>
            </a:r>
            <a:r>
              <a:rPr lang="en-US" sz="1900" dirty="0" err="1">
                <a:solidFill>
                  <a:schemeClr val="tx1"/>
                </a:solidFill>
              </a:rPr>
              <a:t>Bramley</a:t>
            </a:r>
            <a:r>
              <a:rPr lang="en-US" sz="1900" dirty="0">
                <a:solidFill>
                  <a:schemeClr val="tx1"/>
                </a:solidFill>
              </a:rPr>
              <a:t>.(1992). Copy of Godfrey Kneller’s Isaac Newton portrait. </a:t>
            </a:r>
            <a:r>
              <a:rPr lang="en-US" sz="1900" i="1" dirty="0">
                <a:solidFill>
                  <a:schemeClr val="tx1"/>
                </a:solidFill>
              </a:rPr>
              <a:t>Wikimedia</a:t>
            </a:r>
            <a:r>
              <a:rPr lang="en-US" sz="1900" dirty="0">
                <a:solidFill>
                  <a:schemeClr val="tx1"/>
                </a:solidFill>
              </a:rPr>
              <a:t>. Public Domain. </a:t>
            </a:r>
            <a:r>
              <a:rPr lang="en-US" sz="1900" dirty="0">
                <a:solidFill>
                  <a:srgbClr val="0070C0"/>
                </a:solidFill>
                <a:hlinkClick r:id="rId7"/>
              </a:rPr>
              <a:t>https://commons.wikimedia.org/wiki/File:GodfreyKneller-IsaacNewton-1689.jpg</a:t>
            </a:r>
            <a:r>
              <a:rPr lang="en-US" sz="1900" dirty="0">
                <a:solidFill>
                  <a:srgbClr val="0070C0"/>
                </a:solidFill>
              </a:rPr>
              <a:t> </a:t>
            </a:r>
          </a:p>
          <a:p>
            <a:r>
              <a:rPr lang="en-US" sz="1900" dirty="0" err="1">
                <a:solidFill>
                  <a:schemeClr val="tx1"/>
                </a:solidFill>
              </a:rPr>
              <a:t>Jakob</a:t>
            </a:r>
            <a:r>
              <a:rPr lang="en-US" sz="1900" dirty="0">
                <a:solidFill>
                  <a:schemeClr val="tx1"/>
                </a:solidFill>
              </a:rPr>
              <a:t> Emmanuel </a:t>
            </a:r>
            <a:r>
              <a:rPr lang="en-US" sz="1900" dirty="0" err="1">
                <a:solidFill>
                  <a:schemeClr val="tx1"/>
                </a:solidFill>
              </a:rPr>
              <a:t>Handmann</a:t>
            </a:r>
            <a:r>
              <a:rPr lang="en-US" sz="1900" dirty="0">
                <a:solidFill>
                  <a:schemeClr val="tx1"/>
                </a:solidFill>
              </a:rPr>
              <a:t>. (1753). Portrait of </a:t>
            </a:r>
            <a:r>
              <a:rPr lang="en-US" sz="1900" dirty="0" err="1">
                <a:solidFill>
                  <a:schemeClr val="tx1"/>
                </a:solidFill>
              </a:rPr>
              <a:t>Leonhardt</a:t>
            </a:r>
            <a:r>
              <a:rPr lang="en-US" sz="1900" dirty="0">
                <a:solidFill>
                  <a:schemeClr val="tx1"/>
                </a:solidFill>
              </a:rPr>
              <a:t> Euler. </a:t>
            </a:r>
            <a:r>
              <a:rPr lang="en-US" sz="1900" i="1" dirty="0">
                <a:solidFill>
                  <a:schemeClr val="tx1"/>
                </a:solidFill>
              </a:rPr>
              <a:t>Wikimedia</a:t>
            </a:r>
            <a:r>
              <a:rPr lang="en-US" sz="1900" dirty="0">
                <a:solidFill>
                  <a:schemeClr val="tx1"/>
                </a:solidFill>
              </a:rPr>
              <a:t>. Public Domain.</a:t>
            </a:r>
            <a:r>
              <a:rPr lang="en-US" sz="1900" dirty="0">
                <a:solidFill>
                  <a:srgbClr val="0070C0"/>
                </a:solidFill>
              </a:rPr>
              <a:t> </a:t>
            </a:r>
            <a:r>
              <a:rPr lang="en-US" sz="1900" dirty="0">
                <a:solidFill>
                  <a:srgbClr val="0070C0"/>
                </a:solidFill>
                <a:hlinkClick r:id="rId8"/>
              </a:rPr>
              <a:t>https://commons.wikimedia.org/wiki/File:Leonhard_Euler_by_Handmann.png</a:t>
            </a:r>
            <a:r>
              <a:rPr lang="en-US" sz="1900" dirty="0">
                <a:solidFill>
                  <a:srgbClr val="0070C0"/>
                </a:solidFill>
              </a:rPr>
              <a:t> </a:t>
            </a:r>
          </a:p>
          <a:p>
            <a:r>
              <a:rPr lang="en-US" sz="1900" dirty="0" err="1">
                <a:solidFill>
                  <a:schemeClr val="tx1"/>
                </a:solidFill>
              </a:rPr>
              <a:t>OpenClipart</a:t>
            </a:r>
            <a:r>
              <a:rPr lang="en-US" sz="1900" dirty="0">
                <a:solidFill>
                  <a:schemeClr val="tx1"/>
                </a:solidFill>
              </a:rPr>
              <a:t>-Vectors. (2016). Book Cook Eat… </a:t>
            </a:r>
            <a:r>
              <a:rPr lang="en-US" sz="1900" i="1" dirty="0" err="1">
                <a:solidFill>
                  <a:schemeClr val="tx1"/>
                </a:solidFill>
              </a:rPr>
              <a:t>Pixabay</a:t>
            </a:r>
            <a:r>
              <a:rPr lang="en-US" sz="1900" dirty="0">
                <a:solidFill>
                  <a:schemeClr val="tx1"/>
                </a:solidFill>
              </a:rPr>
              <a:t>. </a:t>
            </a:r>
            <a:r>
              <a:rPr lang="en-US" sz="1900" dirty="0" err="1">
                <a:solidFill>
                  <a:schemeClr val="tx1"/>
                </a:solidFill>
              </a:rPr>
              <a:t>Pixabay</a:t>
            </a:r>
            <a:r>
              <a:rPr lang="en-US" sz="1900" dirty="0">
                <a:solidFill>
                  <a:schemeClr val="tx1"/>
                </a:solidFill>
              </a:rPr>
              <a:t> License. </a:t>
            </a:r>
            <a:r>
              <a:rPr lang="en-US" sz="1900" dirty="0">
                <a:solidFill>
                  <a:srgbClr val="0070C0"/>
                </a:solidFill>
                <a:hlinkClick r:id="rId9"/>
              </a:rPr>
              <a:t>https://pixabay.com/images/id-1292854/</a:t>
            </a:r>
            <a:r>
              <a:rPr lang="en-US" sz="1900" dirty="0">
                <a:solidFill>
                  <a:srgbClr val="0070C0"/>
                </a:solidFill>
              </a:rPr>
              <a:t> </a:t>
            </a:r>
            <a:endParaRPr lang="en-US" sz="1900" dirty="0" smtClean="0">
              <a:solidFill>
                <a:srgbClr val="0070C0"/>
              </a:solidFill>
            </a:endParaRPr>
          </a:p>
          <a:p>
            <a:r>
              <a:rPr lang="en-US" sz="1900" dirty="0">
                <a:solidFill>
                  <a:schemeClr val="tx1"/>
                </a:solidFill>
              </a:rPr>
              <a:t>Adrien </a:t>
            </a:r>
            <a:r>
              <a:rPr lang="en-US" sz="1900" dirty="0" smtClean="0">
                <a:solidFill>
                  <a:schemeClr val="tx1"/>
                </a:solidFill>
              </a:rPr>
              <a:t>Coquet. </a:t>
            </a:r>
            <a:r>
              <a:rPr lang="en-US" sz="1900" dirty="0">
                <a:solidFill>
                  <a:schemeClr val="tx1"/>
                </a:solidFill>
              </a:rPr>
              <a:t>(2019). </a:t>
            </a:r>
            <a:r>
              <a:rPr lang="en-US" sz="1900" dirty="0" smtClean="0">
                <a:solidFill>
                  <a:schemeClr val="tx1"/>
                </a:solidFill>
              </a:rPr>
              <a:t>Exclamation. The Noun Project. </a:t>
            </a:r>
            <a:r>
              <a:rPr lang="en-US" sz="1900" dirty="0">
                <a:solidFill>
                  <a:schemeClr val="tx1"/>
                </a:solidFill>
              </a:rPr>
              <a:t>CC BY. </a:t>
            </a:r>
            <a:r>
              <a:rPr lang="en-US" sz="1900" dirty="0">
                <a:solidFill>
                  <a:schemeClr val="tx1"/>
                </a:solidFill>
                <a:hlinkClick r:id="rId10"/>
              </a:rPr>
              <a:t>https://thenounproject.com/browse/icons/term/exclamation/</a:t>
            </a:r>
            <a:endParaRPr lang="en-US" sz="1900" dirty="0">
              <a:solidFill>
                <a:schemeClr val="tx1"/>
              </a:solidFill>
            </a:endParaRPr>
          </a:p>
          <a:p>
            <a:endParaRPr lang="en-US" sz="1900" dirty="0">
              <a:solidFill>
                <a:srgbClr val="0070C0"/>
              </a:solidFill>
            </a:endParaRPr>
          </a:p>
        </p:txBody>
      </p:sp>
    </p:spTree>
    <p:extLst>
      <p:ext uri="{BB962C8B-B14F-4D97-AF65-F5344CB8AC3E}">
        <p14:creationId xmlns:p14="http://schemas.microsoft.com/office/powerpoint/2010/main" val="13632072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8966" y="2222938"/>
            <a:ext cx="184731" cy="369332"/>
          </a:xfrm>
          <a:prstGeom prst="rect">
            <a:avLst/>
          </a:prstGeom>
          <a:noFill/>
        </p:spPr>
        <p:txBody>
          <a:bodyPr wrap="none" rtlCol="0">
            <a:spAutoFit/>
          </a:bodyPr>
          <a:lstStyle/>
          <a:p>
            <a:endParaRPr lang="en-US" dirty="0"/>
          </a:p>
        </p:txBody>
      </p:sp>
      <p:sp>
        <p:nvSpPr>
          <p:cNvPr id="4" name="Text Placeholder 1">
            <a:extLst>
              <a:ext uri="{FF2B5EF4-FFF2-40B4-BE49-F238E27FC236}">
                <a16:creationId xmlns:a16="http://schemas.microsoft.com/office/drawing/2014/main" id="{FA108161-AF58-DC43-A43D-0B09EB617F35}"/>
              </a:ext>
            </a:extLst>
          </p:cNvPr>
          <p:cNvSpPr txBox="1">
            <a:spLocks/>
          </p:cNvSpPr>
          <p:nvPr/>
        </p:nvSpPr>
        <p:spPr>
          <a:xfrm>
            <a:off x="851192" y="1517716"/>
            <a:ext cx="10912916" cy="4928804"/>
          </a:xfrm>
          <a:prstGeom prst="rect">
            <a:avLst/>
          </a:prstGeom>
        </p:spPr>
        <p:txBody>
          <a:bodyPr/>
          <a:lstStyle>
            <a:lvl1pPr marL="0" indent="0" algn="l" defTabSz="914400" rtl="0" eaLnBrk="1" latinLnBrk="0" hangingPunct="1">
              <a:lnSpc>
                <a:spcPct val="90000"/>
              </a:lnSpc>
              <a:spcBef>
                <a:spcPts val="1000"/>
              </a:spcBef>
              <a:buFont typeface="Arial"/>
              <a:buNone/>
              <a:defRPr sz="2000" kern="1200" baseline="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900" dirty="0" smtClean="0">
                <a:solidFill>
                  <a:schemeClr val="tx1"/>
                </a:solidFill>
              </a:rPr>
              <a:t>Record scratch. </a:t>
            </a:r>
            <a:r>
              <a:rPr lang="en-US" sz="1900" dirty="0">
                <a:solidFill>
                  <a:schemeClr val="tx1"/>
                </a:solidFill>
              </a:rPr>
              <a:t>(</a:t>
            </a:r>
            <a:r>
              <a:rPr lang="en-US" sz="1900" dirty="0" smtClean="0">
                <a:solidFill>
                  <a:schemeClr val="tx1"/>
                </a:solidFill>
              </a:rPr>
              <a:t>2022). </a:t>
            </a:r>
            <a:r>
              <a:rPr lang="en-US" sz="1900" i="1" dirty="0" err="1" smtClean="0">
                <a:solidFill>
                  <a:schemeClr val="tx1"/>
                </a:solidFill>
              </a:rPr>
              <a:t>Pixabay</a:t>
            </a:r>
            <a:r>
              <a:rPr lang="en-US" sz="1900" dirty="0" smtClean="0">
                <a:solidFill>
                  <a:schemeClr val="tx1"/>
                </a:solidFill>
              </a:rPr>
              <a:t>. </a:t>
            </a:r>
            <a:r>
              <a:rPr lang="en-US" sz="1900" dirty="0" err="1">
                <a:solidFill>
                  <a:schemeClr val="tx1"/>
                </a:solidFill>
              </a:rPr>
              <a:t>Pixabay</a:t>
            </a:r>
            <a:r>
              <a:rPr lang="en-US" sz="1900" dirty="0">
                <a:solidFill>
                  <a:schemeClr val="tx1"/>
                </a:solidFill>
              </a:rPr>
              <a:t> License. </a:t>
            </a:r>
            <a:r>
              <a:rPr lang="en-US" sz="1900" dirty="0" smtClean="0">
                <a:solidFill>
                  <a:schemeClr val="tx1"/>
                </a:solidFill>
              </a:rPr>
              <a:t/>
            </a:r>
            <a:br>
              <a:rPr lang="en-US" sz="1900" dirty="0" smtClean="0">
                <a:solidFill>
                  <a:schemeClr val="tx1"/>
                </a:solidFill>
              </a:rPr>
            </a:br>
            <a:r>
              <a:rPr lang="en-US" sz="1900" dirty="0" smtClean="0">
                <a:solidFill>
                  <a:schemeClr val="tx1"/>
                </a:solidFill>
                <a:hlinkClick r:id="rId2"/>
              </a:rPr>
              <a:t>https</a:t>
            </a:r>
            <a:r>
              <a:rPr lang="en-US" sz="1900" dirty="0">
                <a:solidFill>
                  <a:schemeClr val="tx1"/>
                </a:solidFill>
                <a:hlinkClick r:id="rId2"/>
              </a:rPr>
              <a:t>://pixabay.com/sound-effects/record-scratch-108233/</a:t>
            </a:r>
            <a:r>
              <a:rPr lang="en-US" sz="1900" dirty="0">
                <a:solidFill>
                  <a:schemeClr val="tx1"/>
                </a:solidFill>
              </a:rPr>
              <a:t> </a:t>
            </a:r>
            <a:endParaRPr lang="en-US" sz="1900" dirty="0" smtClean="0">
              <a:solidFill>
                <a:schemeClr val="tx1"/>
              </a:solidFill>
            </a:endParaRPr>
          </a:p>
          <a:p>
            <a:r>
              <a:rPr lang="en-US" sz="1900" dirty="0" err="1" smtClean="0">
                <a:solidFill>
                  <a:schemeClr val="tx1"/>
                </a:solidFill>
              </a:rPr>
              <a:t>josemdelaa</a:t>
            </a:r>
            <a:r>
              <a:rPr lang="en-US" sz="1900" dirty="0">
                <a:solidFill>
                  <a:schemeClr val="tx1"/>
                </a:solidFill>
              </a:rPr>
              <a:t>. (2016). Clock Quick Passage of Time… </a:t>
            </a:r>
            <a:r>
              <a:rPr lang="en-US" sz="1900" i="1" dirty="0" err="1">
                <a:solidFill>
                  <a:schemeClr val="tx1"/>
                </a:solidFill>
              </a:rPr>
              <a:t>Pixabay</a:t>
            </a:r>
            <a:r>
              <a:rPr lang="en-US" sz="1900" dirty="0">
                <a:solidFill>
                  <a:schemeClr val="tx1"/>
                </a:solidFill>
              </a:rPr>
              <a:t>. </a:t>
            </a:r>
            <a:r>
              <a:rPr lang="en-US" sz="1900" dirty="0" err="1">
                <a:solidFill>
                  <a:schemeClr val="tx1"/>
                </a:solidFill>
              </a:rPr>
              <a:t>Pixabay</a:t>
            </a:r>
            <a:r>
              <a:rPr lang="en-US" sz="1900" dirty="0">
                <a:solidFill>
                  <a:schemeClr val="tx1"/>
                </a:solidFill>
              </a:rPr>
              <a:t> License. </a:t>
            </a:r>
            <a:r>
              <a:rPr lang="en-US" sz="1900" dirty="0">
                <a:solidFill>
                  <a:schemeClr val="tx1"/>
                </a:solidFill>
                <a:hlinkClick r:id="rId3"/>
              </a:rPr>
              <a:t>https://pixabay.com/videos/id-3019/</a:t>
            </a:r>
            <a:r>
              <a:rPr lang="en-US" sz="1900" dirty="0">
                <a:solidFill>
                  <a:schemeClr val="tx1"/>
                </a:solidFill>
              </a:rPr>
              <a:t> </a:t>
            </a:r>
          </a:p>
          <a:p>
            <a:r>
              <a:rPr lang="en-US" sz="1900" dirty="0">
                <a:solidFill>
                  <a:schemeClr val="tx1"/>
                </a:solidFill>
              </a:rPr>
              <a:t>William Powell </a:t>
            </a:r>
            <a:r>
              <a:rPr lang="en-US" sz="1900" dirty="0" err="1">
                <a:solidFill>
                  <a:schemeClr val="tx1"/>
                </a:solidFill>
              </a:rPr>
              <a:t>Frith</a:t>
            </a:r>
            <a:r>
              <a:rPr lang="en-US" sz="1900" dirty="0">
                <a:solidFill>
                  <a:schemeClr val="tx1"/>
                </a:solidFill>
              </a:rPr>
              <a:t>. (1859). Charles Dickens. </a:t>
            </a:r>
            <a:r>
              <a:rPr lang="en-US" sz="1900" i="1" dirty="0">
                <a:solidFill>
                  <a:schemeClr val="tx1"/>
                </a:solidFill>
              </a:rPr>
              <a:t>Wikimedia</a:t>
            </a:r>
            <a:r>
              <a:rPr lang="en-US" sz="1900" dirty="0">
                <a:solidFill>
                  <a:schemeClr val="tx1"/>
                </a:solidFill>
              </a:rPr>
              <a:t>. Public Domain. </a:t>
            </a:r>
            <a:r>
              <a:rPr lang="en-US" sz="1900" dirty="0">
                <a:solidFill>
                  <a:schemeClr val="tx1"/>
                </a:solidFill>
                <a:hlinkClick r:id="rId4"/>
              </a:rPr>
              <a:t>https://upload.wikimedia.org/wikipedia/commons/d/d5/Charles_Dickens_by_Frith_1859.png</a:t>
            </a:r>
            <a:endParaRPr lang="en-US" sz="1900" dirty="0">
              <a:solidFill>
                <a:schemeClr val="tx1"/>
              </a:solidFill>
            </a:endParaRPr>
          </a:p>
          <a:p>
            <a:r>
              <a:rPr lang="en-US" sz="1900" dirty="0">
                <a:solidFill>
                  <a:schemeClr val="tx1"/>
                </a:solidFill>
              </a:rPr>
              <a:t>Barbara Kraft. (1819). Wolfgang Amadeus Mozart. </a:t>
            </a:r>
            <a:r>
              <a:rPr lang="en-US" sz="1900" i="1" dirty="0">
                <a:solidFill>
                  <a:schemeClr val="tx1"/>
                </a:solidFill>
              </a:rPr>
              <a:t>Wikimedia</a:t>
            </a:r>
            <a:r>
              <a:rPr lang="en-US" sz="1900" dirty="0">
                <a:solidFill>
                  <a:schemeClr val="tx1"/>
                </a:solidFill>
              </a:rPr>
              <a:t>. Public Domain.</a:t>
            </a:r>
            <a:r>
              <a:rPr lang="en-US" sz="1900" dirty="0">
                <a:solidFill>
                  <a:srgbClr val="0070C0"/>
                </a:solidFill>
              </a:rPr>
              <a:t> </a:t>
            </a:r>
            <a:r>
              <a:rPr lang="en-US" sz="1900" dirty="0">
                <a:solidFill>
                  <a:srgbClr val="0070C0"/>
                </a:solidFill>
                <a:hlinkClick r:id="rId5"/>
              </a:rPr>
              <a:t>https://upload.wikimedia.org/wikipedia/commons/1/1e/Wolfgang-amadeus-mozart_1.jpg</a:t>
            </a:r>
            <a:r>
              <a:rPr lang="en-US" sz="1900" dirty="0">
                <a:solidFill>
                  <a:srgbClr val="0070C0"/>
                </a:solidFill>
              </a:rPr>
              <a:t> </a:t>
            </a:r>
          </a:p>
          <a:p>
            <a:r>
              <a:rPr lang="en-US" sz="1900" dirty="0">
                <a:solidFill>
                  <a:schemeClr val="tx1"/>
                </a:solidFill>
              </a:rPr>
              <a:t>Balfour Smith &amp; </a:t>
            </a:r>
            <a:r>
              <a:rPr lang="en-US" sz="1900" dirty="0" err="1">
                <a:solidFill>
                  <a:schemeClr val="tx1"/>
                </a:solidFill>
              </a:rPr>
              <a:t>Canuckguy</a:t>
            </a:r>
            <a:r>
              <a:rPr lang="en-US" sz="1900" dirty="0">
                <a:solidFill>
                  <a:schemeClr val="tx1"/>
                </a:solidFill>
              </a:rPr>
              <a:t>, </a:t>
            </a:r>
            <a:r>
              <a:rPr lang="en-US" sz="1900" dirty="0" err="1">
                <a:solidFill>
                  <a:schemeClr val="tx1"/>
                </a:solidFill>
              </a:rPr>
              <a:t>Badseed</a:t>
            </a:r>
            <a:r>
              <a:rPr lang="en-US" sz="1900" dirty="0">
                <a:solidFill>
                  <a:schemeClr val="tx1"/>
                </a:solidFill>
              </a:rPr>
              <a:t>. (2015). List of different countries and the length of their standard copyright in years. </a:t>
            </a:r>
            <a:r>
              <a:rPr lang="en-US" sz="1900" i="1" dirty="0">
                <a:solidFill>
                  <a:schemeClr val="tx1"/>
                </a:solidFill>
              </a:rPr>
              <a:t>Wikimedia</a:t>
            </a:r>
            <a:r>
              <a:rPr lang="en-US" sz="1900" dirty="0">
                <a:solidFill>
                  <a:schemeClr val="tx1"/>
                </a:solidFill>
              </a:rPr>
              <a:t>. CC BY. </a:t>
            </a:r>
            <a:r>
              <a:rPr lang="en-US" sz="1900" dirty="0">
                <a:solidFill>
                  <a:schemeClr val="tx1"/>
                </a:solidFill>
                <a:hlinkClick r:id="rId6"/>
              </a:rPr>
              <a:t>https://commons.wikimedia.org/wiki/File:World_copyright_terms.svg</a:t>
            </a:r>
            <a:endParaRPr lang="en-US" sz="1900" dirty="0">
              <a:solidFill>
                <a:schemeClr val="tx1"/>
              </a:solidFill>
            </a:endParaRPr>
          </a:p>
          <a:p>
            <a:r>
              <a:rPr lang="en-US" sz="1900" dirty="0">
                <a:solidFill>
                  <a:schemeClr val="tx1"/>
                </a:solidFill>
              </a:rPr>
              <a:t>Paul </a:t>
            </a:r>
            <a:r>
              <a:rPr lang="en-US" sz="1900" dirty="0" err="1">
                <a:solidFill>
                  <a:schemeClr val="tx1"/>
                </a:solidFill>
              </a:rPr>
              <a:t>Baack</a:t>
            </a:r>
            <a:r>
              <a:rPr lang="en-US" sz="1900" dirty="0">
                <a:solidFill>
                  <a:schemeClr val="tx1"/>
                </a:solidFill>
              </a:rPr>
              <a:t>. (2009). The author was a spy. Flickr. CC BY. </a:t>
            </a:r>
            <a:r>
              <a:rPr lang="en-US" sz="1900" dirty="0">
                <a:solidFill>
                  <a:srgbClr val="0070C0"/>
                </a:solidFill>
                <a:hlinkClick r:id="rId7"/>
              </a:rPr>
              <a:t>https://www.flickr.com/photos/paulbaack/3312630626</a:t>
            </a:r>
            <a:r>
              <a:rPr lang="en-US" sz="1900" dirty="0">
                <a:solidFill>
                  <a:srgbClr val="0070C0"/>
                </a:solidFill>
              </a:rPr>
              <a:t> </a:t>
            </a:r>
          </a:p>
          <a:p>
            <a:r>
              <a:rPr lang="en-US" sz="1900" dirty="0" err="1">
                <a:solidFill>
                  <a:schemeClr val="tx1"/>
                </a:solidFill>
              </a:rPr>
              <a:t>SchroCat</a:t>
            </a:r>
            <a:r>
              <a:rPr lang="en-US" sz="1900" dirty="0">
                <a:solidFill>
                  <a:schemeClr val="tx1"/>
                </a:solidFill>
              </a:rPr>
              <a:t>. (2012). Fleming’s paperback Bonds. </a:t>
            </a:r>
            <a:r>
              <a:rPr lang="en-US" sz="1900" i="1" dirty="0">
                <a:solidFill>
                  <a:schemeClr val="tx1"/>
                </a:solidFill>
              </a:rPr>
              <a:t>Wikimedia</a:t>
            </a:r>
            <a:r>
              <a:rPr lang="en-US" sz="1900" dirty="0">
                <a:solidFill>
                  <a:schemeClr val="tx1"/>
                </a:solidFill>
              </a:rPr>
              <a:t>. Public Domain. </a:t>
            </a:r>
            <a:r>
              <a:rPr lang="en-US" sz="1900" dirty="0">
                <a:solidFill>
                  <a:srgbClr val="0070C0"/>
                </a:solidFill>
                <a:hlinkClick r:id="rId8"/>
              </a:rPr>
              <a:t>https://upload.wikimedia.org/wikipedia/commons/f/f3/Fleming%27s_paperback_Bonds.jpg</a:t>
            </a:r>
            <a:r>
              <a:rPr lang="en-US" sz="1900" dirty="0">
                <a:solidFill>
                  <a:srgbClr val="0070C0"/>
                </a:solidFill>
              </a:rPr>
              <a:t> </a:t>
            </a:r>
          </a:p>
        </p:txBody>
      </p:sp>
    </p:spTree>
    <p:extLst>
      <p:ext uri="{BB962C8B-B14F-4D97-AF65-F5344CB8AC3E}">
        <p14:creationId xmlns:p14="http://schemas.microsoft.com/office/powerpoint/2010/main" val="17740795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8966" y="2222938"/>
            <a:ext cx="184731" cy="369332"/>
          </a:xfrm>
          <a:prstGeom prst="rect">
            <a:avLst/>
          </a:prstGeom>
          <a:noFill/>
        </p:spPr>
        <p:txBody>
          <a:bodyPr wrap="none" rtlCol="0">
            <a:spAutoFit/>
          </a:bodyPr>
          <a:lstStyle/>
          <a:p>
            <a:endParaRPr lang="en-US" dirty="0"/>
          </a:p>
        </p:txBody>
      </p:sp>
      <p:sp>
        <p:nvSpPr>
          <p:cNvPr id="4" name="Text Placeholder 1">
            <a:extLst>
              <a:ext uri="{FF2B5EF4-FFF2-40B4-BE49-F238E27FC236}">
                <a16:creationId xmlns:a16="http://schemas.microsoft.com/office/drawing/2014/main" id="{FA108161-AF58-DC43-A43D-0B09EB617F35}"/>
              </a:ext>
            </a:extLst>
          </p:cNvPr>
          <p:cNvSpPr txBox="1">
            <a:spLocks/>
          </p:cNvSpPr>
          <p:nvPr/>
        </p:nvSpPr>
        <p:spPr>
          <a:xfrm>
            <a:off x="851192" y="1612914"/>
            <a:ext cx="11125948" cy="4320037"/>
          </a:xfrm>
          <a:prstGeom prst="rect">
            <a:avLst/>
          </a:prstGeom>
        </p:spPr>
        <p:txBody>
          <a:bodyPr/>
          <a:lstStyle>
            <a:lvl1pPr marL="0" indent="0" algn="l" defTabSz="914400" rtl="0" eaLnBrk="1" latinLnBrk="0" hangingPunct="1">
              <a:lnSpc>
                <a:spcPct val="90000"/>
              </a:lnSpc>
              <a:spcBef>
                <a:spcPts val="1000"/>
              </a:spcBef>
              <a:buFont typeface="Arial"/>
              <a:buNone/>
              <a:defRPr sz="2000" kern="1200" baseline="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900" dirty="0" err="1">
                <a:solidFill>
                  <a:schemeClr val="tx1"/>
                </a:solidFill>
              </a:rPr>
              <a:t>OpenClipart</a:t>
            </a:r>
            <a:r>
              <a:rPr lang="en-US" sz="1900" dirty="0">
                <a:solidFill>
                  <a:schemeClr val="tx1"/>
                </a:solidFill>
              </a:rPr>
              <a:t>-Vectors. (2013). Canada Flag… </a:t>
            </a:r>
            <a:r>
              <a:rPr lang="en-US" sz="1900" i="1" dirty="0" err="1">
                <a:solidFill>
                  <a:schemeClr val="tx1"/>
                </a:solidFill>
              </a:rPr>
              <a:t>Pixabay</a:t>
            </a:r>
            <a:r>
              <a:rPr lang="en-US" sz="1900" dirty="0">
                <a:solidFill>
                  <a:schemeClr val="tx1"/>
                </a:solidFill>
              </a:rPr>
              <a:t>. </a:t>
            </a:r>
            <a:r>
              <a:rPr lang="en-US" sz="1900" dirty="0" err="1">
                <a:solidFill>
                  <a:schemeClr val="tx1"/>
                </a:solidFill>
              </a:rPr>
              <a:t>Pixabay</a:t>
            </a:r>
            <a:r>
              <a:rPr lang="en-US" sz="1900" dirty="0">
                <a:solidFill>
                  <a:schemeClr val="tx1"/>
                </a:solidFill>
              </a:rPr>
              <a:t> License. </a:t>
            </a:r>
            <a:r>
              <a:rPr lang="en-US" sz="1900" dirty="0">
                <a:solidFill>
                  <a:schemeClr val="tx1"/>
                </a:solidFill>
                <a:hlinkClick r:id="rId3"/>
              </a:rPr>
              <a:t>https://pixabay.com/images/id-159585/</a:t>
            </a:r>
            <a:r>
              <a:rPr lang="en-US" sz="1900" dirty="0">
                <a:solidFill>
                  <a:schemeClr val="tx1"/>
                </a:solidFill>
              </a:rPr>
              <a:t> </a:t>
            </a:r>
          </a:p>
          <a:p>
            <a:r>
              <a:rPr lang="en-US" sz="1900" dirty="0" err="1">
                <a:solidFill>
                  <a:schemeClr val="tx1"/>
                </a:solidFill>
              </a:rPr>
              <a:t>TheDigitalArtist</a:t>
            </a:r>
            <a:r>
              <a:rPr lang="en-US" sz="1900" dirty="0">
                <a:solidFill>
                  <a:schemeClr val="tx1"/>
                </a:solidFill>
              </a:rPr>
              <a:t>. (2016). United Kingdom Flag… </a:t>
            </a:r>
            <a:r>
              <a:rPr lang="en-US" sz="1900" i="1" dirty="0" err="1">
                <a:solidFill>
                  <a:schemeClr val="tx1"/>
                </a:solidFill>
              </a:rPr>
              <a:t>Pixabay</a:t>
            </a:r>
            <a:r>
              <a:rPr lang="en-US" sz="1900" dirty="0">
                <a:solidFill>
                  <a:schemeClr val="tx1"/>
                </a:solidFill>
              </a:rPr>
              <a:t>. </a:t>
            </a:r>
            <a:r>
              <a:rPr lang="en-US" sz="1900" dirty="0" err="1">
                <a:solidFill>
                  <a:schemeClr val="tx1"/>
                </a:solidFill>
              </a:rPr>
              <a:t>Pixabay</a:t>
            </a:r>
            <a:r>
              <a:rPr lang="en-US" sz="1900" dirty="0">
                <a:solidFill>
                  <a:schemeClr val="tx1"/>
                </a:solidFill>
              </a:rPr>
              <a:t> License. </a:t>
            </a:r>
            <a:r>
              <a:rPr lang="en-US" sz="1900" dirty="0">
                <a:solidFill>
                  <a:srgbClr val="0070C0"/>
                </a:solidFill>
                <a:hlinkClick r:id="rId4"/>
              </a:rPr>
              <a:t>https://pixabay.com/images/id-1332946/</a:t>
            </a:r>
            <a:r>
              <a:rPr lang="en-US" sz="1900" dirty="0">
                <a:solidFill>
                  <a:srgbClr val="0070C0"/>
                </a:solidFill>
              </a:rPr>
              <a:t> </a:t>
            </a:r>
          </a:p>
          <a:p>
            <a:r>
              <a:rPr lang="en-US" sz="1900" dirty="0" err="1">
                <a:solidFill>
                  <a:schemeClr val="tx1"/>
                </a:solidFill>
              </a:rPr>
              <a:t>TheDigitalArtist</a:t>
            </a:r>
            <a:r>
              <a:rPr lang="en-US" sz="1900" dirty="0">
                <a:solidFill>
                  <a:schemeClr val="tx1"/>
                </a:solidFill>
              </a:rPr>
              <a:t>. (2016). United States Flag… </a:t>
            </a:r>
            <a:r>
              <a:rPr lang="en-US" sz="1900" i="1" dirty="0" err="1">
                <a:solidFill>
                  <a:schemeClr val="tx1"/>
                </a:solidFill>
              </a:rPr>
              <a:t>Pixabay</a:t>
            </a:r>
            <a:r>
              <a:rPr lang="en-US" sz="1900" dirty="0">
                <a:solidFill>
                  <a:schemeClr val="tx1"/>
                </a:solidFill>
              </a:rPr>
              <a:t>. </a:t>
            </a:r>
            <a:r>
              <a:rPr lang="en-US" sz="1900" dirty="0" err="1">
                <a:solidFill>
                  <a:schemeClr val="tx1"/>
                </a:solidFill>
              </a:rPr>
              <a:t>Pixabay</a:t>
            </a:r>
            <a:r>
              <a:rPr lang="en-US" sz="1900" dirty="0">
                <a:solidFill>
                  <a:schemeClr val="tx1"/>
                </a:solidFill>
              </a:rPr>
              <a:t> License. </a:t>
            </a:r>
            <a:r>
              <a:rPr lang="en-US" sz="1900" dirty="0">
                <a:solidFill>
                  <a:schemeClr val="tx1"/>
                </a:solidFill>
                <a:hlinkClick r:id="rId5"/>
              </a:rPr>
              <a:t>https://pixabay.com/images/id-1327120/</a:t>
            </a:r>
            <a:r>
              <a:rPr lang="en-US" sz="1900" dirty="0">
                <a:solidFill>
                  <a:schemeClr val="tx1"/>
                </a:solidFill>
              </a:rPr>
              <a:t> </a:t>
            </a:r>
          </a:p>
          <a:p>
            <a:r>
              <a:rPr lang="en-US" sz="1900" dirty="0" err="1">
                <a:solidFill>
                  <a:schemeClr val="tx1"/>
                </a:solidFill>
              </a:rPr>
              <a:t>StockSnap</a:t>
            </a:r>
            <a:r>
              <a:rPr lang="en-US" sz="1900" dirty="0">
                <a:solidFill>
                  <a:schemeClr val="tx1"/>
                </a:solidFill>
              </a:rPr>
              <a:t>. (2017). Laptop Computer Browser…. </a:t>
            </a:r>
            <a:r>
              <a:rPr lang="en-US" sz="1900" i="1" dirty="0" err="1">
                <a:solidFill>
                  <a:schemeClr val="tx1"/>
                </a:solidFill>
              </a:rPr>
              <a:t>Pixabay</a:t>
            </a:r>
            <a:r>
              <a:rPr lang="en-US" sz="1900" dirty="0">
                <a:solidFill>
                  <a:schemeClr val="tx1"/>
                </a:solidFill>
              </a:rPr>
              <a:t>. </a:t>
            </a:r>
            <a:r>
              <a:rPr lang="en-US" sz="1900" dirty="0" err="1">
                <a:solidFill>
                  <a:schemeClr val="tx1"/>
                </a:solidFill>
              </a:rPr>
              <a:t>Pixabay</a:t>
            </a:r>
            <a:r>
              <a:rPr lang="en-US" sz="1900" dirty="0">
                <a:solidFill>
                  <a:schemeClr val="tx1"/>
                </a:solidFill>
              </a:rPr>
              <a:t> License. </a:t>
            </a:r>
            <a:r>
              <a:rPr lang="en-US" sz="1900" dirty="0">
                <a:solidFill>
                  <a:schemeClr val="tx1"/>
                </a:solidFill>
                <a:hlinkClick r:id="rId6"/>
              </a:rPr>
              <a:t>https://pixabay.com/images/id-2562325/</a:t>
            </a:r>
            <a:r>
              <a:rPr lang="en-US" sz="1900" dirty="0">
                <a:solidFill>
                  <a:schemeClr val="tx1"/>
                </a:solidFill>
              </a:rPr>
              <a:t> </a:t>
            </a:r>
          </a:p>
          <a:p>
            <a:r>
              <a:rPr lang="en-US" sz="1900" dirty="0">
                <a:solidFill>
                  <a:schemeClr val="tx1"/>
                </a:solidFill>
              </a:rPr>
              <a:t>University of Alberta. (</a:t>
            </a:r>
            <a:r>
              <a:rPr lang="en-US" sz="1900" dirty="0" smtClean="0">
                <a:solidFill>
                  <a:schemeClr val="tx1"/>
                </a:solidFill>
              </a:rPr>
              <a:t>2023). </a:t>
            </a:r>
            <a:r>
              <a:rPr lang="en-US" sz="1900" dirty="0">
                <a:solidFill>
                  <a:schemeClr val="tx1"/>
                </a:solidFill>
              </a:rPr>
              <a:t>Canadian Copyright Term Flowchart. </a:t>
            </a:r>
            <a:r>
              <a:rPr lang="en-US" sz="1900" i="1" dirty="0">
                <a:solidFill>
                  <a:schemeClr val="tx1"/>
                </a:solidFill>
              </a:rPr>
              <a:t>University of Alberta</a:t>
            </a:r>
            <a:r>
              <a:rPr lang="en-US" sz="1900" dirty="0">
                <a:solidFill>
                  <a:schemeClr val="tx1"/>
                </a:solidFill>
              </a:rPr>
              <a:t>. CC BY. </a:t>
            </a:r>
            <a:r>
              <a:rPr lang="en-US" sz="1900" dirty="0">
                <a:solidFill>
                  <a:schemeClr val="tx1"/>
                </a:solidFill>
                <a:hlinkClick r:id="rId7"/>
              </a:rPr>
              <a:t>https://www.ualberta.ca/faculty-and-staff/copyright/intro-to-copyright-law/licensed-royalty-free-content/pd-flowchart---types.html</a:t>
            </a:r>
            <a:endParaRPr lang="en-US" sz="1900" dirty="0">
              <a:solidFill>
                <a:schemeClr val="tx1"/>
              </a:solidFill>
            </a:endParaRPr>
          </a:p>
          <a:p>
            <a:r>
              <a:rPr lang="en-US" sz="1900" dirty="0">
                <a:solidFill>
                  <a:schemeClr val="tx1"/>
                </a:solidFill>
              </a:rPr>
              <a:t>Closing Slides Music: </a:t>
            </a:r>
            <a:r>
              <a:rPr lang="en-US" sz="1900" dirty="0" err="1">
                <a:solidFill>
                  <a:schemeClr val="tx1"/>
                </a:solidFill>
              </a:rPr>
              <a:t>Rybak</a:t>
            </a:r>
            <a:r>
              <a:rPr lang="en-US" sz="1900" dirty="0">
                <a:solidFill>
                  <a:schemeClr val="tx1"/>
                </a:solidFill>
              </a:rPr>
              <a:t>, </a:t>
            </a:r>
            <a:r>
              <a:rPr lang="en-US" sz="1900" dirty="0" err="1">
                <a:solidFill>
                  <a:schemeClr val="tx1"/>
                </a:solidFill>
              </a:rPr>
              <a:t>Nazar</a:t>
            </a:r>
            <a:r>
              <a:rPr lang="en-US" sz="1900" dirty="0">
                <a:solidFill>
                  <a:schemeClr val="tx1"/>
                </a:solidFill>
              </a:rPr>
              <a:t>. (n.d.). Corporate Inspired. </a:t>
            </a:r>
            <a:r>
              <a:rPr lang="en-US" sz="1900" i="1" dirty="0" err="1">
                <a:solidFill>
                  <a:schemeClr val="tx1"/>
                </a:solidFill>
              </a:rPr>
              <a:t>HookSounds</a:t>
            </a:r>
            <a:r>
              <a:rPr lang="en-US" sz="1900" dirty="0">
                <a:solidFill>
                  <a:schemeClr val="tx1"/>
                </a:solidFill>
              </a:rPr>
              <a:t>. CC BY. </a:t>
            </a:r>
            <a:r>
              <a:rPr lang="en-US" sz="1900" dirty="0">
                <a:hlinkClick r:id="rId8"/>
              </a:rPr>
              <a:t>http://www.hooksounds.com/</a:t>
            </a:r>
            <a:r>
              <a:rPr lang="en-US" sz="1900" dirty="0"/>
              <a:t> </a:t>
            </a:r>
          </a:p>
          <a:p>
            <a:r>
              <a:rPr lang="en-US" sz="1900" dirty="0">
                <a:solidFill>
                  <a:schemeClr val="tx1"/>
                </a:solidFill>
              </a:rPr>
              <a:t>Unattributed materials are contributions from the Opening Up Copyright Project Team and placed in the Public Domain.</a:t>
            </a:r>
          </a:p>
          <a:p>
            <a:endParaRPr lang="en-US" sz="1900" dirty="0">
              <a:solidFill>
                <a:schemeClr val="tx1"/>
              </a:solidFill>
            </a:endParaRPr>
          </a:p>
        </p:txBody>
      </p:sp>
    </p:spTree>
    <p:extLst>
      <p:ext uri="{BB962C8B-B14F-4D97-AF65-F5344CB8AC3E}">
        <p14:creationId xmlns:p14="http://schemas.microsoft.com/office/powerpoint/2010/main" val="13378182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15483D03-5282-0D49-AEBB-C26FDEB168E2}"/>
              </a:ext>
            </a:extLst>
          </p:cNvPr>
          <p:cNvSpPr txBox="1">
            <a:spLocks/>
          </p:cNvSpPr>
          <p:nvPr/>
        </p:nvSpPr>
        <p:spPr>
          <a:xfrm>
            <a:off x="2079008" y="2437853"/>
            <a:ext cx="9290290" cy="648247"/>
          </a:xfrm>
          <a:prstGeom prst="rect">
            <a:avLst/>
          </a:prstGeom>
        </p:spPr>
        <p:txBody>
          <a:bodyPr/>
          <a:lstStyle>
            <a:lvl1pPr marL="0" indent="0" algn="l" defTabSz="914400" rtl="0" eaLnBrk="1" latinLnBrk="0" hangingPunct="1">
              <a:lnSpc>
                <a:spcPct val="90000"/>
              </a:lnSpc>
              <a:spcBef>
                <a:spcPts val="1000"/>
              </a:spcBef>
              <a:buFont typeface="Arial"/>
              <a:buNone/>
              <a:defRPr sz="2000" i="0" kern="1200">
                <a:solidFill>
                  <a:schemeClr val="bg2">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dirty="0"/>
              <a:t>University of Alberta. </a:t>
            </a:r>
            <a:r>
              <a:rPr lang="en-CA" dirty="0" smtClean="0"/>
              <a:t>(2019). Public </a:t>
            </a:r>
            <a:r>
              <a:rPr lang="en-CA" dirty="0"/>
              <a:t>Domain</a:t>
            </a:r>
            <a:r>
              <a:rPr lang="en-CA" dirty="0" smtClean="0"/>
              <a:t>. </a:t>
            </a:r>
            <a:r>
              <a:rPr lang="en-CA" i="1" dirty="0"/>
              <a:t>Opening Up Copyright Instructional Module</a:t>
            </a:r>
            <a:r>
              <a:rPr lang="en-CA" dirty="0"/>
              <a:t>. https://</a:t>
            </a:r>
            <a:r>
              <a:rPr lang="en-CA" dirty="0" err="1"/>
              <a:t>sites.library.ualberta.ca</a:t>
            </a:r>
            <a:r>
              <a:rPr lang="en-CA" dirty="0"/>
              <a:t>/copyright/</a:t>
            </a:r>
          </a:p>
          <a:p>
            <a:endParaRPr lang="en-CA" dirty="0"/>
          </a:p>
          <a:p>
            <a:endParaRPr lang="en-US" dirty="0"/>
          </a:p>
        </p:txBody>
      </p:sp>
    </p:spTree>
    <p:extLst>
      <p:ext uri="{BB962C8B-B14F-4D97-AF65-F5344CB8AC3E}">
        <p14:creationId xmlns:p14="http://schemas.microsoft.com/office/powerpoint/2010/main" val="10697495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02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e Universe">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11679917" y="1526105"/>
            <a:ext cx="26422262" cy="6498548"/>
          </a:xfrm>
        </p:spPr>
      </p:pic>
      <p:sp>
        <p:nvSpPr>
          <p:cNvPr id="4" name="Title 3"/>
          <p:cNvSpPr>
            <a:spLocks noGrp="1"/>
          </p:cNvSpPr>
          <p:nvPr>
            <p:ph type="title"/>
          </p:nvPr>
        </p:nvSpPr>
        <p:spPr/>
        <p:txBody>
          <a:bodyPr/>
          <a:lstStyle/>
          <a:p>
            <a:r>
              <a:rPr lang="en-US" dirty="0"/>
              <a:t>PUBLIC DOMAIN AND COPYRIGHT</a:t>
            </a:r>
          </a:p>
        </p:txBody>
      </p:sp>
      <p:sp>
        <p:nvSpPr>
          <p:cNvPr id="6" name="TextBox 5"/>
          <p:cNvSpPr txBox="1"/>
          <p:nvPr/>
        </p:nvSpPr>
        <p:spPr>
          <a:xfrm>
            <a:off x="294290" y="2142808"/>
            <a:ext cx="11603421" cy="4401205"/>
          </a:xfrm>
          <a:prstGeom prst="rect">
            <a:avLst/>
          </a:prstGeom>
          <a:noFill/>
        </p:spPr>
        <p:txBody>
          <a:bodyPr wrap="square" rtlCol="0">
            <a:spAutoFit/>
          </a:bodyPr>
          <a:lstStyle/>
          <a:p>
            <a:pPr algn="ctr"/>
            <a:r>
              <a:rPr lang="en-US" sz="8000" b="1" dirty="0">
                <a:solidFill>
                  <a:schemeClr val="bg1"/>
                </a:solidFill>
                <a:latin typeface="Copperplate" charset="0"/>
                <a:ea typeface="Copperplate" charset="0"/>
                <a:cs typeface="Copperplate" charset="0"/>
              </a:rPr>
              <a:t>THE UNIVERSE</a:t>
            </a:r>
          </a:p>
          <a:p>
            <a:pPr algn="ctr"/>
            <a:r>
              <a:rPr lang="en-US" sz="4000" b="1" dirty="0">
                <a:solidFill>
                  <a:schemeClr val="bg1"/>
                </a:solidFill>
                <a:latin typeface="Copperplate" charset="0"/>
                <a:ea typeface="Copperplate" charset="0"/>
                <a:cs typeface="Copperplate" charset="0"/>
              </a:rPr>
              <a:t>Of</a:t>
            </a:r>
          </a:p>
          <a:p>
            <a:pPr algn="ctr"/>
            <a:r>
              <a:rPr lang="en-US" sz="8000" b="1" dirty="0">
                <a:solidFill>
                  <a:schemeClr val="bg1"/>
                </a:solidFill>
                <a:latin typeface="Copperplate" charset="0"/>
                <a:ea typeface="Copperplate" charset="0"/>
                <a:cs typeface="Copperplate" charset="0"/>
              </a:rPr>
              <a:t>ALL CREATIVE WORKS!</a:t>
            </a:r>
          </a:p>
        </p:txBody>
      </p:sp>
      <p:sp>
        <p:nvSpPr>
          <p:cNvPr id="7" name="TextBox 6"/>
          <p:cNvSpPr txBox="1"/>
          <p:nvPr/>
        </p:nvSpPr>
        <p:spPr>
          <a:xfrm>
            <a:off x="1087821" y="2006173"/>
            <a:ext cx="4729180" cy="769441"/>
          </a:xfrm>
          <a:prstGeom prst="rect">
            <a:avLst/>
          </a:prstGeom>
          <a:noFill/>
        </p:spPr>
        <p:txBody>
          <a:bodyPr wrap="none" rtlCol="0">
            <a:spAutoFit/>
          </a:bodyPr>
          <a:lstStyle/>
          <a:p>
            <a:r>
              <a:rPr lang="en-US" sz="4400" b="1" dirty="0"/>
              <a:t>PUBLIC DOMAIN</a:t>
            </a:r>
          </a:p>
        </p:txBody>
      </p:sp>
      <p:sp>
        <p:nvSpPr>
          <p:cNvPr id="8" name="TextBox 7"/>
          <p:cNvSpPr txBox="1"/>
          <p:nvPr/>
        </p:nvSpPr>
        <p:spPr>
          <a:xfrm>
            <a:off x="5402812" y="5291958"/>
            <a:ext cx="6225615" cy="769441"/>
          </a:xfrm>
          <a:prstGeom prst="rect">
            <a:avLst/>
          </a:prstGeom>
          <a:noFill/>
        </p:spPr>
        <p:txBody>
          <a:bodyPr wrap="none" rtlCol="0">
            <a:spAutoFit/>
          </a:bodyPr>
          <a:lstStyle/>
          <a:p>
            <a:r>
              <a:rPr lang="en-US" sz="4400" b="1" dirty="0"/>
              <a:t>PUBLICLY AVAILABLE</a:t>
            </a:r>
          </a:p>
        </p:txBody>
      </p:sp>
      <p:sp>
        <p:nvSpPr>
          <p:cNvPr id="9" name="Not Equal 8"/>
          <p:cNvSpPr/>
          <p:nvPr/>
        </p:nvSpPr>
        <p:spPr>
          <a:xfrm>
            <a:off x="4984531" y="3417607"/>
            <a:ext cx="2222939" cy="1123556"/>
          </a:xfrm>
          <a:prstGeom prst="mathNotEqual">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9842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1000" tmFilter="0, 0; .2, .5; .8, .5; 1, 0"/>
                                        <p:tgtEl>
                                          <p:spTgt spid="8"/>
                                        </p:tgtEl>
                                      </p:cBhvr>
                                    </p:animEffect>
                                    <p:animScale>
                                      <p:cBhvr>
                                        <p:cTn id="24" dur="500" autoRev="1" fill="hold"/>
                                        <p:tgtEl>
                                          <p:spTgt spid="8"/>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000"/>
                                        <p:tgtEl>
                                          <p:spTgt spid="5"/>
                                        </p:tgtEl>
                                      </p:cBhvr>
                                    </p:animEffect>
                                  </p:childTnLst>
                                </p:cTn>
                              </p:par>
                              <p:par>
                                <p:cTn id="30" presetID="15" presetClass="exit" presetSubtype="0" fill="hold" grpId="1" nodeType="withEffect">
                                  <p:stCondLst>
                                    <p:cond delay="0"/>
                                  </p:stCondLst>
                                  <p:childTnLst>
                                    <p:anim calcmode="lin" valueType="num">
                                      <p:cBhvr>
                                        <p:cTn id="31" dur="2000"/>
                                        <p:tgtEl>
                                          <p:spTgt spid="7"/>
                                        </p:tgtEl>
                                        <p:attrNameLst>
                                          <p:attrName>ppt_w</p:attrName>
                                        </p:attrNameLst>
                                      </p:cBhvr>
                                      <p:tavLst>
                                        <p:tav tm="0">
                                          <p:val>
                                            <p:strVal val="ppt_w"/>
                                          </p:val>
                                        </p:tav>
                                        <p:tav tm="100000">
                                          <p:val>
                                            <p:fltVal val="0"/>
                                          </p:val>
                                        </p:tav>
                                      </p:tavLst>
                                    </p:anim>
                                    <p:anim calcmode="lin" valueType="num">
                                      <p:cBhvr>
                                        <p:cTn id="32" dur="2000"/>
                                        <p:tgtEl>
                                          <p:spTgt spid="7"/>
                                        </p:tgtEl>
                                        <p:attrNameLst>
                                          <p:attrName>ppt_h</p:attrName>
                                        </p:attrNameLst>
                                      </p:cBhvr>
                                      <p:tavLst>
                                        <p:tav tm="0">
                                          <p:val>
                                            <p:strVal val="ppt_h"/>
                                          </p:val>
                                        </p:tav>
                                        <p:tav tm="100000">
                                          <p:val>
                                            <p:fltVal val="0"/>
                                          </p:val>
                                        </p:tav>
                                      </p:tavLst>
                                    </p:anim>
                                    <p:anim calcmode="lin" valueType="num">
                                      <p:cBhvr>
                                        <p:cTn id="33" dur="2000"/>
                                        <p:tgtEl>
                                          <p:spTgt spid="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4" dur="2000"/>
                                        <p:tgtEl>
                                          <p:spTgt spid="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5" dur="1" fill="hold">
                                          <p:stCondLst>
                                            <p:cond delay="1999"/>
                                          </p:stCondLst>
                                        </p:cTn>
                                        <p:tgtEl>
                                          <p:spTgt spid="7"/>
                                        </p:tgtEl>
                                        <p:attrNameLst>
                                          <p:attrName>style.visibility</p:attrName>
                                        </p:attrNameLst>
                                      </p:cBhvr>
                                      <p:to>
                                        <p:strVal val="hidden"/>
                                      </p:to>
                                    </p:set>
                                  </p:childTnLst>
                                </p:cTn>
                              </p:par>
                              <p:par>
                                <p:cTn id="36" presetID="15" presetClass="exit" presetSubtype="0" fill="hold" grpId="1" nodeType="withEffect">
                                  <p:stCondLst>
                                    <p:cond delay="0"/>
                                  </p:stCondLst>
                                  <p:childTnLst>
                                    <p:anim calcmode="lin" valueType="num">
                                      <p:cBhvr>
                                        <p:cTn id="37" dur="2000"/>
                                        <p:tgtEl>
                                          <p:spTgt spid="9"/>
                                        </p:tgtEl>
                                        <p:attrNameLst>
                                          <p:attrName>ppt_w</p:attrName>
                                        </p:attrNameLst>
                                      </p:cBhvr>
                                      <p:tavLst>
                                        <p:tav tm="0">
                                          <p:val>
                                            <p:strVal val="ppt_w"/>
                                          </p:val>
                                        </p:tav>
                                        <p:tav tm="100000">
                                          <p:val>
                                            <p:fltVal val="0"/>
                                          </p:val>
                                        </p:tav>
                                      </p:tavLst>
                                    </p:anim>
                                    <p:anim calcmode="lin" valueType="num">
                                      <p:cBhvr>
                                        <p:cTn id="38" dur="2000"/>
                                        <p:tgtEl>
                                          <p:spTgt spid="9"/>
                                        </p:tgtEl>
                                        <p:attrNameLst>
                                          <p:attrName>ppt_h</p:attrName>
                                        </p:attrNameLst>
                                      </p:cBhvr>
                                      <p:tavLst>
                                        <p:tav tm="0">
                                          <p:val>
                                            <p:strVal val="ppt_h"/>
                                          </p:val>
                                        </p:tav>
                                        <p:tav tm="100000">
                                          <p:val>
                                            <p:fltVal val="0"/>
                                          </p:val>
                                        </p:tav>
                                      </p:tavLst>
                                    </p:anim>
                                    <p:anim calcmode="lin" valueType="num">
                                      <p:cBhvr>
                                        <p:cTn id="39" dur="2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0" dur="2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1" dur="1" fill="hold">
                                          <p:stCondLst>
                                            <p:cond delay="1999"/>
                                          </p:stCondLst>
                                        </p:cTn>
                                        <p:tgtEl>
                                          <p:spTgt spid="9"/>
                                        </p:tgtEl>
                                        <p:attrNameLst>
                                          <p:attrName>style.visibility</p:attrName>
                                        </p:attrNameLst>
                                      </p:cBhvr>
                                      <p:to>
                                        <p:strVal val="hidden"/>
                                      </p:to>
                                    </p:set>
                                  </p:childTnLst>
                                </p:cTn>
                              </p:par>
                              <p:par>
                                <p:cTn id="42" presetID="15" presetClass="exit" presetSubtype="0" fill="hold" grpId="2" nodeType="withEffect">
                                  <p:stCondLst>
                                    <p:cond delay="0"/>
                                  </p:stCondLst>
                                  <p:childTnLst>
                                    <p:anim calcmode="lin" valueType="num">
                                      <p:cBhvr>
                                        <p:cTn id="43" dur="2000"/>
                                        <p:tgtEl>
                                          <p:spTgt spid="8"/>
                                        </p:tgtEl>
                                        <p:attrNameLst>
                                          <p:attrName>ppt_w</p:attrName>
                                        </p:attrNameLst>
                                      </p:cBhvr>
                                      <p:tavLst>
                                        <p:tav tm="0">
                                          <p:val>
                                            <p:strVal val="ppt_w"/>
                                          </p:val>
                                        </p:tav>
                                        <p:tav tm="100000">
                                          <p:val>
                                            <p:fltVal val="0"/>
                                          </p:val>
                                        </p:tav>
                                      </p:tavLst>
                                    </p:anim>
                                    <p:anim calcmode="lin" valueType="num">
                                      <p:cBhvr>
                                        <p:cTn id="44" dur="2000"/>
                                        <p:tgtEl>
                                          <p:spTgt spid="8"/>
                                        </p:tgtEl>
                                        <p:attrNameLst>
                                          <p:attrName>ppt_h</p:attrName>
                                        </p:attrNameLst>
                                      </p:cBhvr>
                                      <p:tavLst>
                                        <p:tav tm="0">
                                          <p:val>
                                            <p:strVal val="ppt_h"/>
                                          </p:val>
                                        </p:tav>
                                        <p:tav tm="100000">
                                          <p:val>
                                            <p:fltVal val="0"/>
                                          </p:val>
                                        </p:tav>
                                      </p:tavLst>
                                    </p:anim>
                                    <p:anim calcmode="lin" valueType="num">
                                      <p:cBhvr>
                                        <p:cTn id="45" dur="2000"/>
                                        <p:tgtEl>
                                          <p:spTgt spid="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6" dur="2000"/>
                                        <p:tgtEl>
                                          <p:spTgt spid="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7" dur="1" fill="hold">
                                          <p:stCondLst>
                                            <p:cond delay="1999"/>
                                          </p:stCondLst>
                                        </p:cTn>
                                        <p:tgtEl>
                                          <p:spTgt spid="8"/>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32951" fill="hold"/>
                                        <p:tgtEl>
                                          <p:spTgt spid="5"/>
                                        </p:tgtEl>
                                      </p:cBhvr>
                                    </p:cmd>
                                  </p:childTnLst>
                                </p:cTn>
                              </p:par>
                            </p:childTnLst>
                          </p:cTn>
                        </p:par>
                      </p:childTnLst>
                    </p:cTn>
                  </p:par>
                  <p:par>
                    <p:cTn id="50" fill="hold">
                      <p:stCondLst>
                        <p:cond delay="indefinite"/>
                      </p:stCondLst>
                      <p:childTnLst>
                        <p:par>
                          <p:cTn id="51" fill="hold">
                            <p:stCondLst>
                              <p:cond delay="0"/>
                            </p:stCondLst>
                            <p:childTnLst>
                              <p:par>
                                <p:cTn id="52" presetID="23" presetClass="entr" presetSubtype="32"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2000" fill="hold"/>
                                        <p:tgtEl>
                                          <p:spTgt spid="6"/>
                                        </p:tgtEl>
                                        <p:attrNameLst>
                                          <p:attrName>ppt_w</p:attrName>
                                        </p:attrNameLst>
                                      </p:cBhvr>
                                      <p:tavLst>
                                        <p:tav tm="0">
                                          <p:val>
                                            <p:strVal val="4*#ppt_w"/>
                                          </p:val>
                                        </p:tav>
                                        <p:tav tm="100000">
                                          <p:val>
                                            <p:strVal val="#ppt_w"/>
                                          </p:val>
                                        </p:tav>
                                      </p:tavLst>
                                    </p:anim>
                                    <p:anim calcmode="lin" valueType="num">
                                      <p:cBhvr>
                                        <p:cTn id="55" dur="20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5"/>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5"/>
                                        </p:tgtEl>
                                      </p:cBhvr>
                                    </p:cmd>
                                  </p:childTnLst>
                                </p:cTn>
                              </p:par>
                            </p:childTnLst>
                          </p:cTn>
                        </p:par>
                      </p:childTnLst>
                    </p:cTn>
                  </p:par>
                </p:childTnLst>
              </p:cTn>
              <p:nextCondLst>
                <p:cond evt="onClick" delay="0">
                  <p:tgtEl>
                    <p:spTgt spid="5"/>
                  </p:tgtEl>
                </p:cond>
              </p:nextCondLst>
            </p:seq>
            <p:video>
              <p:cMediaNode vol="80000">
                <p:cTn id="61" fill="hold" display="0">
                  <p:stCondLst>
                    <p:cond delay="indefinite"/>
                  </p:stCondLst>
                </p:cTn>
                <p:tgtEl>
                  <p:spTgt spid="5"/>
                </p:tgtEl>
              </p:cMediaNode>
            </p:video>
          </p:childTnLst>
        </p:cTn>
      </p:par>
    </p:tnLst>
    <p:bldLst>
      <p:bldP spid="6" grpId="0"/>
      <p:bldP spid="7" grpId="0"/>
      <p:bldP spid="7" grpId="1"/>
      <p:bldP spid="8" grpId="0"/>
      <p:bldP spid="8" grpId="1"/>
      <p:bldP spid="8" grpId="2"/>
      <p:bldP spid="9" grpId="0" animBg="1"/>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0917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niverse: Copyright Ineligib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86483">
            <a:off x="-857698" y="1419131"/>
            <a:ext cx="4130094" cy="4130094"/>
          </a:xfrm>
          <a:prstGeom prst="rect">
            <a:avLst/>
          </a:prstGeom>
        </p:spPr>
      </p:pic>
      <p:cxnSp>
        <p:nvCxnSpPr>
          <p:cNvPr id="16" name="Line: Copyright Waived"/>
          <p:cNvCxnSpPr>
            <a:stCxn id="15" idx="3"/>
          </p:cNvCxnSpPr>
          <p:nvPr/>
        </p:nvCxnSpPr>
        <p:spPr>
          <a:xfrm flipV="1">
            <a:off x="8152980" y="5713950"/>
            <a:ext cx="1049406" cy="279259"/>
          </a:xfrm>
          <a:prstGeom prst="line">
            <a:avLst/>
          </a:prstGeom>
        </p:spPr>
        <p:style>
          <a:lnRef idx="3">
            <a:schemeClr val="dk1"/>
          </a:lnRef>
          <a:fillRef idx="0">
            <a:schemeClr val="dk1"/>
          </a:fillRef>
          <a:effectRef idx="2">
            <a:schemeClr val="dk1"/>
          </a:effectRef>
          <a:fontRef idx="minor">
            <a:schemeClr val="tx1"/>
          </a:fontRef>
        </p:style>
      </p:cxnSp>
      <p:sp>
        <p:nvSpPr>
          <p:cNvPr id="15" name="Text: Copyright Waived"/>
          <p:cNvSpPr txBox="1"/>
          <p:nvPr/>
        </p:nvSpPr>
        <p:spPr>
          <a:xfrm>
            <a:off x="5845938" y="5808543"/>
            <a:ext cx="2307042" cy="369332"/>
          </a:xfrm>
          <a:prstGeom prst="rect">
            <a:avLst/>
          </a:prstGeom>
          <a:noFill/>
        </p:spPr>
        <p:txBody>
          <a:bodyPr wrap="none" rtlCol="0">
            <a:spAutoFit/>
          </a:bodyPr>
          <a:lstStyle/>
          <a:p>
            <a:r>
              <a:rPr lang="en-US" b="1" dirty="0">
                <a:latin typeface="Copperplate" charset="0"/>
                <a:ea typeface="Copperplate" charset="0"/>
                <a:cs typeface="Copperplate" charset="0"/>
              </a:rPr>
              <a:t>Copyright waived</a:t>
            </a:r>
          </a:p>
        </p:txBody>
      </p:sp>
      <p:pic>
        <p:nvPicPr>
          <p:cNvPr id="6" name="Universe: Copyright Waiv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702" y="3484178"/>
            <a:ext cx="4541298" cy="3831021"/>
          </a:xfrm>
          <a:prstGeom prst="rect">
            <a:avLst/>
          </a:prstGeom>
        </p:spPr>
      </p:pic>
      <p:sp>
        <p:nvSpPr>
          <p:cNvPr id="13" name="Text: Copyright Expired"/>
          <p:cNvSpPr txBox="1"/>
          <p:nvPr/>
        </p:nvSpPr>
        <p:spPr>
          <a:xfrm>
            <a:off x="8591466" y="1831836"/>
            <a:ext cx="2383986" cy="369332"/>
          </a:xfrm>
          <a:prstGeom prst="rect">
            <a:avLst/>
          </a:prstGeom>
          <a:noFill/>
        </p:spPr>
        <p:txBody>
          <a:bodyPr wrap="none" rtlCol="0">
            <a:spAutoFit/>
          </a:bodyPr>
          <a:lstStyle/>
          <a:p>
            <a:r>
              <a:rPr lang="en-US" b="1" dirty="0">
                <a:latin typeface="Copperplate" charset="0"/>
                <a:ea typeface="Copperplate" charset="0"/>
                <a:cs typeface="Copperplate" charset="0"/>
              </a:rPr>
              <a:t>Copyright expired</a:t>
            </a:r>
          </a:p>
        </p:txBody>
      </p:sp>
      <p:cxnSp>
        <p:nvCxnSpPr>
          <p:cNvPr id="14" name="Line: Copyright Expired"/>
          <p:cNvCxnSpPr/>
          <p:nvPr/>
        </p:nvCxnSpPr>
        <p:spPr>
          <a:xfrm flipH="1">
            <a:off x="7901289" y="2016502"/>
            <a:ext cx="690177" cy="493251"/>
          </a:xfrm>
          <a:prstGeom prst="line">
            <a:avLst/>
          </a:prstGeom>
        </p:spPr>
        <p:style>
          <a:lnRef idx="3">
            <a:schemeClr val="dk1"/>
          </a:lnRef>
          <a:fillRef idx="0">
            <a:schemeClr val="dk1"/>
          </a:fillRef>
          <a:effectRef idx="2">
            <a:schemeClr val="dk1"/>
          </a:effectRef>
          <a:fontRef idx="minor">
            <a:schemeClr val="tx1"/>
          </a:fontRef>
        </p:style>
      </p:cxnSp>
      <p:pic>
        <p:nvPicPr>
          <p:cNvPr id="9" name="Universe: Copyright Expir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6334">
            <a:off x="4093524" y="1488007"/>
            <a:ext cx="5212302" cy="2501905"/>
          </a:xfrm>
          <a:prstGeom prst="rect">
            <a:avLst/>
          </a:prstGeom>
        </p:spPr>
      </p:pic>
      <p:cxnSp>
        <p:nvCxnSpPr>
          <p:cNvPr id="12" name="Line: Copyrighted"/>
          <p:cNvCxnSpPr>
            <a:stCxn id="10" idx="1"/>
          </p:cNvCxnSpPr>
          <p:nvPr/>
        </p:nvCxnSpPr>
        <p:spPr>
          <a:xfrm flipH="1">
            <a:off x="5069289" y="4409825"/>
            <a:ext cx="690177" cy="493251"/>
          </a:xfrm>
          <a:prstGeom prst="line">
            <a:avLst/>
          </a:prstGeom>
        </p:spPr>
        <p:style>
          <a:lnRef idx="3">
            <a:schemeClr val="dk1"/>
          </a:lnRef>
          <a:fillRef idx="0">
            <a:schemeClr val="dk1"/>
          </a:fillRef>
          <a:effectRef idx="2">
            <a:schemeClr val="dk1"/>
          </a:effectRef>
          <a:fontRef idx="minor">
            <a:schemeClr val="tx1"/>
          </a:fontRef>
        </p:style>
      </p:cxnSp>
      <p:sp>
        <p:nvSpPr>
          <p:cNvPr id="10" name="Text: Copyrighted"/>
          <p:cNvSpPr txBox="1"/>
          <p:nvPr/>
        </p:nvSpPr>
        <p:spPr>
          <a:xfrm>
            <a:off x="5759466" y="4225159"/>
            <a:ext cx="3057247" cy="369332"/>
          </a:xfrm>
          <a:prstGeom prst="rect">
            <a:avLst/>
          </a:prstGeom>
          <a:noFill/>
        </p:spPr>
        <p:txBody>
          <a:bodyPr wrap="none" rtlCol="0">
            <a:spAutoFit/>
          </a:bodyPr>
          <a:lstStyle/>
          <a:p>
            <a:r>
              <a:rPr lang="en-US" b="1" dirty="0">
                <a:latin typeface="Copperplate" charset="0"/>
                <a:ea typeface="Copperplate" charset="0"/>
                <a:cs typeface="Copperplate" charset="0"/>
              </a:rPr>
              <a:t>Protected by copyright</a:t>
            </a:r>
          </a:p>
        </p:txBody>
      </p:sp>
      <p:pic>
        <p:nvPicPr>
          <p:cNvPr id="8" name="Universe: Copyrigh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004412">
            <a:off x="1560401" y="3531451"/>
            <a:ext cx="4488402" cy="4554185"/>
          </a:xfrm>
          <a:prstGeom prst="rect">
            <a:avLst/>
          </a:prstGeom>
        </p:spPr>
      </p:pic>
      <p:sp>
        <p:nvSpPr>
          <p:cNvPr id="4" name="Slide Title"/>
          <p:cNvSpPr>
            <a:spLocks noGrp="1"/>
          </p:cNvSpPr>
          <p:nvPr>
            <p:ph type="title"/>
          </p:nvPr>
        </p:nvSpPr>
        <p:spPr/>
        <p:txBody>
          <a:bodyPr/>
          <a:lstStyle/>
          <a:p>
            <a:r>
              <a:rPr lang="en-US" dirty="0"/>
              <a:t>PUBLIC DOMAIN AND COPYRIGHT</a:t>
            </a:r>
          </a:p>
        </p:txBody>
      </p:sp>
      <p:sp>
        <p:nvSpPr>
          <p:cNvPr id="19" name="Text: Copyright Ineligible"/>
          <p:cNvSpPr txBox="1"/>
          <p:nvPr/>
        </p:nvSpPr>
        <p:spPr>
          <a:xfrm>
            <a:off x="3080528" y="3322149"/>
            <a:ext cx="2678938" cy="369332"/>
          </a:xfrm>
          <a:prstGeom prst="rect">
            <a:avLst/>
          </a:prstGeom>
          <a:noFill/>
        </p:spPr>
        <p:txBody>
          <a:bodyPr wrap="none" rtlCol="0">
            <a:spAutoFit/>
          </a:bodyPr>
          <a:lstStyle/>
          <a:p>
            <a:r>
              <a:rPr lang="en-US" b="1">
                <a:latin typeface="Copperplate" charset="0"/>
                <a:ea typeface="Copperplate" charset="0"/>
                <a:cs typeface="Copperplate" charset="0"/>
              </a:rPr>
              <a:t>Copyright ineligible</a:t>
            </a:r>
            <a:endParaRPr lang="en-US" b="1" dirty="0">
              <a:latin typeface="Copperplate" charset="0"/>
              <a:ea typeface="Copperplate" charset="0"/>
              <a:cs typeface="Copperplate" charset="0"/>
            </a:endParaRPr>
          </a:p>
        </p:txBody>
      </p:sp>
      <p:cxnSp>
        <p:nvCxnSpPr>
          <p:cNvPr id="20" name="Line: Copyright Expired"/>
          <p:cNvCxnSpPr>
            <a:stCxn id="19" idx="1"/>
          </p:cNvCxnSpPr>
          <p:nvPr/>
        </p:nvCxnSpPr>
        <p:spPr>
          <a:xfrm flipH="1" flipV="1">
            <a:off x="2423898" y="3153103"/>
            <a:ext cx="656630" cy="353712"/>
          </a:xfrm>
          <a:prstGeom prst="line">
            <a:avLst/>
          </a:prstGeom>
        </p:spPr>
        <p:style>
          <a:lnRef idx="3">
            <a:schemeClr val="dk1"/>
          </a:lnRef>
          <a:fillRef idx="0">
            <a:schemeClr val="dk1"/>
          </a:fillRef>
          <a:effectRef idx="2">
            <a:schemeClr val="dk1"/>
          </a:effectRef>
          <a:fontRef idx="minor">
            <a:schemeClr val="tx1"/>
          </a:fontRef>
        </p:style>
      </p:cxnSp>
      <p:sp>
        <p:nvSpPr>
          <p:cNvPr id="25" name="PUBLIC DOMAIN 3"/>
          <p:cNvSpPr txBox="1"/>
          <p:nvPr/>
        </p:nvSpPr>
        <p:spPr>
          <a:xfrm>
            <a:off x="3822794" y="3602710"/>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sp>
        <p:nvSpPr>
          <p:cNvPr id="24" name="PUBLIC DOMAIN 2"/>
          <p:cNvSpPr txBox="1"/>
          <p:nvPr/>
        </p:nvSpPr>
        <p:spPr>
          <a:xfrm>
            <a:off x="6044710" y="6060945"/>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sp>
        <p:nvSpPr>
          <p:cNvPr id="23" name="PUBLIC DOMAIN 1"/>
          <p:cNvSpPr txBox="1"/>
          <p:nvPr/>
        </p:nvSpPr>
        <p:spPr>
          <a:xfrm>
            <a:off x="8816713" y="2100004"/>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spTree>
    <p:extLst>
      <p:ext uri="{BB962C8B-B14F-4D97-AF65-F5344CB8AC3E}">
        <p14:creationId xmlns:p14="http://schemas.microsoft.com/office/powerpoint/2010/main" val="180884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rctx="PPT">
                                        <p:cTn id="20" dur="indefinite"/>
                                        <p:tgtEl>
                                          <p:spTgt spid="7"/>
                                        </p:tgtEl>
                                        <p:attrNameLst>
                                          <p:attrName>style.opacity</p:attrName>
                                        </p:attrNameLst>
                                      </p:cBhvr>
                                      <p:to>
                                        <p:strVal val="0.25"/>
                                      </p:to>
                                    </p:set>
                                    <p:animEffect filter="image" prLst="opacity: 0.25">
                                      <p:cBhvr rctx="IE">
                                        <p:cTn id="21" dur="indefinite"/>
                                        <p:tgtEl>
                                          <p:spTgt spid="7"/>
                                        </p:tgtEl>
                                      </p:cBhvr>
                                    </p:animEffect>
                                  </p:childTnLst>
                                </p:cTn>
                              </p:par>
                              <p:par>
                                <p:cTn id="22" presetID="9" presetClass="emph" presetSubtype="0" nodeType="withEffect">
                                  <p:stCondLst>
                                    <p:cond delay="0"/>
                                  </p:stCondLst>
                                  <p:childTnLst>
                                    <p:set>
                                      <p:cBhvr rctx="PPT">
                                        <p:cTn id="23" dur="indefinite"/>
                                        <p:tgtEl>
                                          <p:spTgt spid="9"/>
                                        </p:tgtEl>
                                        <p:attrNameLst>
                                          <p:attrName>style.opacity</p:attrName>
                                        </p:attrNameLst>
                                      </p:cBhvr>
                                      <p:to>
                                        <p:strVal val="0.25"/>
                                      </p:to>
                                    </p:set>
                                    <p:animEffect filter="image" prLst="opacity: 0.25">
                                      <p:cBhvr rctx="IE">
                                        <p:cTn id="24" dur="indefinite"/>
                                        <p:tgtEl>
                                          <p:spTgt spid="9"/>
                                        </p:tgtEl>
                                      </p:cBhvr>
                                    </p:animEffect>
                                  </p:childTnLst>
                                </p:cTn>
                              </p:par>
                              <p:par>
                                <p:cTn id="25" presetID="9" presetClass="emph" presetSubtype="0" nodeType="withEffect">
                                  <p:stCondLst>
                                    <p:cond delay="0"/>
                                  </p:stCondLst>
                                  <p:childTnLst>
                                    <p:set>
                                      <p:cBhvr rctx="PPT">
                                        <p:cTn id="26" dur="indefinite"/>
                                        <p:tgtEl>
                                          <p:spTgt spid="6"/>
                                        </p:tgtEl>
                                        <p:attrNameLst>
                                          <p:attrName>style.opacity</p:attrName>
                                        </p:attrNameLst>
                                      </p:cBhvr>
                                      <p:to>
                                        <p:strVal val="0.25"/>
                                      </p:to>
                                    </p:set>
                                    <p:animEffect filter="image" prLst="opacity: 0.25">
                                      <p:cBhvr rctx="IE">
                                        <p:cTn id="27" dur="indefinite"/>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22" presetClass="entr" presetSubtype="2"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righ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22" presetClass="entr" presetSubtype="2"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right)">
                                      <p:cBhvr>
                                        <p:cTn id="41" dur="500"/>
                                        <p:tgtEl>
                                          <p:spTgt spid="14"/>
                                        </p:tgtEl>
                                      </p:cBhvr>
                                    </p:animEffect>
                                  </p:childTnLst>
                                </p:cTn>
                              </p:par>
                              <p:par>
                                <p:cTn id="42" presetID="9" presetClass="emph" presetSubtype="0" nodeType="withEffect">
                                  <p:stCondLst>
                                    <p:cond delay="0"/>
                                  </p:stCondLst>
                                  <p:childTnLst>
                                    <p:set>
                                      <p:cBhvr rctx="PPT">
                                        <p:cTn id="43" dur="indefinite"/>
                                        <p:tgtEl>
                                          <p:spTgt spid="12"/>
                                        </p:tgtEl>
                                        <p:attrNameLst>
                                          <p:attrName>style.opacity</p:attrName>
                                        </p:attrNameLst>
                                      </p:cBhvr>
                                      <p:to>
                                        <p:strVal val="0.25"/>
                                      </p:to>
                                    </p:set>
                                    <p:animEffect filter="image" prLst="opacity: 0.25">
                                      <p:cBhvr rctx="IE">
                                        <p:cTn id="44" dur="indefinite"/>
                                        <p:tgtEl>
                                          <p:spTgt spid="12"/>
                                        </p:tgtEl>
                                      </p:cBhvr>
                                    </p:animEffect>
                                  </p:childTnLst>
                                </p:cTn>
                              </p:par>
                              <p:par>
                                <p:cTn id="45" presetID="9" presetClass="emph" presetSubtype="0" grpId="1" nodeType="withEffect">
                                  <p:stCondLst>
                                    <p:cond delay="0"/>
                                  </p:stCondLst>
                                  <p:childTnLst>
                                    <p:set>
                                      <p:cBhvr rctx="PPT">
                                        <p:cTn id="46" dur="indefinite"/>
                                        <p:tgtEl>
                                          <p:spTgt spid="10"/>
                                        </p:tgtEl>
                                        <p:attrNameLst>
                                          <p:attrName>style.opacity</p:attrName>
                                        </p:attrNameLst>
                                      </p:cBhvr>
                                      <p:to>
                                        <p:strVal val="0.25"/>
                                      </p:to>
                                    </p:set>
                                    <p:animEffect filter="image" prLst="opacity: 0.25">
                                      <p:cBhvr rctx="IE">
                                        <p:cTn id="47" dur="indefinite"/>
                                        <p:tgtEl>
                                          <p:spTgt spid="10"/>
                                        </p:tgtEl>
                                      </p:cBhvr>
                                    </p:animEffect>
                                  </p:childTnLst>
                                </p:cTn>
                              </p:par>
                              <p:par>
                                <p:cTn id="48" presetID="9" presetClass="emph" presetSubtype="0" nodeType="withEffect">
                                  <p:stCondLst>
                                    <p:cond delay="0"/>
                                  </p:stCondLst>
                                  <p:childTnLst>
                                    <p:set>
                                      <p:cBhvr rctx="PPT">
                                        <p:cTn id="49" dur="indefinite"/>
                                        <p:tgtEl>
                                          <p:spTgt spid="7"/>
                                        </p:tgtEl>
                                        <p:attrNameLst>
                                          <p:attrName>style.opacity</p:attrName>
                                        </p:attrNameLst>
                                      </p:cBhvr>
                                      <p:to>
                                        <p:strVal val="0.25"/>
                                      </p:to>
                                    </p:set>
                                    <p:animEffect filter="image" prLst="opacity: 0.25">
                                      <p:cBhvr rctx="IE">
                                        <p:cTn id="50" dur="indefinite"/>
                                        <p:tgtEl>
                                          <p:spTgt spid="7"/>
                                        </p:tgtEl>
                                      </p:cBhvr>
                                    </p:animEffect>
                                  </p:childTnLst>
                                </p:cTn>
                              </p:par>
                              <p:par>
                                <p:cTn id="51" presetID="9" presetClass="emph" presetSubtype="0" nodeType="withEffect">
                                  <p:stCondLst>
                                    <p:cond delay="0"/>
                                  </p:stCondLst>
                                  <p:childTnLst>
                                    <p:set>
                                      <p:cBhvr rctx="PPT">
                                        <p:cTn id="52" dur="indefinite"/>
                                        <p:tgtEl>
                                          <p:spTgt spid="9"/>
                                        </p:tgtEl>
                                        <p:attrNameLst>
                                          <p:attrName>style.opacity</p:attrName>
                                        </p:attrNameLst>
                                      </p:cBhvr>
                                      <p:to>
                                        <p:strVal val="1"/>
                                      </p:to>
                                    </p:set>
                                    <p:animEffect filter="image" prLst="opacity: 1">
                                      <p:cBhvr rctx="IE">
                                        <p:cTn id="53" dur="indefinite"/>
                                        <p:tgtEl>
                                          <p:spTgt spid="9"/>
                                        </p:tgtEl>
                                      </p:cBhvr>
                                    </p:animEffect>
                                  </p:childTnLst>
                                </p:cTn>
                              </p:par>
                              <p:par>
                                <p:cTn id="54" presetID="9" presetClass="emph" presetSubtype="0" nodeType="withEffect">
                                  <p:stCondLst>
                                    <p:cond delay="0"/>
                                  </p:stCondLst>
                                  <p:childTnLst>
                                    <p:set>
                                      <p:cBhvr rctx="PPT">
                                        <p:cTn id="55" dur="indefinite"/>
                                        <p:tgtEl>
                                          <p:spTgt spid="6"/>
                                        </p:tgtEl>
                                        <p:attrNameLst>
                                          <p:attrName>style.opacity</p:attrName>
                                        </p:attrNameLst>
                                      </p:cBhvr>
                                      <p:to>
                                        <p:strVal val="0.25"/>
                                      </p:to>
                                    </p:set>
                                    <p:animEffect filter="image" prLst="opacity: 0.25">
                                      <p:cBhvr rctx="IE">
                                        <p:cTn id="56" dur="indefinite"/>
                                        <p:tgtEl>
                                          <p:spTgt spid="6"/>
                                        </p:tgtEl>
                                      </p:cBhvr>
                                    </p:animEffect>
                                  </p:childTnLst>
                                </p:cTn>
                              </p:par>
                              <p:par>
                                <p:cTn id="57" presetID="9" presetClass="emph" presetSubtype="0" nodeType="withEffect">
                                  <p:stCondLst>
                                    <p:cond delay="0"/>
                                  </p:stCondLst>
                                  <p:childTnLst>
                                    <p:set>
                                      <p:cBhvr rctx="PPT">
                                        <p:cTn id="58" dur="indefinite"/>
                                        <p:tgtEl>
                                          <p:spTgt spid="8"/>
                                        </p:tgtEl>
                                        <p:attrNameLst>
                                          <p:attrName>style.opacity</p:attrName>
                                        </p:attrNameLst>
                                      </p:cBhvr>
                                      <p:to>
                                        <p:strVal val="0.25"/>
                                      </p:to>
                                    </p:set>
                                    <p:animEffect filter="image" prLst="opacity: 0.25">
                                      <p:cBhvr rctx="IE">
                                        <p:cTn id="59" dur="indefinite"/>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par>
                                <p:cTn id="70" presetID="22" presetClass="entr" presetSubtype="8"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left)">
                                      <p:cBhvr>
                                        <p:cTn id="72" dur="500"/>
                                        <p:tgtEl>
                                          <p:spTgt spid="16"/>
                                        </p:tgtEl>
                                      </p:cBhvr>
                                    </p:animEffect>
                                  </p:childTnLst>
                                </p:cTn>
                              </p:par>
                              <p:par>
                                <p:cTn id="73" presetID="9" presetClass="emph" presetSubtype="0" nodeType="withEffect">
                                  <p:stCondLst>
                                    <p:cond delay="0"/>
                                  </p:stCondLst>
                                  <p:childTnLst>
                                    <p:set>
                                      <p:cBhvr rctx="PPT">
                                        <p:cTn id="74" dur="indefinite"/>
                                        <p:tgtEl>
                                          <p:spTgt spid="14"/>
                                        </p:tgtEl>
                                        <p:attrNameLst>
                                          <p:attrName>style.opacity</p:attrName>
                                        </p:attrNameLst>
                                      </p:cBhvr>
                                      <p:to>
                                        <p:strVal val="0.25"/>
                                      </p:to>
                                    </p:set>
                                    <p:animEffect filter="image" prLst="opacity: 0.25">
                                      <p:cBhvr rctx="IE">
                                        <p:cTn id="75" dur="indefinite"/>
                                        <p:tgtEl>
                                          <p:spTgt spid="14"/>
                                        </p:tgtEl>
                                      </p:cBhvr>
                                    </p:animEffect>
                                  </p:childTnLst>
                                </p:cTn>
                              </p:par>
                              <p:par>
                                <p:cTn id="76" presetID="9" presetClass="emph" presetSubtype="0" grpId="1" nodeType="withEffect">
                                  <p:stCondLst>
                                    <p:cond delay="0"/>
                                  </p:stCondLst>
                                  <p:childTnLst>
                                    <p:set>
                                      <p:cBhvr rctx="PPT">
                                        <p:cTn id="77" dur="indefinite"/>
                                        <p:tgtEl>
                                          <p:spTgt spid="13"/>
                                        </p:tgtEl>
                                        <p:attrNameLst>
                                          <p:attrName>style.opacity</p:attrName>
                                        </p:attrNameLst>
                                      </p:cBhvr>
                                      <p:to>
                                        <p:strVal val="0.25"/>
                                      </p:to>
                                    </p:set>
                                    <p:animEffect filter="image" prLst="opacity: 0.25">
                                      <p:cBhvr rctx="IE">
                                        <p:cTn id="78" dur="indefinite"/>
                                        <p:tgtEl>
                                          <p:spTgt spid="13"/>
                                        </p:tgtEl>
                                      </p:cBhvr>
                                    </p:animEffect>
                                  </p:childTnLst>
                                </p:cTn>
                              </p:par>
                              <p:par>
                                <p:cTn id="79" presetID="9" presetClass="emph" presetSubtype="0" grpId="1" nodeType="withEffect">
                                  <p:stCondLst>
                                    <p:cond delay="0"/>
                                  </p:stCondLst>
                                  <p:childTnLst>
                                    <p:set>
                                      <p:cBhvr rctx="PPT">
                                        <p:cTn id="80" dur="indefinite"/>
                                        <p:tgtEl>
                                          <p:spTgt spid="23"/>
                                        </p:tgtEl>
                                        <p:attrNameLst>
                                          <p:attrName>style.opacity</p:attrName>
                                        </p:attrNameLst>
                                      </p:cBhvr>
                                      <p:to>
                                        <p:strVal val="0.25"/>
                                      </p:to>
                                    </p:set>
                                    <p:animEffect filter="image" prLst="opacity: 0.25">
                                      <p:cBhvr rctx="IE">
                                        <p:cTn id="81" dur="indefinite"/>
                                        <p:tgtEl>
                                          <p:spTgt spid="23"/>
                                        </p:tgtEl>
                                      </p:cBhvr>
                                    </p:animEffect>
                                  </p:childTnLst>
                                </p:cTn>
                              </p:par>
                              <p:par>
                                <p:cTn id="82" presetID="9" presetClass="emph" presetSubtype="0" nodeType="withEffect">
                                  <p:stCondLst>
                                    <p:cond delay="0"/>
                                  </p:stCondLst>
                                  <p:childTnLst>
                                    <p:set>
                                      <p:cBhvr rctx="PPT">
                                        <p:cTn id="83" dur="indefinite"/>
                                        <p:tgtEl>
                                          <p:spTgt spid="8"/>
                                        </p:tgtEl>
                                        <p:attrNameLst>
                                          <p:attrName>style.opacity</p:attrName>
                                        </p:attrNameLst>
                                      </p:cBhvr>
                                      <p:to>
                                        <p:strVal val="0.25"/>
                                      </p:to>
                                    </p:set>
                                    <p:animEffect filter="image" prLst="opacity: 0.25">
                                      <p:cBhvr rctx="IE">
                                        <p:cTn id="84" dur="indefinite"/>
                                        <p:tgtEl>
                                          <p:spTgt spid="8"/>
                                        </p:tgtEl>
                                      </p:cBhvr>
                                    </p:animEffect>
                                  </p:childTnLst>
                                </p:cTn>
                              </p:par>
                              <p:par>
                                <p:cTn id="85" presetID="9" presetClass="emph" presetSubtype="0" nodeType="withEffect">
                                  <p:stCondLst>
                                    <p:cond delay="0"/>
                                  </p:stCondLst>
                                  <p:childTnLst>
                                    <p:set>
                                      <p:cBhvr rctx="PPT">
                                        <p:cTn id="86" dur="indefinite"/>
                                        <p:tgtEl>
                                          <p:spTgt spid="7"/>
                                        </p:tgtEl>
                                        <p:attrNameLst>
                                          <p:attrName>style.opacity</p:attrName>
                                        </p:attrNameLst>
                                      </p:cBhvr>
                                      <p:to>
                                        <p:strVal val="0.25"/>
                                      </p:to>
                                    </p:set>
                                    <p:animEffect filter="image" prLst="opacity: 0.25">
                                      <p:cBhvr rctx="IE">
                                        <p:cTn id="87" dur="indefinite"/>
                                        <p:tgtEl>
                                          <p:spTgt spid="7"/>
                                        </p:tgtEl>
                                      </p:cBhvr>
                                    </p:animEffect>
                                  </p:childTnLst>
                                </p:cTn>
                              </p:par>
                              <p:par>
                                <p:cTn id="88" presetID="9" presetClass="emph" presetSubtype="0" nodeType="withEffect">
                                  <p:stCondLst>
                                    <p:cond delay="0"/>
                                  </p:stCondLst>
                                  <p:childTnLst>
                                    <p:set>
                                      <p:cBhvr rctx="PPT">
                                        <p:cTn id="89" dur="indefinite"/>
                                        <p:tgtEl>
                                          <p:spTgt spid="9"/>
                                        </p:tgtEl>
                                        <p:attrNameLst>
                                          <p:attrName>style.opacity</p:attrName>
                                        </p:attrNameLst>
                                      </p:cBhvr>
                                      <p:to>
                                        <p:strVal val="0.25"/>
                                      </p:to>
                                    </p:set>
                                    <p:animEffect filter="image" prLst="opacity: 0.25">
                                      <p:cBhvr rctx="IE">
                                        <p:cTn id="90" dur="indefinite"/>
                                        <p:tgtEl>
                                          <p:spTgt spid="9"/>
                                        </p:tgtEl>
                                      </p:cBhvr>
                                    </p:animEffect>
                                  </p:childTnLst>
                                </p:cTn>
                              </p:par>
                              <p:par>
                                <p:cTn id="91" presetID="9" presetClass="emph" presetSubtype="0" nodeType="withEffect">
                                  <p:stCondLst>
                                    <p:cond delay="0"/>
                                  </p:stCondLst>
                                  <p:childTnLst>
                                    <p:set>
                                      <p:cBhvr rctx="PPT">
                                        <p:cTn id="92" dur="indefinite"/>
                                        <p:tgtEl>
                                          <p:spTgt spid="6"/>
                                        </p:tgtEl>
                                        <p:attrNameLst>
                                          <p:attrName>style.opacity</p:attrName>
                                        </p:attrNameLst>
                                      </p:cBhvr>
                                      <p:to>
                                        <p:strVal val="1"/>
                                      </p:to>
                                    </p:set>
                                    <p:animEffect filter="image" prLst="opacity: 1">
                                      <p:cBhvr rctx="IE">
                                        <p:cTn id="93" dur="indefinite"/>
                                        <p:tgtEl>
                                          <p:spTgt spid="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fade">
                                      <p:cBhvr>
                                        <p:cTn id="98" dur="500"/>
                                        <p:tgtEl>
                                          <p:spTgt spid="24"/>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500"/>
                                        <p:tgtEl>
                                          <p:spTgt spid="19"/>
                                        </p:tgtEl>
                                      </p:cBhvr>
                                    </p:animEffect>
                                  </p:childTnLst>
                                </p:cTn>
                              </p:par>
                              <p:par>
                                <p:cTn id="104" presetID="22" presetClass="entr" presetSubtype="2" fill="hold" nodeType="withEffect">
                                  <p:stCondLst>
                                    <p:cond delay="0"/>
                                  </p:stCondLst>
                                  <p:childTnLst>
                                    <p:set>
                                      <p:cBhvr>
                                        <p:cTn id="105" dur="1" fill="hold">
                                          <p:stCondLst>
                                            <p:cond delay="0"/>
                                          </p:stCondLst>
                                        </p:cTn>
                                        <p:tgtEl>
                                          <p:spTgt spid="20"/>
                                        </p:tgtEl>
                                        <p:attrNameLst>
                                          <p:attrName>style.visibility</p:attrName>
                                        </p:attrNameLst>
                                      </p:cBhvr>
                                      <p:to>
                                        <p:strVal val="visible"/>
                                      </p:to>
                                    </p:set>
                                    <p:animEffect transition="in" filter="wipe(right)">
                                      <p:cBhvr>
                                        <p:cTn id="106" dur="500"/>
                                        <p:tgtEl>
                                          <p:spTgt spid="20"/>
                                        </p:tgtEl>
                                      </p:cBhvr>
                                    </p:animEffect>
                                  </p:childTnLst>
                                </p:cTn>
                              </p:par>
                              <p:par>
                                <p:cTn id="107" presetID="9" presetClass="emph" presetSubtype="0" nodeType="withEffect">
                                  <p:stCondLst>
                                    <p:cond delay="0"/>
                                  </p:stCondLst>
                                  <p:childTnLst>
                                    <p:set>
                                      <p:cBhvr rctx="PPT">
                                        <p:cTn id="108" dur="indefinite"/>
                                        <p:tgtEl>
                                          <p:spTgt spid="16"/>
                                        </p:tgtEl>
                                        <p:attrNameLst>
                                          <p:attrName>style.opacity</p:attrName>
                                        </p:attrNameLst>
                                      </p:cBhvr>
                                      <p:to>
                                        <p:strVal val="0.25"/>
                                      </p:to>
                                    </p:set>
                                    <p:animEffect filter="image" prLst="opacity: 0.25">
                                      <p:cBhvr rctx="IE">
                                        <p:cTn id="109" dur="indefinite"/>
                                        <p:tgtEl>
                                          <p:spTgt spid="16"/>
                                        </p:tgtEl>
                                      </p:cBhvr>
                                    </p:animEffect>
                                  </p:childTnLst>
                                </p:cTn>
                              </p:par>
                              <p:par>
                                <p:cTn id="110" presetID="9" presetClass="emph" presetSubtype="0" grpId="1" nodeType="withEffect">
                                  <p:stCondLst>
                                    <p:cond delay="0"/>
                                  </p:stCondLst>
                                  <p:childTnLst>
                                    <p:set>
                                      <p:cBhvr rctx="PPT">
                                        <p:cTn id="111" dur="indefinite"/>
                                        <p:tgtEl>
                                          <p:spTgt spid="24"/>
                                        </p:tgtEl>
                                        <p:attrNameLst>
                                          <p:attrName>style.opacity</p:attrName>
                                        </p:attrNameLst>
                                      </p:cBhvr>
                                      <p:to>
                                        <p:strVal val="0.25"/>
                                      </p:to>
                                    </p:set>
                                    <p:animEffect filter="image" prLst="opacity: 0.25">
                                      <p:cBhvr rctx="IE">
                                        <p:cTn id="112" dur="indefinite"/>
                                        <p:tgtEl>
                                          <p:spTgt spid="24"/>
                                        </p:tgtEl>
                                      </p:cBhvr>
                                    </p:animEffect>
                                  </p:childTnLst>
                                </p:cTn>
                              </p:par>
                              <p:par>
                                <p:cTn id="113" presetID="9" presetClass="emph" presetSubtype="0" grpId="1" nodeType="withEffect">
                                  <p:stCondLst>
                                    <p:cond delay="0"/>
                                  </p:stCondLst>
                                  <p:childTnLst>
                                    <p:set>
                                      <p:cBhvr rctx="PPT">
                                        <p:cTn id="114" dur="indefinite"/>
                                        <p:tgtEl>
                                          <p:spTgt spid="15"/>
                                        </p:tgtEl>
                                        <p:attrNameLst>
                                          <p:attrName>style.opacity</p:attrName>
                                        </p:attrNameLst>
                                      </p:cBhvr>
                                      <p:to>
                                        <p:strVal val="0.25"/>
                                      </p:to>
                                    </p:set>
                                    <p:animEffect filter="image" prLst="opacity: 0.25">
                                      <p:cBhvr rctx="IE">
                                        <p:cTn id="115" dur="indefinite"/>
                                        <p:tgtEl>
                                          <p:spTgt spid="15"/>
                                        </p:tgtEl>
                                      </p:cBhvr>
                                    </p:animEffect>
                                  </p:childTnLst>
                                </p:cTn>
                              </p:par>
                              <p:par>
                                <p:cTn id="116" presetID="9" presetClass="emph" presetSubtype="0" nodeType="withEffect">
                                  <p:stCondLst>
                                    <p:cond delay="0"/>
                                  </p:stCondLst>
                                  <p:childTnLst>
                                    <p:set>
                                      <p:cBhvr rctx="PPT">
                                        <p:cTn id="117" dur="indefinite"/>
                                        <p:tgtEl>
                                          <p:spTgt spid="8"/>
                                        </p:tgtEl>
                                        <p:attrNameLst>
                                          <p:attrName>style.opacity</p:attrName>
                                        </p:attrNameLst>
                                      </p:cBhvr>
                                      <p:to>
                                        <p:strVal val="0.25"/>
                                      </p:to>
                                    </p:set>
                                    <p:animEffect filter="image" prLst="opacity: 0.25">
                                      <p:cBhvr rctx="IE">
                                        <p:cTn id="118" dur="indefinite"/>
                                        <p:tgtEl>
                                          <p:spTgt spid="8"/>
                                        </p:tgtEl>
                                      </p:cBhvr>
                                    </p:animEffect>
                                  </p:childTnLst>
                                </p:cTn>
                              </p:par>
                              <p:par>
                                <p:cTn id="119" presetID="9" presetClass="emph" presetSubtype="0" nodeType="withEffect">
                                  <p:stCondLst>
                                    <p:cond delay="0"/>
                                  </p:stCondLst>
                                  <p:childTnLst>
                                    <p:set>
                                      <p:cBhvr rctx="PPT">
                                        <p:cTn id="120" dur="indefinite"/>
                                        <p:tgtEl>
                                          <p:spTgt spid="9"/>
                                        </p:tgtEl>
                                        <p:attrNameLst>
                                          <p:attrName>style.opacity</p:attrName>
                                        </p:attrNameLst>
                                      </p:cBhvr>
                                      <p:to>
                                        <p:strVal val="0.25"/>
                                      </p:to>
                                    </p:set>
                                    <p:animEffect filter="image" prLst="opacity: 0.25">
                                      <p:cBhvr rctx="IE">
                                        <p:cTn id="121" dur="indefinite"/>
                                        <p:tgtEl>
                                          <p:spTgt spid="9"/>
                                        </p:tgtEl>
                                      </p:cBhvr>
                                    </p:animEffect>
                                  </p:childTnLst>
                                </p:cTn>
                              </p:par>
                              <p:par>
                                <p:cTn id="122" presetID="9" presetClass="emph" presetSubtype="0" nodeType="withEffect">
                                  <p:stCondLst>
                                    <p:cond delay="0"/>
                                  </p:stCondLst>
                                  <p:childTnLst>
                                    <p:set>
                                      <p:cBhvr rctx="PPT">
                                        <p:cTn id="123" dur="indefinite"/>
                                        <p:tgtEl>
                                          <p:spTgt spid="6"/>
                                        </p:tgtEl>
                                        <p:attrNameLst>
                                          <p:attrName>style.opacity</p:attrName>
                                        </p:attrNameLst>
                                      </p:cBhvr>
                                      <p:to>
                                        <p:strVal val="0.25"/>
                                      </p:to>
                                    </p:set>
                                    <p:animEffect filter="image" prLst="opacity: 0.25">
                                      <p:cBhvr rctx="IE">
                                        <p:cTn id="124" dur="indefinite"/>
                                        <p:tgtEl>
                                          <p:spTgt spid="6"/>
                                        </p:tgtEl>
                                      </p:cBhvr>
                                    </p:animEffect>
                                  </p:childTnLst>
                                </p:cTn>
                              </p:par>
                              <p:par>
                                <p:cTn id="125" presetID="9" presetClass="emph" presetSubtype="0" nodeType="withEffect">
                                  <p:stCondLst>
                                    <p:cond delay="0"/>
                                  </p:stCondLst>
                                  <p:childTnLst>
                                    <p:set>
                                      <p:cBhvr rctx="PPT">
                                        <p:cTn id="126" dur="indefinite"/>
                                        <p:tgtEl>
                                          <p:spTgt spid="7"/>
                                        </p:tgtEl>
                                        <p:attrNameLst>
                                          <p:attrName>style.opacity</p:attrName>
                                        </p:attrNameLst>
                                      </p:cBhvr>
                                      <p:to>
                                        <p:strVal val="1"/>
                                      </p:to>
                                    </p:set>
                                    <p:animEffect filter="image" prLst="opacity: 1">
                                      <p:cBhvr rctx="IE">
                                        <p:cTn id="127" dur="indefinite"/>
                                        <p:tgtEl>
                                          <p:spTgt spid="7"/>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25"/>
                                        </p:tgtEl>
                                        <p:attrNameLst>
                                          <p:attrName>style.visibility</p:attrName>
                                        </p:attrNameLst>
                                      </p:cBhvr>
                                      <p:to>
                                        <p:strVal val="visible"/>
                                      </p:to>
                                    </p:set>
                                    <p:animEffect transition="in" filter="fade">
                                      <p:cBhvr>
                                        <p:cTn id="132" dur="500"/>
                                        <p:tgtEl>
                                          <p:spTgt spid="25"/>
                                        </p:tgtEl>
                                      </p:cBhvr>
                                    </p:animEffect>
                                  </p:childTnLst>
                                </p:cTn>
                              </p:par>
                            </p:childTnLst>
                          </p:cTn>
                        </p:par>
                      </p:childTnLst>
                    </p:cTn>
                  </p:par>
                  <p:par>
                    <p:cTn id="133" fill="hold">
                      <p:stCondLst>
                        <p:cond delay="indefinite"/>
                      </p:stCondLst>
                      <p:childTnLst>
                        <p:par>
                          <p:cTn id="134" fill="hold">
                            <p:stCondLst>
                              <p:cond delay="0"/>
                            </p:stCondLst>
                            <p:childTnLst>
                              <p:par>
                                <p:cTn id="135" presetID="9" presetClass="emph" presetSubtype="0" grpId="2" nodeType="clickEffect">
                                  <p:stCondLst>
                                    <p:cond delay="0"/>
                                  </p:stCondLst>
                                  <p:childTnLst>
                                    <p:set>
                                      <p:cBhvr rctx="PPT">
                                        <p:cTn id="136" dur="indefinite"/>
                                        <p:tgtEl>
                                          <p:spTgt spid="23"/>
                                        </p:tgtEl>
                                        <p:attrNameLst>
                                          <p:attrName>style.opacity</p:attrName>
                                        </p:attrNameLst>
                                      </p:cBhvr>
                                      <p:to>
                                        <p:strVal val="1"/>
                                      </p:to>
                                    </p:set>
                                    <p:animEffect filter="image" prLst="opacity: 1">
                                      <p:cBhvr rctx="IE">
                                        <p:cTn id="137" dur="indefinite"/>
                                        <p:tgtEl>
                                          <p:spTgt spid="23"/>
                                        </p:tgtEl>
                                      </p:cBhvr>
                                    </p:animEffect>
                                  </p:childTnLst>
                                </p:cTn>
                              </p:par>
                              <p:par>
                                <p:cTn id="138" presetID="9" presetClass="emph" presetSubtype="0" grpId="2" nodeType="withEffect">
                                  <p:stCondLst>
                                    <p:cond delay="0"/>
                                  </p:stCondLst>
                                  <p:childTnLst>
                                    <p:set>
                                      <p:cBhvr rctx="PPT">
                                        <p:cTn id="139" dur="indefinite"/>
                                        <p:tgtEl>
                                          <p:spTgt spid="24"/>
                                        </p:tgtEl>
                                        <p:attrNameLst>
                                          <p:attrName>style.opacity</p:attrName>
                                        </p:attrNameLst>
                                      </p:cBhvr>
                                      <p:to>
                                        <p:strVal val="1"/>
                                      </p:to>
                                    </p:set>
                                    <p:animEffect filter="image" prLst="opacity: 1">
                                      <p:cBhvr rctx="IE">
                                        <p:cTn id="140" dur="indefinite"/>
                                        <p:tgtEl>
                                          <p:spTgt spid="24"/>
                                        </p:tgtEl>
                                      </p:cBhvr>
                                    </p:animEffect>
                                  </p:childTnLst>
                                </p:cTn>
                              </p:par>
                              <p:par>
                                <p:cTn id="141" presetID="9" presetClass="emph" presetSubtype="0" grpId="1" nodeType="withEffect">
                                  <p:stCondLst>
                                    <p:cond delay="0"/>
                                  </p:stCondLst>
                                  <p:childTnLst>
                                    <p:set>
                                      <p:cBhvr rctx="PPT">
                                        <p:cTn id="142" dur="indefinite"/>
                                        <p:tgtEl>
                                          <p:spTgt spid="25"/>
                                        </p:tgtEl>
                                        <p:attrNameLst>
                                          <p:attrName>style.opacity</p:attrName>
                                        </p:attrNameLst>
                                      </p:cBhvr>
                                      <p:to>
                                        <p:strVal val="1"/>
                                      </p:to>
                                    </p:set>
                                    <p:animEffect filter="image" prLst="opacity: 1">
                                      <p:cBhvr rctx="IE">
                                        <p:cTn id="143" dur="indefinite"/>
                                        <p:tgtEl>
                                          <p:spTgt spid="25"/>
                                        </p:tgtEl>
                                      </p:cBhvr>
                                    </p:animEffect>
                                  </p:childTnLst>
                                </p:cTn>
                              </p:par>
                              <p:par>
                                <p:cTn id="144" presetID="9" presetClass="emph" presetSubtype="0" nodeType="withEffect">
                                  <p:stCondLst>
                                    <p:cond delay="0"/>
                                  </p:stCondLst>
                                  <p:childTnLst>
                                    <p:set>
                                      <p:cBhvr rctx="PPT">
                                        <p:cTn id="145" dur="indefinite"/>
                                        <p:tgtEl>
                                          <p:spTgt spid="20"/>
                                        </p:tgtEl>
                                        <p:attrNameLst>
                                          <p:attrName>style.opacity</p:attrName>
                                        </p:attrNameLst>
                                      </p:cBhvr>
                                      <p:to>
                                        <p:strVal val="1"/>
                                      </p:to>
                                    </p:set>
                                    <p:animEffect filter="image" prLst="opacity: 1">
                                      <p:cBhvr rctx="IE">
                                        <p:cTn id="146" dur="indefinite"/>
                                        <p:tgtEl>
                                          <p:spTgt spid="20"/>
                                        </p:tgtEl>
                                      </p:cBhvr>
                                    </p:animEffect>
                                  </p:childTnLst>
                                </p:cTn>
                              </p:par>
                              <p:par>
                                <p:cTn id="147" presetID="9" presetClass="emph" presetSubtype="0" grpId="1" nodeType="withEffect">
                                  <p:stCondLst>
                                    <p:cond delay="0"/>
                                  </p:stCondLst>
                                  <p:childTnLst>
                                    <p:set>
                                      <p:cBhvr rctx="PPT">
                                        <p:cTn id="148" dur="indefinite"/>
                                        <p:tgtEl>
                                          <p:spTgt spid="19"/>
                                        </p:tgtEl>
                                        <p:attrNameLst>
                                          <p:attrName>style.opacity</p:attrName>
                                        </p:attrNameLst>
                                      </p:cBhvr>
                                      <p:to>
                                        <p:strVal val="1"/>
                                      </p:to>
                                    </p:set>
                                    <p:animEffect filter="image" prLst="opacity: 1">
                                      <p:cBhvr rctx="IE">
                                        <p:cTn id="149" dur="indefinite"/>
                                        <p:tgtEl>
                                          <p:spTgt spid="19"/>
                                        </p:tgtEl>
                                      </p:cBhvr>
                                    </p:animEffect>
                                  </p:childTnLst>
                                </p:cTn>
                              </p:par>
                              <p:par>
                                <p:cTn id="150" presetID="9" presetClass="emph" presetSubtype="0" nodeType="withEffect">
                                  <p:stCondLst>
                                    <p:cond delay="0"/>
                                  </p:stCondLst>
                                  <p:childTnLst>
                                    <p:set>
                                      <p:cBhvr rctx="PPT">
                                        <p:cTn id="151" dur="indefinite"/>
                                        <p:tgtEl>
                                          <p:spTgt spid="9"/>
                                        </p:tgtEl>
                                        <p:attrNameLst>
                                          <p:attrName>style.opacity</p:attrName>
                                        </p:attrNameLst>
                                      </p:cBhvr>
                                      <p:to>
                                        <p:strVal val="1"/>
                                      </p:to>
                                    </p:set>
                                    <p:animEffect filter="image" prLst="opacity: 1">
                                      <p:cBhvr rctx="IE">
                                        <p:cTn id="152" dur="indefinite"/>
                                        <p:tgtEl>
                                          <p:spTgt spid="9"/>
                                        </p:tgtEl>
                                      </p:cBhvr>
                                    </p:animEffect>
                                  </p:childTnLst>
                                </p:cTn>
                              </p:par>
                              <p:par>
                                <p:cTn id="153" presetID="9" presetClass="emph" presetSubtype="0" nodeType="withEffect">
                                  <p:stCondLst>
                                    <p:cond delay="0"/>
                                  </p:stCondLst>
                                  <p:childTnLst>
                                    <p:set>
                                      <p:cBhvr rctx="PPT">
                                        <p:cTn id="154" dur="indefinite"/>
                                        <p:tgtEl>
                                          <p:spTgt spid="14"/>
                                        </p:tgtEl>
                                        <p:attrNameLst>
                                          <p:attrName>style.opacity</p:attrName>
                                        </p:attrNameLst>
                                      </p:cBhvr>
                                      <p:to>
                                        <p:strVal val="1"/>
                                      </p:to>
                                    </p:set>
                                    <p:animEffect filter="image" prLst="opacity: 1">
                                      <p:cBhvr rctx="IE">
                                        <p:cTn id="155" dur="indefinite"/>
                                        <p:tgtEl>
                                          <p:spTgt spid="14"/>
                                        </p:tgtEl>
                                      </p:cBhvr>
                                    </p:animEffect>
                                  </p:childTnLst>
                                </p:cTn>
                              </p:par>
                              <p:par>
                                <p:cTn id="156" presetID="9" presetClass="emph" presetSubtype="0" grpId="2" nodeType="withEffect">
                                  <p:stCondLst>
                                    <p:cond delay="0"/>
                                  </p:stCondLst>
                                  <p:childTnLst>
                                    <p:set>
                                      <p:cBhvr rctx="PPT">
                                        <p:cTn id="157" dur="indefinite"/>
                                        <p:tgtEl>
                                          <p:spTgt spid="13"/>
                                        </p:tgtEl>
                                        <p:attrNameLst>
                                          <p:attrName>style.opacity</p:attrName>
                                        </p:attrNameLst>
                                      </p:cBhvr>
                                      <p:to>
                                        <p:strVal val="1"/>
                                      </p:to>
                                    </p:set>
                                    <p:animEffect filter="image" prLst="opacity: 1">
                                      <p:cBhvr rctx="IE">
                                        <p:cTn id="158" dur="indefinite"/>
                                        <p:tgtEl>
                                          <p:spTgt spid="13"/>
                                        </p:tgtEl>
                                      </p:cBhvr>
                                    </p:animEffect>
                                  </p:childTnLst>
                                </p:cTn>
                              </p:par>
                              <p:par>
                                <p:cTn id="159" presetID="9" presetClass="emph" presetSubtype="0" nodeType="withEffect">
                                  <p:stCondLst>
                                    <p:cond delay="0"/>
                                  </p:stCondLst>
                                  <p:childTnLst>
                                    <p:set>
                                      <p:cBhvr rctx="PPT">
                                        <p:cTn id="160" dur="indefinite"/>
                                        <p:tgtEl>
                                          <p:spTgt spid="6"/>
                                        </p:tgtEl>
                                        <p:attrNameLst>
                                          <p:attrName>style.opacity</p:attrName>
                                        </p:attrNameLst>
                                      </p:cBhvr>
                                      <p:to>
                                        <p:strVal val="1"/>
                                      </p:to>
                                    </p:set>
                                    <p:animEffect filter="image" prLst="opacity: 1">
                                      <p:cBhvr rctx="IE">
                                        <p:cTn id="161" dur="indefinite"/>
                                        <p:tgtEl>
                                          <p:spTgt spid="6"/>
                                        </p:tgtEl>
                                      </p:cBhvr>
                                    </p:animEffect>
                                  </p:childTnLst>
                                </p:cTn>
                              </p:par>
                              <p:par>
                                <p:cTn id="162" presetID="9" presetClass="emph" presetSubtype="0" grpId="2" nodeType="withEffect">
                                  <p:stCondLst>
                                    <p:cond delay="0"/>
                                  </p:stCondLst>
                                  <p:childTnLst>
                                    <p:set>
                                      <p:cBhvr rctx="PPT">
                                        <p:cTn id="163" dur="indefinite"/>
                                        <p:tgtEl>
                                          <p:spTgt spid="15"/>
                                        </p:tgtEl>
                                        <p:attrNameLst>
                                          <p:attrName>style.opacity</p:attrName>
                                        </p:attrNameLst>
                                      </p:cBhvr>
                                      <p:to>
                                        <p:strVal val="1"/>
                                      </p:to>
                                    </p:set>
                                    <p:animEffect filter="image" prLst="opacity: 1">
                                      <p:cBhvr rctx="IE">
                                        <p:cTn id="164" dur="indefinite"/>
                                        <p:tgtEl>
                                          <p:spTgt spid="15"/>
                                        </p:tgtEl>
                                      </p:cBhvr>
                                    </p:animEffect>
                                  </p:childTnLst>
                                </p:cTn>
                              </p:par>
                              <p:par>
                                <p:cTn id="165" presetID="9" presetClass="emph" presetSubtype="0" nodeType="withEffect">
                                  <p:stCondLst>
                                    <p:cond delay="0"/>
                                  </p:stCondLst>
                                  <p:childTnLst>
                                    <p:set>
                                      <p:cBhvr rctx="PPT">
                                        <p:cTn id="166" dur="indefinite"/>
                                        <p:tgtEl>
                                          <p:spTgt spid="16"/>
                                        </p:tgtEl>
                                        <p:attrNameLst>
                                          <p:attrName>style.opacity</p:attrName>
                                        </p:attrNameLst>
                                      </p:cBhvr>
                                      <p:to>
                                        <p:strVal val="1"/>
                                      </p:to>
                                    </p:set>
                                    <p:animEffect filter="image" prLst="opacity: 1">
                                      <p:cBhvr rctx="IE">
                                        <p:cTn id="167" dur="indefinite"/>
                                        <p:tgtEl>
                                          <p:spTgt spid="16"/>
                                        </p:tgtEl>
                                      </p:cBhvr>
                                    </p:animEffect>
                                  </p:childTnLst>
                                </p:cTn>
                              </p:par>
                              <p:par>
                                <p:cTn id="168" presetID="9" presetClass="emph" presetSubtype="0" nodeType="withEffect">
                                  <p:stCondLst>
                                    <p:cond delay="0"/>
                                  </p:stCondLst>
                                  <p:childTnLst>
                                    <p:set>
                                      <p:cBhvr rctx="PPT">
                                        <p:cTn id="169" dur="indefinite"/>
                                        <p:tgtEl>
                                          <p:spTgt spid="7"/>
                                        </p:tgtEl>
                                        <p:attrNameLst>
                                          <p:attrName>style.opacity</p:attrName>
                                        </p:attrNameLst>
                                      </p:cBhvr>
                                      <p:to>
                                        <p:strVal val="1"/>
                                      </p:to>
                                    </p:set>
                                    <p:animEffect filter="image" prLst="opacity: 1">
                                      <p:cBhvr rctx="IE">
                                        <p:cTn id="170" dur="indefinite"/>
                                        <p:tgtEl>
                                          <p:spTgt spid="7"/>
                                        </p:tgtEl>
                                      </p:cBhvr>
                                    </p:animEffect>
                                  </p:childTnLst>
                                </p:cTn>
                              </p:par>
                              <p:par>
                                <p:cTn id="171" presetID="3" presetClass="emph" presetSubtype="2" fill="hold" grpId="3" nodeType="withEffect">
                                  <p:stCondLst>
                                    <p:cond delay="0"/>
                                  </p:stCondLst>
                                  <p:childTnLst>
                                    <p:animClr clrSpc="rgb" dir="cw">
                                      <p:cBhvr override="childStyle">
                                        <p:cTn id="172" dur="2000" fill="hold"/>
                                        <p:tgtEl>
                                          <p:spTgt spid="15"/>
                                        </p:tgtEl>
                                        <p:attrNameLst>
                                          <p:attrName>style.color</p:attrName>
                                        </p:attrNameLst>
                                      </p:cBhvr>
                                      <p:to>
                                        <a:srgbClr val="71AC47"/>
                                      </p:to>
                                    </p:animClr>
                                  </p:childTnLst>
                                </p:cTn>
                              </p:par>
                              <p:par>
                                <p:cTn id="173" presetID="3" presetClass="emph" presetSubtype="2" fill="hold" grpId="3" nodeType="withEffect">
                                  <p:stCondLst>
                                    <p:cond delay="0"/>
                                  </p:stCondLst>
                                  <p:childTnLst>
                                    <p:animClr clrSpc="rgb" dir="cw">
                                      <p:cBhvr override="childStyle">
                                        <p:cTn id="174" dur="2000" fill="hold"/>
                                        <p:tgtEl>
                                          <p:spTgt spid="13"/>
                                        </p:tgtEl>
                                        <p:attrNameLst>
                                          <p:attrName>style.color</p:attrName>
                                        </p:attrNameLst>
                                      </p:cBhvr>
                                      <p:to>
                                        <a:srgbClr val="71AC47"/>
                                      </p:to>
                                    </p:animClr>
                                  </p:childTnLst>
                                </p:cTn>
                              </p:par>
                              <p:par>
                                <p:cTn id="175" presetID="7" presetClass="emph" presetSubtype="2" fill="hold" nodeType="withEffect">
                                  <p:stCondLst>
                                    <p:cond delay="0"/>
                                  </p:stCondLst>
                                  <p:childTnLst>
                                    <p:animClr clrSpc="rgb" dir="cw">
                                      <p:cBhvr>
                                        <p:cTn id="176" dur="2000" fill="hold"/>
                                        <p:tgtEl>
                                          <p:spTgt spid="14"/>
                                        </p:tgtEl>
                                        <p:attrNameLst>
                                          <p:attrName>stroke.color</p:attrName>
                                        </p:attrNameLst>
                                      </p:cBhvr>
                                      <p:to>
                                        <a:srgbClr val="71AC47"/>
                                      </p:to>
                                    </p:animClr>
                                    <p:set>
                                      <p:cBhvr>
                                        <p:cTn id="177" dur="2000" fill="hold"/>
                                        <p:tgtEl>
                                          <p:spTgt spid="14"/>
                                        </p:tgtEl>
                                        <p:attrNameLst>
                                          <p:attrName>stroke.on</p:attrName>
                                        </p:attrNameLst>
                                      </p:cBhvr>
                                      <p:to>
                                        <p:strVal val="true"/>
                                      </p:to>
                                    </p:set>
                                  </p:childTnLst>
                                </p:cTn>
                              </p:par>
                              <p:par>
                                <p:cTn id="178" presetID="3" presetClass="emph" presetSubtype="2" fill="hold" grpId="2" nodeType="withEffect">
                                  <p:stCondLst>
                                    <p:cond delay="0"/>
                                  </p:stCondLst>
                                  <p:childTnLst>
                                    <p:animClr clrSpc="rgb" dir="cw">
                                      <p:cBhvr override="childStyle">
                                        <p:cTn id="179" dur="2000" fill="hold"/>
                                        <p:tgtEl>
                                          <p:spTgt spid="19"/>
                                        </p:tgtEl>
                                        <p:attrNameLst>
                                          <p:attrName>style.color</p:attrName>
                                        </p:attrNameLst>
                                      </p:cBhvr>
                                      <p:to>
                                        <a:srgbClr val="71AC47"/>
                                      </p:to>
                                    </p:animClr>
                                  </p:childTnLst>
                                </p:cTn>
                              </p:par>
                              <p:par>
                                <p:cTn id="180" presetID="7" presetClass="emph" presetSubtype="2" fill="hold" nodeType="withEffect">
                                  <p:stCondLst>
                                    <p:cond delay="0"/>
                                  </p:stCondLst>
                                  <p:childTnLst>
                                    <p:animClr clrSpc="rgb" dir="cw">
                                      <p:cBhvr>
                                        <p:cTn id="181" dur="2000" fill="hold"/>
                                        <p:tgtEl>
                                          <p:spTgt spid="20"/>
                                        </p:tgtEl>
                                        <p:attrNameLst>
                                          <p:attrName>stroke.color</p:attrName>
                                        </p:attrNameLst>
                                      </p:cBhvr>
                                      <p:to>
                                        <a:srgbClr val="71AC47"/>
                                      </p:to>
                                    </p:animClr>
                                    <p:set>
                                      <p:cBhvr>
                                        <p:cTn id="182" dur="2000" fill="hold"/>
                                        <p:tgtEl>
                                          <p:spTgt spid="20"/>
                                        </p:tgtEl>
                                        <p:attrNameLst>
                                          <p:attrName>stroke.on</p:attrName>
                                        </p:attrNameLst>
                                      </p:cBhvr>
                                      <p:to>
                                        <p:strVal val="true"/>
                                      </p:to>
                                    </p:set>
                                  </p:childTnLst>
                                </p:cTn>
                              </p:par>
                              <p:par>
                                <p:cTn id="183" presetID="7" presetClass="emph" presetSubtype="2" fill="hold" nodeType="withEffect">
                                  <p:stCondLst>
                                    <p:cond delay="0"/>
                                  </p:stCondLst>
                                  <p:childTnLst>
                                    <p:animClr clrSpc="rgb" dir="cw">
                                      <p:cBhvr>
                                        <p:cTn id="184" dur="2000" fill="hold"/>
                                        <p:tgtEl>
                                          <p:spTgt spid="16"/>
                                        </p:tgtEl>
                                        <p:attrNameLst>
                                          <p:attrName>stroke.color</p:attrName>
                                        </p:attrNameLst>
                                      </p:cBhvr>
                                      <p:to>
                                        <a:srgbClr val="71AC47"/>
                                      </p:to>
                                    </p:animClr>
                                    <p:set>
                                      <p:cBhvr>
                                        <p:cTn id="185" dur="2000" fill="hold"/>
                                        <p:tgtEl>
                                          <p:spTgt spid="16"/>
                                        </p:tgtEl>
                                        <p:attrNameLst>
                                          <p:attrName>stroke.on</p:attrName>
                                        </p:attrNameLst>
                                      </p:cBhvr>
                                      <p:to>
                                        <p:strVal val="true"/>
                                      </p:to>
                                    </p:set>
                                  </p:childTnLst>
                                </p:cTn>
                              </p:par>
                              <p:par>
                                <p:cTn id="186" presetID="3" presetClass="emph" presetSubtype="2" fill="hold" grpId="2" nodeType="withEffect">
                                  <p:stCondLst>
                                    <p:cond delay="0"/>
                                  </p:stCondLst>
                                  <p:childTnLst>
                                    <p:animClr clrSpc="rgb" dir="cw">
                                      <p:cBhvr override="childStyle">
                                        <p:cTn id="187" dur="2000" fill="hold"/>
                                        <p:tgtEl>
                                          <p:spTgt spid="10"/>
                                        </p:tgtEl>
                                        <p:attrNameLst>
                                          <p:attrName>style.color</p:attrName>
                                        </p:attrNameLst>
                                      </p:cBhvr>
                                      <p:to>
                                        <a:srgbClr val="FF2600"/>
                                      </p:to>
                                    </p:animClr>
                                  </p:childTnLst>
                                </p:cTn>
                              </p:par>
                              <p:par>
                                <p:cTn id="188" presetID="7" presetClass="emph" presetSubtype="2" fill="hold" nodeType="withEffect">
                                  <p:stCondLst>
                                    <p:cond delay="0"/>
                                  </p:stCondLst>
                                  <p:childTnLst>
                                    <p:animClr clrSpc="rgb" dir="cw">
                                      <p:cBhvr>
                                        <p:cTn id="189" dur="2000" fill="hold"/>
                                        <p:tgtEl>
                                          <p:spTgt spid="12"/>
                                        </p:tgtEl>
                                        <p:attrNameLst>
                                          <p:attrName>stroke.color</p:attrName>
                                        </p:attrNameLst>
                                      </p:cBhvr>
                                      <p:to>
                                        <a:srgbClr val="FF2600"/>
                                      </p:to>
                                    </p:animClr>
                                    <p:set>
                                      <p:cBhvr>
                                        <p:cTn id="190" dur="2000" fill="hold"/>
                                        <p:tgtEl>
                                          <p:spTgt spid="1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P spid="15" grpId="3"/>
      <p:bldP spid="13" grpId="0"/>
      <p:bldP spid="13" grpId="1"/>
      <p:bldP spid="13" grpId="2"/>
      <p:bldP spid="13" grpId="3"/>
      <p:bldP spid="10" grpId="0"/>
      <p:bldP spid="10" grpId="1"/>
      <p:bldP spid="10" grpId="2"/>
      <p:bldP spid="19" grpId="0"/>
      <p:bldP spid="19" grpId="1"/>
      <p:bldP spid="19" grpId="2"/>
      <p:bldP spid="25" grpId="0"/>
      <p:bldP spid="25" grpId="1"/>
      <p:bldP spid="24" grpId="0"/>
      <p:bldP spid="24" grpId="1"/>
      <p:bldP spid="24" grpId="2"/>
      <p:bldP spid="23" grpId="0"/>
      <p:bldP spid="23" grpId="1"/>
      <p:bldP spid="23"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niverse: Copyright Ineligib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86483">
            <a:off x="-857698" y="1419131"/>
            <a:ext cx="4130094" cy="4130094"/>
          </a:xfrm>
          <a:prstGeom prst="rect">
            <a:avLst/>
          </a:prstGeom>
        </p:spPr>
      </p:pic>
      <p:cxnSp>
        <p:nvCxnSpPr>
          <p:cNvPr id="16" name="Line: Copyright Waived"/>
          <p:cNvCxnSpPr>
            <a:stCxn id="15" idx="3"/>
          </p:cNvCxnSpPr>
          <p:nvPr/>
        </p:nvCxnSpPr>
        <p:spPr>
          <a:xfrm flipV="1">
            <a:off x="8152980" y="5713950"/>
            <a:ext cx="1049406" cy="279259"/>
          </a:xfrm>
          <a:prstGeom prst="line">
            <a:avLst/>
          </a:prstGeom>
        </p:spPr>
        <p:style>
          <a:lnRef idx="3">
            <a:schemeClr val="dk1"/>
          </a:lnRef>
          <a:fillRef idx="0">
            <a:schemeClr val="dk1"/>
          </a:fillRef>
          <a:effectRef idx="2">
            <a:schemeClr val="dk1"/>
          </a:effectRef>
          <a:fontRef idx="minor">
            <a:schemeClr val="tx1"/>
          </a:fontRef>
        </p:style>
      </p:cxnSp>
      <p:sp>
        <p:nvSpPr>
          <p:cNvPr id="15" name="Text: Copyright Waived"/>
          <p:cNvSpPr txBox="1"/>
          <p:nvPr/>
        </p:nvSpPr>
        <p:spPr>
          <a:xfrm>
            <a:off x="5845938" y="5808543"/>
            <a:ext cx="2307042" cy="369332"/>
          </a:xfrm>
          <a:prstGeom prst="rect">
            <a:avLst/>
          </a:prstGeom>
          <a:noFill/>
        </p:spPr>
        <p:txBody>
          <a:bodyPr wrap="none" rtlCol="0">
            <a:spAutoFit/>
          </a:bodyPr>
          <a:lstStyle/>
          <a:p>
            <a:r>
              <a:rPr lang="en-US" b="1" dirty="0">
                <a:latin typeface="Copperplate" charset="0"/>
                <a:ea typeface="Copperplate" charset="0"/>
                <a:cs typeface="Copperplate" charset="0"/>
              </a:rPr>
              <a:t>Copyright waived</a:t>
            </a:r>
          </a:p>
        </p:txBody>
      </p:sp>
      <p:pic>
        <p:nvPicPr>
          <p:cNvPr id="6" name="Universe: Copyright Waiv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702" y="3484178"/>
            <a:ext cx="4541298" cy="3831021"/>
          </a:xfrm>
          <a:prstGeom prst="rect">
            <a:avLst/>
          </a:prstGeom>
        </p:spPr>
      </p:pic>
      <p:sp>
        <p:nvSpPr>
          <p:cNvPr id="13" name="Text: Copyright Expired"/>
          <p:cNvSpPr txBox="1"/>
          <p:nvPr/>
        </p:nvSpPr>
        <p:spPr>
          <a:xfrm>
            <a:off x="8591466" y="1831836"/>
            <a:ext cx="2383986" cy="369332"/>
          </a:xfrm>
          <a:prstGeom prst="rect">
            <a:avLst/>
          </a:prstGeom>
          <a:noFill/>
        </p:spPr>
        <p:txBody>
          <a:bodyPr wrap="none" rtlCol="0">
            <a:spAutoFit/>
          </a:bodyPr>
          <a:lstStyle/>
          <a:p>
            <a:r>
              <a:rPr lang="en-US" b="1" dirty="0">
                <a:latin typeface="Copperplate" charset="0"/>
                <a:ea typeface="Copperplate" charset="0"/>
                <a:cs typeface="Copperplate" charset="0"/>
              </a:rPr>
              <a:t>Copyright expired</a:t>
            </a:r>
          </a:p>
        </p:txBody>
      </p:sp>
      <p:cxnSp>
        <p:nvCxnSpPr>
          <p:cNvPr id="14" name="Line: Copyright Expired"/>
          <p:cNvCxnSpPr/>
          <p:nvPr/>
        </p:nvCxnSpPr>
        <p:spPr>
          <a:xfrm flipH="1">
            <a:off x="7901289" y="2016502"/>
            <a:ext cx="690177" cy="493251"/>
          </a:xfrm>
          <a:prstGeom prst="line">
            <a:avLst/>
          </a:prstGeom>
        </p:spPr>
        <p:style>
          <a:lnRef idx="3">
            <a:schemeClr val="dk1"/>
          </a:lnRef>
          <a:fillRef idx="0">
            <a:schemeClr val="dk1"/>
          </a:fillRef>
          <a:effectRef idx="2">
            <a:schemeClr val="dk1"/>
          </a:effectRef>
          <a:fontRef idx="minor">
            <a:schemeClr val="tx1"/>
          </a:fontRef>
        </p:style>
      </p:cxnSp>
      <p:pic>
        <p:nvPicPr>
          <p:cNvPr id="9" name="Universe: Copyright Expir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6334">
            <a:off x="4093524" y="1488007"/>
            <a:ext cx="5212302" cy="2501905"/>
          </a:xfrm>
          <a:prstGeom prst="rect">
            <a:avLst/>
          </a:prstGeom>
        </p:spPr>
      </p:pic>
      <p:cxnSp>
        <p:nvCxnSpPr>
          <p:cNvPr id="12" name="Line: Copyrighted"/>
          <p:cNvCxnSpPr>
            <a:stCxn id="10" idx="1"/>
          </p:cNvCxnSpPr>
          <p:nvPr/>
        </p:nvCxnSpPr>
        <p:spPr>
          <a:xfrm flipH="1">
            <a:off x="5069289" y="4409825"/>
            <a:ext cx="690177" cy="493251"/>
          </a:xfrm>
          <a:prstGeom prst="line">
            <a:avLst/>
          </a:prstGeom>
        </p:spPr>
        <p:style>
          <a:lnRef idx="3">
            <a:schemeClr val="dk1"/>
          </a:lnRef>
          <a:fillRef idx="0">
            <a:schemeClr val="dk1"/>
          </a:fillRef>
          <a:effectRef idx="2">
            <a:schemeClr val="dk1"/>
          </a:effectRef>
          <a:fontRef idx="minor">
            <a:schemeClr val="tx1"/>
          </a:fontRef>
        </p:style>
      </p:cxnSp>
      <p:sp>
        <p:nvSpPr>
          <p:cNvPr id="10" name="Text: Copyrighted"/>
          <p:cNvSpPr txBox="1"/>
          <p:nvPr/>
        </p:nvSpPr>
        <p:spPr>
          <a:xfrm>
            <a:off x="5759466" y="4225159"/>
            <a:ext cx="3057247" cy="369332"/>
          </a:xfrm>
          <a:prstGeom prst="rect">
            <a:avLst/>
          </a:prstGeom>
          <a:noFill/>
        </p:spPr>
        <p:txBody>
          <a:bodyPr wrap="none" rtlCol="0">
            <a:spAutoFit/>
          </a:bodyPr>
          <a:lstStyle/>
          <a:p>
            <a:r>
              <a:rPr lang="en-US" b="1" dirty="0">
                <a:latin typeface="Copperplate" charset="0"/>
                <a:ea typeface="Copperplate" charset="0"/>
                <a:cs typeface="Copperplate" charset="0"/>
              </a:rPr>
              <a:t>Protected by copyright</a:t>
            </a:r>
          </a:p>
        </p:txBody>
      </p:sp>
      <p:pic>
        <p:nvPicPr>
          <p:cNvPr id="8" name="Universe: Copyrigh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004412">
            <a:off x="1560401" y="3531451"/>
            <a:ext cx="4488402" cy="4554185"/>
          </a:xfrm>
          <a:prstGeom prst="rect">
            <a:avLst/>
          </a:prstGeom>
        </p:spPr>
      </p:pic>
      <p:sp>
        <p:nvSpPr>
          <p:cNvPr id="4" name="Slide Title"/>
          <p:cNvSpPr>
            <a:spLocks noGrp="1"/>
          </p:cNvSpPr>
          <p:nvPr>
            <p:ph type="title"/>
          </p:nvPr>
        </p:nvSpPr>
        <p:spPr/>
        <p:txBody>
          <a:bodyPr/>
          <a:lstStyle/>
          <a:p>
            <a:r>
              <a:rPr lang="en-US" dirty="0"/>
              <a:t>PUBLIC DOMAIN AND COPYRIGHT</a:t>
            </a:r>
          </a:p>
        </p:txBody>
      </p:sp>
      <p:cxnSp>
        <p:nvCxnSpPr>
          <p:cNvPr id="20" name="Line: Copyright Expired"/>
          <p:cNvCxnSpPr>
            <a:stCxn id="19" idx="1"/>
          </p:cNvCxnSpPr>
          <p:nvPr/>
        </p:nvCxnSpPr>
        <p:spPr>
          <a:xfrm flipH="1" flipV="1">
            <a:off x="2423898" y="3153103"/>
            <a:ext cx="656630" cy="353712"/>
          </a:xfrm>
          <a:prstGeom prst="line">
            <a:avLst/>
          </a:prstGeom>
        </p:spPr>
        <p:style>
          <a:lnRef idx="3">
            <a:schemeClr val="dk1"/>
          </a:lnRef>
          <a:fillRef idx="0">
            <a:schemeClr val="dk1"/>
          </a:fillRef>
          <a:effectRef idx="2">
            <a:schemeClr val="dk1"/>
          </a:effectRef>
          <a:fontRef idx="minor">
            <a:schemeClr val="tx1"/>
          </a:fontRef>
        </p:style>
      </p:cxnSp>
      <p:sp>
        <p:nvSpPr>
          <p:cNvPr id="19" name="Text: Copyright Ineligible"/>
          <p:cNvSpPr txBox="1"/>
          <p:nvPr/>
        </p:nvSpPr>
        <p:spPr>
          <a:xfrm>
            <a:off x="3080528" y="3322149"/>
            <a:ext cx="2678938" cy="369332"/>
          </a:xfrm>
          <a:prstGeom prst="rect">
            <a:avLst/>
          </a:prstGeom>
          <a:noFill/>
        </p:spPr>
        <p:txBody>
          <a:bodyPr wrap="none" rtlCol="0">
            <a:spAutoFit/>
          </a:bodyPr>
          <a:lstStyle/>
          <a:p>
            <a:r>
              <a:rPr lang="en-US" b="1" dirty="0">
                <a:latin typeface="Copperplate" charset="0"/>
                <a:ea typeface="Copperplate" charset="0"/>
                <a:cs typeface="Copperplate" charset="0"/>
              </a:rPr>
              <a:t>Copyright ineligible</a:t>
            </a:r>
          </a:p>
        </p:txBody>
      </p:sp>
      <p:sp>
        <p:nvSpPr>
          <p:cNvPr id="25" name="PUBLIC DOMAIN 3"/>
          <p:cNvSpPr txBox="1"/>
          <p:nvPr/>
        </p:nvSpPr>
        <p:spPr>
          <a:xfrm>
            <a:off x="3822794" y="3602710"/>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sp>
        <p:nvSpPr>
          <p:cNvPr id="24" name="PUBLIC DOMAIN 2"/>
          <p:cNvSpPr txBox="1"/>
          <p:nvPr/>
        </p:nvSpPr>
        <p:spPr>
          <a:xfrm>
            <a:off x="6044710" y="6099658"/>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sp>
        <p:nvSpPr>
          <p:cNvPr id="23" name="PUBLIC DOMAIN 1"/>
          <p:cNvSpPr txBox="1"/>
          <p:nvPr/>
        </p:nvSpPr>
        <p:spPr>
          <a:xfrm>
            <a:off x="8816713" y="2134498"/>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sp>
        <p:nvSpPr>
          <p:cNvPr id="5" name="TextBox 4"/>
          <p:cNvSpPr txBox="1"/>
          <p:nvPr/>
        </p:nvSpPr>
        <p:spPr>
          <a:xfrm>
            <a:off x="4419997" y="3130726"/>
            <a:ext cx="7119257" cy="1200329"/>
          </a:xfrm>
          <a:prstGeom prst="rect">
            <a:avLst/>
          </a:prstGeom>
          <a:noFill/>
        </p:spPr>
        <p:txBody>
          <a:bodyPr wrap="square" rtlCol="0">
            <a:spAutoFit/>
          </a:bodyPr>
          <a:lstStyle/>
          <a:p>
            <a:pPr marL="285750" indent="-285750">
              <a:buFont typeface="Arial" charset="0"/>
              <a:buChar char="•"/>
            </a:pPr>
            <a:r>
              <a:rPr lang="en-US" sz="2400" dirty="0"/>
              <a:t>Copyright protects expressions—not ideas</a:t>
            </a:r>
            <a:br>
              <a:rPr lang="en-US" sz="2400" dirty="0"/>
            </a:br>
            <a:endParaRPr lang="en-US" sz="2400" dirty="0"/>
          </a:p>
          <a:p>
            <a:pPr marL="285750" indent="-285750">
              <a:buFont typeface="Arial" charset="0"/>
              <a:buChar char="•"/>
            </a:pPr>
            <a:r>
              <a:rPr lang="en-US" sz="2400" dirty="0"/>
              <a:t>Facts and ideas are not protected by copyright</a:t>
            </a:r>
          </a:p>
        </p:txBody>
      </p:sp>
    </p:spTree>
    <p:extLst>
      <p:ext uri="{BB962C8B-B14F-4D97-AF65-F5344CB8AC3E}">
        <p14:creationId xmlns:p14="http://schemas.microsoft.com/office/powerpoint/2010/main" val="37885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26" presetClass="emph" presetSubtype="0" fill="hold" nodeType="withEffect">
                                  <p:stCondLst>
                                    <p:cond delay="0"/>
                                  </p:stCondLst>
                                  <p:childTnLst>
                                    <p:animEffect transition="out" filter="fade">
                                      <p:cBhvr>
                                        <p:cTn id="45" dur="2000" tmFilter="0, 0; .2, .5; .8, .5; 1, 0"/>
                                        <p:tgtEl>
                                          <p:spTgt spid="7"/>
                                        </p:tgtEl>
                                      </p:cBhvr>
                                    </p:animEffect>
                                    <p:animScale>
                                      <p:cBhvr>
                                        <p:cTn id="46" dur="1000" autoRev="1" fill="hold"/>
                                        <p:tgtEl>
                                          <p:spTgt spid="7"/>
                                        </p:tgtEl>
                                      </p:cBhvr>
                                      <p:by x="105000" y="105000"/>
                                    </p:animScale>
                                  </p:childTnLst>
                                </p:cTn>
                              </p:par>
                              <p:par>
                                <p:cTn id="47" presetID="0" presetClass="path" presetSubtype="0" accel="50000" decel="50000" fill="hold" grpId="0" nodeType="withEffect">
                                  <p:stCondLst>
                                    <p:cond delay="0"/>
                                  </p:stCondLst>
                                  <p:childTnLst>
                                    <p:animMotion origin="layout" path="M 5.55112E-17 -2.59259E-6 L -0.24492 0.32176 " pathEditMode="relative" rAng="0" ptsTypes="AA">
                                      <p:cBhvr>
                                        <p:cTn id="48" dur="2000" fill="hold"/>
                                        <p:tgtEl>
                                          <p:spTgt spid="19"/>
                                        </p:tgtEl>
                                        <p:attrNameLst>
                                          <p:attrName>ppt_x</p:attrName>
                                          <p:attrName>ppt_y</p:attrName>
                                        </p:attrNameLst>
                                      </p:cBhvr>
                                      <p:rCtr x="-12253" y="16088"/>
                                    </p:animMotion>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
                                            <p:txEl>
                                              <p:pRg st="0" end="0"/>
                                            </p:txEl>
                                          </p:spTgt>
                                        </p:tgtEl>
                                        <p:attrNameLst>
                                          <p:attrName>style.visibility</p:attrName>
                                        </p:attrNameLst>
                                      </p:cBhvr>
                                      <p:to>
                                        <p:strVal val="visible"/>
                                      </p:to>
                                    </p:set>
                                    <p:animEffect transition="in" filter="fade">
                                      <p:cBhvr>
                                        <p:cTn id="53" dur="500"/>
                                        <p:tgtEl>
                                          <p:spTgt spid="5">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xEl>
                                              <p:pRg st="1" end="1"/>
                                            </p:txEl>
                                          </p:spTgt>
                                        </p:tgtEl>
                                        <p:attrNameLst>
                                          <p:attrName>style.visibility</p:attrName>
                                        </p:attrNameLst>
                                      </p:cBhvr>
                                      <p:to>
                                        <p:strVal val="visible"/>
                                      </p:to>
                                    </p:set>
                                    <p:animEffect transition="in" filter="fade">
                                      <p:cBhvr>
                                        <p:cTn id="5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P spid="10" grpId="0"/>
      <p:bldP spid="19" grpId="0"/>
      <p:bldP spid="25" grpId="0"/>
      <p:bldP spid="24" grpId="0"/>
      <p:bldP spid="23" grpId="0"/>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niverse: Copyright Ineligib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686483">
            <a:off x="-857698" y="1419131"/>
            <a:ext cx="4130094" cy="4130094"/>
          </a:xfrm>
          <a:prstGeom prst="rect">
            <a:avLst/>
          </a:prstGeom>
        </p:spPr>
      </p:pic>
      <p:sp>
        <p:nvSpPr>
          <p:cNvPr id="4" name="Slide Title"/>
          <p:cNvSpPr>
            <a:spLocks noGrp="1"/>
          </p:cNvSpPr>
          <p:nvPr>
            <p:ph type="title"/>
          </p:nvPr>
        </p:nvSpPr>
        <p:spPr/>
        <p:txBody>
          <a:bodyPr/>
          <a:lstStyle/>
          <a:p>
            <a:r>
              <a:rPr lang="en-US" dirty="0"/>
              <a:t>NOT ELIGIBLE FOR </a:t>
            </a:r>
            <a:br>
              <a:rPr lang="en-US" dirty="0"/>
            </a:br>
            <a:r>
              <a:rPr lang="en-US" dirty="0"/>
              <a:t>COPYRIGHT PROTECTION</a:t>
            </a:r>
          </a:p>
        </p:txBody>
      </p:sp>
      <p:sp>
        <p:nvSpPr>
          <p:cNvPr id="19" name="Text: Copyright Ineligible"/>
          <p:cNvSpPr txBox="1"/>
          <p:nvPr/>
        </p:nvSpPr>
        <p:spPr>
          <a:xfrm>
            <a:off x="92398" y="5526506"/>
            <a:ext cx="2678938" cy="369332"/>
          </a:xfrm>
          <a:prstGeom prst="rect">
            <a:avLst/>
          </a:prstGeom>
          <a:noFill/>
        </p:spPr>
        <p:txBody>
          <a:bodyPr wrap="none" rtlCol="0">
            <a:spAutoFit/>
          </a:bodyPr>
          <a:lstStyle/>
          <a:p>
            <a:r>
              <a:rPr lang="en-US" b="1" dirty="0">
                <a:latin typeface="Copperplate" charset="0"/>
                <a:ea typeface="Copperplate" charset="0"/>
                <a:cs typeface="Copperplate" charset="0"/>
              </a:rPr>
              <a:t>Copyright ineligible</a:t>
            </a:r>
          </a:p>
        </p:txBody>
      </p:sp>
      <p:pic>
        <p:nvPicPr>
          <p:cNvPr id="11" name="GoogleRecording_CapitalofCanad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37121" y="1561582"/>
            <a:ext cx="7120921" cy="4053827"/>
          </a:xfrm>
          <a:prstGeom prst="rect">
            <a:avLst/>
          </a:prstGeom>
        </p:spPr>
      </p:pic>
      <p:sp>
        <p:nvSpPr>
          <p:cNvPr id="17" name="Facts"/>
          <p:cNvSpPr txBox="1"/>
          <p:nvPr/>
        </p:nvSpPr>
        <p:spPr>
          <a:xfrm>
            <a:off x="3229676" y="5812491"/>
            <a:ext cx="1037463" cy="369332"/>
          </a:xfrm>
          <a:prstGeom prst="rect">
            <a:avLst/>
          </a:prstGeom>
          <a:noFill/>
        </p:spPr>
        <p:txBody>
          <a:bodyPr wrap="none" rtlCol="0">
            <a:spAutoFit/>
          </a:bodyPr>
          <a:lstStyle/>
          <a:p>
            <a:pPr marL="285750" indent="-285750">
              <a:buFont typeface="Arial" charset="0"/>
              <a:buChar char="•"/>
            </a:pPr>
            <a:r>
              <a:rPr lang="en-US" dirty="0"/>
              <a:t>Facts</a:t>
            </a:r>
          </a:p>
        </p:txBody>
      </p:sp>
      <p:sp>
        <p:nvSpPr>
          <p:cNvPr id="26" name="Laws of nature"/>
          <p:cNvSpPr txBox="1"/>
          <p:nvPr/>
        </p:nvSpPr>
        <p:spPr>
          <a:xfrm>
            <a:off x="3229676" y="6332385"/>
            <a:ext cx="1986441" cy="369332"/>
          </a:xfrm>
          <a:prstGeom prst="rect">
            <a:avLst/>
          </a:prstGeom>
          <a:noFill/>
        </p:spPr>
        <p:txBody>
          <a:bodyPr wrap="none" rtlCol="0">
            <a:spAutoFit/>
          </a:bodyPr>
          <a:lstStyle/>
          <a:p>
            <a:pPr marL="285750" indent="-285750">
              <a:buFont typeface="Arial" charset="0"/>
              <a:buChar char="•"/>
            </a:pPr>
            <a:r>
              <a:rPr lang="en-US" dirty="0"/>
              <a:t>Laws of nature</a:t>
            </a:r>
          </a:p>
        </p:txBody>
      </p:sp>
      <p:sp>
        <p:nvSpPr>
          <p:cNvPr id="27" name="Mathematical expressions"/>
          <p:cNvSpPr txBox="1"/>
          <p:nvPr/>
        </p:nvSpPr>
        <p:spPr>
          <a:xfrm>
            <a:off x="5532896" y="5833782"/>
            <a:ext cx="3140603" cy="369332"/>
          </a:xfrm>
          <a:prstGeom prst="rect">
            <a:avLst/>
          </a:prstGeom>
          <a:noFill/>
        </p:spPr>
        <p:txBody>
          <a:bodyPr wrap="none" rtlCol="0">
            <a:spAutoFit/>
          </a:bodyPr>
          <a:lstStyle/>
          <a:p>
            <a:pPr marL="285750" indent="-285750">
              <a:buFont typeface="Arial" charset="0"/>
              <a:buChar char="•"/>
            </a:pPr>
            <a:r>
              <a:rPr lang="en-US" dirty="0"/>
              <a:t>Mathematical expressions</a:t>
            </a:r>
          </a:p>
        </p:txBody>
      </p:sp>
      <p:sp>
        <p:nvSpPr>
          <p:cNvPr id="28" name="Names"/>
          <p:cNvSpPr txBox="1"/>
          <p:nvPr/>
        </p:nvSpPr>
        <p:spPr>
          <a:xfrm>
            <a:off x="5532896" y="6353676"/>
            <a:ext cx="1204176" cy="369332"/>
          </a:xfrm>
          <a:prstGeom prst="rect">
            <a:avLst/>
          </a:prstGeom>
          <a:noFill/>
        </p:spPr>
        <p:txBody>
          <a:bodyPr wrap="none" rtlCol="0">
            <a:spAutoFit/>
          </a:bodyPr>
          <a:lstStyle/>
          <a:p>
            <a:pPr marL="285750" indent="-285750">
              <a:buFont typeface="Arial" charset="0"/>
              <a:buChar char="•"/>
            </a:pPr>
            <a:r>
              <a:rPr lang="en-US" dirty="0"/>
              <a:t>Names</a:t>
            </a:r>
          </a:p>
        </p:txBody>
      </p:sp>
      <p:pic>
        <p:nvPicPr>
          <p:cNvPr id="31" name="Newton Paint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9764" y="1855612"/>
            <a:ext cx="2371064" cy="3256572"/>
          </a:xfrm>
          <a:prstGeom prst="rect">
            <a:avLst/>
          </a:prstGeom>
        </p:spPr>
      </p:pic>
      <p:sp>
        <p:nvSpPr>
          <p:cNvPr id="32" name="Newton Caption"/>
          <p:cNvSpPr txBox="1"/>
          <p:nvPr/>
        </p:nvSpPr>
        <p:spPr>
          <a:xfrm>
            <a:off x="3951724" y="5157174"/>
            <a:ext cx="1414170" cy="400110"/>
          </a:xfrm>
          <a:prstGeom prst="rect">
            <a:avLst/>
          </a:prstGeom>
          <a:noFill/>
        </p:spPr>
        <p:txBody>
          <a:bodyPr wrap="none" rtlCol="0">
            <a:spAutoFit/>
          </a:bodyPr>
          <a:lstStyle/>
          <a:p>
            <a:r>
              <a:rPr lang="en-US" sz="2000" dirty="0">
                <a:latin typeface="Caveat" panose="00000500000000000000" pitchFamily="2" charset="0"/>
                <a:ea typeface="Apple Chancery" charset="0"/>
                <a:cs typeface="Apple Chancery" charset="0"/>
              </a:rPr>
              <a:t>Isaac Newton</a:t>
            </a:r>
          </a:p>
        </p:txBody>
      </p:sp>
      <p:pic>
        <p:nvPicPr>
          <p:cNvPr id="34" name="Euler paint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73499" y="1853258"/>
            <a:ext cx="2499229" cy="3258926"/>
          </a:xfrm>
          <a:prstGeom prst="rect">
            <a:avLst/>
          </a:prstGeom>
        </p:spPr>
      </p:pic>
      <p:sp>
        <p:nvSpPr>
          <p:cNvPr id="35" name="Euler Caption"/>
          <p:cNvSpPr txBox="1"/>
          <p:nvPr/>
        </p:nvSpPr>
        <p:spPr>
          <a:xfrm>
            <a:off x="9010042" y="5148999"/>
            <a:ext cx="1604927" cy="400110"/>
          </a:xfrm>
          <a:prstGeom prst="rect">
            <a:avLst/>
          </a:prstGeom>
          <a:noFill/>
        </p:spPr>
        <p:txBody>
          <a:bodyPr wrap="none" rtlCol="0">
            <a:spAutoFit/>
          </a:bodyPr>
          <a:lstStyle/>
          <a:p>
            <a:r>
              <a:rPr lang="en-US" sz="2000" dirty="0" err="1">
                <a:latin typeface="Caveat" panose="00000500000000000000" pitchFamily="2" charset="0"/>
                <a:ea typeface="Apple Chancery" charset="0"/>
                <a:cs typeface="Apple Chancery" charset="0"/>
              </a:rPr>
              <a:t>Leonhardt</a:t>
            </a:r>
            <a:r>
              <a:rPr lang="en-US" sz="2000" dirty="0">
                <a:latin typeface="Caveat" panose="00000500000000000000" pitchFamily="2" charset="0"/>
                <a:ea typeface="Apple Chancery" charset="0"/>
                <a:cs typeface="Apple Chancery" charset="0"/>
              </a:rPr>
              <a:t> Euler</a:t>
            </a:r>
          </a:p>
        </p:txBody>
      </p:sp>
      <p:sp>
        <p:nvSpPr>
          <p:cNvPr id="37" name="One Plus Seven"/>
          <p:cNvSpPr/>
          <p:nvPr/>
        </p:nvSpPr>
        <p:spPr>
          <a:xfrm>
            <a:off x="6134984" y="1969430"/>
            <a:ext cx="2367332" cy="465221"/>
          </a:xfrm>
          <a:prstGeom prst="wedgeRectCallout">
            <a:avLst>
              <a:gd name="adj1" fmla="val -69693"/>
              <a:gd name="adj2" fmla="val 88685"/>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1 + 7 = 9</a:t>
            </a:r>
          </a:p>
        </p:txBody>
      </p:sp>
      <p:sp>
        <p:nvSpPr>
          <p:cNvPr id="38" name="FakeNews"/>
          <p:cNvSpPr/>
          <p:nvPr/>
        </p:nvSpPr>
        <p:spPr>
          <a:xfrm>
            <a:off x="6098497" y="2817063"/>
            <a:ext cx="2367332" cy="465221"/>
          </a:xfrm>
          <a:prstGeom prst="wedgeRectCallout">
            <a:avLst>
              <a:gd name="adj1" fmla="val 82099"/>
              <a:gd name="adj2" fmla="val 26616"/>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ln>
                  <a:solidFill>
                    <a:sysClr val="windowText" lastClr="000000"/>
                  </a:solidFill>
                </a:ln>
                <a:solidFill>
                  <a:schemeClr val="tx1"/>
                </a:solidFill>
              </a:rPr>
              <a:t>#</a:t>
            </a:r>
            <a:r>
              <a:rPr lang="en-US" dirty="0" err="1">
                <a:solidFill>
                  <a:schemeClr val="tx1"/>
                </a:solidFill>
              </a:rPr>
              <a:t>FakeNews</a:t>
            </a:r>
            <a:r>
              <a:rPr lang="en-US" dirty="0">
                <a:ln>
                  <a:solidFill>
                    <a:sysClr val="windowText" lastClr="000000"/>
                  </a:solidFill>
                </a:ln>
                <a:solidFill>
                  <a:schemeClr val="tx1"/>
                </a:solidFill>
              </a:rPr>
              <a:t>!</a:t>
            </a:r>
          </a:p>
        </p:txBody>
      </p:sp>
      <p:sp>
        <p:nvSpPr>
          <p:cNvPr id="39" name="EulerIdentity"/>
          <p:cNvSpPr/>
          <p:nvPr/>
        </p:nvSpPr>
        <p:spPr>
          <a:xfrm>
            <a:off x="6098497" y="3664696"/>
            <a:ext cx="2367332" cy="465221"/>
          </a:xfrm>
          <a:prstGeom prst="wedgeRectCallout">
            <a:avLst>
              <a:gd name="adj1" fmla="val 83454"/>
              <a:gd name="adj2" fmla="val -100970"/>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i="1" dirty="0" err="1">
                <a:solidFill>
                  <a:schemeClr val="tx1"/>
                </a:solidFill>
              </a:rPr>
              <a:t>e</a:t>
            </a:r>
            <a:r>
              <a:rPr lang="en-US" i="1" baseline="30000" dirty="0" err="1">
                <a:solidFill>
                  <a:schemeClr val="tx1"/>
                </a:solidFill>
              </a:rPr>
              <a:t>i</a:t>
            </a:r>
            <a:r>
              <a:rPr lang="en-US" baseline="30000" dirty="0">
                <a:solidFill>
                  <a:schemeClr val="tx1"/>
                </a:solidFill>
              </a:rPr>
              <a:t>π</a:t>
            </a:r>
            <a:r>
              <a:rPr lang="en-US" dirty="0">
                <a:solidFill>
                  <a:schemeClr val="tx1"/>
                </a:solidFill>
              </a:rPr>
              <a:t> + 1 = 0</a:t>
            </a:r>
          </a:p>
        </p:txBody>
      </p:sp>
      <p:sp>
        <p:nvSpPr>
          <p:cNvPr id="40" name="wut"/>
          <p:cNvSpPr/>
          <p:nvPr/>
        </p:nvSpPr>
        <p:spPr>
          <a:xfrm>
            <a:off x="6134984" y="4512330"/>
            <a:ext cx="2367332" cy="465221"/>
          </a:xfrm>
          <a:prstGeom prst="wedgeRectCallout">
            <a:avLst>
              <a:gd name="adj1" fmla="val -103576"/>
              <a:gd name="adj2" fmla="val -152694"/>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solidFill>
                  <a:schemeClr val="tx1"/>
                </a:solidFill>
              </a:rPr>
              <a:t>wut</a:t>
            </a:r>
            <a:r>
              <a:rPr lang="en-US" dirty="0">
                <a:solidFill>
                  <a:schemeClr val="tx1"/>
                </a:solidFill>
              </a:rPr>
              <a:t>?</a:t>
            </a:r>
          </a:p>
        </p:txBody>
      </p:sp>
      <p:sp>
        <p:nvSpPr>
          <p:cNvPr id="22" name="Edmonton Oilers">
            <a:extLst>
              <a:ext uri="{FF2B5EF4-FFF2-40B4-BE49-F238E27FC236}">
                <a16:creationId xmlns:a16="http://schemas.microsoft.com/office/drawing/2014/main" id="{8CA9ED0D-6CE1-7548-BE98-16FC61745E31}"/>
              </a:ext>
            </a:extLst>
          </p:cNvPr>
          <p:cNvSpPr txBox="1"/>
          <p:nvPr/>
        </p:nvSpPr>
        <p:spPr>
          <a:xfrm>
            <a:off x="5939489" y="4493144"/>
            <a:ext cx="1606530" cy="400110"/>
          </a:xfrm>
          <a:prstGeom prst="rect">
            <a:avLst/>
          </a:prstGeom>
          <a:noFill/>
        </p:spPr>
        <p:txBody>
          <a:bodyPr wrap="none" rtlCol="0">
            <a:spAutoFit/>
          </a:bodyPr>
          <a:lstStyle/>
          <a:p>
            <a:r>
              <a:rPr lang="en-US" sz="2000" dirty="0">
                <a:latin typeface="Caveat" panose="00000500000000000000" pitchFamily="2" charset="0"/>
                <a:ea typeface="Apple Chancery" charset="0"/>
                <a:cs typeface="Apple Chancery" charset="0"/>
              </a:rPr>
              <a:t>Edmonton Oilers</a:t>
            </a:r>
          </a:p>
        </p:txBody>
      </p:sp>
      <p:sp>
        <p:nvSpPr>
          <p:cNvPr id="3" name="TextBox 2">
            <a:extLst>
              <a:ext uri="{FF2B5EF4-FFF2-40B4-BE49-F238E27FC236}">
                <a16:creationId xmlns:a16="http://schemas.microsoft.com/office/drawing/2014/main" id="{F3EC7C97-8579-C049-B395-0C6DDC52DF70}"/>
              </a:ext>
            </a:extLst>
          </p:cNvPr>
          <p:cNvSpPr txBox="1"/>
          <p:nvPr/>
        </p:nvSpPr>
        <p:spPr>
          <a:xfrm>
            <a:off x="7556533" y="4235123"/>
            <a:ext cx="518091" cy="369332"/>
          </a:xfrm>
          <a:prstGeom prst="rect">
            <a:avLst/>
          </a:prstGeom>
          <a:noFill/>
        </p:spPr>
        <p:txBody>
          <a:bodyPr wrap="none" rtlCol="0">
            <a:spAutoFit/>
          </a:bodyPr>
          <a:lstStyle/>
          <a:p>
            <a:r>
              <a:rPr lang="en-US" dirty="0"/>
              <a:t>TM</a:t>
            </a:r>
          </a:p>
        </p:txBody>
      </p:sp>
      <p:sp>
        <p:nvSpPr>
          <p:cNvPr id="5" name="TextBox 4">
            <a:extLst>
              <a:ext uri="{FF2B5EF4-FFF2-40B4-BE49-F238E27FC236}">
                <a16:creationId xmlns:a16="http://schemas.microsoft.com/office/drawing/2014/main" id="{36C8548F-390E-8B4F-88F2-A5741D4C5056}"/>
              </a:ext>
            </a:extLst>
          </p:cNvPr>
          <p:cNvSpPr txBox="1"/>
          <p:nvPr/>
        </p:nvSpPr>
        <p:spPr>
          <a:xfrm>
            <a:off x="9181282" y="1854083"/>
            <a:ext cx="2172518" cy="369332"/>
          </a:xfrm>
          <a:prstGeom prst="rect">
            <a:avLst/>
          </a:prstGeom>
          <a:noFill/>
        </p:spPr>
        <p:txBody>
          <a:bodyPr wrap="none" rtlCol="0">
            <a:spAutoFit/>
          </a:bodyPr>
          <a:lstStyle/>
          <a:p>
            <a:r>
              <a:rPr lang="en-US" i="1" dirty="0">
                <a:solidFill>
                  <a:srgbClr val="C00000"/>
                </a:solidFill>
                <a:latin typeface="Chalkduster" panose="03050602040202020205" pitchFamily="66" charset="77"/>
              </a:rPr>
              <a:t>Euler’s identity</a:t>
            </a:r>
          </a:p>
        </p:txBody>
      </p:sp>
      <p:sp>
        <p:nvSpPr>
          <p:cNvPr id="33" name="TextBox 32">
            <a:extLst>
              <a:ext uri="{FF2B5EF4-FFF2-40B4-BE49-F238E27FC236}">
                <a16:creationId xmlns:a16="http://schemas.microsoft.com/office/drawing/2014/main" id="{E32EDC80-D386-8B45-93B3-3C75FFBCC955}"/>
              </a:ext>
            </a:extLst>
          </p:cNvPr>
          <p:cNvSpPr txBox="1"/>
          <p:nvPr/>
        </p:nvSpPr>
        <p:spPr>
          <a:xfrm>
            <a:off x="3016306" y="4637280"/>
            <a:ext cx="2066784" cy="369332"/>
          </a:xfrm>
          <a:prstGeom prst="rect">
            <a:avLst/>
          </a:prstGeom>
          <a:noFill/>
        </p:spPr>
        <p:txBody>
          <a:bodyPr wrap="none" rtlCol="0">
            <a:spAutoFit/>
          </a:bodyPr>
          <a:lstStyle/>
          <a:p>
            <a:r>
              <a:rPr lang="en-US" i="1" dirty="0">
                <a:solidFill>
                  <a:srgbClr val="C00000"/>
                </a:solidFill>
                <a:latin typeface="Chalkduster" panose="03050602040202020205" pitchFamily="66" charset="77"/>
              </a:rPr>
              <a:t>Oilers identity</a:t>
            </a:r>
          </a:p>
        </p:txBody>
      </p:sp>
      <p:sp>
        <p:nvSpPr>
          <p:cNvPr id="6" name="Freeform 5">
            <a:extLst>
              <a:ext uri="{FF2B5EF4-FFF2-40B4-BE49-F238E27FC236}">
                <a16:creationId xmlns:a16="http://schemas.microsoft.com/office/drawing/2014/main" id="{F1C5AEAF-4B23-8848-8BBF-A15305757B66}"/>
              </a:ext>
            </a:extLst>
          </p:cNvPr>
          <p:cNvSpPr/>
          <p:nvPr/>
        </p:nvSpPr>
        <p:spPr>
          <a:xfrm>
            <a:off x="3853545" y="3950232"/>
            <a:ext cx="2171700" cy="654426"/>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98B00DEC-7339-4D43-897D-742AC05EAEAD}"/>
              </a:ext>
            </a:extLst>
          </p:cNvPr>
          <p:cNvSpPr/>
          <p:nvPr/>
        </p:nvSpPr>
        <p:spPr>
          <a:xfrm rot="9626491">
            <a:off x="9288528" y="2690170"/>
            <a:ext cx="1958026" cy="896249"/>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76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mediacall" presetSubtype="0" fill="hold" nodeType="withEffect">
                                  <p:stCondLst>
                                    <p:cond delay="0"/>
                                  </p:stCondLst>
                                  <p:childTnLst>
                                    <p:cmd type="call" cmd="playFrom(0.0)">
                                      <p:cBhvr>
                                        <p:cTn id="9" dur="4392" fill="hold"/>
                                        <p:tgtEl>
                                          <p:spTgt spid="11"/>
                                        </p:tgtEl>
                                      </p:cBhvr>
                                    </p:cmd>
                                  </p:childTnLst>
                                </p:cTn>
                              </p:par>
                              <p:par>
                                <p:cTn id="10" presetID="2" presetClass="entr" presetSubtype="4" fill="hold" grpId="0" nodeType="withEffect">
                                  <p:stCondLst>
                                    <p:cond delay="100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4392"/>
                            </p:stCondLst>
                            <p:childTnLst>
                              <p:par>
                                <p:cTn id="15" presetID="26" presetClass="emph" presetSubtype="0" fill="hold" grpId="1" nodeType="afterEffect">
                                  <p:stCondLst>
                                    <p:cond delay="0"/>
                                  </p:stCondLst>
                                  <p:childTnLst>
                                    <p:animEffect transition="out" filter="fade">
                                      <p:cBhvr>
                                        <p:cTn id="16" dur="500" tmFilter="0, 0; .2, .5; .8, .5; 1, 0"/>
                                        <p:tgtEl>
                                          <p:spTgt spid="17"/>
                                        </p:tgtEl>
                                      </p:cBhvr>
                                    </p:animEffect>
                                    <p:animScale>
                                      <p:cBhvr>
                                        <p:cTn id="17" dur="250" autoRev="1" fill="hold"/>
                                        <p:tgtEl>
                                          <p:spTgt spid="1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6" presetClass="emph" presetSubtype="0" fill="hold" grpId="1" nodeType="afterEffect">
                                  <p:stCondLst>
                                    <p:cond delay="0"/>
                                  </p:stCondLst>
                                  <p:childTnLst>
                                    <p:animEffect transition="out" filter="fade">
                                      <p:cBhvr>
                                        <p:cTn id="26" dur="500" tmFilter="0, 0; .2, .5; .8, .5; 1, 0"/>
                                        <p:tgtEl>
                                          <p:spTgt spid="26"/>
                                        </p:tgtEl>
                                      </p:cBhvr>
                                    </p:animEffect>
                                    <p:animScale>
                                      <p:cBhvr>
                                        <p:cTn id="27" dur="250" autoRev="1" fill="hold"/>
                                        <p:tgtEl>
                                          <p:spTgt spid="26"/>
                                        </p:tgtEl>
                                      </p:cBhvr>
                                      <p:by x="105000" y="105000"/>
                                    </p:animScale>
                                  </p:childTnLst>
                                </p:cTn>
                              </p:par>
                              <p:par>
                                <p:cTn id="28" presetID="10" presetClass="exit" presetSubtype="0" fill="hold" nodeType="with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md type="call" cmd="stop">
                                      <p:cBhvr>
                                        <p:cTn id="31" dur="1">
                                          <p:stCondLst>
                                            <p:cond delay="499"/>
                                          </p:stCondLst>
                                        </p:cTn>
                                        <p:tgtEl>
                                          <p:spTgt spid="11"/>
                                        </p:tgtEl>
                                      </p:cBhvr>
                                    </p:cmd>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6" presetClass="emph" presetSubtype="0" fill="hold" grpId="1" nodeType="afterEffect">
                                  <p:stCondLst>
                                    <p:cond delay="0"/>
                                  </p:stCondLst>
                                  <p:childTnLst>
                                    <p:animEffect transition="out" filter="fade">
                                      <p:cBhvr>
                                        <p:cTn id="39" dur="500" tmFilter="0, 0; .2, .5; .8, .5; 1, 0"/>
                                        <p:tgtEl>
                                          <p:spTgt spid="27"/>
                                        </p:tgtEl>
                                      </p:cBhvr>
                                    </p:animEffect>
                                    <p:animScale>
                                      <p:cBhvr>
                                        <p:cTn id="40" dur="250" autoRev="1" fill="hold"/>
                                        <p:tgtEl>
                                          <p:spTgt spid="27"/>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iterate type="lt">
                                    <p:tmPct val="0"/>
                                  </p:iterate>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par>
                                <p:cTn id="58" presetID="10" presetClass="entr" presetSubtype="0" fill="hold" grpId="0" nodeType="withEffect">
                                  <p:stCondLst>
                                    <p:cond delay="0"/>
                                  </p:stCondLst>
                                  <p:iterate type="lt">
                                    <p:tmPct val="0"/>
                                  </p:iterate>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38"/>
                                        </p:tgtEl>
                                        <p:attrNameLst>
                                          <p:attrName>style.visibility</p:attrName>
                                        </p:attrNameLst>
                                      </p:cBhvr>
                                      <p:to>
                                        <p:strVal val="visible"/>
                                      </p:to>
                                    </p:set>
                                  </p:childTnLst>
                                </p:cTn>
                              </p:par>
                            </p:childTnLst>
                          </p:cTn>
                        </p:par>
                        <p:par>
                          <p:cTn id="64" fill="hold">
                            <p:stCondLst>
                              <p:cond delay="500"/>
                            </p:stCondLst>
                            <p:childTnLst>
                              <p:par>
                                <p:cTn id="65" presetID="1" presetClass="entr" presetSubtype="0" fill="hold" grpId="0" nodeType="afterEffect">
                                  <p:stCondLst>
                                    <p:cond delay="500"/>
                                  </p:stCondLst>
                                  <p:childTnLst>
                                    <p:set>
                                      <p:cBhvr>
                                        <p:cTn id="66" dur="1" fill="hold">
                                          <p:stCondLst>
                                            <p:cond delay="0"/>
                                          </p:stCondLst>
                                        </p:cTn>
                                        <p:tgtEl>
                                          <p:spTgt spid="39"/>
                                        </p:tgtEl>
                                        <p:attrNameLst>
                                          <p:attrName>style.visibility</p:attrName>
                                        </p:attrNameLst>
                                      </p:cBhvr>
                                      <p:to>
                                        <p:strVal val="visible"/>
                                      </p:to>
                                    </p:set>
                                  </p:childTnLst>
                                </p:cTn>
                              </p:par>
                            </p:childTnLst>
                          </p:cTn>
                        </p:par>
                        <p:par>
                          <p:cTn id="67" fill="hold">
                            <p:stCondLst>
                              <p:cond delay="1000"/>
                            </p:stCondLst>
                            <p:childTnLst>
                              <p:par>
                                <p:cTn id="68" presetID="1" presetClass="entr" presetSubtype="0" fill="hold" grpId="0" nodeType="afterEffect">
                                  <p:stCondLst>
                                    <p:cond delay="1000"/>
                                  </p:stCondLst>
                                  <p:childTnLst>
                                    <p:set>
                                      <p:cBhvr>
                                        <p:cTn id="69" dur="1" fill="hold">
                                          <p:stCondLst>
                                            <p:cond delay="0"/>
                                          </p:stCondLst>
                                        </p:cTn>
                                        <p:tgtEl>
                                          <p:spTgt spid="4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additive="base">
                                        <p:cTn id="74" dur="500" fill="hold"/>
                                        <p:tgtEl>
                                          <p:spTgt spid="28"/>
                                        </p:tgtEl>
                                        <p:attrNameLst>
                                          <p:attrName>ppt_x</p:attrName>
                                        </p:attrNameLst>
                                      </p:cBhvr>
                                      <p:tavLst>
                                        <p:tav tm="0">
                                          <p:val>
                                            <p:strVal val="#ppt_x"/>
                                          </p:val>
                                        </p:tav>
                                        <p:tav tm="100000">
                                          <p:val>
                                            <p:strVal val="#ppt_x"/>
                                          </p:val>
                                        </p:tav>
                                      </p:tavLst>
                                    </p:anim>
                                    <p:anim calcmode="lin" valueType="num">
                                      <p:cBhvr additive="base">
                                        <p:cTn id="75" dur="500" fill="hold"/>
                                        <p:tgtEl>
                                          <p:spTgt spid="28"/>
                                        </p:tgtEl>
                                        <p:attrNameLst>
                                          <p:attrName>ppt_y</p:attrName>
                                        </p:attrNameLst>
                                      </p:cBhvr>
                                      <p:tavLst>
                                        <p:tav tm="0">
                                          <p:val>
                                            <p:strVal val="1+#ppt_h/2"/>
                                          </p:val>
                                        </p:tav>
                                        <p:tav tm="100000">
                                          <p:val>
                                            <p:strVal val="#ppt_y"/>
                                          </p:val>
                                        </p:tav>
                                      </p:tavLst>
                                    </p:anim>
                                  </p:childTnLst>
                                </p:cTn>
                              </p:par>
                              <p:par>
                                <p:cTn id="76" presetID="10" presetClass="exit" presetSubtype="0" fill="hold" grpId="1" nodeType="withEffect">
                                  <p:stCondLst>
                                    <p:cond delay="0"/>
                                  </p:stCondLst>
                                  <p:childTnLst>
                                    <p:animEffect transition="out" filter="fade">
                                      <p:cBhvr>
                                        <p:cTn id="77" dur="500"/>
                                        <p:tgtEl>
                                          <p:spTgt spid="40"/>
                                        </p:tgtEl>
                                      </p:cBhvr>
                                    </p:animEffect>
                                    <p:set>
                                      <p:cBhvr>
                                        <p:cTn id="78" dur="1" fill="hold">
                                          <p:stCondLst>
                                            <p:cond delay="499"/>
                                          </p:stCondLst>
                                        </p:cTn>
                                        <p:tgtEl>
                                          <p:spTgt spid="4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9"/>
                                        </p:tgtEl>
                                      </p:cBhvr>
                                    </p:animEffect>
                                    <p:set>
                                      <p:cBhvr>
                                        <p:cTn id="81" dur="1" fill="hold">
                                          <p:stCondLst>
                                            <p:cond delay="499"/>
                                          </p:stCondLst>
                                        </p:cTn>
                                        <p:tgtEl>
                                          <p:spTgt spid="39"/>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38"/>
                                        </p:tgtEl>
                                      </p:cBhvr>
                                    </p:animEffect>
                                    <p:set>
                                      <p:cBhvr>
                                        <p:cTn id="84" dur="1" fill="hold">
                                          <p:stCondLst>
                                            <p:cond delay="499"/>
                                          </p:stCondLst>
                                        </p:cTn>
                                        <p:tgtEl>
                                          <p:spTgt spid="38"/>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37"/>
                                        </p:tgtEl>
                                      </p:cBhvr>
                                    </p:animEffect>
                                    <p:set>
                                      <p:cBhvr>
                                        <p:cTn id="87" dur="1" fill="hold">
                                          <p:stCondLst>
                                            <p:cond delay="499"/>
                                          </p:stCondLst>
                                        </p:cTn>
                                        <p:tgtEl>
                                          <p:spTgt spid="37"/>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31"/>
                                        </p:tgtEl>
                                      </p:cBhvr>
                                    </p:animEffect>
                                    <p:set>
                                      <p:cBhvr>
                                        <p:cTn id="90" dur="1" fill="hold">
                                          <p:stCondLst>
                                            <p:cond delay="499"/>
                                          </p:stCondLst>
                                        </p:cTn>
                                        <p:tgtEl>
                                          <p:spTgt spid="31"/>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34"/>
                                        </p:tgtEl>
                                      </p:cBhvr>
                                    </p:animEffect>
                                    <p:set>
                                      <p:cBhvr>
                                        <p:cTn id="93" dur="1" fill="hold">
                                          <p:stCondLst>
                                            <p:cond delay="499"/>
                                          </p:stCondLst>
                                        </p:cTn>
                                        <p:tgtEl>
                                          <p:spTgt spid="34"/>
                                        </p:tgtEl>
                                        <p:attrNameLst>
                                          <p:attrName>style.visibility</p:attrName>
                                        </p:attrNameLst>
                                      </p:cBhvr>
                                      <p:to>
                                        <p:strVal val="hidden"/>
                                      </p:to>
                                    </p:set>
                                  </p:childTnLst>
                                </p:cTn>
                              </p:par>
                            </p:childTnLst>
                          </p:cTn>
                        </p:par>
                        <p:par>
                          <p:cTn id="94" fill="hold">
                            <p:stCondLst>
                              <p:cond delay="500"/>
                            </p:stCondLst>
                            <p:childTnLst>
                              <p:par>
                                <p:cTn id="95" presetID="26" presetClass="emph" presetSubtype="0" fill="hold" grpId="1" nodeType="afterEffect">
                                  <p:stCondLst>
                                    <p:cond delay="0"/>
                                  </p:stCondLst>
                                  <p:childTnLst>
                                    <p:animEffect transition="out" filter="fade">
                                      <p:cBhvr>
                                        <p:cTn id="96" dur="500" tmFilter="0, 0; .2, .5; .8, .5; 1, 0"/>
                                        <p:tgtEl>
                                          <p:spTgt spid="28"/>
                                        </p:tgtEl>
                                      </p:cBhvr>
                                    </p:animEffect>
                                    <p:animScale>
                                      <p:cBhvr>
                                        <p:cTn id="97" dur="250" autoRev="1" fill="hold"/>
                                        <p:tgtEl>
                                          <p:spTgt spid="28"/>
                                        </p:tgtEl>
                                      </p:cBhvr>
                                      <p:by x="105000" y="105000"/>
                                    </p:animScale>
                                  </p:childTnLst>
                                </p:cTn>
                              </p:par>
                              <p:par>
                                <p:cTn id="98" presetID="42" presetClass="path" presetSubtype="0" accel="50000" decel="50000" fill="hold" grpId="2" nodeType="withEffect">
                                  <p:stCondLst>
                                    <p:cond delay="0"/>
                                  </p:stCondLst>
                                  <p:iterate type="lt">
                                    <p:tmPct val="0"/>
                                  </p:iterate>
                                  <p:childTnLst>
                                    <p:animMotion origin="layout" path="M 2.29167E-6 -1.11111E-6 L -0.12084 -0.29907 " pathEditMode="relative" rAng="0" ptsTypes="AA">
                                      <p:cBhvr>
                                        <p:cTn id="99" dur="2000" fill="hold"/>
                                        <p:tgtEl>
                                          <p:spTgt spid="35"/>
                                        </p:tgtEl>
                                        <p:attrNameLst>
                                          <p:attrName>ppt_x</p:attrName>
                                          <p:attrName>ppt_y</p:attrName>
                                        </p:attrNameLst>
                                      </p:cBhvr>
                                      <p:rCtr x="-6042" y="-14954"/>
                                    </p:animMotion>
                                  </p:childTnLst>
                                </p:cTn>
                              </p:par>
                              <p:par>
                                <p:cTn id="100" presetID="42" presetClass="path" presetSubtype="0" accel="50000" decel="50000" fill="hold" grpId="2" nodeType="withEffect">
                                  <p:stCondLst>
                                    <p:cond delay="0"/>
                                  </p:stCondLst>
                                  <p:iterate type="lt">
                                    <p:tmPct val="0"/>
                                  </p:iterate>
                                  <p:childTnLst>
                                    <p:animMotion origin="layout" path="M -1.25E-6 0 L 0.08789 -0.29792 " pathEditMode="relative" rAng="0" ptsTypes="AA">
                                      <p:cBhvr>
                                        <p:cTn id="101" dur="2000" fill="hold"/>
                                        <p:tgtEl>
                                          <p:spTgt spid="32"/>
                                        </p:tgtEl>
                                        <p:attrNameLst>
                                          <p:attrName>ppt_x</p:attrName>
                                          <p:attrName>ppt_y</p:attrName>
                                        </p:attrNameLst>
                                      </p:cBhvr>
                                      <p:rCtr x="4388" y="-14907"/>
                                    </p:animMotion>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iterate type="lt">
                                    <p:tmPct val="0"/>
                                  </p:iterate>
                                  <p:childTnLst>
                                    <p:set>
                                      <p:cBhvr>
                                        <p:cTn id="105" dur="1" fill="hold">
                                          <p:stCondLst>
                                            <p:cond delay="0"/>
                                          </p:stCondLst>
                                        </p:cTn>
                                        <p:tgtEl>
                                          <p:spTgt spid="22"/>
                                        </p:tgtEl>
                                        <p:attrNameLst>
                                          <p:attrName>style.visibility</p:attrName>
                                        </p:attrNameLst>
                                      </p:cBhvr>
                                      <p:to>
                                        <p:strVal val="visible"/>
                                      </p:to>
                                    </p:set>
                                    <p:animEffect transition="in" filter="fade">
                                      <p:cBhvr>
                                        <p:cTn id="106" dur="500"/>
                                        <p:tgtEl>
                                          <p:spTgt spid="22"/>
                                        </p:tgtEl>
                                      </p:cBhvr>
                                    </p:animEffect>
                                  </p:childTnLst>
                                </p:cTn>
                              </p:par>
                            </p:childTnLst>
                          </p:cTn>
                        </p:par>
                      </p:childTnLst>
                    </p:cTn>
                  </p:par>
                  <p:par>
                    <p:cTn id="107" fill="hold">
                      <p:stCondLst>
                        <p:cond delay="indefinite"/>
                      </p:stCondLst>
                      <p:childTnLst>
                        <p:par>
                          <p:cTn id="108" fill="hold">
                            <p:stCondLst>
                              <p:cond delay="0"/>
                            </p:stCondLst>
                            <p:childTnLst>
                              <p:par>
                                <p:cTn id="109" presetID="23" presetClass="entr" presetSubtype="32" fill="hold" grpId="0" nodeType="clickEffect">
                                  <p:stCondLst>
                                    <p:cond delay="0"/>
                                  </p:stCondLst>
                                  <p:childTnLst>
                                    <p:set>
                                      <p:cBhvr>
                                        <p:cTn id="110" dur="1" fill="hold">
                                          <p:stCondLst>
                                            <p:cond delay="0"/>
                                          </p:stCondLst>
                                        </p:cTn>
                                        <p:tgtEl>
                                          <p:spTgt spid="3"/>
                                        </p:tgtEl>
                                        <p:attrNameLst>
                                          <p:attrName>style.visibility</p:attrName>
                                        </p:attrNameLst>
                                      </p:cBhvr>
                                      <p:to>
                                        <p:strVal val="visible"/>
                                      </p:to>
                                    </p:set>
                                    <p:anim calcmode="lin" valueType="num">
                                      <p:cBhvr>
                                        <p:cTn id="111" dur="500" fill="hold"/>
                                        <p:tgtEl>
                                          <p:spTgt spid="3"/>
                                        </p:tgtEl>
                                        <p:attrNameLst>
                                          <p:attrName>ppt_w</p:attrName>
                                        </p:attrNameLst>
                                      </p:cBhvr>
                                      <p:tavLst>
                                        <p:tav tm="0">
                                          <p:val>
                                            <p:strVal val="4*#ppt_w"/>
                                          </p:val>
                                        </p:tav>
                                        <p:tav tm="100000">
                                          <p:val>
                                            <p:strVal val="#ppt_w"/>
                                          </p:val>
                                        </p:tav>
                                      </p:tavLst>
                                    </p:anim>
                                    <p:anim calcmode="lin" valueType="num">
                                      <p:cBhvr>
                                        <p:cTn id="112" dur="500" fill="hold"/>
                                        <p:tgtEl>
                                          <p:spTgt spid="3"/>
                                        </p:tgtEl>
                                        <p:attrNameLst>
                                          <p:attrName>ppt_h</p:attrName>
                                        </p:attrNameLst>
                                      </p:cBhvr>
                                      <p:tavLst>
                                        <p:tav tm="0">
                                          <p:val>
                                            <p:strVal val="4*#ppt_h"/>
                                          </p:val>
                                        </p:tav>
                                        <p:tav tm="100000">
                                          <p:val>
                                            <p:strVal val="#ppt_h"/>
                                          </p:val>
                                        </p:tav>
                                      </p:tavLst>
                                    </p:anim>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5"/>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33"/>
                                        </p:tgtEl>
                                        <p:attrNameLst>
                                          <p:attrName>style.visibility</p:attrName>
                                        </p:attrNameLst>
                                      </p:cBhvr>
                                      <p:to>
                                        <p:strVal val="visible"/>
                                      </p:to>
                                    </p:set>
                                  </p:childTnLst>
                                </p:cTn>
                              </p:par>
                              <p:par>
                                <p:cTn id="118" presetID="22" presetClass="entr" presetSubtype="2"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wipe(right)">
                                      <p:cBhvr>
                                        <p:cTn id="120" dur="500"/>
                                        <p:tgtEl>
                                          <p:spTgt spid="36"/>
                                        </p:tgtEl>
                                      </p:cBhvr>
                                    </p:animEffect>
                                  </p:childTnLst>
                                </p:cTn>
                              </p:par>
                              <p:par>
                                <p:cTn id="121" presetID="22" presetClass="entr" presetSubtype="8" fill="hold" grpId="0" nodeType="withEffect">
                                  <p:stCondLst>
                                    <p:cond delay="0"/>
                                  </p:stCondLst>
                                  <p:childTnLst>
                                    <p:set>
                                      <p:cBhvr>
                                        <p:cTn id="122" dur="1" fill="hold">
                                          <p:stCondLst>
                                            <p:cond delay="0"/>
                                          </p:stCondLst>
                                        </p:cTn>
                                        <p:tgtEl>
                                          <p:spTgt spid="6"/>
                                        </p:tgtEl>
                                        <p:attrNameLst>
                                          <p:attrName>style.visibility</p:attrName>
                                        </p:attrNameLst>
                                      </p:cBhvr>
                                      <p:to>
                                        <p:strVal val="visible"/>
                                      </p:to>
                                    </p:set>
                                    <p:animEffect transition="in" filter="wipe(left)">
                                      <p:cBhvr>
                                        <p:cTn id="1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4" restart="whenNotActive" fill="hold" evtFilter="cancelBubble" nodeType="interactiveSeq">
                <p:stCondLst>
                  <p:cond evt="onClick" delay="0">
                    <p:tgtEl>
                      <p:spTgt spid="11"/>
                    </p:tgtEl>
                  </p:cond>
                </p:stCondLst>
                <p:endSync evt="end" delay="0">
                  <p:rtn val="all"/>
                </p:endSync>
                <p:childTnLst>
                  <p:par>
                    <p:cTn id="125" fill="hold">
                      <p:stCondLst>
                        <p:cond delay="0"/>
                      </p:stCondLst>
                      <p:childTnLst>
                        <p:par>
                          <p:cTn id="126" fill="hold">
                            <p:stCondLst>
                              <p:cond delay="0"/>
                            </p:stCondLst>
                            <p:childTnLst>
                              <p:par>
                                <p:cTn id="127" presetID="2" presetClass="mediacall" presetSubtype="0" fill="hold" nodeType="clickEffect">
                                  <p:stCondLst>
                                    <p:cond delay="0"/>
                                  </p:stCondLst>
                                  <p:childTnLst>
                                    <p:cmd type="call" cmd="togglePause">
                                      <p:cBhvr>
                                        <p:cTn id="128" dur="1" fill="hold"/>
                                        <p:tgtEl>
                                          <p:spTgt spid="11"/>
                                        </p:tgtEl>
                                      </p:cBhvr>
                                    </p:cmd>
                                  </p:childTnLst>
                                </p:cTn>
                              </p:par>
                            </p:childTnLst>
                          </p:cTn>
                        </p:par>
                      </p:childTnLst>
                    </p:cTn>
                  </p:par>
                </p:childTnLst>
              </p:cTn>
              <p:nextCondLst>
                <p:cond evt="onClick" delay="0">
                  <p:tgtEl>
                    <p:spTgt spid="11"/>
                  </p:tgtEl>
                </p:cond>
              </p:nextCondLst>
            </p:seq>
            <p:video>
              <p:cMediaNode vol="80000" mute="1">
                <p:cTn id="129" fill="hold" display="0">
                  <p:stCondLst>
                    <p:cond delay="indefinite"/>
                  </p:stCondLst>
                </p:cTn>
                <p:tgtEl>
                  <p:spTgt spid="11"/>
                </p:tgtEl>
              </p:cMediaNode>
            </p:video>
          </p:childTnLst>
        </p:cTn>
      </p:par>
    </p:tnLst>
    <p:bldLst>
      <p:bldP spid="17" grpId="0"/>
      <p:bldP spid="17" grpId="1"/>
      <p:bldP spid="26" grpId="0"/>
      <p:bldP spid="26" grpId="1"/>
      <p:bldP spid="27" grpId="0"/>
      <p:bldP spid="27" grpId="1"/>
      <p:bldP spid="28" grpId="0"/>
      <p:bldP spid="28" grpId="1"/>
      <p:bldP spid="32" grpId="0"/>
      <p:bldP spid="32" grpId="2"/>
      <p:bldP spid="35" grpId="0"/>
      <p:bldP spid="35" grpId="2"/>
      <p:bldP spid="37" grpId="0" animBg="1"/>
      <p:bldP spid="37" grpId="1" animBg="1"/>
      <p:bldP spid="38" grpId="0" animBg="1"/>
      <p:bldP spid="38" grpId="1" animBg="1"/>
      <p:bldP spid="39" grpId="0" animBg="1"/>
      <p:bldP spid="39" grpId="1" animBg="1"/>
      <p:bldP spid="40" grpId="0" animBg="1"/>
      <p:bldP spid="40" grpId="1" animBg="1"/>
      <p:bldP spid="22" grpId="0"/>
      <p:bldP spid="3" grpId="0"/>
      <p:bldP spid="5" grpId="0"/>
      <p:bldP spid="33" grpId="0"/>
      <p:bldP spid="6"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niverse: Copyright Ineligib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86483">
            <a:off x="-857698" y="1419131"/>
            <a:ext cx="4130094" cy="4130094"/>
          </a:xfrm>
          <a:prstGeom prst="rect">
            <a:avLst/>
          </a:prstGeom>
        </p:spPr>
      </p:pic>
      <p:sp>
        <p:nvSpPr>
          <p:cNvPr id="4" name="Slide Title"/>
          <p:cNvSpPr>
            <a:spLocks noGrp="1"/>
          </p:cNvSpPr>
          <p:nvPr>
            <p:ph type="title"/>
          </p:nvPr>
        </p:nvSpPr>
        <p:spPr/>
        <p:txBody>
          <a:bodyPr/>
          <a:lstStyle/>
          <a:p>
            <a:r>
              <a:rPr lang="en-US" dirty="0"/>
              <a:t>NOT ELIGIBLE FOR </a:t>
            </a:r>
            <a:br>
              <a:rPr lang="en-US" dirty="0"/>
            </a:br>
            <a:r>
              <a:rPr lang="en-US" dirty="0"/>
              <a:t>COPYRIGHT PROTECTION</a:t>
            </a:r>
          </a:p>
        </p:txBody>
      </p:sp>
      <p:sp>
        <p:nvSpPr>
          <p:cNvPr id="19" name="Text: Copyright Ineligible"/>
          <p:cNvSpPr txBox="1"/>
          <p:nvPr/>
        </p:nvSpPr>
        <p:spPr>
          <a:xfrm>
            <a:off x="92398" y="5526506"/>
            <a:ext cx="2678938" cy="369332"/>
          </a:xfrm>
          <a:prstGeom prst="rect">
            <a:avLst/>
          </a:prstGeom>
          <a:noFill/>
        </p:spPr>
        <p:txBody>
          <a:bodyPr wrap="none" rtlCol="0">
            <a:spAutoFit/>
          </a:bodyPr>
          <a:lstStyle/>
          <a:p>
            <a:r>
              <a:rPr lang="en-US" b="1" dirty="0">
                <a:latin typeface="Copperplate" charset="0"/>
                <a:ea typeface="Copperplate" charset="0"/>
                <a:cs typeface="Copperplate" charset="0"/>
              </a:rPr>
              <a:t>Copyright ineligible</a:t>
            </a:r>
          </a:p>
        </p:txBody>
      </p:sp>
      <p:sp>
        <p:nvSpPr>
          <p:cNvPr id="17" name="Facts"/>
          <p:cNvSpPr txBox="1"/>
          <p:nvPr/>
        </p:nvSpPr>
        <p:spPr>
          <a:xfrm>
            <a:off x="3229676" y="5812491"/>
            <a:ext cx="1037463" cy="369332"/>
          </a:xfrm>
          <a:prstGeom prst="rect">
            <a:avLst/>
          </a:prstGeom>
          <a:noFill/>
        </p:spPr>
        <p:txBody>
          <a:bodyPr wrap="none" rtlCol="0">
            <a:spAutoFit/>
          </a:bodyPr>
          <a:lstStyle/>
          <a:p>
            <a:pPr marL="285750" indent="-285750">
              <a:buFont typeface="Arial" charset="0"/>
              <a:buChar char="•"/>
            </a:pPr>
            <a:r>
              <a:rPr lang="en-US" dirty="0"/>
              <a:t>Facts</a:t>
            </a:r>
          </a:p>
        </p:txBody>
      </p:sp>
      <p:sp>
        <p:nvSpPr>
          <p:cNvPr id="26" name="Laws of nature"/>
          <p:cNvSpPr txBox="1"/>
          <p:nvPr/>
        </p:nvSpPr>
        <p:spPr>
          <a:xfrm>
            <a:off x="3229676" y="6332385"/>
            <a:ext cx="1986441" cy="369332"/>
          </a:xfrm>
          <a:prstGeom prst="rect">
            <a:avLst/>
          </a:prstGeom>
          <a:noFill/>
        </p:spPr>
        <p:txBody>
          <a:bodyPr wrap="none" rtlCol="0">
            <a:spAutoFit/>
          </a:bodyPr>
          <a:lstStyle/>
          <a:p>
            <a:pPr marL="285750" indent="-285750">
              <a:buFont typeface="Arial" charset="0"/>
              <a:buChar char="•"/>
            </a:pPr>
            <a:r>
              <a:rPr lang="en-US" dirty="0"/>
              <a:t>Laws of nature</a:t>
            </a:r>
          </a:p>
        </p:txBody>
      </p:sp>
      <p:sp>
        <p:nvSpPr>
          <p:cNvPr id="27" name="Mathematical expressions"/>
          <p:cNvSpPr txBox="1"/>
          <p:nvPr/>
        </p:nvSpPr>
        <p:spPr>
          <a:xfrm>
            <a:off x="5532896" y="5833782"/>
            <a:ext cx="3140603" cy="369332"/>
          </a:xfrm>
          <a:prstGeom prst="rect">
            <a:avLst/>
          </a:prstGeom>
          <a:noFill/>
        </p:spPr>
        <p:txBody>
          <a:bodyPr wrap="none" rtlCol="0">
            <a:spAutoFit/>
          </a:bodyPr>
          <a:lstStyle/>
          <a:p>
            <a:pPr marL="285750" indent="-285750">
              <a:buFont typeface="Arial" charset="0"/>
              <a:buChar char="•"/>
            </a:pPr>
            <a:r>
              <a:rPr lang="en-US" dirty="0"/>
              <a:t>Mathematical expressions</a:t>
            </a:r>
          </a:p>
        </p:txBody>
      </p:sp>
      <p:sp>
        <p:nvSpPr>
          <p:cNvPr id="28" name="Names"/>
          <p:cNvSpPr txBox="1"/>
          <p:nvPr/>
        </p:nvSpPr>
        <p:spPr>
          <a:xfrm>
            <a:off x="5532896" y="6353676"/>
            <a:ext cx="1204176" cy="369332"/>
          </a:xfrm>
          <a:prstGeom prst="rect">
            <a:avLst/>
          </a:prstGeom>
          <a:noFill/>
        </p:spPr>
        <p:txBody>
          <a:bodyPr wrap="none" rtlCol="0">
            <a:spAutoFit/>
          </a:bodyPr>
          <a:lstStyle/>
          <a:p>
            <a:pPr marL="285750" indent="-285750">
              <a:buFont typeface="Arial" charset="0"/>
              <a:buChar char="•"/>
            </a:pPr>
            <a:r>
              <a:rPr lang="en-US" dirty="0"/>
              <a:t>Names</a:t>
            </a:r>
          </a:p>
        </p:txBody>
      </p:sp>
      <p:sp>
        <p:nvSpPr>
          <p:cNvPr id="29" name="Numerical Data"/>
          <p:cNvSpPr txBox="1"/>
          <p:nvPr/>
        </p:nvSpPr>
        <p:spPr>
          <a:xfrm>
            <a:off x="8990279" y="5828716"/>
            <a:ext cx="2024913" cy="369332"/>
          </a:xfrm>
          <a:prstGeom prst="rect">
            <a:avLst/>
          </a:prstGeom>
          <a:noFill/>
        </p:spPr>
        <p:txBody>
          <a:bodyPr wrap="none" rtlCol="0">
            <a:spAutoFit/>
          </a:bodyPr>
          <a:lstStyle/>
          <a:p>
            <a:pPr marL="285750" indent="-285750">
              <a:buFont typeface="Arial" charset="0"/>
              <a:buChar char="•"/>
            </a:pPr>
            <a:r>
              <a:rPr lang="en-US" dirty="0"/>
              <a:t>Numerical data</a:t>
            </a:r>
          </a:p>
        </p:txBody>
      </p:sp>
      <p:sp>
        <p:nvSpPr>
          <p:cNvPr id="30" name="Ingredients"/>
          <p:cNvSpPr txBox="1"/>
          <p:nvPr/>
        </p:nvSpPr>
        <p:spPr>
          <a:xfrm>
            <a:off x="8990279" y="6293811"/>
            <a:ext cx="3063659" cy="369332"/>
          </a:xfrm>
          <a:prstGeom prst="rect">
            <a:avLst/>
          </a:prstGeom>
          <a:noFill/>
        </p:spPr>
        <p:txBody>
          <a:bodyPr wrap="none" rtlCol="0">
            <a:spAutoFit/>
          </a:bodyPr>
          <a:lstStyle/>
          <a:p>
            <a:pPr marL="285750" indent="-285750">
              <a:buFont typeface="Arial" charset="0"/>
              <a:buChar char="•"/>
            </a:pPr>
            <a:r>
              <a:rPr lang="en-US" dirty="0"/>
              <a:t>Ingredients &amp; instructions</a:t>
            </a:r>
          </a:p>
        </p:txBody>
      </p:sp>
      <p:sp>
        <p:nvSpPr>
          <p:cNvPr id="22" name="Edmonton Oilers">
            <a:extLst>
              <a:ext uri="{FF2B5EF4-FFF2-40B4-BE49-F238E27FC236}">
                <a16:creationId xmlns:a16="http://schemas.microsoft.com/office/drawing/2014/main" id="{8CA9ED0D-6CE1-7548-BE98-16FC61745E31}"/>
              </a:ext>
            </a:extLst>
          </p:cNvPr>
          <p:cNvSpPr txBox="1"/>
          <p:nvPr/>
        </p:nvSpPr>
        <p:spPr>
          <a:xfrm>
            <a:off x="5939489" y="4493144"/>
            <a:ext cx="1811714" cy="369332"/>
          </a:xfrm>
          <a:prstGeom prst="rect">
            <a:avLst/>
          </a:prstGeom>
          <a:noFill/>
        </p:spPr>
        <p:txBody>
          <a:bodyPr wrap="none" rtlCol="0">
            <a:spAutoFit/>
          </a:bodyPr>
          <a:lstStyle/>
          <a:p>
            <a:r>
              <a:rPr lang="en-US" dirty="0">
                <a:latin typeface="Apple Chancery" charset="0"/>
                <a:ea typeface="Apple Chancery" charset="0"/>
                <a:cs typeface="Apple Chancery" charset="0"/>
              </a:rPr>
              <a:t>Edmonton Oilers</a:t>
            </a:r>
          </a:p>
        </p:txBody>
      </p:sp>
      <p:sp>
        <p:nvSpPr>
          <p:cNvPr id="3" name="TM">
            <a:extLst>
              <a:ext uri="{FF2B5EF4-FFF2-40B4-BE49-F238E27FC236}">
                <a16:creationId xmlns:a16="http://schemas.microsoft.com/office/drawing/2014/main" id="{F3EC7C97-8579-C049-B395-0C6DDC52DF70}"/>
              </a:ext>
            </a:extLst>
          </p:cNvPr>
          <p:cNvSpPr txBox="1"/>
          <p:nvPr/>
        </p:nvSpPr>
        <p:spPr>
          <a:xfrm>
            <a:off x="7556533" y="4235123"/>
            <a:ext cx="518091" cy="369332"/>
          </a:xfrm>
          <a:prstGeom prst="rect">
            <a:avLst/>
          </a:prstGeom>
          <a:noFill/>
        </p:spPr>
        <p:txBody>
          <a:bodyPr wrap="none" rtlCol="0">
            <a:spAutoFit/>
          </a:bodyPr>
          <a:lstStyle/>
          <a:p>
            <a:r>
              <a:rPr lang="en-US" dirty="0"/>
              <a:t>TM</a:t>
            </a:r>
          </a:p>
        </p:txBody>
      </p:sp>
      <p:sp>
        <p:nvSpPr>
          <p:cNvPr id="5" name="Oilers Identity">
            <a:extLst>
              <a:ext uri="{FF2B5EF4-FFF2-40B4-BE49-F238E27FC236}">
                <a16:creationId xmlns:a16="http://schemas.microsoft.com/office/drawing/2014/main" id="{36C8548F-390E-8B4F-88F2-A5741D4C5056}"/>
              </a:ext>
            </a:extLst>
          </p:cNvPr>
          <p:cNvSpPr txBox="1"/>
          <p:nvPr/>
        </p:nvSpPr>
        <p:spPr>
          <a:xfrm>
            <a:off x="9181282" y="1854083"/>
            <a:ext cx="2172518" cy="369332"/>
          </a:xfrm>
          <a:prstGeom prst="rect">
            <a:avLst/>
          </a:prstGeom>
          <a:noFill/>
        </p:spPr>
        <p:txBody>
          <a:bodyPr wrap="none" rtlCol="0">
            <a:spAutoFit/>
          </a:bodyPr>
          <a:lstStyle/>
          <a:p>
            <a:r>
              <a:rPr lang="en-US" i="1" dirty="0">
                <a:solidFill>
                  <a:srgbClr val="C00000"/>
                </a:solidFill>
                <a:latin typeface="Chalkduster" panose="03050602040202020205" pitchFamily="66" charset="77"/>
              </a:rPr>
              <a:t>Euler’s identity</a:t>
            </a:r>
          </a:p>
        </p:txBody>
      </p:sp>
      <p:sp>
        <p:nvSpPr>
          <p:cNvPr id="33" name="Oilers Identity">
            <a:extLst>
              <a:ext uri="{FF2B5EF4-FFF2-40B4-BE49-F238E27FC236}">
                <a16:creationId xmlns:a16="http://schemas.microsoft.com/office/drawing/2014/main" id="{E32EDC80-D386-8B45-93B3-3C75FFBCC955}"/>
              </a:ext>
            </a:extLst>
          </p:cNvPr>
          <p:cNvSpPr txBox="1"/>
          <p:nvPr/>
        </p:nvSpPr>
        <p:spPr>
          <a:xfrm>
            <a:off x="3016306" y="4637280"/>
            <a:ext cx="2066784" cy="369332"/>
          </a:xfrm>
          <a:prstGeom prst="rect">
            <a:avLst/>
          </a:prstGeom>
          <a:noFill/>
        </p:spPr>
        <p:txBody>
          <a:bodyPr wrap="none" rtlCol="0">
            <a:spAutoFit/>
          </a:bodyPr>
          <a:lstStyle/>
          <a:p>
            <a:r>
              <a:rPr lang="en-US" i="1" dirty="0">
                <a:solidFill>
                  <a:srgbClr val="C00000"/>
                </a:solidFill>
                <a:latin typeface="Chalkduster" panose="03050602040202020205" pitchFamily="66" charset="77"/>
              </a:rPr>
              <a:t>Oilers identity</a:t>
            </a:r>
          </a:p>
        </p:txBody>
      </p:sp>
      <p:sp>
        <p:nvSpPr>
          <p:cNvPr id="6" name="Oiler Arrow">
            <a:extLst>
              <a:ext uri="{FF2B5EF4-FFF2-40B4-BE49-F238E27FC236}">
                <a16:creationId xmlns:a16="http://schemas.microsoft.com/office/drawing/2014/main" id="{F1C5AEAF-4B23-8848-8BBF-A15305757B66}"/>
              </a:ext>
            </a:extLst>
          </p:cNvPr>
          <p:cNvSpPr/>
          <p:nvPr/>
        </p:nvSpPr>
        <p:spPr>
          <a:xfrm>
            <a:off x="3853545" y="3950232"/>
            <a:ext cx="2171700" cy="654426"/>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uler Arrow">
            <a:extLst>
              <a:ext uri="{FF2B5EF4-FFF2-40B4-BE49-F238E27FC236}">
                <a16:creationId xmlns:a16="http://schemas.microsoft.com/office/drawing/2014/main" id="{98B00DEC-7339-4D43-897D-742AC05EAEAD}"/>
              </a:ext>
            </a:extLst>
          </p:cNvPr>
          <p:cNvSpPr/>
          <p:nvPr/>
        </p:nvSpPr>
        <p:spPr>
          <a:xfrm rot="9626491">
            <a:off x="9288528" y="2690170"/>
            <a:ext cx="1958026" cy="896249"/>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uler Caption">
            <a:extLst>
              <a:ext uri="{FF2B5EF4-FFF2-40B4-BE49-F238E27FC236}">
                <a16:creationId xmlns:a16="http://schemas.microsoft.com/office/drawing/2014/main" id="{D6A9971A-17A6-CE41-9E9A-466CAB1DC3C3}"/>
              </a:ext>
            </a:extLst>
          </p:cNvPr>
          <p:cNvSpPr txBox="1"/>
          <p:nvPr/>
        </p:nvSpPr>
        <p:spPr>
          <a:xfrm>
            <a:off x="7539281" y="3095378"/>
            <a:ext cx="1826141" cy="369332"/>
          </a:xfrm>
          <a:prstGeom prst="rect">
            <a:avLst/>
          </a:prstGeom>
          <a:noFill/>
        </p:spPr>
        <p:txBody>
          <a:bodyPr wrap="none" rtlCol="0">
            <a:spAutoFit/>
          </a:bodyPr>
          <a:lstStyle/>
          <a:p>
            <a:r>
              <a:rPr lang="en-US" dirty="0" err="1">
                <a:latin typeface="Apple Chancery" charset="0"/>
                <a:ea typeface="Apple Chancery" charset="0"/>
                <a:cs typeface="Apple Chancery" charset="0"/>
              </a:rPr>
              <a:t>Leonhardt</a:t>
            </a:r>
            <a:r>
              <a:rPr lang="en-US" dirty="0">
                <a:latin typeface="Apple Chancery" charset="0"/>
                <a:ea typeface="Apple Chancery" charset="0"/>
                <a:cs typeface="Apple Chancery" charset="0"/>
              </a:rPr>
              <a:t> Euler</a:t>
            </a:r>
          </a:p>
        </p:txBody>
      </p:sp>
      <p:sp>
        <p:nvSpPr>
          <p:cNvPr id="42" name="Newton Caption">
            <a:extLst>
              <a:ext uri="{FF2B5EF4-FFF2-40B4-BE49-F238E27FC236}">
                <a16:creationId xmlns:a16="http://schemas.microsoft.com/office/drawing/2014/main" id="{A61FDF06-7F7A-1E41-97A4-C3084497D5C6}"/>
              </a:ext>
            </a:extLst>
          </p:cNvPr>
          <p:cNvSpPr txBox="1"/>
          <p:nvPr/>
        </p:nvSpPr>
        <p:spPr>
          <a:xfrm>
            <a:off x="5026608" y="3114846"/>
            <a:ext cx="1507144" cy="369332"/>
          </a:xfrm>
          <a:prstGeom prst="rect">
            <a:avLst/>
          </a:prstGeom>
          <a:noFill/>
        </p:spPr>
        <p:txBody>
          <a:bodyPr wrap="none" rtlCol="0">
            <a:spAutoFit/>
          </a:bodyPr>
          <a:lstStyle/>
          <a:p>
            <a:r>
              <a:rPr lang="en-US" dirty="0">
                <a:latin typeface="Apple Chancery" charset="0"/>
                <a:ea typeface="Apple Chancery" charset="0"/>
                <a:cs typeface="Apple Chancery" charset="0"/>
              </a:rPr>
              <a:t>Isaac Newton</a:t>
            </a:r>
          </a:p>
        </p:txBody>
      </p:sp>
      <p:grpSp>
        <p:nvGrpSpPr>
          <p:cNvPr id="10" name="Data for Table">
            <a:extLst>
              <a:ext uri="{FF2B5EF4-FFF2-40B4-BE49-F238E27FC236}">
                <a16:creationId xmlns:a16="http://schemas.microsoft.com/office/drawing/2014/main" id="{D59E0176-078C-724E-9C02-AA5D56FB1948}"/>
              </a:ext>
            </a:extLst>
          </p:cNvPr>
          <p:cNvGrpSpPr/>
          <p:nvPr/>
        </p:nvGrpSpPr>
        <p:grpSpPr>
          <a:xfrm>
            <a:off x="4483052" y="2288762"/>
            <a:ext cx="5148489" cy="2640041"/>
            <a:chOff x="4802859" y="2253390"/>
            <a:chExt cx="5148489" cy="2640041"/>
          </a:xfrm>
        </p:grpSpPr>
        <p:sp>
          <p:nvSpPr>
            <p:cNvPr id="9" name="Col 1 Row 1">
              <a:extLst>
                <a:ext uri="{FF2B5EF4-FFF2-40B4-BE49-F238E27FC236}">
                  <a16:creationId xmlns:a16="http://schemas.microsoft.com/office/drawing/2014/main" id="{C58660FD-C779-8F40-9113-81832D8FF33C}"/>
                </a:ext>
              </a:extLst>
            </p:cNvPr>
            <p:cNvSpPr txBox="1"/>
            <p:nvPr/>
          </p:nvSpPr>
          <p:spPr>
            <a:xfrm>
              <a:off x="4835742" y="2253390"/>
              <a:ext cx="753732" cy="584775"/>
            </a:xfrm>
            <a:prstGeom prst="rect">
              <a:avLst/>
            </a:prstGeom>
            <a:noFill/>
          </p:spPr>
          <p:txBody>
            <a:bodyPr wrap="none" rtlCol="0">
              <a:spAutoFit/>
            </a:bodyPr>
            <a:lstStyle/>
            <a:p>
              <a:r>
                <a:rPr lang="en-US" sz="3200" dirty="0"/>
                <a:t>3.6</a:t>
              </a:r>
            </a:p>
          </p:txBody>
        </p:sp>
        <p:sp>
          <p:nvSpPr>
            <p:cNvPr id="43" name="Col 2 Row 1">
              <a:extLst>
                <a:ext uri="{FF2B5EF4-FFF2-40B4-BE49-F238E27FC236}">
                  <a16:creationId xmlns:a16="http://schemas.microsoft.com/office/drawing/2014/main" id="{C998AE7F-09AB-6340-B950-ADE09F97F7E8}"/>
                </a:ext>
              </a:extLst>
            </p:cNvPr>
            <p:cNvSpPr txBox="1"/>
            <p:nvPr/>
          </p:nvSpPr>
          <p:spPr>
            <a:xfrm>
              <a:off x="7111182" y="2253390"/>
              <a:ext cx="753732" cy="584775"/>
            </a:xfrm>
            <a:prstGeom prst="rect">
              <a:avLst/>
            </a:prstGeom>
            <a:noFill/>
          </p:spPr>
          <p:txBody>
            <a:bodyPr wrap="none" rtlCol="0">
              <a:spAutoFit/>
            </a:bodyPr>
            <a:lstStyle/>
            <a:p>
              <a:r>
                <a:rPr lang="en-US" sz="3200" dirty="0"/>
                <a:t>3.9</a:t>
              </a:r>
            </a:p>
          </p:txBody>
        </p:sp>
        <p:sp>
          <p:nvSpPr>
            <p:cNvPr id="44" name="Col 3 Row 1">
              <a:extLst>
                <a:ext uri="{FF2B5EF4-FFF2-40B4-BE49-F238E27FC236}">
                  <a16:creationId xmlns:a16="http://schemas.microsoft.com/office/drawing/2014/main" id="{FF200CED-A735-7A42-A67F-4035007EFE8F}"/>
                </a:ext>
              </a:extLst>
            </p:cNvPr>
            <p:cNvSpPr txBox="1"/>
            <p:nvPr/>
          </p:nvSpPr>
          <p:spPr>
            <a:xfrm>
              <a:off x="9142174" y="2253390"/>
              <a:ext cx="753732" cy="584775"/>
            </a:xfrm>
            <a:prstGeom prst="rect">
              <a:avLst/>
            </a:prstGeom>
            <a:noFill/>
          </p:spPr>
          <p:txBody>
            <a:bodyPr wrap="none" rtlCol="0">
              <a:spAutoFit/>
            </a:bodyPr>
            <a:lstStyle/>
            <a:p>
              <a:r>
                <a:rPr lang="en-US" sz="3200" dirty="0"/>
                <a:t>3.0</a:t>
              </a:r>
            </a:p>
          </p:txBody>
        </p:sp>
        <p:sp>
          <p:nvSpPr>
            <p:cNvPr id="45" name="Col 1 Row 2">
              <a:extLst>
                <a:ext uri="{FF2B5EF4-FFF2-40B4-BE49-F238E27FC236}">
                  <a16:creationId xmlns:a16="http://schemas.microsoft.com/office/drawing/2014/main" id="{4D5D33F4-0577-8C42-B268-588CFE0610D1}"/>
                </a:ext>
              </a:extLst>
            </p:cNvPr>
            <p:cNvSpPr txBox="1"/>
            <p:nvPr/>
          </p:nvSpPr>
          <p:spPr>
            <a:xfrm>
              <a:off x="4835742" y="2968467"/>
              <a:ext cx="753732" cy="584775"/>
            </a:xfrm>
            <a:prstGeom prst="rect">
              <a:avLst/>
            </a:prstGeom>
            <a:noFill/>
          </p:spPr>
          <p:txBody>
            <a:bodyPr wrap="none" rtlCol="0">
              <a:spAutoFit/>
            </a:bodyPr>
            <a:lstStyle/>
            <a:p>
              <a:r>
                <a:rPr lang="en-US" sz="3200" dirty="0"/>
                <a:t>2.8</a:t>
              </a:r>
            </a:p>
          </p:txBody>
        </p:sp>
        <p:sp>
          <p:nvSpPr>
            <p:cNvPr id="46" name="Col 2 Row 2">
              <a:extLst>
                <a:ext uri="{FF2B5EF4-FFF2-40B4-BE49-F238E27FC236}">
                  <a16:creationId xmlns:a16="http://schemas.microsoft.com/office/drawing/2014/main" id="{F48136A4-9191-C442-9096-4685C5D041F6}"/>
                </a:ext>
              </a:extLst>
            </p:cNvPr>
            <p:cNvSpPr txBox="1"/>
            <p:nvPr/>
          </p:nvSpPr>
          <p:spPr>
            <a:xfrm>
              <a:off x="7111182" y="2968467"/>
              <a:ext cx="753732" cy="584775"/>
            </a:xfrm>
            <a:prstGeom prst="rect">
              <a:avLst/>
            </a:prstGeom>
            <a:noFill/>
          </p:spPr>
          <p:txBody>
            <a:bodyPr wrap="none" rtlCol="0">
              <a:spAutoFit/>
            </a:bodyPr>
            <a:lstStyle/>
            <a:p>
              <a:r>
                <a:rPr lang="en-US" sz="3200" dirty="0"/>
                <a:t>4.0</a:t>
              </a:r>
            </a:p>
          </p:txBody>
        </p:sp>
        <p:sp>
          <p:nvSpPr>
            <p:cNvPr id="47" name="Col 3 Row 2">
              <a:extLst>
                <a:ext uri="{FF2B5EF4-FFF2-40B4-BE49-F238E27FC236}">
                  <a16:creationId xmlns:a16="http://schemas.microsoft.com/office/drawing/2014/main" id="{0DDBA725-6F13-8841-98A1-13D8B11AD99D}"/>
                </a:ext>
              </a:extLst>
            </p:cNvPr>
            <p:cNvSpPr txBox="1"/>
            <p:nvPr/>
          </p:nvSpPr>
          <p:spPr>
            <a:xfrm>
              <a:off x="9142174" y="2968467"/>
              <a:ext cx="753732" cy="584775"/>
            </a:xfrm>
            <a:prstGeom prst="rect">
              <a:avLst/>
            </a:prstGeom>
            <a:noFill/>
          </p:spPr>
          <p:txBody>
            <a:bodyPr wrap="none" rtlCol="0">
              <a:spAutoFit/>
            </a:bodyPr>
            <a:lstStyle/>
            <a:p>
              <a:r>
                <a:rPr lang="en-US" sz="3200" dirty="0"/>
                <a:t>4.0</a:t>
              </a:r>
            </a:p>
          </p:txBody>
        </p:sp>
        <p:sp>
          <p:nvSpPr>
            <p:cNvPr id="48" name="Col 1 Row 3">
              <a:extLst>
                <a:ext uri="{FF2B5EF4-FFF2-40B4-BE49-F238E27FC236}">
                  <a16:creationId xmlns:a16="http://schemas.microsoft.com/office/drawing/2014/main" id="{1E940513-5C73-4F44-B830-BC15A043DC73}"/>
                </a:ext>
              </a:extLst>
            </p:cNvPr>
            <p:cNvSpPr txBox="1"/>
            <p:nvPr/>
          </p:nvSpPr>
          <p:spPr>
            <a:xfrm>
              <a:off x="4835742" y="3635369"/>
              <a:ext cx="753732" cy="584775"/>
            </a:xfrm>
            <a:prstGeom prst="rect">
              <a:avLst/>
            </a:prstGeom>
            <a:noFill/>
          </p:spPr>
          <p:txBody>
            <a:bodyPr wrap="none" rtlCol="0">
              <a:spAutoFit/>
            </a:bodyPr>
            <a:lstStyle/>
            <a:p>
              <a:r>
                <a:rPr lang="en-US" sz="3200" dirty="0"/>
                <a:t>3.5</a:t>
              </a:r>
            </a:p>
          </p:txBody>
        </p:sp>
        <p:sp>
          <p:nvSpPr>
            <p:cNvPr id="49" name="Col 2 Row 3">
              <a:extLst>
                <a:ext uri="{FF2B5EF4-FFF2-40B4-BE49-F238E27FC236}">
                  <a16:creationId xmlns:a16="http://schemas.microsoft.com/office/drawing/2014/main" id="{720B58EE-A13B-DC4E-B286-F28427FD4277}"/>
                </a:ext>
              </a:extLst>
            </p:cNvPr>
            <p:cNvSpPr txBox="1"/>
            <p:nvPr/>
          </p:nvSpPr>
          <p:spPr>
            <a:xfrm>
              <a:off x="7111182" y="3635369"/>
              <a:ext cx="753732" cy="584775"/>
            </a:xfrm>
            <a:prstGeom prst="rect">
              <a:avLst/>
            </a:prstGeom>
            <a:noFill/>
          </p:spPr>
          <p:txBody>
            <a:bodyPr wrap="none" rtlCol="0">
              <a:spAutoFit/>
            </a:bodyPr>
            <a:lstStyle/>
            <a:p>
              <a:r>
                <a:rPr lang="en-US" sz="3200" dirty="0"/>
                <a:t>3.9</a:t>
              </a:r>
            </a:p>
          </p:txBody>
        </p:sp>
        <p:sp>
          <p:nvSpPr>
            <p:cNvPr id="50" name="Col 3 Row 3">
              <a:extLst>
                <a:ext uri="{FF2B5EF4-FFF2-40B4-BE49-F238E27FC236}">
                  <a16:creationId xmlns:a16="http://schemas.microsoft.com/office/drawing/2014/main" id="{784174DC-15CA-4D4F-81DD-11326A3760FE}"/>
                </a:ext>
              </a:extLst>
            </p:cNvPr>
            <p:cNvSpPr txBox="1"/>
            <p:nvPr/>
          </p:nvSpPr>
          <p:spPr>
            <a:xfrm>
              <a:off x="9142174" y="3635369"/>
              <a:ext cx="753732" cy="584775"/>
            </a:xfrm>
            <a:prstGeom prst="rect">
              <a:avLst/>
            </a:prstGeom>
            <a:noFill/>
          </p:spPr>
          <p:txBody>
            <a:bodyPr wrap="none" rtlCol="0">
              <a:spAutoFit/>
            </a:bodyPr>
            <a:lstStyle/>
            <a:p>
              <a:r>
                <a:rPr lang="en-US" sz="3200" dirty="0"/>
                <a:t>3.8</a:t>
              </a:r>
            </a:p>
          </p:txBody>
        </p:sp>
        <p:sp>
          <p:nvSpPr>
            <p:cNvPr id="51" name="Col 1 Row 4">
              <a:extLst>
                <a:ext uri="{FF2B5EF4-FFF2-40B4-BE49-F238E27FC236}">
                  <a16:creationId xmlns:a16="http://schemas.microsoft.com/office/drawing/2014/main" id="{46480B82-D618-9B40-8E8A-08E6A1BB2038}"/>
                </a:ext>
              </a:extLst>
            </p:cNvPr>
            <p:cNvSpPr txBox="1"/>
            <p:nvPr/>
          </p:nvSpPr>
          <p:spPr>
            <a:xfrm>
              <a:off x="4802859" y="4308656"/>
              <a:ext cx="819499" cy="584775"/>
            </a:xfrm>
            <a:prstGeom prst="rect">
              <a:avLst/>
            </a:prstGeom>
            <a:noFill/>
          </p:spPr>
          <p:txBody>
            <a:bodyPr wrap="square" rtlCol="0">
              <a:spAutoFit/>
            </a:bodyPr>
            <a:lstStyle/>
            <a:p>
              <a:r>
                <a:rPr lang="en-US" sz="3200" dirty="0"/>
                <a:t>4.0</a:t>
              </a:r>
            </a:p>
          </p:txBody>
        </p:sp>
        <p:sp>
          <p:nvSpPr>
            <p:cNvPr id="52" name="Col 2 Row 4">
              <a:extLst>
                <a:ext uri="{FF2B5EF4-FFF2-40B4-BE49-F238E27FC236}">
                  <a16:creationId xmlns:a16="http://schemas.microsoft.com/office/drawing/2014/main" id="{7A65B80F-3986-D84C-809F-8C6B31921586}"/>
                </a:ext>
              </a:extLst>
            </p:cNvPr>
            <p:cNvSpPr txBox="1"/>
            <p:nvPr/>
          </p:nvSpPr>
          <p:spPr>
            <a:xfrm>
              <a:off x="7092376" y="4308656"/>
              <a:ext cx="791345" cy="584775"/>
            </a:xfrm>
            <a:prstGeom prst="rect">
              <a:avLst/>
            </a:prstGeom>
            <a:noFill/>
          </p:spPr>
          <p:txBody>
            <a:bodyPr wrap="square" rtlCol="0">
              <a:spAutoFit/>
            </a:bodyPr>
            <a:lstStyle/>
            <a:p>
              <a:r>
                <a:rPr lang="en-US" sz="3200" dirty="0"/>
                <a:t>3.7</a:t>
              </a:r>
            </a:p>
          </p:txBody>
        </p:sp>
        <p:sp>
          <p:nvSpPr>
            <p:cNvPr id="53" name="Col 3 Row 4">
              <a:extLst>
                <a:ext uri="{FF2B5EF4-FFF2-40B4-BE49-F238E27FC236}">
                  <a16:creationId xmlns:a16="http://schemas.microsoft.com/office/drawing/2014/main" id="{E952B6B6-D9E6-EA40-AE37-D8B05542AD7E}"/>
                </a:ext>
              </a:extLst>
            </p:cNvPr>
            <p:cNvSpPr txBox="1"/>
            <p:nvPr/>
          </p:nvSpPr>
          <p:spPr>
            <a:xfrm>
              <a:off x="9121903" y="4308656"/>
              <a:ext cx="829445" cy="584775"/>
            </a:xfrm>
            <a:prstGeom prst="rect">
              <a:avLst/>
            </a:prstGeom>
            <a:noFill/>
          </p:spPr>
          <p:txBody>
            <a:bodyPr wrap="square" rtlCol="0">
              <a:spAutoFit/>
            </a:bodyPr>
            <a:lstStyle/>
            <a:p>
              <a:r>
                <a:rPr lang="en-US" sz="3200" dirty="0"/>
                <a:t>3.9</a:t>
              </a:r>
            </a:p>
          </p:txBody>
        </p:sp>
      </p:grpSp>
      <p:sp>
        <p:nvSpPr>
          <p:cNvPr id="12" name="GPA Scores">
            <a:extLst>
              <a:ext uri="{FF2B5EF4-FFF2-40B4-BE49-F238E27FC236}">
                <a16:creationId xmlns:a16="http://schemas.microsoft.com/office/drawing/2014/main" id="{D229BFB4-2B52-BD44-9A8E-F61C81FEC209}"/>
              </a:ext>
            </a:extLst>
          </p:cNvPr>
          <p:cNvSpPr txBox="1"/>
          <p:nvPr/>
        </p:nvSpPr>
        <p:spPr>
          <a:xfrm>
            <a:off x="4893499" y="1610817"/>
            <a:ext cx="4238083" cy="461665"/>
          </a:xfrm>
          <a:prstGeom prst="rect">
            <a:avLst/>
          </a:prstGeom>
          <a:noFill/>
        </p:spPr>
        <p:txBody>
          <a:bodyPr wrap="none" rtlCol="0">
            <a:spAutoFit/>
          </a:bodyPr>
          <a:lstStyle/>
          <a:p>
            <a:r>
              <a:rPr lang="en-US" sz="2400" i="1" u="sng" dirty="0"/>
              <a:t>GPA Scores for Isaac Newton</a:t>
            </a:r>
          </a:p>
        </p:txBody>
      </p:sp>
      <p:pic>
        <p:nvPicPr>
          <p:cNvPr id="39" name="Picture 38"/>
          <p:cNvPicPr>
            <a:picLocks noChangeAspect="1"/>
          </p:cNvPicPr>
          <p:nvPr/>
        </p:nvPicPr>
        <p:blipFill>
          <a:blip r:embed="rId4"/>
          <a:stretch>
            <a:fillRect/>
          </a:stretch>
        </p:blipFill>
        <p:spPr>
          <a:xfrm>
            <a:off x="3736800" y="2257200"/>
            <a:ext cx="6712278" cy="2706859"/>
          </a:xfrm>
          <a:prstGeom prst="rect">
            <a:avLst/>
          </a:prstGeom>
        </p:spPr>
      </p:pic>
      <p:pic>
        <p:nvPicPr>
          <p:cNvPr id="54" name="Recipe Card">
            <a:extLst>
              <a:ext uri="{FF2B5EF4-FFF2-40B4-BE49-F238E27FC236}">
                <a16:creationId xmlns:a16="http://schemas.microsoft.com/office/drawing/2014/main" id="{4504BCB2-2065-F141-AE29-D1EAFA83B787}"/>
              </a:ext>
            </a:extLst>
          </p:cNvPr>
          <p:cNvPicPr preferRelativeResize="0"/>
          <p:nvPr/>
        </p:nvPicPr>
        <p:blipFill rotWithShape="1">
          <a:blip r:embed="rId5">
            <a:alphaModFix/>
          </a:blip>
          <a:srcRect/>
          <a:stretch/>
        </p:blipFill>
        <p:spPr>
          <a:xfrm>
            <a:off x="4988415" y="2363531"/>
            <a:ext cx="4056550" cy="2431625"/>
          </a:xfrm>
          <a:prstGeom prst="rect">
            <a:avLst/>
          </a:prstGeom>
          <a:noFill/>
          <a:ln>
            <a:noFill/>
          </a:ln>
        </p:spPr>
      </p:pic>
      <p:pic>
        <p:nvPicPr>
          <p:cNvPr id="14" name="Recipe Book">
            <a:extLst>
              <a:ext uri="{FF2B5EF4-FFF2-40B4-BE49-F238E27FC236}">
                <a16:creationId xmlns:a16="http://schemas.microsoft.com/office/drawing/2014/main" id="{96DC36BE-9AE1-3049-B02C-82AA2DAB71B5}"/>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725479" y="333062"/>
            <a:ext cx="4697471" cy="6263295"/>
          </a:xfrm>
          <a:prstGeom prst="rect">
            <a:avLst/>
          </a:prstGeom>
        </p:spPr>
      </p:pic>
    </p:spTree>
    <p:extLst>
      <p:ext uri="{BB962C8B-B14F-4D97-AF65-F5344CB8AC3E}">
        <p14:creationId xmlns:p14="http://schemas.microsoft.com/office/powerpoint/2010/main" val="240323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6"/>
                                        </p:tgtEl>
                                      </p:cBhvr>
                                    </p:animEffect>
                                    <p:set>
                                      <p:cBhvr>
                                        <p:cTn id="10" dur="1" fill="hold">
                                          <p:stCondLst>
                                            <p:cond delay="499"/>
                                          </p:stCondLst>
                                        </p:cTn>
                                        <p:tgtEl>
                                          <p:spTgt spid="3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42"/>
                                        </p:tgtEl>
                                      </p:cBhvr>
                                    </p:animEffect>
                                    <p:set>
                                      <p:cBhvr>
                                        <p:cTn id="28" dur="1" fill="hold">
                                          <p:stCondLst>
                                            <p:cond delay="499"/>
                                          </p:stCondLst>
                                        </p:cTn>
                                        <p:tgtEl>
                                          <p:spTgt spid="42"/>
                                        </p:tgtEl>
                                        <p:attrNameLst>
                                          <p:attrName>style.visibility</p:attrName>
                                        </p:attrNameLst>
                                      </p:cBhvr>
                                      <p:to>
                                        <p:strVal val="hidden"/>
                                      </p:to>
                                    </p:set>
                                  </p:childTnLst>
                                </p:cTn>
                              </p:par>
                            </p:childTnLst>
                          </p:cTn>
                        </p:par>
                        <p:par>
                          <p:cTn id="29" fill="hold">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6" presetClass="emph" presetSubtype="0" fill="hold" grpId="1" nodeType="after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par>
                                <p:cTn id="38" presetID="10"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10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1"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par>
                                <p:cTn id="56" presetID="10" presetClass="exit" presetSubtype="0" fill="hold" grpId="0"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9"/>
                                        </p:tgtEl>
                                      </p:cBhvr>
                                    </p:animEffect>
                                    <p:set>
                                      <p:cBhvr>
                                        <p:cTn id="61" dur="1" fill="hold">
                                          <p:stCondLst>
                                            <p:cond delay="499"/>
                                          </p:stCondLst>
                                        </p:cTn>
                                        <p:tgtEl>
                                          <p:spTgt spid="39"/>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2" presetClass="entr" presetSubtype="4"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26" presetClass="emph" presetSubtype="0" fill="hold" grpId="1" nodeType="afterEffect">
                                  <p:stCondLst>
                                    <p:cond delay="0"/>
                                  </p:stCondLst>
                                  <p:childTnLst>
                                    <p:animEffect transition="out" filter="fade">
                                      <p:cBhvr>
                                        <p:cTn id="71" dur="500" tmFilter="0, 0; .2, .5; .8, .5; 1, 0"/>
                                        <p:tgtEl>
                                          <p:spTgt spid="30"/>
                                        </p:tgtEl>
                                      </p:cBhvr>
                                    </p:animEffect>
                                    <p:animScale>
                                      <p:cBhvr>
                                        <p:cTn id="72" dur="250" autoRev="1" fill="hold"/>
                                        <p:tgtEl>
                                          <p:spTgt spid="30"/>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6" presetClass="emph" presetSubtype="0" fill="hold" nodeType="clickEffect">
                                  <p:stCondLst>
                                    <p:cond delay="0"/>
                                  </p:stCondLst>
                                  <p:childTnLst>
                                    <p:animScale>
                                      <p:cBhvr>
                                        <p:cTn id="76" dur="2000" fill="hold"/>
                                        <p:tgtEl>
                                          <p:spTgt spid="54"/>
                                        </p:tgtEl>
                                      </p:cBhvr>
                                      <p:by x="60000" y="60000"/>
                                    </p:animScale>
                                  </p:childTnLst>
                                </p:cTn>
                              </p:par>
                              <p:par>
                                <p:cTn id="77" presetID="0" presetClass="path" presetSubtype="0" accel="50000" decel="50000" fill="hold" nodeType="withEffect">
                                  <p:stCondLst>
                                    <p:cond delay="0"/>
                                  </p:stCondLst>
                                  <p:childTnLst>
                                    <p:animMotion origin="layout" path="M -1.04167E-6 -3.33333E-6 C -0.03997 -0.07083 -0.07995 -0.14143 -0.12031 -0.14352 C -0.16081 -0.14583 -0.2388 -0.0625 -0.24219 -0.01296 C -0.24557 0.03681 -0.18125 0.14352 -0.14062 0.15371 C -0.10013 0.16412 -0.04974 0.10625 0.00091 0.04861 " pathEditMode="relative" rAng="0" ptsTypes="AAAAA">
                                      <p:cBhvr>
                                        <p:cTn id="78" dur="2500" fill="hold"/>
                                        <p:tgtEl>
                                          <p:spTgt spid="54"/>
                                        </p:tgtEl>
                                        <p:attrNameLst>
                                          <p:attrName>ppt_x</p:attrName>
                                          <p:attrName>ppt_y</p:attrName>
                                        </p:attrNameLst>
                                      </p:cBhvr>
                                      <p:rCtr x="-12070" y="556"/>
                                    </p:animMotion>
                                  </p:childTnLst>
                                </p:cTn>
                              </p:par>
                              <p:par>
                                <p:cTn id="79" presetID="2" presetClass="entr" presetSubtype="2"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1500" fill="hold"/>
                                        <p:tgtEl>
                                          <p:spTgt spid="14"/>
                                        </p:tgtEl>
                                        <p:attrNameLst>
                                          <p:attrName>ppt_x</p:attrName>
                                        </p:attrNameLst>
                                      </p:cBhvr>
                                      <p:tavLst>
                                        <p:tav tm="0">
                                          <p:val>
                                            <p:strVal val="1+#ppt_w/2"/>
                                          </p:val>
                                        </p:tav>
                                        <p:tav tm="100000">
                                          <p:val>
                                            <p:strVal val="#ppt_x"/>
                                          </p:val>
                                        </p:tav>
                                      </p:tavLst>
                                    </p:anim>
                                    <p:anim calcmode="lin" valueType="num">
                                      <p:cBhvr additive="base">
                                        <p:cTn id="82"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0" grpId="0"/>
      <p:bldP spid="30" grpId="1"/>
      <p:bldP spid="22" grpId="0"/>
      <p:bldP spid="3" grpId="0"/>
      <p:bldP spid="5" grpId="0"/>
      <p:bldP spid="33" grpId="0"/>
      <p:bldP spid="6" grpId="0" animBg="1"/>
      <p:bldP spid="36" grpId="0" animBg="1"/>
      <p:bldP spid="41" grpId="0"/>
      <p:bldP spid="42" grpId="0"/>
      <p:bldP spid="12"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niverse: Copyright Ineligib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86483">
            <a:off x="-857698" y="1419131"/>
            <a:ext cx="4130094" cy="4130094"/>
          </a:xfrm>
          <a:prstGeom prst="rect">
            <a:avLst/>
          </a:prstGeom>
        </p:spPr>
      </p:pic>
      <p:cxnSp>
        <p:nvCxnSpPr>
          <p:cNvPr id="16" name="Line: Copyright Waived"/>
          <p:cNvCxnSpPr>
            <a:stCxn id="15" idx="3"/>
          </p:cNvCxnSpPr>
          <p:nvPr/>
        </p:nvCxnSpPr>
        <p:spPr>
          <a:xfrm flipV="1">
            <a:off x="8152980" y="5713950"/>
            <a:ext cx="1049406" cy="279259"/>
          </a:xfrm>
          <a:prstGeom prst="line">
            <a:avLst/>
          </a:prstGeom>
        </p:spPr>
        <p:style>
          <a:lnRef idx="3">
            <a:schemeClr val="dk1"/>
          </a:lnRef>
          <a:fillRef idx="0">
            <a:schemeClr val="dk1"/>
          </a:fillRef>
          <a:effectRef idx="2">
            <a:schemeClr val="dk1"/>
          </a:effectRef>
          <a:fontRef idx="minor">
            <a:schemeClr val="tx1"/>
          </a:fontRef>
        </p:style>
      </p:cxnSp>
      <p:sp>
        <p:nvSpPr>
          <p:cNvPr id="15" name="Text: Copyright Waived"/>
          <p:cNvSpPr txBox="1"/>
          <p:nvPr/>
        </p:nvSpPr>
        <p:spPr>
          <a:xfrm>
            <a:off x="5845938" y="5808543"/>
            <a:ext cx="2307042" cy="369332"/>
          </a:xfrm>
          <a:prstGeom prst="rect">
            <a:avLst/>
          </a:prstGeom>
          <a:noFill/>
        </p:spPr>
        <p:txBody>
          <a:bodyPr wrap="none" rtlCol="0">
            <a:spAutoFit/>
          </a:bodyPr>
          <a:lstStyle/>
          <a:p>
            <a:r>
              <a:rPr lang="en-US" b="1" dirty="0">
                <a:latin typeface="Copperplate" charset="0"/>
                <a:ea typeface="Copperplate" charset="0"/>
                <a:cs typeface="Copperplate" charset="0"/>
              </a:rPr>
              <a:t>Copyright waived</a:t>
            </a:r>
          </a:p>
        </p:txBody>
      </p:sp>
      <p:pic>
        <p:nvPicPr>
          <p:cNvPr id="6" name="Universe: Copyright Waiv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702" y="3484178"/>
            <a:ext cx="4541298" cy="3831021"/>
          </a:xfrm>
          <a:prstGeom prst="rect">
            <a:avLst/>
          </a:prstGeom>
        </p:spPr>
      </p:pic>
      <p:sp>
        <p:nvSpPr>
          <p:cNvPr id="13" name="Text: Copyright Expired"/>
          <p:cNvSpPr txBox="1"/>
          <p:nvPr/>
        </p:nvSpPr>
        <p:spPr>
          <a:xfrm>
            <a:off x="8591466" y="1831836"/>
            <a:ext cx="2383986" cy="369332"/>
          </a:xfrm>
          <a:prstGeom prst="rect">
            <a:avLst/>
          </a:prstGeom>
          <a:noFill/>
        </p:spPr>
        <p:txBody>
          <a:bodyPr wrap="none" rtlCol="0">
            <a:spAutoFit/>
          </a:bodyPr>
          <a:lstStyle/>
          <a:p>
            <a:r>
              <a:rPr lang="en-US" b="1" dirty="0">
                <a:latin typeface="Copperplate" charset="0"/>
                <a:ea typeface="Copperplate" charset="0"/>
                <a:cs typeface="Copperplate" charset="0"/>
              </a:rPr>
              <a:t>Copyright expired</a:t>
            </a:r>
          </a:p>
        </p:txBody>
      </p:sp>
      <p:cxnSp>
        <p:nvCxnSpPr>
          <p:cNvPr id="14" name="Line: Copyright Expired"/>
          <p:cNvCxnSpPr/>
          <p:nvPr/>
        </p:nvCxnSpPr>
        <p:spPr>
          <a:xfrm flipH="1">
            <a:off x="7901289" y="2016502"/>
            <a:ext cx="690177" cy="493251"/>
          </a:xfrm>
          <a:prstGeom prst="line">
            <a:avLst/>
          </a:prstGeom>
        </p:spPr>
        <p:style>
          <a:lnRef idx="3">
            <a:schemeClr val="dk1"/>
          </a:lnRef>
          <a:fillRef idx="0">
            <a:schemeClr val="dk1"/>
          </a:fillRef>
          <a:effectRef idx="2">
            <a:schemeClr val="dk1"/>
          </a:effectRef>
          <a:fontRef idx="minor">
            <a:schemeClr val="tx1"/>
          </a:fontRef>
        </p:style>
      </p:cxnSp>
      <p:pic>
        <p:nvPicPr>
          <p:cNvPr id="9" name="Universe: Copyright Expir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6334">
            <a:off x="4093524" y="1488007"/>
            <a:ext cx="5212302" cy="2501905"/>
          </a:xfrm>
          <a:prstGeom prst="rect">
            <a:avLst/>
          </a:prstGeom>
        </p:spPr>
      </p:pic>
      <p:cxnSp>
        <p:nvCxnSpPr>
          <p:cNvPr id="12" name="Line: Copyrighted"/>
          <p:cNvCxnSpPr>
            <a:stCxn id="10" idx="1"/>
          </p:cNvCxnSpPr>
          <p:nvPr/>
        </p:nvCxnSpPr>
        <p:spPr>
          <a:xfrm flipH="1">
            <a:off x="5069289" y="4409825"/>
            <a:ext cx="690177" cy="493251"/>
          </a:xfrm>
          <a:prstGeom prst="line">
            <a:avLst/>
          </a:prstGeom>
        </p:spPr>
        <p:style>
          <a:lnRef idx="3">
            <a:schemeClr val="dk1"/>
          </a:lnRef>
          <a:fillRef idx="0">
            <a:schemeClr val="dk1"/>
          </a:fillRef>
          <a:effectRef idx="2">
            <a:schemeClr val="dk1"/>
          </a:effectRef>
          <a:fontRef idx="minor">
            <a:schemeClr val="tx1"/>
          </a:fontRef>
        </p:style>
      </p:cxnSp>
      <p:sp>
        <p:nvSpPr>
          <p:cNvPr id="10" name="Text: Copyrighted"/>
          <p:cNvSpPr txBox="1"/>
          <p:nvPr/>
        </p:nvSpPr>
        <p:spPr>
          <a:xfrm>
            <a:off x="5759466" y="4225159"/>
            <a:ext cx="3057247" cy="369332"/>
          </a:xfrm>
          <a:prstGeom prst="rect">
            <a:avLst/>
          </a:prstGeom>
          <a:noFill/>
        </p:spPr>
        <p:txBody>
          <a:bodyPr wrap="none" rtlCol="0">
            <a:spAutoFit/>
          </a:bodyPr>
          <a:lstStyle/>
          <a:p>
            <a:r>
              <a:rPr lang="en-US" b="1" dirty="0">
                <a:latin typeface="Copperplate" charset="0"/>
                <a:ea typeface="Copperplate" charset="0"/>
                <a:cs typeface="Copperplate" charset="0"/>
              </a:rPr>
              <a:t>Protected by copyright</a:t>
            </a:r>
          </a:p>
        </p:txBody>
      </p:sp>
      <p:pic>
        <p:nvPicPr>
          <p:cNvPr id="8" name="Universe: Copyrigh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004412">
            <a:off x="1560401" y="3531451"/>
            <a:ext cx="4488402" cy="4554185"/>
          </a:xfrm>
          <a:prstGeom prst="rect">
            <a:avLst/>
          </a:prstGeom>
        </p:spPr>
      </p:pic>
      <p:sp>
        <p:nvSpPr>
          <p:cNvPr id="4" name="Slide Title"/>
          <p:cNvSpPr>
            <a:spLocks noGrp="1"/>
          </p:cNvSpPr>
          <p:nvPr>
            <p:ph type="title"/>
          </p:nvPr>
        </p:nvSpPr>
        <p:spPr/>
        <p:txBody>
          <a:bodyPr/>
          <a:lstStyle/>
          <a:p>
            <a:r>
              <a:rPr lang="en-US" dirty="0"/>
              <a:t>COPYRIGHT EXPIRED</a:t>
            </a:r>
          </a:p>
        </p:txBody>
      </p:sp>
      <p:sp>
        <p:nvSpPr>
          <p:cNvPr id="24" name="PUBLIC DOMAIN 2"/>
          <p:cNvSpPr txBox="1"/>
          <p:nvPr/>
        </p:nvSpPr>
        <p:spPr>
          <a:xfrm>
            <a:off x="6044710" y="6109932"/>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sp>
        <p:nvSpPr>
          <p:cNvPr id="23" name="PUBLIC DOMAIN 1"/>
          <p:cNvSpPr txBox="1"/>
          <p:nvPr/>
        </p:nvSpPr>
        <p:spPr>
          <a:xfrm>
            <a:off x="8816713" y="2144772"/>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sp>
        <p:nvSpPr>
          <p:cNvPr id="22" name="Text: Copyright Ineligible">
            <a:extLst>
              <a:ext uri="{FF2B5EF4-FFF2-40B4-BE49-F238E27FC236}">
                <a16:creationId xmlns:a16="http://schemas.microsoft.com/office/drawing/2014/main" id="{4929456C-6C32-4B41-A835-E42F007DA49D}"/>
              </a:ext>
            </a:extLst>
          </p:cNvPr>
          <p:cNvSpPr txBox="1"/>
          <p:nvPr/>
        </p:nvSpPr>
        <p:spPr>
          <a:xfrm>
            <a:off x="92398" y="5526506"/>
            <a:ext cx="2678938" cy="369332"/>
          </a:xfrm>
          <a:prstGeom prst="rect">
            <a:avLst/>
          </a:prstGeom>
          <a:noFill/>
        </p:spPr>
        <p:txBody>
          <a:bodyPr wrap="none" rtlCol="0">
            <a:spAutoFit/>
          </a:bodyPr>
          <a:lstStyle/>
          <a:p>
            <a:r>
              <a:rPr lang="en-US" b="1" dirty="0">
                <a:latin typeface="Copperplate" charset="0"/>
                <a:ea typeface="Copperplate" charset="0"/>
                <a:cs typeface="Copperplate" charset="0"/>
              </a:rPr>
              <a:t>Copyright ineligible</a:t>
            </a:r>
          </a:p>
        </p:txBody>
      </p:sp>
    </p:spTree>
    <p:extLst>
      <p:ext uri="{BB962C8B-B14F-4D97-AF65-F5344CB8AC3E}">
        <p14:creationId xmlns:p14="http://schemas.microsoft.com/office/powerpoint/2010/main" val="105640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2000"/>
                                        <p:tgtEl>
                                          <p:spTgt spid="12"/>
                                        </p:tgtEl>
                                      </p:cBhvr>
                                    </p:animEffect>
                                    <p:set>
                                      <p:cBhvr>
                                        <p:cTn id="42" dur="1" fill="hold">
                                          <p:stCondLst>
                                            <p:cond delay="1999"/>
                                          </p:stCondLst>
                                        </p:cTn>
                                        <p:tgtEl>
                                          <p:spTgt spid="12"/>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2000"/>
                                        <p:tgtEl>
                                          <p:spTgt spid="10"/>
                                        </p:tgtEl>
                                      </p:cBhvr>
                                    </p:animEffect>
                                    <p:set>
                                      <p:cBhvr>
                                        <p:cTn id="48" dur="1" fill="hold">
                                          <p:stCondLst>
                                            <p:cond delay="1999"/>
                                          </p:stCondLst>
                                        </p:cTn>
                                        <p:tgtEl>
                                          <p:spTgt spid="10"/>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2000"/>
                                        <p:tgtEl>
                                          <p:spTgt spid="8"/>
                                        </p:tgtEl>
                                      </p:cBhvr>
                                    </p:animEffect>
                                    <p:set>
                                      <p:cBhvr>
                                        <p:cTn id="51" dur="1" fill="hold">
                                          <p:stCondLst>
                                            <p:cond delay="1999"/>
                                          </p:stCondLst>
                                        </p:cTn>
                                        <p:tgtEl>
                                          <p:spTgt spid="8"/>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2000"/>
                                        <p:tgtEl>
                                          <p:spTgt spid="23"/>
                                        </p:tgtEl>
                                      </p:cBhvr>
                                    </p:animEffect>
                                    <p:set>
                                      <p:cBhvr>
                                        <p:cTn id="54" dur="1" fill="hold">
                                          <p:stCondLst>
                                            <p:cond delay="1999"/>
                                          </p:stCondLst>
                                        </p:cTn>
                                        <p:tgtEl>
                                          <p:spTgt spid="23"/>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2000"/>
                                        <p:tgtEl>
                                          <p:spTgt spid="24"/>
                                        </p:tgtEl>
                                      </p:cBhvr>
                                    </p:animEffect>
                                    <p:set>
                                      <p:cBhvr>
                                        <p:cTn id="57" dur="1" fill="hold">
                                          <p:stCondLst>
                                            <p:cond delay="1999"/>
                                          </p:stCondLst>
                                        </p:cTn>
                                        <p:tgtEl>
                                          <p:spTgt spid="2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2000"/>
                                        <p:tgtEl>
                                          <p:spTgt spid="14"/>
                                        </p:tgtEl>
                                      </p:cBhvr>
                                    </p:animEffect>
                                    <p:set>
                                      <p:cBhvr>
                                        <p:cTn id="60" dur="1" fill="hold">
                                          <p:stCondLst>
                                            <p:cond delay="1999"/>
                                          </p:stCondLst>
                                        </p:cTn>
                                        <p:tgtEl>
                                          <p:spTgt spid="14"/>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2000"/>
                                        <p:tgtEl>
                                          <p:spTgt spid="6"/>
                                        </p:tgtEl>
                                      </p:cBhvr>
                                    </p:animEffect>
                                    <p:set>
                                      <p:cBhvr>
                                        <p:cTn id="63" dur="1" fill="hold">
                                          <p:stCondLst>
                                            <p:cond delay="1999"/>
                                          </p:stCondLst>
                                        </p:cTn>
                                        <p:tgtEl>
                                          <p:spTgt spid="6"/>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2000"/>
                                        <p:tgtEl>
                                          <p:spTgt spid="15"/>
                                        </p:tgtEl>
                                      </p:cBhvr>
                                    </p:animEffect>
                                    <p:set>
                                      <p:cBhvr>
                                        <p:cTn id="66" dur="1" fill="hold">
                                          <p:stCondLst>
                                            <p:cond delay="1999"/>
                                          </p:stCondLst>
                                        </p:cTn>
                                        <p:tgtEl>
                                          <p:spTgt spid="15"/>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000"/>
                                        <p:tgtEl>
                                          <p:spTgt spid="16"/>
                                        </p:tgtEl>
                                      </p:cBhvr>
                                    </p:animEffect>
                                    <p:set>
                                      <p:cBhvr>
                                        <p:cTn id="69" dur="1" fill="hold">
                                          <p:stCondLst>
                                            <p:cond delay="1999"/>
                                          </p:stCondLst>
                                        </p:cTn>
                                        <p:tgtEl>
                                          <p:spTgt spid="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2000"/>
                                        <p:tgtEl>
                                          <p:spTgt spid="7"/>
                                        </p:tgtEl>
                                      </p:cBhvr>
                                    </p:animEffect>
                                    <p:set>
                                      <p:cBhvr>
                                        <p:cTn id="72" dur="1" fill="hold">
                                          <p:stCondLst>
                                            <p:cond delay="1999"/>
                                          </p:stCondLst>
                                        </p:cTn>
                                        <p:tgtEl>
                                          <p:spTgt spid="7"/>
                                        </p:tgtEl>
                                        <p:attrNameLst>
                                          <p:attrName>style.visibility</p:attrName>
                                        </p:attrNameLst>
                                      </p:cBhvr>
                                      <p:to>
                                        <p:strVal val="hidden"/>
                                      </p:to>
                                    </p:set>
                                  </p:childTnLst>
                                </p:cTn>
                              </p:par>
                              <p:par>
                                <p:cTn id="73" presetID="0" presetClass="path" presetSubtype="0" accel="50000" decel="50000" fill="hold" nodeType="withEffect">
                                  <p:stCondLst>
                                    <p:cond delay="0"/>
                                  </p:stCondLst>
                                  <p:childTnLst>
                                    <p:animMotion origin="layout" path="M 8.33333E-7 4.44444E-6 L -0.47227 0.11134 " pathEditMode="relative" rAng="0" ptsTypes="AA">
                                      <p:cBhvr>
                                        <p:cTn id="74" dur="2000" fill="hold"/>
                                        <p:tgtEl>
                                          <p:spTgt spid="9"/>
                                        </p:tgtEl>
                                        <p:attrNameLst>
                                          <p:attrName>ppt_x</p:attrName>
                                          <p:attrName>ppt_y</p:attrName>
                                        </p:attrNameLst>
                                      </p:cBhvr>
                                      <p:rCtr x="-23620" y="5556"/>
                                    </p:animMotion>
                                  </p:childTnLst>
                                </p:cTn>
                              </p:par>
                              <p:par>
                                <p:cTn id="75" presetID="0" presetClass="path" presetSubtype="0" accel="50000" decel="50000" fill="hold" grpId="0" nodeType="withEffect">
                                  <p:stCondLst>
                                    <p:cond delay="0"/>
                                  </p:stCondLst>
                                  <p:childTnLst>
                                    <p:animMotion origin="layout" path="M -3.95833E-6 -1.48148E-6 L -0.68737 0.48843 " pathEditMode="relative" rAng="0" ptsTypes="AA">
                                      <p:cBhvr>
                                        <p:cTn id="76" dur="2000" fill="hold"/>
                                        <p:tgtEl>
                                          <p:spTgt spid="13"/>
                                        </p:tgtEl>
                                        <p:attrNameLst>
                                          <p:attrName>ppt_x</p:attrName>
                                          <p:attrName>ppt_y</p:attrName>
                                        </p:attrNameLst>
                                      </p:cBhvr>
                                      <p:rCtr x="-34375" y="244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3" grpId="0"/>
      <p:bldP spid="13" grpId="1"/>
      <p:bldP spid="10" grpId="0"/>
      <p:bldP spid="10" grpId="1"/>
      <p:bldP spid="24" grpId="0"/>
      <p:bldP spid="24" grpId="1"/>
      <p:bldP spid="23" grpId="0"/>
      <p:bldP spid="23" grpId="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Title"/>
          <p:cNvSpPr>
            <a:spLocks noGrp="1"/>
          </p:cNvSpPr>
          <p:nvPr>
            <p:ph type="title"/>
          </p:nvPr>
        </p:nvSpPr>
        <p:spPr/>
        <p:txBody>
          <a:bodyPr/>
          <a:lstStyle/>
          <a:p>
            <a:r>
              <a:rPr lang="en-US" dirty="0"/>
              <a:t>MATERIAL FOR WHICH COPYRIGHT HAS EXPIRED</a:t>
            </a:r>
          </a:p>
        </p:txBody>
      </p:sp>
      <p:pic>
        <p:nvPicPr>
          <p:cNvPr id="18" name="Universe: C Expired">
            <a:extLst>
              <a:ext uri="{FF2B5EF4-FFF2-40B4-BE49-F238E27FC236}">
                <a16:creationId xmlns:a16="http://schemas.microsoft.com/office/drawing/2014/main" id="{EE637033-C432-CA46-9EB7-2AED59C24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76334">
            <a:off x="-1660237" y="2252965"/>
            <a:ext cx="5212302" cy="2501905"/>
          </a:xfrm>
          <a:prstGeom prst="rect">
            <a:avLst/>
          </a:prstGeom>
        </p:spPr>
      </p:pic>
      <p:sp>
        <p:nvSpPr>
          <p:cNvPr id="19" name="Text: C Expired">
            <a:extLst>
              <a:ext uri="{FF2B5EF4-FFF2-40B4-BE49-F238E27FC236}">
                <a16:creationId xmlns:a16="http://schemas.microsoft.com/office/drawing/2014/main" id="{C4E1F07A-7E62-4846-93B7-A27D18187850}"/>
              </a:ext>
            </a:extLst>
          </p:cNvPr>
          <p:cNvSpPr txBox="1"/>
          <p:nvPr/>
        </p:nvSpPr>
        <p:spPr>
          <a:xfrm>
            <a:off x="228533" y="5183513"/>
            <a:ext cx="2383986" cy="369332"/>
          </a:xfrm>
          <a:prstGeom prst="rect">
            <a:avLst/>
          </a:prstGeom>
          <a:noFill/>
        </p:spPr>
        <p:txBody>
          <a:bodyPr wrap="none" rtlCol="0">
            <a:spAutoFit/>
          </a:bodyPr>
          <a:lstStyle/>
          <a:p>
            <a:r>
              <a:rPr lang="en-US" b="1" dirty="0">
                <a:latin typeface="Copperplate" charset="0"/>
                <a:ea typeface="Copperplate" charset="0"/>
                <a:cs typeface="Copperplate" charset="0"/>
              </a:rPr>
              <a:t>Copyright expired</a:t>
            </a:r>
          </a:p>
        </p:txBody>
      </p:sp>
      <p:graphicFrame>
        <p:nvGraphicFramePr>
          <p:cNvPr id="5" name="Canada Chart">
            <a:extLst>
              <a:ext uri="{FF2B5EF4-FFF2-40B4-BE49-F238E27FC236}">
                <a16:creationId xmlns:a16="http://schemas.microsoft.com/office/drawing/2014/main" id="{3A59597B-FF81-444E-8827-1B4D5FA15B4E}"/>
              </a:ext>
            </a:extLst>
          </p:cNvPr>
          <p:cNvGraphicFramePr>
            <a:graphicFrameLocks/>
          </p:cNvGraphicFramePr>
          <p:nvPr>
            <p:extLst>
              <p:ext uri="{D42A27DB-BD31-4B8C-83A1-F6EECF244321}">
                <p14:modId xmlns:p14="http://schemas.microsoft.com/office/powerpoint/2010/main" val="268397096"/>
              </p:ext>
            </p:extLst>
          </p:nvPr>
        </p:nvGraphicFramePr>
        <p:xfrm>
          <a:off x="2423160" y="1463041"/>
          <a:ext cx="8930640" cy="4907279"/>
        </p:xfrm>
        <a:graphic>
          <a:graphicData uri="http://schemas.openxmlformats.org/drawingml/2006/chart">
            <c:chart xmlns:c="http://schemas.openxmlformats.org/drawingml/2006/chart" xmlns:r="http://schemas.openxmlformats.org/officeDocument/2006/relationships" r:id="rId4"/>
          </a:graphicData>
        </a:graphic>
      </p:graphicFrame>
      <p:sp>
        <p:nvSpPr>
          <p:cNvPr id="2" name="Canada variations title">
            <a:extLst>
              <a:ext uri="{FF2B5EF4-FFF2-40B4-BE49-F238E27FC236}">
                <a16:creationId xmlns:a16="http://schemas.microsoft.com/office/drawing/2014/main" id="{8A61299F-6734-6F47-B2A2-A71CF11F671F}"/>
              </a:ext>
            </a:extLst>
          </p:cNvPr>
          <p:cNvSpPr txBox="1"/>
          <p:nvPr/>
        </p:nvSpPr>
        <p:spPr>
          <a:xfrm>
            <a:off x="5982295" y="3388883"/>
            <a:ext cx="4352474" cy="369332"/>
          </a:xfrm>
          <a:prstGeom prst="rect">
            <a:avLst/>
          </a:prstGeom>
          <a:noFill/>
        </p:spPr>
        <p:txBody>
          <a:bodyPr wrap="none" rtlCol="0">
            <a:spAutoFit/>
          </a:bodyPr>
          <a:lstStyle/>
          <a:p>
            <a:r>
              <a:rPr lang="en-US" dirty="0"/>
              <a:t>In Canada, copyright terms may vary for:</a:t>
            </a:r>
          </a:p>
        </p:txBody>
      </p:sp>
      <p:sp>
        <p:nvSpPr>
          <p:cNvPr id="3" name="Canada variations list">
            <a:extLst>
              <a:ext uri="{FF2B5EF4-FFF2-40B4-BE49-F238E27FC236}">
                <a16:creationId xmlns:a16="http://schemas.microsoft.com/office/drawing/2014/main" id="{478433CA-886A-C843-BAB6-C3669BB1084E}"/>
              </a:ext>
            </a:extLst>
          </p:cNvPr>
          <p:cNvSpPr txBox="1"/>
          <p:nvPr/>
        </p:nvSpPr>
        <p:spPr>
          <a:xfrm>
            <a:off x="6583476" y="3758215"/>
            <a:ext cx="2820003" cy="1477328"/>
          </a:xfrm>
          <a:prstGeom prst="rect">
            <a:avLst/>
          </a:prstGeom>
          <a:noFill/>
        </p:spPr>
        <p:txBody>
          <a:bodyPr wrap="none" rtlCol="0">
            <a:spAutoFit/>
          </a:bodyPr>
          <a:lstStyle/>
          <a:p>
            <a:pPr marL="285750" indent="-285750">
              <a:buFont typeface="Arial" panose="020B0604020202020204" pitchFamily="34" charset="0"/>
              <a:buChar char="•"/>
            </a:pPr>
            <a:r>
              <a:rPr lang="en-US" dirty="0"/>
              <a:t>works by organizations</a:t>
            </a:r>
          </a:p>
          <a:p>
            <a:pPr marL="285750" indent="-285750">
              <a:buFont typeface="Arial" panose="020B0604020202020204" pitchFamily="34" charset="0"/>
              <a:buChar char="•"/>
            </a:pPr>
            <a:r>
              <a:rPr lang="en-US" dirty="0"/>
              <a:t>government works</a:t>
            </a:r>
          </a:p>
          <a:p>
            <a:pPr marL="285750" indent="-285750">
              <a:buFont typeface="Arial" panose="020B0604020202020204" pitchFamily="34" charset="0"/>
              <a:buChar char="•"/>
            </a:pPr>
            <a:r>
              <a:rPr lang="en-US" dirty="0"/>
              <a:t>anonymous works</a:t>
            </a:r>
          </a:p>
          <a:p>
            <a:pPr marL="285750" indent="-285750">
              <a:buFont typeface="Arial" panose="020B0604020202020204" pitchFamily="34" charset="0"/>
              <a:buChar char="•"/>
            </a:pPr>
            <a:r>
              <a:rPr lang="en-US" dirty="0"/>
              <a:t>sound recordings</a:t>
            </a:r>
          </a:p>
          <a:p>
            <a:endParaRPr lang="en-US" dirty="0"/>
          </a:p>
        </p:txBody>
      </p:sp>
      <p:sp>
        <p:nvSpPr>
          <p:cNvPr id="6" name="50 years">
            <a:extLst>
              <a:ext uri="{FF2B5EF4-FFF2-40B4-BE49-F238E27FC236}">
                <a16:creationId xmlns:a16="http://schemas.microsoft.com/office/drawing/2014/main" id="{5FB0CF3B-7B22-074E-A794-9588C3D180D2}"/>
              </a:ext>
            </a:extLst>
          </p:cNvPr>
          <p:cNvSpPr txBox="1"/>
          <p:nvPr/>
        </p:nvSpPr>
        <p:spPr>
          <a:xfrm>
            <a:off x="6227851" y="2302499"/>
            <a:ext cx="1069524" cy="369332"/>
          </a:xfrm>
          <a:prstGeom prst="rect">
            <a:avLst/>
          </a:prstGeom>
          <a:noFill/>
        </p:spPr>
        <p:txBody>
          <a:bodyPr wrap="none" rtlCol="0">
            <a:spAutoFit/>
          </a:bodyPr>
          <a:lstStyle/>
          <a:p>
            <a:r>
              <a:rPr lang="en-US" dirty="0" smtClean="0"/>
              <a:t>50 </a:t>
            </a:r>
            <a:r>
              <a:rPr lang="en-US" dirty="0"/>
              <a:t>years</a:t>
            </a:r>
          </a:p>
        </p:txBody>
      </p:sp>
      <p:sp>
        <p:nvSpPr>
          <p:cNvPr id="9" name="TextBox 8">
            <a:extLst>
              <a:ext uri="{FF2B5EF4-FFF2-40B4-BE49-F238E27FC236}">
                <a16:creationId xmlns:a16="http://schemas.microsoft.com/office/drawing/2014/main" id="{9D5CEBE1-A273-DC4D-A913-2FC9FF4AFFFF}"/>
              </a:ext>
            </a:extLst>
          </p:cNvPr>
          <p:cNvSpPr txBox="1"/>
          <p:nvPr/>
        </p:nvSpPr>
        <p:spPr>
          <a:xfrm>
            <a:off x="4263519" y="5844872"/>
            <a:ext cx="492443" cy="230832"/>
          </a:xfrm>
          <a:prstGeom prst="rect">
            <a:avLst/>
          </a:prstGeom>
          <a:solidFill>
            <a:schemeClr val="bg1"/>
          </a:solidFill>
        </p:spPr>
        <p:txBody>
          <a:bodyPr wrap="none" rtlCol="0">
            <a:spAutoFit/>
          </a:bodyPr>
          <a:lstStyle/>
          <a:p>
            <a:r>
              <a:rPr lang="en-US" sz="900" i="1" dirty="0"/>
              <a:t>Death</a:t>
            </a:r>
          </a:p>
        </p:txBody>
      </p:sp>
      <p:sp>
        <p:nvSpPr>
          <p:cNvPr id="10" name="TextBox 9">
            <a:extLst>
              <a:ext uri="{FF2B5EF4-FFF2-40B4-BE49-F238E27FC236}">
                <a16:creationId xmlns:a16="http://schemas.microsoft.com/office/drawing/2014/main" id="{DF0D12C7-3A6B-434A-BBCA-273501C43915}"/>
              </a:ext>
            </a:extLst>
          </p:cNvPr>
          <p:cNvSpPr txBox="1"/>
          <p:nvPr/>
        </p:nvSpPr>
        <p:spPr>
          <a:xfrm>
            <a:off x="10979513" y="5794072"/>
            <a:ext cx="293670" cy="276999"/>
          </a:xfrm>
          <a:prstGeom prst="rect">
            <a:avLst/>
          </a:prstGeom>
          <a:solidFill>
            <a:schemeClr val="bg1"/>
          </a:solidFill>
        </p:spPr>
        <p:txBody>
          <a:bodyPr wrap="none" rtlCol="0">
            <a:spAutoFit/>
          </a:bodyPr>
          <a:lstStyle/>
          <a:p>
            <a:r>
              <a:rPr lang="en-US" sz="1200" i="1" dirty="0"/>
              <a:t>∞</a:t>
            </a:r>
          </a:p>
        </p:txBody>
      </p:sp>
    </p:spTree>
    <p:extLst>
      <p:ext uri="{BB962C8B-B14F-4D97-AF65-F5344CB8AC3E}">
        <p14:creationId xmlns:p14="http://schemas.microsoft.com/office/powerpoint/2010/main" val="110666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up)">
                                      <p:cBhvr>
                                        <p:cTn id="7" dur="500"/>
                                        <p:tgtEl>
                                          <p:spTgt spid="5">
                                            <p:graphicEl>
                                              <a:chart seriesIdx="-3" categoryIdx="-3" bldStep="gridLegend"/>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1" nodeType="clickEffect">
                                  <p:stCondLst>
                                    <p:cond delay="0"/>
                                  </p:stCondLst>
                                  <p:childTnLst>
                                    <p:set>
                                      <p:cBhvr>
                                        <p:cTn id="17"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18" dur="500"/>
                                        <p:tgtEl>
                                          <p:spTgt spid="5">
                                            <p:graphicEl>
                                              <a:chart seriesIdx="0" categoryIdx="-4" bldStep="series"/>
                                            </p:graphicEl>
                                          </p:spTgt>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5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fade">
                                      <p:cBhvr>
                                        <p:cTn id="41" dur="500"/>
                                        <p:tgtEl>
                                          <p:spTgt spid="3">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500"/>
                                        <p:tgtEl>
                                          <p:spTgt spid="3">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
                                            <p:txEl>
                                              <p:pRg st="0" end="0"/>
                                            </p:txEl>
                                          </p:spTgt>
                                        </p:tgtEl>
                                      </p:cBhvr>
                                    </p:animEffect>
                                    <p:set>
                                      <p:cBhvr>
                                        <p:cTn id="54" dur="1" fill="hold">
                                          <p:stCondLst>
                                            <p:cond delay="499"/>
                                          </p:stCondLst>
                                        </p:cTn>
                                        <p:tgtEl>
                                          <p:spTgt spid="3">
                                            <p:txEl>
                                              <p:pRg st="0" end="0"/>
                                            </p:txEl>
                                          </p:spTgt>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3">
                                            <p:txEl>
                                              <p:pRg st="1" end="1"/>
                                            </p:txEl>
                                          </p:spTgt>
                                        </p:tgtEl>
                                      </p:cBhvr>
                                    </p:animEffect>
                                    <p:set>
                                      <p:cBhvr>
                                        <p:cTn id="57" dur="1" fill="hold">
                                          <p:stCondLst>
                                            <p:cond delay="499"/>
                                          </p:stCondLst>
                                        </p:cTn>
                                        <p:tgtEl>
                                          <p:spTgt spid="3">
                                            <p:txEl>
                                              <p:pRg st="1" end="1"/>
                                            </p:txEl>
                                          </p:spTgt>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3">
                                            <p:txEl>
                                              <p:pRg st="2" end="2"/>
                                            </p:txEl>
                                          </p:spTgt>
                                        </p:tgtEl>
                                      </p:cBhvr>
                                    </p:animEffect>
                                    <p:set>
                                      <p:cBhvr>
                                        <p:cTn id="60" dur="1" fill="hold">
                                          <p:stCondLst>
                                            <p:cond delay="499"/>
                                          </p:stCondLst>
                                        </p:cTn>
                                        <p:tgtEl>
                                          <p:spTgt spid="3">
                                            <p:txEl>
                                              <p:pRg st="2" end="2"/>
                                            </p:txEl>
                                          </p:spTgt>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3">
                                            <p:txEl>
                                              <p:pRg st="3" end="3"/>
                                            </p:txEl>
                                          </p:spTgt>
                                        </p:tgtEl>
                                      </p:cBhvr>
                                    </p:animEffect>
                                    <p:set>
                                      <p:cBhvr>
                                        <p:cTn id="63"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1" uiExpand="1">
        <p:bldSub>
          <a:bldChart bld="series"/>
        </p:bldSub>
      </p:bldGraphic>
      <p:bldP spid="2" grpId="0"/>
      <p:bldP spid="2" grpId="1"/>
      <p:bldP spid="3" grpId="0" build="p"/>
      <p:bldP spid="3" grpId="1" build="allAtOnce"/>
      <p:bldP spid="6" grpId="0"/>
      <p:bldP spid="9" grpId="0" animBg="1"/>
      <p:bldP spid="10" grpId="0" animBg="1"/>
    </p:bldLst>
  </p:timing>
</p:sld>
</file>

<file path=ppt/theme/theme1.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4E484137-056E-8E40-A7BB-F534439FB5FC}" vid="{CE8B6F06-77A7-5944-9E36-0305D61886F9}"/>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4E484137-056E-8E40-A7BB-F534439FB5FC}" vid="{BE27F914-09AB-DD4E-8C66-979D678B4B2D}"/>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4E484137-056E-8E40-A7BB-F534439FB5FC}" vid="{FCDDE9CC-9725-8D4A-80EA-B46277CBF979}"/>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4E484137-056E-8E40-A7BB-F534439FB5FC}" vid="{A68B6E76-06DF-D141-9368-73453666BFC7}"/>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4E484137-056E-8E40-A7BB-F534439FB5FC}" vid="{DA189021-C0A1-5348-8D92-B91E0773676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OER_CopyrightProject_Version11_2019-01-28</Template>
  <TotalTime>2602</TotalTime>
  <Words>2982</Words>
  <Application>Microsoft Office PowerPoint</Application>
  <PresentationFormat>Widescreen</PresentationFormat>
  <Paragraphs>295</Paragraphs>
  <Slides>30</Slides>
  <Notes>22</Notes>
  <HiddenSlides>1</HiddenSlides>
  <MMClips>5</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30</vt:i4>
      </vt:variant>
    </vt:vector>
  </HeadingPairs>
  <TitlesOfParts>
    <vt:vector size="42" baseType="lpstr">
      <vt:lpstr>Apple Chancery</vt:lpstr>
      <vt:lpstr>Arial</vt:lpstr>
      <vt:lpstr>Calibri</vt:lpstr>
      <vt:lpstr>Caveat</vt:lpstr>
      <vt:lpstr>Chalkduster</vt:lpstr>
      <vt:lpstr>Copperplate</vt:lpstr>
      <vt:lpstr>Copperplate Light</vt:lpstr>
      <vt:lpstr>Level 1</vt:lpstr>
      <vt:lpstr>Level 2</vt:lpstr>
      <vt:lpstr>Level 3</vt:lpstr>
      <vt:lpstr>Level 4</vt:lpstr>
      <vt:lpstr>Level 5</vt:lpstr>
      <vt:lpstr>Public Domain</vt:lpstr>
      <vt:lpstr>WHICH WORKS ARE PUBLIC?</vt:lpstr>
      <vt:lpstr>PUBLIC DOMAIN AND COPYRIGHT</vt:lpstr>
      <vt:lpstr>PUBLIC DOMAIN AND COPYRIGHT</vt:lpstr>
      <vt:lpstr>PUBLIC DOMAIN AND COPYRIGHT</vt:lpstr>
      <vt:lpstr>NOT ELIGIBLE FOR  COPYRIGHT PROTECTION</vt:lpstr>
      <vt:lpstr>NOT ELIGIBLE FOR  COPYRIGHT PROTECTION</vt:lpstr>
      <vt:lpstr>COPYRIGHT EXPIRED</vt:lpstr>
      <vt:lpstr>MATERIAL FOR WHICH COPYRIGHT HAS EXPIRED</vt:lpstr>
      <vt:lpstr>WELL, ACTUALLY…</vt:lpstr>
      <vt:lpstr>MATERIAL FOR WHICH COPYRIGHT HAS EXPIRED</vt:lpstr>
      <vt:lpstr>MATERIAL FOR WHICH COPYRIGHT HAS EXPIRED</vt:lpstr>
      <vt:lpstr>MATERIAL FOR WHICH COPYRIGHT HAS EXPIRED</vt:lpstr>
      <vt:lpstr>MATERIAL FOR WHICH COPYRIGHT HAS EXPIRED</vt:lpstr>
      <vt:lpstr>COPYRIGHT WAIVED</vt:lpstr>
      <vt:lpstr>COPYRIGHT WAIVED</vt:lpstr>
      <vt:lpstr>COPYRIGHT WAIVED</vt:lpstr>
      <vt:lpstr>IDENTIFYING PUBLIC DOMAIN WORKS</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Domain</dc:title>
  <dc:creator>Kris Joseph</dc:creator>
  <cp:lastModifiedBy>Smith, Mireille</cp:lastModifiedBy>
  <cp:revision>225</cp:revision>
  <dcterms:created xsi:type="dcterms:W3CDTF">2019-06-07T15:55:06Z</dcterms:created>
  <dcterms:modified xsi:type="dcterms:W3CDTF">2023-11-29T17:01:51Z</dcterms:modified>
</cp:coreProperties>
</file>