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4.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5.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93469" r:id="rId1"/>
    <p:sldMasterId id="2147493542" r:id="rId2"/>
    <p:sldMasterId id="2147493554" r:id="rId3"/>
    <p:sldMasterId id="2147493566" r:id="rId4"/>
    <p:sldMasterId id="2147493578" r:id="rId5"/>
    <p:sldMasterId id="2147493590" r:id="rId6"/>
  </p:sldMasterIdLst>
  <p:notesMasterIdLst>
    <p:notesMasterId r:id="rId30"/>
  </p:notesMasterIdLst>
  <p:handoutMasterIdLst>
    <p:handoutMasterId r:id="rId31"/>
  </p:handoutMasterIdLst>
  <p:sldIdLst>
    <p:sldId id="372" r:id="rId7"/>
    <p:sldId id="364" r:id="rId8"/>
    <p:sldId id="258" r:id="rId9"/>
    <p:sldId id="365" r:id="rId10"/>
    <p:sldId id="260" r:id="rId11"/>
    <p:sldId id="366" r:id="rId12"/>
    <p:sldId id="387" r:id="rId13"/>
    <p:sldId id="385" r:id="rId14"/>
    <p:sldId id="388" r:id="rId15"/>
    <p:sldId id="389" r:id="rId16"/>
    <p:sldId id="266" r:id="rId17"/>
    <p:sldId id="373" r:id="rId18"/>
    <p:sldId id="374" r:id="rId19"/>
    <p:sldId id="375" r:id="rId20"/>
    <p:sldId id="376" r:id="rId21"/>
    <p:sldId id="377" r:id="rId22"/>
    <p:sldId id="378" r:id="rId23"/>
    <p:sldId id="379" r:id="rId24"/>
    <p:sldId id="380" r:id="rId25"/>
    <p:sldId id="381" r:id="rId26"/>
    <p:sldId id="382" r:id="rId27"/>
    <p:sldId id="383" r:id="rId28"/>
    <p:sldId id="384" r:id="rId2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79F3D"/>
    <a:srgbClr val="8CBD6B"/>
    <a:srgbClr val="004950"/>
    <a:srgbClr val="F7CA00"/>
    <a:srgbClr val="CB534C"/>
    <a:srgbClr val="95263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127" autoAdjust="0"/>
    <p:restoredTop sz="86062" autoAdjust="0"/>
  </p:normalViewPr>
  <p:slideViewPr>
    <p:cSldViewPr snapToGrid="0" snapToObjects="1">
      <p:cViewPr varScale="1">
        <p:scale>
          <a:sx n="75" d="100"/>
          <a:sy n="75" d="100"/>
        </p:scale>
        <p:origin x="216" y="36"/>
      </p:cViewPr>
      <p:guideLst>
        <p:guide orient="horz" pos="2160"/>
        <p:guide pos="3840"/>
      </p:guideLst>
    </p:cSldViewPr>
  </p:slideViewPr>
  <p:notesTextViewPr>
    <p:cViewPr>
      <p:scale>
        <a:sx n="100" d="100"/>
        <a:sy n="100" d="100"/>
      </p:scale>
      <p:origin x="0" y="0"/>
    </p:cViewPr>
  </p:notesTextViewPr>
  <p:notesViewPr>
    <p:cSldViewPr snapToGrid="0" snapToObjects="1">
      <p:cViewPr varScale="1">
        <p:scale>
          <a:sx n="96" d="100"/>
          <a:sy n="96" d="100"/>
        </p:scale>
        <p:origin x="3368" y="16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theme" Target="theme/theme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CCC80FC-DF2C-431C-BF34-F6247055ABA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a:extLst>
              <a:ext uri="{FF2B5EF4-FFF2-40B4-BE49-F238E27FC236}">
                <a16:creationId xmlns:a16="http://schemas.microsoft.com/office/drawing/2014/main" id="{C92F09D5-EB10-4D50-8AB6-68673EB6165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B8479E2-B69D-4506-9AE8-2BB6EDFE9E7E}" type="datetimeFigureOut">
              <a:rPr lang="en-CA" smtClean="0"/>
              <a:t>2025/03/10</a:t>
            </a:fld>
            <a:endParaRPr lang="en-CA"/>
          </a:p>
        </p:txBody>
      </p:sp>
      <p:sp>
        <p:nvSpPr>
          <p:cNvPr id="4" name="Footer Placeholder 3">
            <a:extLst>
              <a:ext uri="{FF2B5EF4-FFF2-40B4-BE49-F238E27FC236}">
                <a16:creationId xmlns:a16="http://schemas.microsoft.com/office/drawing/2014/main" id="{9F9A365E-72BC-4883-AF9C-FA3216C8A73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5" name="Slide Number Placeholder 4">
            <a:extLst>
              <a:ext uri="{FF2B5EF4-FFF2-40B4-BE49-F238E27FC236}">
                <a16:creationId xmlns:a16="http://schemas.microsoft.com/office/drawing/2014/main" id="{02F8C47C-6E41-4C25-94E1-908A6B47378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54D32A0-DB85-4C02-B600-A425620B5499}" type="slidenum">
              <a:rPr lang="en-CA" smtClean="0"/>
              <a:t>‹#›</a:t>
            </a:fld>
            <a:endParaRPr lang="en-CA"/>
          </a:p>
        </p:txBody>
      </p:sp>
    </p:spTree>
    <p:extLst>
      <p:ext uri="{BB962C8B-B14F-4D97-AF65-F5344CB8AC3E}">
        <p14:creationId xmlns:p14="http://schemas.microsoft.com/office/powerpoint/2010/main" val="7399456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5B16D75-DBCD-B149-8845-50B35F1638F5}" type="datetimeFigureOut">
              <a:rPr lang="en-US" smtClean="0"/>
              <a:t>3/10/2025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059A8C4-0C62-F94C-981C-DE91E9B672CA}" type="slidenum">
              <a:rPr lang="en-US" smtClean="0"/>
              <a:t>‹#›</a:t>
            </a:fld>
            <a:endParaRPr lang="en-US"/>
          </a:p>
        </p:txBody>
      </p:sp>
    </p:spTree>
    <p:extLst>
      <p:ext uri="{BB962C8B-B14F-4D97-AF65-F5344CB8AC3E}">
        <p14:creationId xmlns:p14="http://schemas.microsoft.com/office/powerpoint/2010/main" val="941281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smtClean="0"/>
              <a:t>*Mise à</a:t>
            </a:r>
            <a:r>
              <a:rPr lang="fr-FR" sz="1200" baseline="0" dirty="0" smtClean="0"/>
              <a:t> jour: Février 2025</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smtClean="0"/>
              <a:t>Bonjour et bienvenue au module d'enseignement sur l'ouverture au droit d'auteur de l'Université de l'Alberta qui porte sur le droit d'auteur dans le contexte de la maternelle à la douzième année.</a:t>
            </a:r>
            <a:endParaRPr lang="fr-FR" sz="1200" dirty="0" smtClean="0">
              <a:solidFill>
                <a:srgbClr val="000000"/>
              </a:solidFill>
            </a:endParaRPr>
          </a:p>
        </p:txBody>
      </p:sp>
      <p:sp>
        <p:nvSpPr>
          <p:cNvPr id="4" name="Slide Number Placeholder 3"/>
          <p:cNvSpPr>
            <a:spLocks noGrp="1"/>
          </p:cNvSpPr>
          <p:nvPr>
            <p:ph type="sldNum" sz="quarter" idx="10"/>
          </p:nvPr>
        </p:nvSpPr>
        <p:spPr/>
        <p:txBody>
          <a:bodyPr/>
          <a:lstStyle/>
          <a:p>
            <a:fld id="{3059A8C4-0C62-F94C-981C-DE91E9B672CA}" type="slidenum">
              <a:rPr lang="en-US" smtClean="0"/>
              <a:t>1</a:t>
            </a:fld>
            <a:endParaRPr lang="en-US"/>
          </a:p>
        </p:txBody>
      </p:sp>
    </p:spTree>
    <p:extLst>
      <p:ext uri="{BB962C8B-B14F-4D97-AF65-F5344CB8AC3E}">
        <p14:creationId xmlns:p14="http://schemas.microsoft.com/office/powerpoint/2010/main" val="11033779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3" name="Google Shape;233;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50800" lvl="0" indent="0" algn="l" rtl="0">
              <a:lnSpc>
                <a:spcPct val="115000"/>
              </a:lnSpc>
              <a:spcBef>
                <a:spcPts val="0"/>
              </a:spcBef>
              <a:spcAft>
                <a:spcPts val="0"/>
              </a:spcAft>
              <a:buClr>
                <a:schemeClr val="dk1"/>
              </a:buClr>
              <a:buSzPts val="1100"/>
              <a:buFont typeface="Arial"/>
              <a:buNone/>
            </a:pPr>
            <a:r>
              <a:rPr lang="fr-FR" sz="1200" dirty="0" smtClean="0"/>
              <a:t>La première cloche sonne, et Taylor se rend en classe, </a:t>
            </a:r>
            <a:r>
              <a:rPr lang="fr-FR" sz="1200" dirty="0" err="1" smtClean="0"/>
              <a:t>prêt·e</a:t>
            </a:r>
            <a:r>
              <a:rPr lang="fr-FR" sz="1200" dirty="0" smtClean="0"/>
              <a:t> à commencer une nouvelle semaine d'enseignement. Taylor se sent que, bien qu'iel n'ait pas "CMEC" sous les yeux, iel peut toujours consulter les ressources du CMEC en matière de droit d'auteur et d'utilisation équitable si iel a une question.</a:t>
            </a:r>
            <a:endParaRPr sz="1200" dirty="0"/>
          </a:p>
        </p:txBody>
      </p:sp>
      <p:sp>
        <p:nvSpPr>
          <p:cNvPr id="234" name="Google Shape;234;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CA"/>
              <a:t>10</a:t>
            </a:fld>
            <a:endParaRPr/>
          </a:p>
        </p:txBody>
      </p:sp>
    </p:spTree>
    <p:extLst>
      <p:ext uri="{BB962C8B-B14F-4D97-AF65-F5344CB8AC3E}">
        <p14:creationId xmlns:p14="http://schemas.microsoft.com/office/powerpoint/2010/main" val="4673307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6" name="Google Shape;246;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en-CA" sz="1200" dirty="0" err="1"/>
              <a:t>Vous</a:t>
            </a:r>
            <a:r>
              <a:rPr lang="en-CA" sz="1200" dirty="0"/>
              <a:t> </a:t>
            </a:r>
            <a:r>
              <a:rPr lang="en-CA" sz="1200" dirty="0" err="1"/>
              <a:t>devriez</a:t>
            </a:r>
            <a:r>
              <a:rPr lang="en-CA" sz="1200" dirty="0"/>
              <a:t> </a:t>
            </a:r>
            <a:r>
              <a:rPr lang="en-CA" sz="1200" dirty="0" err="1"/>
              <a:t>maintenant</a:t>
            </a:r>
            <a:r>
              <a:rPr lang="en-CA" sz="1200" dirty="0"/>
              <a:t> </a:t>
            </a:r>
            <a:r>
              <a:rPr lang="en-CA" sz="1200" dirty="0" err="1"/>
              <a:t>être</a:t>
            </a:r>
            <a:r>
              <a:rPr lang="en-CA" sz="1200" dirty="0"/>
              <a:t> </a:t>
            </a:r>
            <a:r>
              <a:rPr lang="en-CA" sz="1200" dirty="0" err="1"/>
              <a:t>en</a:t>
            </a:r>
            <a:r>
              <a:rPr lang="en-CA" sz="1200" dirty="0"/>
              <a:t> </a:t>
            </a:r>
            <a:r>
              <a:rPr lang="en-CA" sz="1200" dirty="0" err="1"/>
              <a:t>mesure</a:t>
            </a:r>
            <a:r>
              <a:rPr lang="en-CA" sz="1200" dirty="0"/>
              <a:t> </a:t>
            </a:r>
            <a:r>
              <a:rPr lang="en-CA" sz="1200" dirty="0" smtClean="0"/>
              <a:t>de :</a:t>
            </a:r>
          </a:p>
          <a:p>
            <a:pPr marL="171450" lvl="0" indent="-171450" algn="l" rtl="0">
              <a:lnSpc>
                <a:spcPct val="115000"/>
              </a:lnSpc>
              <a:spcBef>
                <a:spcPts val="0"/>
              </a:spcBef>
              <a:spcAft>
                <a:spcPts val="0"/>
              </a:spcAft>
              <a:buFont typeface="Arial" panose="020B0604020202020204" pitchFamily="34" charset="0"/>
              <a:buChar char="•"/>
            </a:pPr>
            <a:r>
              <a:rPr lang="en-CA" sz="1200" dirty="0" err="1" smtClean="0"/>
              <a:t>Décrire</a:t>
            </a:r>
            <a:r>
              <a:rPr lang="en-CA" sz="1200" dirty="0" smtClean="0"/>
              <a:t> </a:t>
            </a:r>
            <a:r>
              <a:rPr lang="en-CA" sz="1200" dirty="0"/>
              <a:t>le </a:t>
            </a:r>
            <a:r>
              <a:rPr lang="en-CA" sz="1200" dirty="0" err="1"/>
              <a:t>rôle</a:t>
            </a:r>
            <a:r>
              <a:rPr lang="en-CA" sz="1200" dirty="0"/>
              <a:t> que </a:t>
            </a:r>
            <a:r>
              <a:rPr lang="en-CA" sz="1200" dirty="0" err="1"/>
              <a:t>joue</a:t>
            </a:r>
            <a:r>
              <a:rPr lang="en-CA" sz="1200" dirty="0"/>
              <a:t> le CMEC, le </a:t>
            </a:r>
            <a:r>
              <a:rPr lang="en-CA" sz="1200" dirty="0" err="1"/>
              <a:t>Conseil</a:t>
            </a:r>
            <a:r>
              <a:rPr lang="en-CA" sz="1200" dirty="0"/>
              <a:t> des </a:t>
            </a:r>
            <a:r>
              <a:rPr lang="en-CA" sz="1200" dirty="0" err="1"/>
              <a:t>ministres</a:t>
            </a:r>
            <a:r>
              <a:rPr lang="en-CA" sz="1200" dirty="0"/>
              <a:t> de </a:t>
            </a:r>
            <a:r>
              <a:rPr lang="en-CA" sz="1200" dirty="0" err="1"/>
              <a:t>l'éducation</a:t>
            </a:r>
            <a:r>
              <a:rPr lang="en-CA" sz="1200" dirty="0"/>
              <a:t> du Canada, </a:t>
            </a:r>
            <a:r>
              <a:rPr lang="en-CA" sz="1200" dirty="0" err="1"/>
              <a:t>en</a:t>
            </a:r>
            <a:r>
              <a:rPr lang="en-CA" sz="1200" dirty="0"/>
              <a:t> </a:t>
            </a:r>
            <a:r>
              <a:rPr lang="en-CA" sz="1200" dirty="0" err="1"/>
              <a:t>ce</a:t>
            </a:r>
            <a:r>
              <a:rPr lang="en-CA" sz="1200" dirty="0"/>
              <a:t> qui </a:t>
            </a:r>
            <a:r>
              <a:rPr lang="en-CA" sz="1200" dirty="0" err="1"/>
              <a:t>concerne</a:t>
            </a:r>
            <a:r>
              <a:rPr lang="en-CA" sz="1200" dirty="0"/>
              <a:t> le droit </a:t>
            </a:r>
            <a:r>
              <a:rPr lang="en-CA" sz="1200" dirty="0" err="1"/>
              <a:t>d'auteur</a:t>
            </a:r>
            <a:r>
              <a:rPr lang="en-CA" sz="1200" dirty="0"/>
              <a:t> et les </a:t>
            </a:r>
            <a:r>
              <a:rPr lang="en-CA" sz="1200" dirty="0" err="1" smtClean="0"/>
              <a:t>écoles</a:t>
            </a:r>
            <a:endParaRPr lang="en-CA" sz="1200" dirty="0" smtClean="0"/>
          </a:p>
          <a:p>
            <a:pPr marL="171450" lvl="0" indent="-171450" algn="l" rtl="0">
              <a:lnSpc>
                <a:spcPct val="115000"/>
              </a:lnSpc>
              <a:spcBef>
                <a:spcPts val="0"/>
              </a:spcBef>
              <a:spcAft>
                <a:spcPts val="0"/>
              </a:spcAft>
              <a:buFont typeface="Arial" panose="020B0604020202020204" pitchFamily="34" charset="0"/>
              <a:buChar char="•"/>
            </a:pPr>
            <a:r>
              <a:rPr lang="en-CA" sz="1200" dirty="0" smtClean="0"/>
              <a:t>Identifier </a:t>
            </a:r>
            <a:r>
              <a:rPr lang="en-CA" sz="1200" dirty="0"/>
              <a:t>les </a:t>
            </a:r>
            <a:r>
              <a:rPr lang="en-CA" sz="1200" dirty="0" err="1"/>
              <a:t>ressources</a:t>
            </a:r>
            <a:r>
              <a:rPr lang="en-CA" sz="1200" dirty="0"/>
              <a:t> du CMEC pour les </a:t>
            </a:r>
            <a:r>
              <a:rPr lang="en-CA" sz="1200" dirty="0" err="1"/>
              <a:t>enseignants</a:t>
            </a:r>
            <a:r>
              <a:rPr lang="en-CA" sz="1200" dirty="0"/>
              <a:t> qui </a:t>
            </a:r>
            <a:r>
              <a:rPr lang="en-CA" sz="1200" dirty="0" err="1"/>
              <a:t>fournissent</a:t>
            </a:r>
            <a:r>
              <a:rPr lang="en-CA" sz="1200" dirty="0"/>
              <a:t> des </a:t>
            </a:r>
            <a:r>
              <a:rPr lang="en-CA" sz="1200" dirty="0" err="1"/>
              <a:t>conseils</a:t>
            </a:r>
            <a:r>
              <a:rPr lang="en-CA" sz="1200" dirty="0"/>
              <a:t> sur </a:t>
            </a:r>
            <a:r>
              <a:rPr lang="en-CA" sz="1200" dirty="0" err="1"/>
              <a:t>l'utilisation</a:t>
            </a:r>
            <a:r>
              <a:rPr lang="en-CA" sz="1200" dirty="0"/>
              <a:t> de </a:t>
            </a:r>
            <a:r>
              <a:rPr lang="en-CA" sz="1200" dirty="0" err="1"/>
              <a:t>matériel</a:t>
            </a:r>
            <a:r>
              <a:rPr lang="en-CA" sz="1200" dirty="0"/>
              <a:t> protégé par le droit </a:t>
            </a:r>
            <a:r>
              <a:rPr lang="en-CA" sz="1200" dirty="0" err="1"/>
              <a:t>d'auteur</a:t>
            </a:r>
            <a:r>
              <a:rPr lang="en-CA" sz="1200" dirty="0"/>
              <a:t> à </a:t>
            </a:r>
            <a:r>
              <a:rPr lang="en-CA" sz="1200" dirty="0" err="1" smtClean="0"/>
              <a:t>l'école</a:t>
            </a:r>
            <a:endParaRPr lang="en-CA" sz="1200" dirty="0" smtClean="0"/>
          </a:p>
          <a:p>
            <a:pPr marL="171450" lvl="0" indent="-171450" algn="l" rtl="0">
              <a:lnSpc>
                <a:spcPct val="115000"/>
              </a:lnSpc>
              <a:spcBef>
                <a:spcPts val="0"/>
              </a:spcBef>
              <a:spcAft>
                <a:spcPts val="0"/>
              </a:spcAft>
              <a:buFont typeface="Arial" panose="020B0604020202020204" pitchFamily="34" charset="0"/>
              <a:buChar char="•"/>
            </a:pPr>
            <a:r>
              <a:rPr lang="en-CA" sz="1200" dirty="0" err="1" smtClean="0"/>
              <a:t>Reconnaître</a:t>
            </a:r>
            <a:r>
              <a:rPr lang="en-CA" sz="1200" dirty="0" smtClean="0"/>
              <a:t> </a:t>
            </a:r>
            <a:r>
              <a:rPr lang="en-CA" sz="1200" dirty="0"/>
              <a:t>que les divisions, </a:t>
            </a:r>
            <a:r>
              <a:rPr lang="en-CA" sz="1200" dirty="0" err="1"/>
              <a:t>conseils</a:t>
            </a:r>
            <a:r>
              <a:rPr lang="en-CA" sz="1200" dirty="0"/>
              <a:t> et districts </a:t>
            </a:r>
            <a:r>
              <a:rPr lang="en-CA" sz="1200" dirty="0" err="1"/>
              <a:t>scolaires</a:t>
            </a:r>
            <a:r>
              <a:rPr lang="en-CA" sz="1200" dirty="0"/>
              <a:t> </a:t>
            </a:r>
            <a:r>
              <a:rPr lang="en-CA" sz="1200" dirty="0" err="1"/>
              <a:t>peuvent</a:t>
            </a:r>
            <a:r>
              <a:rPr lang="en-CA" sz="1200" dirty="0"/>
              <a:t> </a:t>
            </a:r>
            <a:r>
              <a:rPr lang="en-CA" sz="1200" dirty="0" err="1"/>
              <a:t>avoir</a:t>
            </a:r>
            <a:r>
              <a:rPr lang="en-CA" sz="1200" dirty="0"/>
              <a:t> </a:t>
            </a:r>
            <a:r>
              <a:rPr lang="en-CA" sz="1200" dirty="0" err="1"/>
              <a:t>leurs</a:t>
            </a:r>
            <a:r>
              <a:rPr lang="en-CA" sz="1200" dirty="0"/>
              <a:t> </a:t>
            </a:r>
            <a:r>
              <a:rPr lang="en-CA" sz="1200" dirty="0" err="1"/>
              <a:t>propres</a:t>
            </a:r>
            <a:r>
              <a:rPr lang="en-CA" sz="1200" dirty="0"/>
              <a:t> directives plus </a:t>
            </a:r>
            <a:r>
              <a:rPr lang="en-CA" sz="1200" dirty="0" err="1"/>
              <a:t>restrictives</a:t>
            </a:r>
            <a:r>
              <a:rPr lang="en-CA" sz="1200" dirty="0"/>
              <a:t> </a:t>
            </a:r>
            <a:r>
              <a:rPr lang="en-CA" sz="1200" dirty="0" err="1"/>
              <a:t>en</a:t>
            </a:r>
            <a:r>
              <a:rPr lang="en-CA" sz="1200" dirty="0"/>
              <a:t> </a:t>
            </a:r>
            <a:r>
              <a:rPr lang="en-CA" sz="1200" dirty="0" err="1"/>
              <a:t>matière</a:t>
            </a:r>
            <a:r>
              <a:rPr lang="en-CA" sz="1200" dirty="0"/>
              <a:t> de droits </a:t>
            </a:r>
            <a:r>
              <a:rPr lang="en-CA" sz="1200" dirty="0" err="1" smtClean="0"/>
              <a:t>d'auteur</a:t>
            </a:r>
            <a:endParaRPr sz="1200" dirty="0"/>
          </a:p>
        </p:txBody>
      </p:sp>
      <p:sp>
        <p:nvSpPr>
          <p:cNvPr id="247" name="Google Shape;247;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CA"/>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smtClean="0"/>
              <a:t>C’était le module d'enseignement sur l'ouverture au droit d'auteur de l'Université de l'Alberta qui porte sur le droit d'auteur dans le contexte de la maternelle à la douzième année. Nous vous remercions de votre attention.</a:t>
            </a:r>
          </a:p>
        </p:txBody>
      </p:sp>
      <p:sp>
        <p:nvSpPr>
          <p:cNvPr id="4" name="Slide Number Placeholder 3"/>
          <p:cNvSpPr>
            <a:spLocks noGrp="1"/>
          </p:cNvSpPr>
          <p:nvPr>
            <p:ph type="sldNum" sz="quarter" idx="10"/>
          </p:nvPr>
        </p:nvSpPr>
        <p:spPr/>
        <p:txBody>
          <a:bodyPr/>
          <a:lstStyle/>
          <a:p>
            <a:fld id="{3059A8C4-0C62-F94C-981C-DE91E9B672CA}" type="slidenum">
              <a:rPr lang="en-US" smtClean="0"/>
              <a:t>12</a:t>
            </a:fld>
            <a:endParaRPr lang="en-US"/>
          </a:p>
        </p:txBody>
      </p:sp>
    </p:spTree>
    <p:extLst>
      <p:ext uri="{BB962C8B-B14F-4D97-AF65-F5344CB8AC3E}">
        <p14:creationId xmlns:p14="http://schemas.microsoft.com/office/powerpoint/2010/main" val="4376722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3059A8C4-0C62-F94C-981C-DE91E9B672CA}" type="slidenum">
              <a:rPr lang="en-US" smtClean="0"/>
              <a:t>15</a:t>
            </a:fld>
            <a:endParaRPr lang="en-US"/>
          </a:p>
        </p:txBody>
      </p:sp>
    </p:spTree>
    <p:extLst>
      <p:ext uri="{BB962C8B-B14F-4D97-AF65-F5344CB8AC3E}">
        <p14:creationId xmlns:p14="http://schemas.microsoft.com/office/powerpoint/2010/main" val="33060868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3059A8C4-0C62-F94C-981C-DE91E9B672CA}" type="slidenum">
              <a:rPr lang="en-US" smtClean="0"/>
              <a:t>17</a:t>
            </a:fld>
            <a:endParaRPr lang="en-US"/>
          </a:p>
        </p:txBody>
      </p:sp>
    </p:spTree>
    <p:extLst>
      <p:ext uri="{BB962C8B-B14F-4D97-AF65-F5344CB8AC3E}">
        <p14:creationId xmlns:p14="http://schemas.microsoft.com/office/powerpoint/2010/main" val="15384689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3059A8C4-0C62-F94C-981C-DE91E9B672CA}" type="slidenum">
              <a:rPr lang="en-US" smtClean="0"/>
              <a:t>18</a:t>
            </a:fld>
            <a:endParaRPr lang="en-US"/>
          </a:p>
        </p:txBody>
      </p:sp>
    </p:spTree>
    <p:extLst>
      <p:ext uri="{BB962C8B-B14F-4D97-AF65-F5344CB8AC3E}">
        <p14:creationId xmlns:p14="http://schemas.microsoft.com/office/powerpoint/2010/main" val="11487734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3059A8C4-0C62-F94C-981C-DE91E9B672CA}" type="slidenum">
              <a:rPr lang="en-US" smtClean="0"/>
              <a:t>21</a:t>
            </a:fld>
            <a:endParaRPr lang="en-US"/>
          </a:p>
        </p:txBody>
      </p:sp>
    </p:spTree>
    <p:extLst>
      <p:ext uri="{BB962C8B-B14F-4D97-AF65-F5344CB8AC3E}">
        <p14:creationId xmlns:p14="http://schemas.microsoft.com/office/powerpoint/2010/main" val="31841191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2" name="Google Shape;62;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200"/>
              </a:spcBef>
              <a:spcAft>
                <a:spcPts val="0"/>
              </a:spcAft>
              <a:buClr>
                <a:schemeClr val="dk1"/>
              </a:buClr>
              <a:buSzPts val="1100"/>
              <a:buFont typeface="Arial"/>
              <a:buNone/>
            </a:pPr>
            <a:r>
              <a:rPr lang="fr-FR" sz="1200" dirty="0" smtClean="0"/>
              <a:t>Taylor vient de commencer son nouveau travail comme personnel enseignant à l'école primaire David </a:t>
            </a:r>
            <a:r>
              <a:rPr lang="fr-FR" sz="1200" dirty="0" err="1" smtClean="0"/>
              <a:t>Vaver</a:t>
            </a:r>
            <a:r>
              <a:rPr lang="fr-FR" sz="1200" dirty="0" smtClean="0"/>
              <a:t>. Les premières semaines, passées à apprendre à connaître ses élèves, ont été bien remplies, mais iel en a tiré un grand plaisir. Par contre, cette fin de semaine, Taylor a un peu d’anxiété. Alors qu'iel préparait ses leçons pour la semaine, iel a remarqué une ressource sur Internet qui contenait une phrase particulièrement longue et confuse sur l'application à l'école de la loi sur le droit d'auteur. En repensant à ce qu'iel a appris à l'université, Taylor s'est souvenue de "CMEC".</a:t>
            </a:r>
          </a:p>
        </p:txBody>
      </p:sp>
      <p:sp>
        <p:nvSpPr>
          <p:cNvPr id="63" name="Google Shape;63;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CA"/>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CA" sz="1200" dirty="0"/>
              <a:t>Pas "</a:t>
            </a:r>
            <a:r>
              <a:rPr lang="en-CA" sz="1200" dirty="0" err="1"/>
              <a:t>Mec</a:t>
            </a:r>
            <a:r>
              <a:rPr lang="en-CA" sz="1200" dirty="0"/>
              <a:t> la </a:t>
            </a:r>
            <a:r>
              <a:rPr lang="en-CA" sz="1200" dirty="0" err="1"/>
              <a:t>personne</a:t>
            </a:r>
            <a:r>
              <a:rPr lang="en-CA" sz="1200" dirty="0"/>
              <a:t>", </a:t>
            </a:r>
            <a:r>
              <a:rPr lang="en-CA" sz="1200" dirty="0" err="1"/>
              <a:t>mais</a:t>
            </a:r>
            <a:r>
              <a:rPr lang="en-CA" sz="1200" dirty="0"/>
              <a:t> le CMEC : le </a:t>
            </a:r>
            <a:r>
              <a:rPr lang="en-CA" sz="1200" dirty="0" err="1"/>
              <a:t>Conseil</a:t>
            </a:r>
            <a:r>
              <a:rPr lang="en-CA" sz="1200" dirty="0"/>
              <a:t> des </a:t>
            </a:r>
            <a:r>
              <a:rPr lang="en-CA" sz="1200" dirty="0" err="1"/>
              <a:t>ministres</a:t>
            </a:r>
            <a:r>
              <a:rPr lang="en-CA" sz="1200" dirty="0"/>
              <a:t> de </a:t>
            </a:r>
            <a:r>
              <a:rPr lang="en-CA" sz="1200" dirty="0" err="1"/>
              <a:t>l'éducation</a:t>
            </a:r>
            <a:r>
              <a:rPr lang="en-CA" sz="1200" dirty="0"/>
              <a:t> du Canada. </a:t>
            </a:r>
            <a:r>
              <a:rPr lang="en-CA" sz="1200" dirty="0" smtClean="0"/>
              <a:t>Le </a:t>
            </a:r>
            <a:r>
              <a:rPr lang="en-CA" sz="1200" dirty="0"/>
              <a:t>CMEC </a:t>
            </a:r>
            <a:r>
              <a:rPr lang="en-CA" sz="1200" dirty="0" err="1"/>
              <a:t>est</a:t>
            </a:r>
            <a:r>
              <a:rPr lang="en-CA" sz="1200" dirty="0"/>
              <a:t> un </a:t>
            </a:r>
            <a:r>
              <a:rPr lang="en-CA" sz="1200" dirty="0" err="1"/>
              <a:t>organisme</a:t>
            </a:r>
            <a:r>
              <a:rPr lang="en-CA" sz="1200" dirty="0"/>
              <a:t> </a:t>
            </a:r>
            <a:r>
              <a:rPr lang="en-CA" sz="1200" dirty="0" err="1"/>
              <a:t>intergouvernemental</a:t>
            </a:r>
            <a:r>
              <a:rPr lang="en-CA" sz="1200" dirty="0"/>
              <a:t> </a:t>
            </a:r>
            <a:r>
              <a:rPr lang="en-CA" sz="1200" dirty="0" err="1"/>
              <a:t>composé</a:t>
            </a:r>
            <a:r>
              <a:rPr lang="en-CA" sz="1200" dirty="0"/>
              <a:t> des </a:t>
            </a:r>
            <a:r>
              <a:rPr lang="en-CA" sz="1200" dirty="0" err="1"/>
              <a:t>ministres</a:t>
            </a:r>
            <a:r>
              <a:rPr lang="en-CA" sz="1200" dirty="0"/>
              <a:t> de </a:t>
            </a:r>
            <a:r>
              <a:rPr lang="en-CA" sz="1200" dirty="0" err="1"/>
              <a:t>l'éducation</a:t>
            </a:r>
            <a:r>
              <a:rPr lang="en-CA" sz="1200" dirty="0"/>
              <a:t> de </a:t>
            </a:r>
            <a:r>
              <a:rPr lang="en-CA" sz="1200" dirty="0" err="1"/>
              <a:t>toutes</a:t>
            </a:r>
            <a:r>
              <a:rPr lang="en-CA" sz="1200" dirty="0"/>
              <a:t> les provinces et de </a:t>
            </a:r>
            <a:r>
              <a:rPr lang="en-CA" sz="1200" dirty="0" err="1"/>
              <a:t>tous</a:t>
            </a:r>
            <a:r>
              <a:rPr lang="en-CA" sz="1200" dirty="0"/>
              <a:t> les </a:t>
            </a:r>
            <a:r>
              <a:rPr lang="en-CA" sz="1200" dirty="0" err="1"/>
              <a:t>territoires</a:t>
            </a:r>
            <a:r>
              <a:rPr lang="en-CA" sz="1200" dirty="0"/>
              <a:t>. Il </a:t>
            </a:r>
            <a:r>
              <a:rPr lang="en-CA" sz="1200" dirty="0" err="1"/>
              <a:t>travaille</a:t>
            </a:r>
            <a:r>
              <a:rPr lang="en-CA" sz="1200" dirty="0"/>
              <a:t> sur </a:t>
            </a:r>
            <a:r>
              <a:rPr lang="en-CA" sz="1200" dirty="0" err="1"/>
              <a:t>diverses</a:t>
            </a:r>
            <a:r>
              <a:rPr lang="en-CA" sz="1200" dirty="0"/>
              <a:t> questions relatives à </a:t>
            </a:r>
            <a:r>
              <a:rPr lang="en-CA" sz="1200" dirty="0" err="1"/>
              <a:t>l'éducation</a:t>
            </a:r>
            <a:r>
              <a:rPr lang="en-CA" sz="1200" dirty="0"/>
              <a:t>, y </a:t>
            </a:r>
            <a:r>
              <a:rPr lang="en-CA" sz="1200" dirty="0" err="1"/>
              <a:t>compris</a:t>
            </a:r>
            <a:r>
              <a:rPr lang="en-CA" sz="1200" dirty="0"/>
              <a:t> le droit </a:t>
            </a:r>
            <a:r>
              <a:rPr lang="en-CA" sz="1200" dirty="0" err="1"/>
              <a:t>d'auteur</a:t>
            </a:r>
            <a:r>
              <a:rPr lang="en-CA" sz="1200" dirty="0"/>
              <a:t>. Le </a:t>
            </a:r>
            <a:r>
              <a:rPr lang="en-CA" sz="1200" dirty="0" err="1"/>
              <a:t>principe</a:t>
            </a:r>
            <a:r>
              <a:rPr lang="en-CA" sz="1200" dirty="0"/>
              <a:t> </a:t>
            </a:r>
            <a:r>
              <a:rPr lang="en-CA" sz="1200" dirty="0" err="1"/>
              <a:t>directeur</a:t>
            </a:r>
            <a:r>
              <a:rPr lang="en-CA" sz="1200" dirty="0"/>
              <a:t> du CMEC </a:t>
            </a:r>
            <a:r>
              <a:rPr lang="en-CA" sz="1200" dirty="0" err="1"/>
              <a:t>en</a:t>
            </a:r>
            <a:r>
              <a:rPr lang="en-CA" sz="1200" dirty="0"/>
              <a:t> </a:t>
            </a:r>
            <a:r>
              <a:rPr lang="en-CA" sz="1200" dirty="0" err="1"/>
              <a:t>matière</a:t>
            </a:r>
            <a:r>
              <a:rPr lang="en-CA" sz="1200" dirty="0"/>
              <a:t> de droits </a:t>
            </a:r>
            <a:r>
              <a:rPr lang="en-CA" sz="1200" dirty="0" err="1"/>
              <a:t>d'auteur</a:t>
            </a:r>
            <a:r>
              <a:rPr lang="en-CA" sz="1200" dirty="0"/>
              <a:t> </a:t>
            </a:r>
            <a:r>
              <a:rPr lang="en-CA" sz="1200" dirty="0" err="1"/>
              <a:t>est</a:t>
            </a:r>
            <a:r>
              <a:rPr lang="en-CA" sz="1200" dirty="0"/>
              <a:t> que les droits des </a:t>
            </a:r>
            <a:r>
              <a:rPr lang="en-CA" sz="1200" dirty="0" err="1"/>
              <a:t>créateurs</a:t>
            </a:r>
            <a:r>
              <a:rPr lang="en-CA" sz="1200" dirty="0"/>
              <a:t> </a:t>
            </a:r>
            <a:r>
              <a:rPr lang="en-CA" sz="1200" dirty="0" err="1"/>
              <a:t>doivent</a:t>
            </a:r>
            <a:r>
              <a:rPr lang="en-CA" sz="1200" dirty="0"/>
              <a:t> </a:t>
            </a:r>
            <a:r>
              <a:rPr lang="en-CA" sz="1200" dirty="0" err="1"/>
              <a:t>être</a:t>
            </a:r>
            <a:r>
              <a:rPr lang="en-CA" sz="1200" dirty="0"/>
              <a:t> </a:t>
            </a:r>
            <a:r>
              <a:rPr lang="en-CA" sz="1200" dirty="0" err="1"/>
              <a:t>équilibrés</a:t>
            </a:r>
            <a:r>
              <a:rPr lang="en-CA" sz="1200" dirty="0"/>
              <a:t> avec les droits des </a:t>
            </a:r>
            <a:r>
              <a:rPr lang="en-CA" sz="1200" dirty="0" err="1"/>
              <a:t>utilisateurs</a:t>
            </a:r>
            <a:r>
              <a:rPr lang="en-CA" sz="1200" dirty="0"/>
              <a:t> </a:t>
            </a:r>
            <a:r>
              <a:rPr lang="en-CA" sz="1200" dirty="0" err="1"/>
              <a:t>en</a:t>
            </a:r>
            <a:r>
              <a:rPr lang="en-CA" sz="1200" dirty="0"/>
              <a:t> </a:t>
            </a:r>
            <a:r>
              <a:rPr lang="en-CA" sz="1200" dirty="0" err="1"/>
              <a:t>éducation</a:t>
            </a:r>
            <a:r>
              <a:rPr lang="en-CA" sz="1200" dirty="0"/>
              <a:t>. </a:t>
            </a:r>
            <a:r>
              <a:rPr lang="en-CA" sz="1200" dirty="0" smtClean="0"/>
              <a:t>Le </a:t>
            </a:r>
            <a:r>
              <a:rPr lang="en-CA" sz="1200" dirty="0"/>
              <a:t>CMEC </a:t>
            </a:r>
            <a:r>
              <a:rPr lang="en-CA" sz="1200" dirty="0" err="1"/>
              <a:t>joue</a:t>
            </a:r>
            <a:r>
              <a:rPr lang="en-CA" sz="1200" dirty="0"/>
              <a:t> un </a:t>
            </a:r>
            <a:r>
              <a:rPr lang="en-CA" sz="1200" dirty="0" err="1"/>
              <a:t>rôle</a:t>
            </a:r>
            <a:r>
              <a:rPr lang="en-CA" sz="1200" dirty="0"/>
              <a:t> important </a:t>
            </a:r>
            <a:r>
              <a:rPr lang="en-CA" sz="1200" dirty="0" err="1"/>
              <a:t>dans</a:t>
            </a:r>
            <a:r>
              <a:rPr lang="en-CA" sz="1200" dirty="0"/>
              <a:t> la </a:t>
            </a:r>
            <a:r>
              <a:rPr lang="en-CA" sz="1200" dirty="0" err="1"/>
              <a:t>défense</a:t>
            </a:r>
            <a:r>
              <a:rPr lang="en-CA" sz="1200" dirty="0"/>
              <a:t> des </a:t>
            </a:r>
            <a:r>
              <a:rPr lang="en-CA" sz="1200" dirty="0" err="1"/>
              <a:t>intérêts</a:t>
            </a:r>
            <a:r>
              <a:rPr lang="en-CA" sz="1200" dirty="0"/>
              <a:t> et </a:t>
            </a:r>
            <a:r>
              <a:rPr lang="en-CA" sz="1200" dirty="0" err="1"/>
              <a:t>l'élaboration</a:t>
            </a:r>
            <a:r>
              <a:rPr lang="en-CA" sz="1200" dirty="0"/>
              <a:t> de </a:t>
            </a:r>
            <a:r>
              <a:rPr lang="en-CA" sz="1200" dirty="0" err="1"/>
              <a:t>politiques</a:t>
            </a:r>
            <a:r>
              <a:rPr lang="en-CA" sz="1200" dirty="0"/>
              <a:t> </a:t>
            </a:r>
            <a:r>
              <a:rPr lang="en-CA" sz="1200" dirty="0" err="1"/>
              <a:t>en</a:t>
            </a:r>
            <a:r>
              <a:rPr lang="en-CA" sz="1200" dirty="0"/>
              <a:t> </a:t>
            </a:r>
            <a:r>
              <a:rPr lang="en-CA" sz="1200" dirty="0" err="1"/>
              <a:t>matière</a:t>
            </a:r>
            <a:r>
              <a:rPr lang="en-CA" sz="1200" dirty="0"/>
              <a:t> de droits </a:t>
            </a:r>
            <a:r>
              <a:rPr lang="en-CA" sz="1200" dirty="0" err="1"/>
              <a:t>d'auteur</a:t>
            </a:r>
            <a:r>
              <a:rPr lang="en-CA" sz="1200" dirty="0"/>
              <a:t> </a:t>
            </a:r>
            <a:r>
              <a:rPr lang="en-CA" sz="1200" dirty="0" err="1"/>
              <a:t>dans</a:t>
            </a:r>
            <a:r>
              <a:rPr lang="en-CA" sz="1200" dirty="0"/>
              <a:t> le </a:t>
            </a:r>
            <a:r>
              <a:rPr lang="en-CA" sz="1200" dirty="0" err="1"/>
              <a:t>contexte</a:t>
            </a:r>
            <a:r>
              <a:rPr lang="en-CA" sz="1200" dirty="0"/>
              <a:t> de la </a:t>
            </a:r>
            <a:r>
              <a:rPr lang="en-CA" sz="1200" dirty="0" err="1"/>
              <a:t>maternelle</a:t>
            </a:r>
            <a:r>
              <a:rPr lang="en-CA" sz="1200" dirty="0"/>
              <a:t> à la 12e </a:t>
            </a:r>
            <a:r>
              <a:rPr lang="en-CA" sz="1200" dirty="0" err="1"/>
              <a:t>année</a:t>
            </a:r>
            <a:r>
              <a:rPr lang="en-CA" sz="1200" dirty="0"/>
              <a:t>.</a:t>
            </a:r>
            <a:endParaRPr sz="1200" dirty="0"/>
          </a:p>
        </p:txBody>
      </p:sp>
      <p:sp>
        <p:nvSpPr>
          <p:cNvPr id="87" name="Google Shape;87;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CA"/>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5" name="Google Shape;105;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CA" sz="1200" dirty="0" err="1"/>
              <a:t>Depuis</a:t>
            </a:r>
            <a:r>
              <a:rPr lang="en-CA" sz="1200" dirty="0"/>
              <a:t> 1999, le Consortium du droit </a:t>
            </a:r>
            <a:r>
              <a:rPr lang="en-CA" sz="1200" dirty="0" err="1"/>
              <a:t>d'auteur</a:t>
            </a:r>
            <a:r>
              <a:rPr lang="en-CA" sz="1200" dirty="0"/>
              <a:t> du CMEC, qui </a:t>
            </a:r>
            <a:r>
              <a:rPr lang="en-CA" sz="1200" dirty="0" err="1"/>
              <a:t>comprend</a:t>
            </a:r>
            <a:r>
              <a:rPr lang="en-CA" sz="1200" dirty="0"/>
              <a:t> des </a:t>
            </a:r>
            <a:r>
              <a:rPr lang="en-CA" sz="1200" dirty="0" err="1"/>
              <a:t>membres</a:t>
            </a:r>
            <a:r>
              <a:rPr lang="en-CA" sz="1200" dirty="0"/>
              <a:t> de </a:t>
            </a:r>
            <a:r>
              <a:rPr lang="en-CA" sz="1200" dirty="0" err="1"/>
              <a:t>toutes</a:t>
            </a:r>
            <a:r>
              <a:rPr lang="en-CA" sz="1200" dirty="0"/>
              <a:t> les provinces et de </a:t>
            </a:r>
            <a:r>
              <a:rPr lang="en-CA" sz="1200" dirty="0" err="1"/>
              <a:t>tous</a:t>
            </a:r>
            <a:r>
              <a:rPr lang="en-CA" sz="1200" dirty="0"/>
              <a:t> les </a:t>
            </a:r>
            <a:r>
              <a:rPr lang="en-CA" sz="1200" dirty="0" err="1"/>
              <a:t>territoires</a:t>
            </a:r>
            <a:r>
              <a:rPr lang="en-CA" sz="1200" dirty="0"/>
              <a:t> à </a:t>
            </a:r>
            <a:r>
              <a:rPr lang="en-CA" sz="1200" dirty="0" err="1"/>
              <a:t>l'exception</a:t>
            </a:r>
            <a:r>
              <a:rPr lang="en-CA" sz="1200" dirty="0"/>
              <a:t> du Québec, </a:t>
            </a:r>
            <a:r>
              <a:rPr lang="en-CA" sz="1200" dirty="0" err="1"/>
              <a:t>tente</a:t>
            </a:r>
            <a:r>
              <a:rPr lang="en-CA" sz="1200" dirty="0"/>
              <a:t> de faire </a:t>
            </a:r>
            <a:r>
              <a:rPr lang="en-CA" sz="1200" dirty="0" err="1"/>
              <a:t>valoir</a:t>
            </a:r>
            <a:r>
              <a:rPr lang="en-CA" sz="1200" dirty="0"/>
              <a:t> le point de </a:t>
            </a:r>
            <a:r>
              <a:rPr lang="en-CA" sz="1200" dirty="0" err="1"/>
              <a:t>vue</a:t>
            </a:r>
            <a:r>
              <a:rPr lang="en-CA" sz="1200" dirty="0"/>
              <a:t> de </a:t>
            </a:r>
            <a:r>
              <a:rPr lang="en-CA" sz="1200" dirty="0" err="1"/>
              <a:t>ses</a:t>
            </a:r>
            <a:r>
              <a:rPr lang="en-CA" sz="1200" dirty="0"/>
              <a:t> </a:t>
            </a:r>
            <a:r>
              <a:rPr lang="en-CA" sz="1200" dirty="0" err="1"/>
              <a:t>membres</a:t>
            </a:r>
            <a:r>
              <a:rPr lang="en-CA" sz="1200" dirty="0"/>
              <a:t> sur les questions </a:t>
            </a:r>
            <a:r>
              <a:rPr lang="en-CA" sz="1200" dirty="0" err="1"/>
              <a:t>liées</a:t>
            </a:r>
            <a:r>
              <a:rPr lang="en-CA" sz="1200" dirty="0"/>
              <a:t> au droit </a:t>
            </a:r>
            <a:r>
              <a:rPr lang="en-CA" sz="1200" dirty="0" err="1"/>
              <a:t>d'auteur</a:t>
            </a:r>
            <a:r>
              <a:rPr lang="en-CA" sz="1200" dirty="0"/>
              <a:t> et à </a:t>
            </a:r>
            <a:r>
              <a:rPr lang="en-CA" sz="1200" dirty="0" err="1"/>
              <a:t>l'éducation</a:t>
            </a:r>
            <a:r>
              <a:rPr lang="en-CA" sz="1200" dirty="0" smtClean="0"/>
              <a:t>. </a:t>
            </a:r>
            <a:r>
              <a:rPr lang="en-CA" sz="1200" dirty="0"/>
              <a:t>Il </a:t>
            </a:r>
            <a:r>
              <a:rPr lang="en-CA" sz="1200" dirty="0" err="1"/>
              <a:t>s'agit</a:t>
            </a:r>
            <a:r>
              <a:rPr lang="en-CA" sz="1200" dirty="0"/>
              <a:t> d'un </a:t>
            </a:r>
            <a:r>
              <a:rPr lang="en-CA" sz="1200" dirty="0" err="1"/>
              <a:t>domaine</a:t>
            </a:r>
            <a:r>
              <a:rPr lang="en-CA" sz="1200" dirty="0"/>
              <a:t> important </a:t>
            </a:r>
            <a:r>
              <a:rPr lang="en-CA" sz="1200" dirty="0" smtClean="0"/>
              <a:t>– </a:t>
            </a:r>
            <a:r>
              <a:rPr lang="en-CA" sz="1200" dirty="0" err="1"/>
              <a:t>en</a:t>
            </a:r>
            <a:r>
              <a:rPr lang="en-CA" sz="1200" dirty="0"/>
              <a:t> 2012, </a:t>
            </a:r>
            <a:r>
              <a:rPr lang="en-CA" sz="1200" dirty="0" err="1"/>
              <a:t>une</a:t>
            </a:r>
            <a:r>
              <a:rPr lang="en-CA" sz="1200" dirty="0"/>
              <a:t> </a:t>
            </a:r>
            <a:r>
              <a:rPr lang="en-CA" sz="1200" dirty="0" err="1"/>
              <a:t>bataille</a:t>
            </a:r>
            <a:r>
              <a:rPr lang="en-CA" sz="1200" dirty="0"/>
              <a:t> </a:t>
            </a:r>
            <a:r>
              <a:rPr lang="en-CA" sz="1200" dirty="0" err="1"/>
              <a:t>juridique</a:t>
            </a:r>
            <a:r>
              <a:rPr lang="en-CA" sz="1200" dirty="0"/>
              <a:t> entre le </a:t>
            </a:r>
            <a:r>
              <a:rPr lang="en-CA" sz="1200" dirty="0" err="1"/>
              <a:t>ministère</a:t>
            </a:r>
            <a:r>
              <a:rPr lang="en-CA" sz="1200" dirty="0"/>
              <a:t> de </a:t>
            </a:r>
            <a:r>
              <a:rPr lang="en-CA" sz="1200" dirty="0" err="1"/>
              <a:t>l'éducation</a:t>
            </a:r>
            <a:r>
              <a:rPr lang="en-CA" sz="1200" dirty="0"/>
              <a:t> de </a:t>
            </a:r>
            <a:r>
              <a:rPr lang="en-CA" sz="1200" dirty="0" err="1"/>
              <a:t>l'Alberta</a:t>
            </a:r>
            <a:r>
              <a:rPr lang="en-CA" sz="1200" dirty="0"/>
              <a:t> et Access Copyright au </a:t>
            </a:r>
            <a:r>
              <a:rPr lang="en-CA" sz="1200" dirty="0" err="1"/>
              <a:t>sujet</a:t>
            </a:r>
            <a:r>
              <a:rPr lang="en-CA" sz="1200" dirty="0"/>
              <a:t> de la </a:t>
            </a:r>
            <a:r>
              <a:rPr lang="en-CA" sz="1200" dirty="0" err="1"/>
              <a:t>copie</a:t>
            </a:r>
            <a:r>
              <a:rPr lang="en-CA" sz="1200" dirty="0"/>
              <a:t> de </a:t>
            </a:r>
            <a:r>
              <a:rPr lang="en-CA" sz="1200" dirty="0" err="1"/>
              <a:t>matériel</a:t>
            </a:r>
            <a:r>
              <a:rPr lang="en-CA" sz="1200" dirty="0"/>
              <a:t> </a:t>
            </a:r>
            <a:r>
              <a:rPr lang="en-CA" sz="1200" dirty="0" err="1"/>
              <a:t>supplémentaire</a:t>
            </a:r>
            <a:r>
              <a:rPr lang="en-CA" sz="1200" dirty="0"/>
              <a:t> par les </a:t>
            </a:r>
            <a:r>
              <a:rPr lang="en-CA" sz="1200" dirty="0" err="1"/>
              <a:t>enseignants</a:t>
            </a:r>
            <a:r>
              <a:rPr lang="en-CA" sz="1200" dirty="0"/>
              <a:t> </a:t>
            </a:r>
            <a:r>
              <a:rPr lang="en-CA" sz="1200" dirty="0" err="1"/>
              <a:t>est</a:t>
            </a:r>
            <a:r>
              <a:rPr lang="en-CA" sz="1200" dirty="0"/>
              <a:t> </a:t>
            </a:r>
            <a:r>
              <a:rPr lang="en-CA" sz="1200" dirty="0" err="1"/>
              <a:t>allée</a:t>
            </a:r>
            <a:r>
              <a:rPr lang="en-CA" sz="1200" dirty="0"/>
              <a:t> </a:t>
            </a:r>
            <a:r>
              <a:rPr lang="en-CA" sz="1200" dirty="0" err="1"/>
              <a:t>jusqu'à</a:t>
            </a:r>
            <a:r>
              <a:rPr lang="en-CA" sz="1200" dirty="0"/>
              <a:t> la </a:t>
            </a:r>
            <a:r>
              <a:rPr lang="en-CA" sz="1200" dirty="0" err="1"/>
              <a:t>Cour</a:t>
            </a:r>
            <a:r>
              <a:rPr lang="en-CA" sz="1200" dirty="0"/>
              <a:t> </a:t>
            </a:r>
            <a:r>
              <a:rPr lang="en-CA" sz="1200" dirty="0" err="1"/>
              <a:t>suprême</a:t>
            </a:r>
            <a:r>
              <a:rPr lang="en-CA" sz="1200" dirty="0"/>
              <a:t> du Canada</a:t>
            </a:r>
            <a:r>
              <a:rPr lang="en-CA" sz="1200" dirty="0" smtClean="0"/>
              <a:t>. </a:t>
            </a:r>
            <a:r>
              <a:rPr lang="en-CA" sz="1200" dirty="0" err="1"/>
              <a:t>En</a:t>
            </a:r>
            <a:r>
              <a:rPr lang="en-CA" sz="1200" dirty="0"/>
              <a:t> plus </a:t>
            </a:r>
            <a:r>
              <a:rPr lang="en-CA" sz="1200" dirty="0" err="1"/>
              <a:t>d'aborder</a:t>
            </a:r>
            <a:r>
              <a:rPr lang="en-CA" sz="1200" dirty="0"/>
              <a:t> les questions de </a:t>
            </a:r>
            <a:r>
              <a:rPr lang="en-CA" sz="1200" dirty="0" err="1"/>
              <a:t>politique</a:t>
            </a:r>
            <a:r>
              <a:rPr lang="en-CA" sz="1200" dirty="0"/>
              <a:t> et de droit </a:t>
            </a:r>
            <a:r>
              <a:rPr lang="en-CA" sz="1200" dirty="0" err="1"/>
              <a:t>d'auteur</a:t>
            </a:r>
            <a:r>
              <a:rPr lang="en-CA" sz="1200" dirty="0"/>
              <a:t>, le CMEC </a:t>
            </a:r>
            <a:r>
              <a:rPr lang="en-CA" sz="1200" dirty="0" err="1"/>
              <a:t>fournit</a:t>
            </a:r>
            <a:r>
              <a:rPr lang="en-CA" sz="1200" dirty="0"/>
              <a:t> </a:t>
            </a:r>
            <a:r>
              <a:rPr lang="en-CA" sz="1200" dirty="0" err="1"/>
              <a:t>également</a:t>
            </a:r>
            <a:r>
              <a:rPr lang="en-CA" sz="1200" dirty="0"/>
              <a:t> des </a:t>
            </a:r>
            <a:r>
              <a:rPr lang="en-CA" sz="1200" dirty="0" err="1"/>
              <a:t>ressources</a:t>
            </a:r>
            <a:r>
              <a:rPr lang="en-CA" sz="1200" dirty="0"/>
              <a:t> </a:t>
            </a:r>
            <a:r>
              <a:rPr lang="en-CA" sz="1200" dirty="0" err="1"/>
              <a:t>pratiques</a:t>
            </a:r>
            <a:r>
              <a:rPr lang="en-CA" sz="1200" dirty="0"/>
              <a:t> sur le droit </a:t>
            </a:r>
            <a:r>
              <a:rPr lang="en-CA" sz="1200" dirty="0" err="1"/>
              <a:t>d'auteur</a:t>
            </a:r>
            <a:r>
              <a:rPr lang="en-CA" sz="1200" dirty="0"/>
              <a:t> pour les </a:t>
            </a:r>
            <a:r>
              <a:rPr lang="en-CA" sz="1200" dirty="0" err="1"/>
              <a:t>étudiants</a:t>
            </a:r>
            <a:r>
              <a:rPr lang="en-CA" sz="1200" dirty="0"/>
              <a:t>, les parents, les </a:t>
            </a:r>
            <a:r>
              <a:rPr lang="en-CA" sz="1200" dirty="0" err="1"/>
              <a:t>administrateurs</a:t>
            </a:r>
            <a:r>
              <a:rPr lang="en-CA" sz="1200" dirty="0"/>
              <a:t> </a:t>
            </a:r>
            <a:r>
              <a:rPr lang="en-CA" sz="1200" dirty="0" err="1"/>
              <a:t>scolaires</a:t>
            </a:r>
            <a:r>
              <a:rPr lang="en-CA" sz="1200" dirty="0"/>
              <a:t> et les </a:t>
            </a:r>
            <a:r>
              <a:rPr lang="en-CA" sz="1200" dirty="0" err="1"/>
              <a:t>enseignants</a:t>
            </a:r>
            <a:r>
              <a:rPr lang="en-CA" sz="1200" dirty="0"/>
              <a:t> </a:t>
            </a:r>
            <a:r>
              <a:rPr lang="en-CA" sz="1200" dirty="0" err="1"/>
              <a:t>comme</a:t>
            </a:r>
            <a:r>
              <a:rPr lang="en-CA" sz="1200" dirty="0"/>
              <a:t> Taylor.</a:t>
            </a:r>
            <a:endParaRPr sz="1200" dirty="0"/>
          </a:p>
        </p:txBody>
      </p:sp>
      <p:sp>
        <p:nvSpPr>
          <p:cNvPr id="106" name="Google Shape;106;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CA"/>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5" name="Google Shape;135;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CA" sz="1200" dirty="0" err="1">
                <a:latin typeface="+mn-lt"/>
              </a:rPr>
              <a:t>Quelles</a:t>
            </a:r>
            <a:r>
              <a:rPr lang="en-CA" sz="1200" dirty="0">
                <a:latin typeface="+mn-lt"/>
              </a:rPr>
              <a:t> </a:t>
            </a:r>
            <a:r>
              <a:rPr lang="en-CA" sz="1200" dirty="0" err="1">
                <a:latin typeface="+mn-lt"/>
              </a:rPr>
              <a:t>sont</a:t>
            </a:r>
            <a:r>
              <a:rPr lang="en-CA" sz="1200" dirty="0">
                <a:latin typeface="+mn-lt"/>
              </a:rPr>
              <a:t> </a:t>
            </a:r>
            <a:r>
              <a:rPr lang="en-CA" sz="1200" dirty="0" err="1">
                <a:latin typeface="+mn-lt"/>
              </a:rPr>
              <a:t>donc</a:t>
            </a:r>
            <a:r>
              <a:rPr lang="en-CA" sz="1200" dirty="0">
                <a:latin typeface="+mn-lt"/>
              </a:rPr>
              <a:t> les </a:t>
            </a:r>
            <a:r>
              <a:rPr lang="en-CA" sz="1200" dirty="0" err="1">
                <a:latin typeface="+mn-lt"/>
              </a:rPr>
              <a:t>ressources</a:t>
            </a:r>
            <a:r>
              <a:rPr lang="en-CA" sz="1200" dirty="0">
                <a:latin typeface="+mn-lt"/>
              </a:rPr>
              <a:t> </a:t>
            </a:r>
            <a:r>
              <a:rPr lang="en-CA" sz="1200" dirty="0" err="1">
                <a:latin typeface="+mn-lt"/>
              </a:rPr>
              <a:t>dont</a:t>
            </a:r>
            <a:r>
              <a:rPr lang="en-CA" sz="1200" dirty="0">
                <a:latin typeface="+mn-lt"/>
              </a:rPr>
              <a:t> dispose le CMEC pour aider Taylor ?  Le site web du CMEC sur le droit </a:t>
            </a:r>
            <a:r>
              <a:rPr lang="en-CA" sz="1200" dirty="0" err="1">
                <a:latin typeface="+mn-lt"/>
              </a:rPr>
              <a:t>d'auteur</a:t>
            </a:r>
            <a:r>
              <a:rPr lang="en-CA" sz="1200" dirty="0">
                <a:latin typeface="+mn-lt"/>
              </a:rPr>
              <a:t> </a:t>
            </a:r>
            <a:r>
              <a:rPr lang="en-CA" sz="1200" dirty="0" err="1">
                <a:latin typeface="+mn-lt"/>
              </a:rPr>
              <a:t>est</a:t>
            </a:r>
            <a:r>
              <a:rPr lang="en-CA" sz="1200" dirty="0">
                <a:latin typeface="+mn-lt"/>
              </a:rPr>
              <a:t> un excellent point de </a:t>
            </a:r>
            <a:r>
              <a:rPr lang="en-CA" sz="1200" dirty="0" err="1">
                <a:latin typeface="+mn-lt"/>
              </a:rPr>
              <a:t>départ</a:t>
            </a:r>
            <a:r>
              <a:rPr lang="en-CA" sz="1200" dirty="0">
                <a:latin typeface="+mn-lt"/>
              </a:rPr>
              <a:t> et le guide </a:t>
            </a:r>
            <a:r>
              <a:rPr lang="en-CA" sz="1200" i="1" dirty="0">
                <a:latin typeface="+mn-lt"/>
              </a:rPr>
              <a:t>Le droit </a:t>
            </a:r>
            <a:r>
              <a:rPr lang="en-CA" sz="1200" i="1" dirty="0" err="1">
                <a:latin typeface="+mn-lt"/>
              </a:rPr>
              <a:t>d’auteur</a:t>
            </a:r>
            <a:r>
              <a:rPr lang="en-CA" sz="1200" i="1" dirty="0">
                <a:latin typeface="+mn-lt"/>
              </a:rPr>
              <a:t>… </a:t>
            </a:r>
            <a:r>
              <a:rPr lang="en-CA" sz="1200" i="1" dirty="0" err="1">
                <a:latin typeface="+mn-lt"/>
              </a:rPr>
              <a:t>ça</a:t>
            </a:r>
            <a:r>
              <a:rPr lang="en-CA" sz="1200" i="1" dirty="0">
                <a:latin typeface="+mn-lt"/>
              </a:rPr>
              <a:t> </a:t>
            </a:r>
            <a:r>
              <a:rPr lang="en-CA" sz="1200" i="1" dirty="0" err="1">
                <a:latin typeface="+mn-lt"/>
              </a:rPr>
              <a:t>compte</a:t>
            </a:r>
            <a:r>
              <a:rPr lang="en-CA" sz="1200" i="1" dirty="0">
                <a:latin typeface="+mn-lt"/>
              </a:rPr>
              <a:t>! </a:t>
            </a:r>
            <a:r>
              <a:rPr lang="en-CA" sz="1200" dirty="0" err="1">
                <a:latin typeface="+mn-lt"/>
              </a:rPr>
              <a:t>fournit</a:t>
            </a:r>
            <a:r>
              <a:rPr lang="en-CA" sz="1200" dirty="0">
                <a:latin typeface="+mn-lt"/>
              </a:rPr>
              <a:t> de </a:t>
            </a:r>
            <a:r>
              <a:rPr lang="en-CA" sz="1200" dirty="0" err="1">
                <a:latin typeface="+mn-lt"/>
              </a:rPr>
              <a:t>nombreuses</a:t>
            </a:r>
            <a:r>
              <a:rPr lang="en-CA" sz="1200" dirty="0">
                <a:latin typeface="+mn-lt"/>
              </a:rPr>
              <a:t> questions et </a:t>
            </a:r>
            <a:r>
              <a:rPr lang="en-CA" sz="1200" dirty="0" err="1">
                <a:latin typeface="+mn-lt"/>
              </a:rPr>
              <a:t>réponses</a:t>
            </a:r>
            <a:r>
              <a:rPr lang="en-CA" sz="1200" dirty="0">
                <a:latin typeface="+mn-lt"/>
              </a:rPr>
              <a:t> </a:t>
            </a:r>
            <a:r>
              <a:rPr lang="en-CA" sz="1200" dirty="0" err="1">
                <a:latin typeface="+mn-lt"/>
              </a:rPr>
              <a:t>utiles</a:t>
            </a:r>
            <a:r>
              <a:rPr lang="en-CA" sz="1200" dirty="0">
                <a:latin typeface="+mn-lt"/>
              </a:rPr>
              <a:t> pour les </a:t>
            </a:r>
            <a:r>
              <a:rPr lang="en-CA" sz="1200" dirty="0" err="1">
                <a:latin typeface="+mn-lt"/>
              </a:rPr>
              <a:t>enseignants</a:t>
            </a:r>
            <a:r>
              <a:rPr lang="en-CA" sz="1200" dirty="0">
                <a:latin typeface="+mn-lt"/>
              </a:rPr>
              <a:t>. </a:t>
            </a:r>
            <a:r>
              <a:rPr lang="en-CA" sz="1200" dirty="0" smtClean="0">
                <a:latin typeface="+mn-lt"/>
              </a:rPr>
              <a:t>Le </a:t>
            </a:r>
            <a:r>
              <a:rPr lang="en-CA" sz="1200" dirty="0">
                <a:latin typeface="+mn-lt"/>
              </a:rPr>
              <a:t>CMEC a </a:t>
            </a:r>
            <a:r>
              <a:rPr lang="en-CA" sz="1200" dirty="0" err="1">
                <a:latin typeface="+mn-lt"/>
              </a:rPr>
              <a:t>également</a:t>
            </a:r>
            <a:r>
              <a:rPr lang="en-CA" sz="1200" dirty="0">
                <a:latin typeface="+mn-lt"/>
              </a:rPr>
              <a:t> </a:t>
            </a:r>
            <a:r>
              <a:rPr lang="en-CA" sz="1200" dirty="0" err="1">
                <a:latin typeface="+mn-lt"/>
              </a:rPr>
              <a:t>créé</a:t>
            </a:r>
            <a:r>
              <a:rPr lang="en-CA" sz="1200" dirty="0">
                <a:latin typeface="+mn-lt"/>
              </a:rPr>
              <a:t> des </a:t>
            </a:r>
            <a:r>
              <a:rPr lang="en-CA" sz="1200" dirty="0" err="1">
                <a:latin typeface="+mn-lt"/>
              </a:rPr>
              <a:t>lignes</a:t>
            </a:r>
            <a:r>
              <a:rPr lang="en-CA" sz="1200" dirty="0">
                <a:latin typeface="+mn-lt"/>
              </a:rPr>
              <a:t> </a:t>
            </a:r>
            <a:r>
              <a:rPr lang="en-CA" sz="1200" dirty="0" err="1">
                <a:latin typeface="+mn-lt"/>
              </a:rPr>
              <a:t>directrices</a:t>
            </a:r>
            <a:r>
              <a:rPr lang="en-CA" sz="1200" dirty="0">
                <a:latin typeface="+mn-lt"/>
              </a:rPr>
              <a:t> sur </a:t>
            </a:r>
            <a:r>
              <a:rPr lang="en-CA" sz="1200" dirty="0" err="1">
                <a:latin typeface="+mn-lt"/>
              </a:rPr>
              <a:t>l'utilisation</a:t>
            </a:r>
            <a:r>
              <a:rPr lang="en-CA" sz="1200" dirty="0">
                <a:latin typeface="+mn-lt"/>
              </a:rPr>
              <a:t> </a:t>
            </a:r>
            <a:r>
              <a:rPr lang="en-CA" sz="1200" dirty="0" err="1">
                <a:latin typeface="+mn-lt"/>
              </a:rPr>
              <a:t>équitable</a:t>
            </a:r>
            <a:r>
              <a:rPr lang="en-CA" sz="1200" dirty="0">
                <a:latin typeface="+mn-lt"/>
              </a:rPr>
              <a:t> et un </a:t>
            </a:r>
            <a:r>
              <a:rPr lang="en-CA" sz="1200" dirty="0" err="1">
                <a:latin typeface="+mn-lt"/>
              </a:rPr>
              <a:t>outil</a:t>
            </a:r>
            <a:r>
              <a:rPr lang="en-CA" sz="1200" dirty="0">
                <a:latin typeface="+mn-lt"/>
              </a:rPr>
              <a:t> de </a:t>
            </a:r>
            <a:r>
              <a:rPr lang="en-CA" sz="1200" dirty="0" err="1">
                <a:latin typeface="+mn-lt"/>
              </a:rPr>
              <a:t>décision</a:t>
            </a:r>
            <a:r>
              <a:rPr lang="en-CA" sz="1200" dirty="0">
                <a:latin typeface="+mn-lt"/>
              </a:rPr>
              <a:t> sur </a:t>
            </a:r>
            <a:r>
              <a:rPr lang="en-CA" sz="1200" dirty="0" err="1">
                <a:latin typeface="+mn-lt"/>
              </a:rPr>
              <a:t>l'utilisation</a:t>
            </a:r>
            <a:r>
              <a:rPr lang="en-CA" sz="1200" dirty="0">
                <a:latin typeface="+mn-lt"/>
              </a:rPr>
              <a:t> </a:t>
            </a:r>
            <a:r>
              <a:rPr lang="en-CA" sz="1200" dirty="0" err="1">
                <a:latin typeface="+mn-lt"/>
              </a:rPr>
              <a:t>équitable</a:t>
            </a:r>
            <a:r>
              <a:rPr lang="en-CA" sz="1200" dirty="0">
                <a:latin typeface="+mn-lt"/>
              </a:rPr>
              <a:t>, </a:t>
            </a:r>
            <a:r>
              <a:rPr lang="en-CA" sz="1200" dirty="0" err="1">
                <a:latin typeface="+mn-lt"/>
              </a:rPr>
              <a:t>ainsi</a:t>
            </a:r>
            <a:r>
              <a:rPr lang="en-CA" sz="1200" dirty="0">
                <a:latin typeface="+mn-lt"/>
              </a:rPr>
              <a:t> </a:t>
            </a:r>
            <a:r>
              <a:rPr lang="en-CA" sz="1200" dirty="0" err="1">
                <a:latin typeface="+mn-lt"/>
              </a:rPr>
              <a:t>qu'une</a:t>
            </a:r>
            <a:r>
              <a:rPr lang="en-CA" sz="1200" dirty="0">
                <a:latin typeface="+mn-lt"/>
              </a:rPr>
              <a:t> </a:t>
            </a:r>
            <a:r>
              <a:rPr lang="en-CA" sz="1200" dirty="0" err="1">
                <a:latin typeface="+mn-lt"/>
              </a:rPr>
              <a:t>liste</a:t>
            </a:r>
            <a:r>
              <a:rPr lang="en-CA" sz="1200" dirty="0">
                <a:latin typeface="+mn-lt"/>
              </a:rPr>
              <a:t> de </a:t>
            </a:r>
            <a:r>
              <a:rPr lang="en-CA" sz="1200" dirty="0" err="1">
                <a:latin typeface="+mn-lt"/>
              </a:rPr>
              <a:t>contrôle</a:t>
            </a:r>
            <a:r>
              <a:rPr lang="en-CA" sz="1200" dirty="0">
                <a:latin typeface="+mn-lt"/>
              </a:rPr>
              <a:t> de </a:t>
            </a:r>
            <a:r>
              <a:rPr lang="en-CA" sz="1200" dirty="0" err="1">
                <a:latin typeface="+mn-lt"/>
              </a:rPr>
              <a:t>conformité</a:t>
            </a:r>
            <a:r>
              <a:rPr lang="en-CA" sz="1200" dirty="0">
                <a:latin typeface="+mn-lt"/>
              </a:rPr>
              <a:t> pour les </a:t>
            </a:r>
            <a:r>
              <a:rPr lang="en-CA" sz="1200" dirty="0" err="1">
                <a:latin typeface="+mn-lt"/>
              </a:rPr>
              <a:t>enseignants</a:t>
            </a:r>
            <a:r>
              <a:rPr lang="en-CA" sz="1200" dirty="0">
                <a:latin typeface="+mn-lt"/>
              </a:rPr>
              <a:t> et les </a:t>
            </a:r>
            <a:r>
              <a:rPr lang="en-CA" sz="1200" dirty="0" err="1">
                <a:latin typeface="+mn-lt"/>
              </a:rPr>
              <a:t>directeurs</a:t>
            </a:r>
            <a:r>
              <a:rPr lang="en-CA" sz="1200" dirty="0">
                <a:latin typeface="+mn-lt"/>
              </a:rPr>
              <a:t> </a:t>
            </a:r>
            <a:r>
              <a:rPr lang="en-CA" sz="1200" dirty="0" err="1">
                <a:latin typeface="+mn-lt"/>
              </a:rPr>
              <a:t>d'école</a:t>
            </a:r>
            <a:r>
              <a:rPr lang="en-CA" sz="1200" dirty="0">
                <a:latin typeface="+mn-lt"/>
              </a:rPr>
              <a:t>, et </a:t>
            </a:r>
            <a:r>
              <a:rPr lang="en-CA" sz="1200" dirty="0" err="1">
                <a:latin typeface="+mn-lt"/>
              </a:rPr>
              <a:t>quelques</a:t>
            </a:r>
            <a:r>
              <a:rPr lang="en-CA" sz="1200" dirty="0">
                <a:latin typeface="+mn-lt"/>
              </a:rPr>
              <a:t> </a:t>
            </a:r>
            <a:r>
              <a:rPr lang="en-CA" sz="1200" dirty="0" err="1">
                <a:latin typeface="+mn-lt"/>
              </a:rPr>
              <a:t>autres</a:t>
            </a:r>
            <a:r>
              <a:rPr lang="en-CA" sz="1200" dirty="0">
                <a:latin typeface="+mn-lt"/>
              </a:rPr>
              <a:t> </a:t>
            </a:r>
            <a:r>
              <a:rPr lang="en-CA" sz="1200" dirty="0" err="1">
                <a:latin typeface="+mn-lt"/>
              </a:rPr>
              <a:t>ressources</a:t>
            </a:r>
            <a:r>
              <a:rPr lang="en-CA" sz="1200" dirty="0">
                <a:latin typeface="+mn-lt"/>
              </a:rPr>
              <a:t>, </a:t>
            </a:r>
            <a:r>
              <a:rPr lang="en-CA" sz="1200" dirty="0" err="1">
                <a:latin typeface="+mn-lt"/>
              </a:rPr>
              <a:t>toutes</a:t>
            </a:r>
            <a:r>
              <a:rPr lang="en-CA" sz="1200" dirty="0">
                <a:latin typeface="+mn-lt"/>
              </a:rPr>
              <a:t> </a:t>
            </a:r>
            <a:r>
              <a:rPr lang="en-CA" sz="1200" dirty="0" err="1">
                <a:latin typeface="+mn-lt"/>
              </a:rPr>
              <a:t>disponibles</a:t>
            </a:r>
            <a:r>
              <a:rPr lang="en-CA" sz="1200" dirty="0">
                <a:latin typeface="+mn-lt"/>
              </a:rPr>
              <a:t> </a:t>
            </a:r>
            <a:r>
              <a:rPr lang="en-CA" sz="1200" dirty="0" err="1">
                <a:latin typeface="+mn-lt"/>
              </a:rPr>
              <a:t>gratuitement</a:t>
            </a:r>
            <a:r>
              <a:rPr lang="en-CA" sz="1200" dirty="0">
                <a:latin typeface="+mn-lt"/>
              </a:rPr>
              <a:t> sur son site web</a:t>
            </a:r>
            <a:r>
              <a:rPr lang="en-CA" sz="1200" dirty="0" smtClean="0">
                <a:latin typeface="+mn-lt"/>
              </a:rPr>
              <a:t>.</a:t>
            </a:r>
            <a:endParaRPr sz="1200" dirty="0">
              <a:latin typeface="+mn-lt"/>
              <a:ea typeface="Calibri"/>
              <a:cs typeface="Calibri"/>
              <a:sym typeface="Calibri"/>
            </a:endParaRPr>
          </a:p>
        </p:txBody>
      </p:sp>
      <p:sp>
        <p:nvSpPr>
          <p:cNvPr id="136" name="Google Shape;136;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CA"/>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8" name="Google Shape;148;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fr-FR" sz="1200" dirty="0" smtClean="0"/>
              <a:t>Taylor commence à se souvenir de ce qu'iel a appris à l'université. Iel se souvient d'avoir appris l'existence de ressources éducatives gratuites à licence ouverte – REL ou ressources éducatives libres. Le détenteur des droits de matériels REL a clairement indiqué qu'ils pouvaient être copiés et partagés avec des étudiants et d'autres personnes sans avoir à consulter d'autres directives sur les droits d'auteur. Taylor se souvient également des termes "droits d'auteur, CMEC, utilisation équitable", mais qu'est-ce que l'utilisation équitable ? Iel se souvient alors que le site du CMEC, </a:t>
            </a:r>
            <a:r>
              <a:rPr lang="fr-FR" sz="1200" i="1" dirty="0" smtClean="0"/>
              <a:t>Le droit d’auteur… ça compte!,</a:t>
            </a:r>
            <a:r>
              <a:rPr lang="fr-FR" sz="1200" i="0" dirty="0" smtClean="0"/>
              <a:t> </a:t>
            </a:r>
            <a:r>
              <a:rPr lang="fr-FR" sz="1200" dirty="0" smtClean="0"/>
              <a:t>contient plus d'informations sur l'utilisation équitable. </a:t>
            </a:r>
          </a:p>
          <a:p>
            <a:pPr marL="0" lvl="0" indent="0" algn="l" rtl="0">
              <a:lnSpc>
                <a:spcPct val="115000"/>
              </a:lnSpc>
              <a:spcBef>
                <a:spcPts val="0"/>
              </a:spcBef>
              <a:spcAft>
                <a:spcPts val="0"/>
              </a:spcAft>
              <a:buClr>
                <a:schemeClr val="dk1"/>
              </a:buClr>
              <a:buSzPts val="1100"/>
              <a:buFont typeface="Arial"/>
              <a:buNone/>
            </a:pPr>
            <a:endParaRPr lang="fr-FR" sz="1200" dirty="0" smtClean="0"/>
          </a:p>
          <a:p>
            <a:pPr marL="0" lvl="0" indent="0" algn="l" rtl="0">
              <a:lnSpc>
                <a:spcPct val="115000"/>
              </a:lnSpc>
              <a:spcBef>
                <a:spcPts val="0"/>
              </a:spcBef>
              <a:spcAft>
                <a:spcPts val="0"/>
              </a:spcAft>
              <a:buClr>
                <a:schemeClr val="dk1"/>
              </a:buClr>
              <a:buSzPts val="1100"/>
              <a:buFont typeface="Arial"/>
              <a:buNone/>
            </a:pPr>
            <a:r>
              <a:rPr lang="fr-FR" sz="1200" dirty="0" smtClean="0"/>
              <a:t>L'utilisation équitable est le droit de reproduire et d'utiliser des œuvres protégées par le droit d'auteur, à certaines fins précises et dans des limites raisonnables, sans autorisation ni paiement. C'est l'un des principaux moyens d'équilibrer les droits des utilisateurs et des créateurs. Bien que la loi sur le droit d'auteur prévoit d'autres exceptions en matière d'éducation, l'utilisation équitable est l'un des principaux moyens d'utiliser en classe des documents protégés par le droit d'auteur.</a:t>
            </a:r>
            <a:endParaRPr sz="1200" dirty="0"/>
          </a:p>
        </p:txBody>
      </p:sp>
      <p:sp>
        <p:nvSpPr>
          <p:cNvPr id="149" name="Google Shape;149;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CA"/>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4" name="Google Shape;174;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200"/>
              </a:spcBef>
              <a:spcAft>
                <a:spcPts val="0"/>
              </a:spcAft>
              <a:buClr>
                <a:schemeClr val="dk1"/>
              </a:buClr>
              <a:buSzPts val="1100"/>
              <a:buFont typeface="Arial"/>
              <a:buNone/>
            </a:pPr>
            <a:r>
              <a:rPr lang="fr-FR" sz="1200" dirty="0" smtClean="0"/>
              <a:t>Bien que l'utilisation équitable soit une exception clé de la loi sur le droit d'auteur, la loi elle-même n'est pas vraiment utile pour dire à Taylor comment iel devrait utiliser des documents. C'est là qu'interviennent les directives du CMEC sur l'utilisation équitable. Ces lignes directrices peuvent aider Taylor à déterminer si l'utilisation qu'iel entend faire d'une œuvre peut être équitable. En général, un "court extrait" d'une œuvre peut être copié pour un polycopié de classe, affiché dans un système de gestion de l'apprentissage ou copié à l'écran sur une diapositive, et les lignes directrices expliquent également ce qu'un tel court extrait peut être dans différents formats. Si les lignes directrices ne contiennent pas suffisamment d'informations pour Taylor, l'outil de décision en matière d'utilisation équitable du CMEC peut aider à simplifier davantage le processus.</a:t>
            </a:r>
            <a:endParaRPr sz="1200" dirty="0"/>
          </a:p>
        </p:txBody>
      </p:sp>
      <p:sp>
        <p:nvSpPr>
          <p:cNvPr id="175" name="Google Shape;175;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CA"/>
              <a:t>7</a:t>
            </a:fld>
            <a:endParaRPr/>
          </a:p>
        </p:txBody>
      </p:sp>
    </p:spTree>
    <p:extLst>
      <p:ext uri="{BB962C8B-B14F-4D97-AF65-F5344CB8AC3E}">
        <p14:creationId xmlns:p14="http://schemas.microsoft.com/office/powerpoint/2010/main" val="19141835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5" name="Google Shape;195;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50800" lvl="0" indent="0" algn="l" rtl="0">
              <a:lnSpc>
                <a:spcPct val="115000"/>
              </a:lnSpc>
              <a:spcBef>
                <a:spcPts val="0"/>
              </a:spcBef>
              <a:spcAft>
                <a:spcPts val="0"/>
              </a:spcAft>
              <a:buClr>
                <a:schemeClr val="dk1"/>
              </a:buClr>
              <a:buSzPts val="1100"/>
              <a:buFont typeface="Arial"/>
              <a:buNone/>
            </a:pPr>
            <a:r>
              <a:rPr lang="fr-FR" sz="1200" dirty="0" smtClean="0"/>
              <a:t>Ces ressources sont vraiment utiles et, en quelques clics, l'inquiétude de Taylor concernant les droits d'auteur commence à s'estomper. Le CMEC fournit même des conseils sur l'utilisation du matériel Internet et des “consommables” tels que les cahiers d'exercices. Après avoir consulté le matériel du CMEC et lu </a:t>
            </a:r>
            <a:r>
              <a:rPr lang="fr-FR" sz="1200" i="1" dirty="0" smtClean="0"/>
              <a:t>Le droit d’auteur… ça compte!</a:t>
            </a:r>
            <a:r>
              <a:rPr lang="fr-FR" sz="1200" i="0" dirty="0" smtClean="0"/>
              <a:t>,</a:t>
            </a:r>
            <a:r>
              <a:rPr lang="fr-FR" sz="1200" i="1" dirty="0" smtClean="0"/>
              <a:t> </a:t>
            </a:r>
            <a:r>
              <a:rPr lang="fr-FR" sz="1200" dirty="0" smtClean="0"/>
              <a:t>Taylor a plus de confiance quant à ce qu'iel peut utiliser en classe et à ce que les élèves peuvent faire aussi.</a:t>
            </a:r>
          </a:p>
        </p:txBody>
      </p:sp>
      <p:sp>
        <p:nvSpPr>
          <p:cNvPr id="196" name="Google Shape;196;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CA"/>
              <a:t>8</a:t>
            </a:fld>
            <a:endParaRPr/>
          </a:p>
        </p:txBody>
      </p:sp>
    </p:spTree>
    <p:extLst>
      <p:ext uri="{BB962C8B-B14F-4D97-AF65-F5344CB8AC3E}">
        <p14:creationId xmlns:p14="http://schemas.microsoft.com/office/powerpoint/2010/main" val="23504482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0" name="Google Shape;210;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50800" marR="0" lvl="0" indent="0" algn="l" defTabSz="914400" rtl="0" eaLnBrk="1" fontAlgn="auto" latinLnBrk="0" hangingPunct="1">
              <a:lnSpc>
                <a:spcPct val="115000"/>
              </a:lnSpc>
              <a:spcBef>
                <a:spcPts val="0"/>
              </a:spcBef>
              <a:spcAft>
                <a:spcPts val="0"/>
              </a:spcAft>
              <a:buClr>
                <a:schemeClr val="dk1"/>
              </a:buClr>
              <a:buSzPts val="1100"/>
              <a:buFont typeface="Arial"/>
              <a:buNone/>
              <a:tabLst/>
              <a:defRPr/>
            </a:pPr>
            <a:r>
              <a:rPr lang="fr-FR" sz="1200" dirty="0" smtClean="0"/>
              <a:t>Iel décide de jeter un coup d'œil rapide à la liste de conformité au droit d’auteur. Taylor remarque que la liste de conformité suggère aux directeurs "d'examiner les droits d'auteur avec les enseignants et le personnel au moins une fois par an”, et iel décide d'interroger son directeur à ce sujet dès le lundi matin.</a:t>
            </a:r>
          </a:p>
          <a:p>
            <a:pPr marL="50800" lvl="0" indent="0" algn="l" rtl="0">
              <a:lnSpc>
                <a:spcPct val="115000"/>
              </a:lnSpc>
              <a:spcBef>
                <a:spcPts val="0"/>
              </a:spcBef>
              <a:spcAft>
                <a:spcPts val="0"/>
              </a:spcAft>
              <a:buClr>
                <a:schemeClr val="dk1"/>
              </a:buClr>
              <a:buSzPts val="1100"/>
              <a:buFont typeface="Arial"/>
              <a:buNone/>
            </a:pPr>
            <a:endParaRPr lang="fr-FR" sz="1200" dirty="0" smtClean="0"/>
          </a:p>
          <a:p>
            <a:pPr marL="50800" lvl="0" indent="0" algn="l" rtl="0">
              <a:lnSpc>
                <a:spcPct val="115000"/>
              </a:lnSpc>
              <a:spcBef>
                <a:spcPts val="0"/>
              </a:spcBef>
              <a:spcAft>
                <a:spcPts val="0"/>
              </a:spcAft>
              <a:buClr>
                <a:schemeClr val="dk1"/>
              </a:buClr>
              <a:buSzPts val="1100"/>
              <a:buFont typeface="Arial"/>
              <a:buNone/>
            </a:pPr>
            <a:r>
              <a:rPr lang="fr-FR" sz="1200" dirty="0" smtClean="0"/>
              <a:t>Taylor se rend directement dans le bureau du directeur pour partager les ressources utiles sur les droits d'auteur du CMEC qu'iel a trouvées pendant la préparation du cours le dimanche soir. Taylor veut également s'assurer que le directeur est au courant des ressources éducatives libres. À la grande surprise de Taylor, le directeur était déjà en train d'examiner les nouvelles directives sur les droits d'auteur publiées par la division scolaire municipale. "Mais qu'en est-il du CMEC ?" demande Taylor; il s'agit d'un groupe national de ministres provinciaux. Le directeur souligne que les directives du CMEC ne sont que des directives, et qu'il est important de se rappeler que chaque division ou conseil scolaire peut avoir ses propres directives pour les enseignants. Il ajoute que lors de la prochaine réunion du personnel, la question des droits d'auteur et des ressources éducatives libres sera abordée dans l'intérêt de tous.</a:t>
            </a:r>
          </a:p>
        </p:txBody>
      </p:sp>
      <p:sp>
        <p:nvSpPr>
          <p:cNvPr id="211" name="Google Shape;211;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CA"/>
              <a:t>9</a:t>
            </a:fld>
            <a:endParaRPr/>
          </a:p>
        </p:txBody>
      </p:sp>
    </p:spTree>
    <p:extLst>
      <p:ext uri="{BB962C8B-B14F-4D97-AF65-F5344CB8AC3E}">
        <p14:creationId xmlns:p14="http://schemas.microsoft.com/office/powerpoint/2010/main" val="394013606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hyperlink" Target="https://creativecommons.org/licenses/by/4.0/legalcode" TargetMode="External"/><Relationship Id="rId2" Type="http://schemas.openxmlformats.org/officeDocument/2006/relationships/image" Target="../media/image7.png"/><Relationship Id="rId1" Type="http://schemas.openxmlformats.org/officeDocument/2006/relationships/slideMaster" Target="../slideMasters/slideMaster3.xml"/><Relationship Id="rId6" Type="http://schemas.openxmlformats.org/officeDocument/2006/relationships/hyperlink" Target="https://creativecommons.org/licenses/by/4.0/legalcode.fr" TargetMode="External"/><Relationship Id="rId5" Type="http://schemas.openxmlformats.org/officeDocument/2006/relationships/image" Target="../media/image4.pn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3" Type="http://schemas.openxmlformats.org/officeDocument/2006/relationships/hyperlink" Target="https://sites.library.ualberta.ca/copyright/" TargetMode="External"/><Relationship Id="rId2" Type="http://schemas.openxmlformats.org/officeDocument/2006/relationships/image" Target="../media/image8.png"/><Relationship Id="rId1" Type="http://schemas.openxmlformats.org/officeDocument/2006/relationships/slideMaster" Target="../slideMasters/slideMaster3.xml"/><Relationship Id="rId5" Type="http://schemas.openxmlformats.org/officeDocument/2006/relationships/hyperlink" Target="https://creativecommons.org/licenses/by/4.0/legalcode.fr" TargetMode="External"/><Relationship Id="rId4" Type="http://schemas.openxmlformats.org/officeDocument/2006/relationships/hyperlink" Target="mailto:ouc@ualberta.ca" TargetMode="External"/></Relationships>
</file>

<file path=ppt/slideLayouts/_rels/slideLayout2.xml.rels><?xml version="1.0" encoding="UTF-8" standalone="yes"?>
<Relationships xmlns="http://schemas.openxmlformats.org/package/2006/relationships"><Relationship Id="rId3" Type="http://schemas.openxmlformats.org/officeDocument/2006/relationships/hyperlink" Target="https://creativecommons.org/licenses/by/4.0/legalcode" TargetMode="External"/><Relationship Id="rId2" Type="http://schemas.openxmlformats.org/officeDocument/2006/relationships/image" Target="../media/image2.png"/><Relationship Id="rId1" Type="http://schemas.openxmlformats.org/officeDocument/2006/relationships/slideMaster" Target="../slideMasters/slideMaster2.xml"/><Relationship Id="rId6" Type="http://schemas.openxmlformats.org/officeDocument/2006/relationships/hyperlink" Target="https://creativecommons.org/licenses/by/4.0/legalcode.fr" TargetMode="External"/><Relationship Id="rId5" Type="http://schemas.openxmlformats.org/officeDocument/2006/relationships/image" Target="../media/image4.png"/><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3" Type="http://schemas.openxmlformats.org/officeDocument/2006/relationships/hyperlink" Target="https://creativecommons.org/licenses/by/4.0/legalcode" TargetMode="External"/><Relationship Id="rId2" Type="http://schemas.openxmlformats.org/officeDocument/2006/relationships/image" Target="../media/image9.png"/><Relationship Id="rId1" Type="http://schemas.openxmlformats.org/officeDocument/2006/relationships/slideMaster" Target="../slideMasters/slideMaster4.xml"/><Relationship Id="rId6" Type="http://schemas.openxmlformats.org/officeDocument/2006/relationships/hyperlink" Target="https://creativecommons.org/licenses/by/4.0/legalcode.fr" TargetMode="External"/><Relationship Id="rId5" Type="http://schemas.openxmlformats.org/officeDocument/2006/relationships/image" Target="../media/image4.png"/><Relationship Id="rId4" Type="http://schemas.openxmlformats.org/officeDocument/2006/relationships/image" Target="../media/image3.png"/></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3" Type="http://schemas.openxmlformats.org/officeDocument/2006/relationships/hyperlink" Target="https://sites.library.ualberta.ca/copyright/" TargetMode="External"/><Relationship Id="rId2" Type="http://schemas.openxmlformats.org/officeDocument/2006/relationships/image" Target="../media/image1.png"/><Relationship Id="rId1" Type="http://schemas.openxmlformats.org/officeDocument/2006/relationships/slideMaster" Target="../slideMasters/slideMaster4.xml"/><Relationship Id="rId5" Type="http://schemas.openxmlformats.org/officeDocument/2006/relationships/hyperlink" Target="https://creativecommons.org/licenses/by/4.0/legalcode.fr" TargetMode="External"/><Relationship Id="rId4" Type="http://schemas.openxmlformats.org/officeDocument/2006/relationships/hyperlink" Target="mailto:ouc@ualberta.ca" TargetMode="Externa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3" Type="http://schemas.openxmlformats.org/officeDocument/2006/relationships/hyperlink" Target="https://creativecommons.org/licenses/by/4.0/legalcode" TargetMode="External"/><Relationship Id="rId2" Type="http://schemas.openxmlformats.org/officeDocument/2006/relationships/image" Target="../media/image10.png"/><Relationship Id="rId1" Type="http://schemas.openxmlformats.org/officeDocument/2006/relationships/slideMaster" Target="../slideMasters/slideMaster5.xml"/><Relationship Id="rId6" Type="http://schemas.openxmlformats.org/officeDocument/2006/relationships/hyperlink" Target="https://creativecommons.org/licenses/by/4.0/legalcode.fr" TargetMode="External"/><Relationship Id="rId5" Type="http://schemas.openxmlformats.org/officeDocument/2006/relationships/image" Target="../media/image4.png"/><Relationship Id="rId4" Type="http://schemas.openxmlformats.org/officeDocument/2006/relationships/image" Target="../media/image3.png"/></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3" Type="http://schemas.openxmlformats.org/officeDocument/2006/relationships/hyperlink" Target="https://sites.library.ualberta.ca/copyright/" TargetMode="External"/><Relationship Id="rId2" Type="http://schemas.openxmlformats.org/officeDocument/2006/relationships/image" Target="../media/image11.png"/><Relationship Id="rId1" Type="http://schemas.openxmlformats.org/officeDocument/2006/relationships/slideMaster" Target="../slideMasters/slideMaster5.xml"/><Relationship Id="rId5" Type="http://schemas.openxmlformats.org/officeDocument/2006/relationships/hyperlink" Target="https://creativecommons.org/licenses/by/4.0/legalcode.fr" TargetMode="External"/><Relationship Id="rId4" Type="http://schemas.openxmlformats.org/officeDocument/2006/relationships/hyperlink" Target="mailto:ouc@ualberta.ca" TargetMode="Externa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3" Type="http://schemas.openxmlformats.org/officeDocument/2006/relationships/hyperlink" Target="https://creativecommons.org/licenses/by/4.0/legalcode" TargetMode="External"/><Relationship Id="rId2" Type="http://schemas.openxmlformats.org/officeDocument/2006/relationships/image" Target="../media/image12.png"/><Relationship Id="rId1" Type="http://schemas.openxmlformats.org/officeDocument/2006/relationships/slideMaster" Target="../slideMasters/slideMaster6.xml"/><Relationship Id="rId6" Type="http://schemas.openxmlformats.org/officeDocument/2006/relationships/hyperlink" Target="https://creativecommons.org/licenses/by/4.0/legalcode.fr" TargetMode="External"/><Relationship Id="rId5" Type="http://schemas.openxmlformats.org/officeDocument/2006/relationships/image" Target="../media/image4.png"/><Relationship Id="rId4" Type="http://schemas.openxmlformats.org/officeDocument/2006/relationships/image" Target="../media/image3.png"/></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3.png"/><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3" Type="http://schemas.openxmlformats.org/officeDocument/2006/relationships/hyperlink" Target="https://sites.library.ualberta.ca/copyright/" TargetMode="External"/><Relationship Id="rId2" Type="http://schemas.openxmlformats.org/officeDocument/2006/relationships/image" Target="../media/image13.png"/><Relationship Id="rId1" Type="http://schemas.openxmlformats.org/officeDocument/2006/relationships/slideMaster" Target="../slideMasters/slideMaster6.xml"/><Relationship Id="rId5" Type="http://schemas.openxmlformats.org/officeDocument/2006/relationships/hyperlink" Target="https://creativecommons.org/licenses/by/4.0/legalcode.fr" TargetMode="External"/><Relationship Id="rId4" Type="http://schemas.openxmlformats.org/officeDocument/2006/relationships/hyperlink" Target="mailto:ouc@ualberta.ca" TargetMode="Externa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3.png"/><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hyperlink" Target="https://sites.library.ualberta.ca/copyright/" TargetMode="External"/><Relationship Id="rId2" Type="http://schemas.openxmlformats.org/officeDocument/2006/relationships/image" Target="../media/image5.png"/><Relationship Id="rId1" Type="http://schemas.openxmlformats.org/officeDocument/2006/relationships/slideMaster" Target="../slideMasters/slideMaster2.xml"/><Relationship Id="rId5" Type="http://schemas.openxmlformats.org/officeDocument/2006/relationships/hyperlink" Target="https://creativecommons.org/licenses/by/4.0/legalcode.fr" TargetMode="External"/><Relationship Id="rId4" Type="http://schemas.openxmlformats.org/officeDocument/2006/relationships/hyperlink" Target="mailto:ouc@ualberta.ca" TargetMode="Externa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wo Content">
  <p:cSld name="8_Two Content">
    <p:bg>
      <p:bgPr>
        <a:blipFill>
          <a:blip r:embed="rId2">
            <a:alphaModFix/>
          </a:blip>
          <a:stretch>
            <a:fillRect/>
          </a:stretch>
        </a:blipFill>
        <a:effectLst/>
      </p:bgPr>
    </p:bg>
    <p:spTree>
      <p:nvGrpSpPr>
        <p:cNvPr id="1" name="Shape 17"/>
        <p:cNvGrpSpPr/>
        <p:nvPr/>
      </p:nvGrpSpPr>
      <p:grpSpPr>
        <a:xfrm>
          <a:off x="0" y="0"/>
          <a:ext cx="0" cy="0"/>
          <a:chOff x="0" y="0"/>
          <a:chExt cx="0" cy="0"/>
        </a:xfrm>
      </p:grpSpPr>
      <p:sp>
        <p:nvSpPr>
          <p:cNvPr id="18" name="Google Shape;18;p24"/>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757070"/>
              </a:buClr>
              <a:buSzPts val="2800"/>
              <a:buFont typeface="Arial"/>
              <a:buChar char="•"/>
              <a:defRPr sz="2800" b="0" i="0" u="none" strike="noStrike" cap="none">
                <a:solidFill>
                  <a:srgbClr val="757070"/>
                </a:solidFill>
                <a:latin typeface="Arial"/>
                <a:ea typeface="Arial"/>
                <a:cs typeface="Arial"/>
                <a:sym typeface="Arial"/>
              </a:defRPr>
            </a:lvl1pPr>
            <a:lvl2pPr marL="914400" marR="0" lvl="1" indent="-381000" algn="l" rtl="0">
              <a:lnSpc>
                <a:spcPct val="90000"/>
              </a:lnSpc>
              <a:spcBef>
                <a:spcPts val="500"/>
              </a:spcBef>
              <a:spcAft>
                <a:spcPts val="0"/>
              </a:spcAft>
              <a:buClr>
                <a:srgbClr val="757070"/>
              </a:buClr>
              <a:buSzPts val="2400"/>
              <a:buFont typeface="Arial"/>
              <a:buChar char="•"/>
              <a:defRPr sz="2400" b="0" i="0" u="none" strike="noStrike" cap="none">
                <a:solidFill>
                  <a:srgbClr val="757070"/>
                </a:solidFill>
                <a:latin typeface="Arial"/>
                <a:ea typeface="Arial"/>
                <a:cs typeface="Arial"/>
                <a:sym typeface="Arial"/>
              </a:defRPr>
            </a:lvl2pPr>
            <a:lvl3pPr marL="1371600" marR="0" lvl="2" indent="-355600" algn="l" rtl="0">
              <a:lnSpc>
                <a:spcPct val="90000"/>
              </a:lnSpc>
              <a:spcBef>
                <a:spcPts val="500"/>
              </a:spcBef>
              <a:spcAft>
                <a:spcPts val="0"/>
              </a:spcAft>
              <a:buClr>
                <a:srgbClr val="757070"/>
              </a:buClr>
              <a:buSzPts val="2000"/>
              <a:buFont typeface="Arial"/>
              <a:buChar char="•"/>
              <a:defRPr sz="2000" b="0" i="0" u="none" strike="noStrike" cap="none">
                <a:solidFill>
                  <a:srgbClr val="757070"/>
                </a:solidFill>
                <a:latin typeface="Arial"/>
                <a:ea typeface="Arial"/>
                <a:cs typeface="Arial"/>
                <a:sym typeface="Arial"/>
              </a:defRPr>
            </a:lvl3pPr>
            <a:lvl4pPr marL="1828800" marR="0" lvl="3" indent="-342900" algn="l" rtl="0">
              <a:lnSpc>
                <a:spcPct val="90000"/>
              </a:lnSpc>
              <a:spcBef>
                <a:spcPts val="500"/>
              </a:spcBef>
              <a:spcAft>
                <a:spcPts val="0"/>
              </a:spcAft>
              <a:buClr>
                <a:srgbClr val="757070"/>
              </a:buClr>
              <a:buSzPts val="1800"/>
              <a:buFont typeface="Arial"/>
              <a:buChar char="•"/>
              <a:defRPr sz="1800" b="0" i="0" u="none" strike="noStrike" cap="none">
                <a:solidFill>
                  <a:srgbClr val="757070"/>
                </a:solidFill>
                <a:latin typeface="Arial"/>
                <a:ea typeface="Arial"/>
                <a:cs typeface="Arial"/>
                <a:sym typeface="Arial"/>
              </a:defRPr>
            </a:lvl4pPr>
            <a:lvl5pPr marL="2286000" marR="0" lvl="4" indent="-342900" algn="l" rtl="0">
              <a:lnSpc>
                <a:spcPct val="90000"/>
              </a:lnSpc>
              <a:spcBef>
                <a:spcPts val="500"/>
              </a:spcBef>
              <a:spcAft>
                <a:spcPts val="0"/>
              </a:spcAft>
              <a:buClr>
                <a:srgbClr val="757070"/>
              </a:buClr>
              <a:buSzPts val="1800"/>
              <a:buFont typeface="Arial"/>
              <a:buChar char="•"/>
              <a:defRPr sz="1800" b="0" i="0" u="none" strike="noStrike" cap="none">
                <a:solidFill>
                  <a:srgbClr val="757070"/>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9" name="Google Shape;19;p24"/>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757070"/>
              </a:buClr>
              <a:buSzPts val="2800"/>
              <a:buFont typeface="Arial"/>
              <a:buChar char="•"/>
              <a:defRPr sz="2800" b="0" i="0" u="none" strike="noStrike" cap="none">
                <a:solidFill>
                  <a:srgbClr val="757070"/>
                </a:solidFill>
                <a:latin typeface="Arial"/>
                <a:ea typeface="Arial"/>
                <a:cs typeface="Arial"/>
                <a:sym typeface="Arial"/>
              </a:defRPr>
            </a:lvl1pPr>
            <a:lvl2pPr marL="914400" marR="0" lvl="1" indent="-381000" algn="l" rtl="0">
              <a:lnSpc>
                <a:spcPct val="90000"/>
              </a:lnSpc>
              <a:spcBef>
                <a:spcPts val="500"/>
              </a:spcBef>
              <a:spcAft>
                <a:spcPts val="0"/>
              </a:spcAft>
              <a:buClr>
                <a:srgbClr val="757070"/>
              </a:buClr>
              <a:buSzPts val="2400"/>
              <a:buFont typeface="Arial"/>
              <a:buChar char="•"/>
              <a:defRPr sz="2400" b="0" i="0" u="none" strike="noStrike" cap="none">
                <a:solidFill>
                  <a:srgbClr val="757070"/>
                </a:solidFill>
                <a:latin typeface="Arial"/>
                <a:ea typeface="Arial"/>
                <a:cs typeface="Arial"/>
                <a:sym typeface="Arial"/>
              </a:defRPr>
            </a:lvl2pPr>
            <a:lvl3pPr marL="1371600" marR="0" lvl="2" indent="-355600" algn="l" rtl="0">
              <a:lnSpc>
                <a:spcPct val="90000"/>
              </a:lnSpc>
              <a:spcBef>
                <a:spcPts val="500"/>
              </a:spcBef>
              <a:spcAft>
                <a:spcPts val="0"/>
              </a:spcAft>
              <a:buClr>
                <a:srgbClr val="757070"/>
              </a:buClr>
              <a:buSzPts val="2000"/>
              <a:buFont typeface="Arial"/>
              <a:buChar char="•"/>
              <a:defRPr sz="2000" b="0" i="0" u="none" strike="noStrike" cap="none">
                <a:solidFill>
                  <a:srgbClr val="757070"/>
                </a:solidFill>
                <a:latin typeface="Arial"/>
                <a:ea typeface="Arial"/>
                <a:cs typeface="Arial"/>
                <a:sym typeface="Arial"/>
              </a:defRPr>
            </a:lvl3pPr>
            <a:lvl4pPr marL="1828800" marR="0" lvl="3" indent="-342900" algn="l" rtl="0">
              <a:lnSpc>
                <a:spcPct val="90000"/>
              </a:lnSpc>
              <a:spcBef>
                <a:spcPts val="500"/>
              </a:spcBef>
              <a:spcAft>
                <a:spcPts val="0"/>
              </a:spcAft>
              <a:buClr>
                <a:srgbClr val="757070"/>
              </a:buClr>
              <a:buSzPts val="1800"/>
              <a:buFont typeface="Arial"/>
              <a:buChar char="•"/>
              <a:defRPr sz="1800" b="0" i="0" u="none" strike="noStrike" cap="none">
                <a:solidFill>
                  <a:srgbClr val="757070"/>
                </a:solidFill>
                <a:latin typeface="Arial"/>
                <a:ea typeface="Arial"/>
                <a:cs typeface="Arial"/>
                <a:sym typeface="Arial"/>
              </a:defRPr>
            </a:lvl4pPr>
            <a:lvl5pPr marL="2286000" marR="0" lvl="4" indent="-342900" algn="l" rtl="0">
              <a:lnSpc>
                <a:spcPct val="90000"/>
              </a:lnSpc>
              <a:spcBef>
                <a:spcPts val="500"/>
              </a:spcBef>
              <a:spcAft>
                <a:spcPts val="0"/>
              </a:spcAft>
              <a:buClr>
                <a:srgbClr val="757070"/>
              </a:buClr>
              <a:buSzPts val="1800"/>
              <a:buFont typeface="Arial"/>
              <a:buChar char="•"/>
              <a:defRPr sz="1800" b="0" i="0" u="none" strike="noStrike" cap="none">
                <a:solidFill>
                  <a:srgbClr val="757070"/>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20" name="Google Shape;20;p24"/>
          <p:cNvSpPr txBox="1">
            <a:spLocks noGrp="1"/>
          </p:cNvSpPr>
          <p:nvPr>
            <p:ph type="body" idx="3"/>
          </p:nvPr>
        </p:nvSpPr>
        <p:spPr>
          <a:xfrm>
            <a:off x="1520894" y="6272213"/>
            <a:ext cx="9832906" cy="287337"/>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F7CA00"/>
              </a:buClr>
              <a:buSzPts val="1500"/>
              <a:buFont typeface="Arial"/>
              <a:buNone/>
              <a:defRPr sz="1500" b="0" i="0" u="none" strike="noStrike" cap="none">
                <a:solidFill>
                  <a:srgbClr val="F7CA00"/>
                </a:solidFill>
                <a:latin typeface="Arial"/>
                <a:ea typeface="Arial"/>
                <a:cs typeface="Arial"/>
                <a:sym typeface="Arial"/>
              </a:defRPr>
            </a:lvl1pPr>
            <a:lvl2pPr marL="914400" marR="0" lvl="1" indent="-228600"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3pPr>
            <a:lvl4pPr marL="1828800" marR="0" lvl="3"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L="2286000" marR="0" lvl="4"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21" name="Google Shape;21;p24"/>
          <p:cNvSpPr txBox="1">
            <a:spLocks noGrp="1"/>
          </p:cNvSpPr>
          <p:nvPr>
            <p:ph type="title"/>
          </p:nvPr>
        </p:nvSpPr>
        <p:spPr>
          <a:xfrm>
            <a:off x="2671282" y="524256"/>
            <a:ext cx="8682518" cy="938785"/>
          </a:xfrm>
          <a:prstGeom prst="rect">
            <a:avLst/>
          </a:prstGeom>
          <a:noFill/>
          <a:ln>
            <a:noFill/>
          </a:ln>
        </p:spPr>
        <p:txBody>
          <a:bodyPr spcFirstLastPara="1" wrap="square" lIns="91425" tIns="45700" rIns="91425" bIns="45700" anchor="ctr" anchorCtr="0">
            <a:noAutofit/>
          </a:bodyPr>
          <a:lstStyle>
            <a:lvl1pPr marR="0" lvl="0" algn="ctr" rtl="0">
              <a:lnSpc>
                <a:spcPct val="70000"/>
              </a:lnSpc>
              <a:spcBef>
                <a:spcPts val="0"/>
              </a:spcBef>
              <a:spcAft>
                <a:spcPts val="0"/>
              </a:spcAft>
              <a:buClr>
                <a:schemeClr val="lt1"/>
              </a:buClr>
              <a:buSzPts val="4000"/>
              <a:buFont typeface="Arial"/>
              <a:buNone/>
              <a:defRPr sz="40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extLst>
      <p:ext uri="{BB962C8B-B14F-4D97-AF65-F5344CB8AC3E}">
        <p14:creationId xmlns:p14="http://schemas.microsoft.com/office/powerpoint/2010/main" val="119958464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Contributor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96E61AE0-6BCB-088C-037D-8C242395084D}"/>
              </a:ext>
            </a:extLst>
          </p:cNvPr>
          <p:cNvSpPr txBox="1"/>
          <p:nvPr userDrawn="1"/>
        </p:nvSpPr>
        <p:spPr>
          <a:xfrm>
            <a:off x="2671282" y="701898"/>
            <a:ext cx="8682518" cy="532262"/>
          </a:xfrm>
          <a:prstGeom prst="rect">
            <a:avLst/>
          </a:prstGeom>
          <a:noFill/>
        </p:spPr>
        <p:txBody>
          <a:bodyPr wrap="square" rtlCol="0">
            <a:spAutoFit/>
          </a:bodyPr>
          <a:lstStyle/>
          <a:p>
            <a:pPr marL="0" marR="0" lvl="0" indent="0" algn="ctr" defTabSz="914400" eaLnBrk="1" fontAlgn="auto" latinLnBrk="0" hangingPunct="1">
              <a:lnSpc>
                <a:spcPct val="70000"/>
              </a:lnSpc>
              <a:spcBef>
                <a:spcPts val="0"/>
              </a:spcBef>
              <a:spcAft>
                <a:spcPts val="0"/>
              </a:spcAft>
              <a:buClrTx/>
              <a:buSzTx/>
              <a:buFontTx/>
              <a:buNone/>
              <a:tabLst/>
              <a:defRPr/>
            </a:pPr>
            <a:r>
              <a:rPr kumimoji="0" lang="en-CA" sz="4000" b="1" i="0" u="none" strike="noStrike" kern="0" cap="none" spc="0" normalizeH="0" baseline="0" noProof="0" dirty="0" smtClean="0">
                <a:ln>
                  <a:noFill/>
                </a:ln>
                <a:solidFill>
                  <a:prstClr val="white"/>
                </a:solidFill>
                <a:effectLst/>
                <a:uLnTx/>
                <a:uFillTx/>
              </a:rPr>
              <a:t>COLLABORATEURS</a:t>
            </a:r>
            <a:endParaRPr kumimoji="0" lang="en-US" sz="4000" b="1" i="0" u="none" strike="noStrike" kern="0" cap="none" spc="0" normalizeH="0" baseline="0" noProof="0" dirty="0" smtClean="0">
              <a:ln>
                <a:noFill/>
              </a:ln>
              <a:solidFill>
                <a:prstClr val="white"/>
              </a:solidFill>
              <a:effectLst/>
              <a:uLnTx/>
              <a:uFillTx/>
            </a:endParaRPr>
          </a:p>
        </p:txBody>
      </p:sp>
      <p:sp>
        <p:nvSpPr>
          <p:cNvPr id="28" name="Rectangle 27">
            <a:extLst>
              <a:ext uri="{FF2B5EF4-FFF2-40B4-BE49-F238E27FC236}">
                <a16:creationId xmlns:a16="http://schemas.microsoft.com/office/drawing/2014/main" id="{E2991D91-1DDD-C39F-F2C5-D3B5C76692ED}"/>
              </a:ext>
            </a:extLst>
          </p:cNvPr>
          <p:cNvSpPr/>
          <p:nvPr userDrawn="1"/>
        </p:nvSpPr>
        <p:spPr>
          <a:xfrm>
            <a:off x="1233354" y="1800000"/>
            <a:ext cx="3960000" cy="718782"/>
          </a:xfrm>
          <a:prstGeom prst="rect">
            <a:avLst/>
          </a:prstGeom>
          <a:solidFill>
            <a:srgbClr val="879F3D"/>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smtClean="0">
                <a:ln>
                  <a:noFill/>
                </a:ln>
                <a:solidFill>
                  <a:prstClr val="white"/>
                </a:solidFill>
                <a:effectLst/>
                <a:uLnTx/>
                <a:uFillTx/>
                <a:latin typeface="Arial" panose="020B0604020202020204"/>
                <a:ea typeface="+mn-ea"/>
                <a:cs typeface="Arial" panose="020B0604020202020204" pitchFamily="34" charset="0"/>
              </a:rPr>
              <a:t>Bureau du droit </a:t>
            </a:r>
            <a:r>
              <a:rPr kumimoji="0" lang="en-US" sz="1800" b="1" i="0" u="none" strike="noStrike" kern="0" cap="none" spc="0" normalizeH="0" baseline="0" noProof="0" dirty="0" err="1" smtClean="0">
                <a:ln>
                  <a:noFill/>
                </a:ln>
                <a:solidFill>
                  <a:prstClr val="white"/>
                </a:solidFill>
                <a:effectLst/>
                <a:uLnTx/>
                <a:uFillTx/>
                <a:latin typeface="Arial" panose="020B0604020202020204"/>
                <a:ea typeface="+mn-ea"/>
                <a:cs typeface="Arial" panose="020B0604020202020204" pitchFamily="34" charset="0"/>
              </a:rPr>
              <a:t>d'auteur</a:t>
            </a:r>
            <a:endParaRPr kumimoji="0" lang="en-US" sz="1800" b="1" i="0" u="none" strike="noStrike" kern="0" cap="none" spc="0" normalizeH="0" baseline="0" noProof="0" dirty="0" smtClean="0">
              <a:ln>
                <a:noFill/>
              </a:ln>
              <a:solidFill>
                <a:prstClr val="white"/>
              </a:solidFill>
              <a:effectLst/>
              <a:uLnTx/>
              <a:uFillTx/>
              <a:latin typeface="Arial" panose="020B0604020202020204"/>
              <a:ea typeface="+mn-ea"/>
              <a:cs typeface="Arial" panose="020B0604020202020204" pitchFamily="34" charset="0"/>
            </a:endParaRPr>
          </a:p>
        </p:txBody>
      </p:sp>
      <p:sp>
        <p:nvSpPr>
          <p:cNvPr id="29" name="Rectangle 28">
            <a:extLst>
              <a:ext uri="{FF2B5EF4-FFF2-40B4-BE49-F238E27FC236}">
                <a16:creationId xmlns:a16="http://schemas.microsoft.com/office/drawing/2014/main" id="{D914F864-07AB-BDE8-0A2A-672D39FE479D}"/>
              </a:ext>
            </a:extLst>
          </p:cNvPr>
          <p:cNvSpPr/>
          <p:nvPr userDrawn="1"/>
        </p:nvSpPr>
        <p:spPr>
          <a:xfrm>
            <a:off x="7018869" y="4326850"/>
            <a:ext cx="3960000" cy="718782"/>
          </a:xfrm>
          <a:prstGeom prst="rect">
            <a:avLst/>
          </a:prstGeom>
          <a:solidFill>
            <a:srgbClr val="879F3D"/>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err="1" smtClean="0">
                <a:ln>
                  <a:noFill/>
                </a:ln>
                <a:solidFill>
                  <a:prstClr val="white"/>
                </a:solidFill>
                <a:effectLst/>
                <a:uLnTx/>
                <a:uFillTx/>
                <a:latin typeface="Arial" panose="020B0604020202020204"/>
                <a:ea typeface="+mn-ea"/>
                <a:cs typeface="Arial" panose="020B0604020202020204" pitchFamily="34" charset="0"/>
              </a:rPr>
              <a:t>Faculté</a:t>
            </a:r>
            <a:r>
              <a:rPr kumimoji="0" lang="en-US" sz="1800" b="1" i="0" u="none" strike="noStrike" kern="0" cap="none" spc="0" normalizeH="0" baseline="0" noProof="0" dirty="0" smtClean="0">
                <a:ln>
                  <a:noFill/>
                </a:ln>
                <a:solidFill>
                  <a:prstClr val="white"/>
                </a:solidFill>
                <a:effectLst/>
                <a:uLnTx/>
                <a:uFillTx/>
                <a:latin typeface="Arial" panose="020B0604020202020204"/>
                <a:ea typeface="+mn-ea"/>
                <a:cs typeface="Arial" panose="020B0604020202020204" pitchFamily="34" charset="0"/>
              </a:rPr>
              <a:t> </a:t>
            </a:r>
            <a:r>
              <a:rPr kumimoji="0" lang="en-US" sz="1800" b="1" i="0" u="none" strike="noStrike" kern="0" cap="none" spc="0" normalizeH="0" baseline="0" noProof="0" dirty="0" err="1" smtClean="0">
                <a:ln>
                  <a:noFill/>
                </a:ln>
                <a:solidFill>
                  <a:prstClr val="white"/>
                </a:solidFill>
                <a:effectLst/>
                <a:uLnTx/>
                <a:uFillTx/>
                <a:latin typeface="Arial" panose="020B0604020202020204"/>
                <a:ea typeface="+mn-ea"/>
                <a:cs typeface="Arial" panose="020B0604020202020204" pitchFamily="34" charset="0"/>
              </a:rPr>
              <a:t>d'éducation</a:t>
            </a:r>
            <a:endParaRPr kumimoji="0" lang="en-US" sz="1800" b="1" i="0" u="none" strike="noStrike" kern="0" cap="none" spc="0" normalizeH="0" baseline="0" noProof="0" dirty="0" smtClean="0">
              <a:ln>
                <a:noFill/>
              </a:ln>
              <a:solidFill>
                <a:prstClr val="white"/>
              </a:solidFill>
              <a:effectLst/>
              <a:uLnTx/>
              <a:uFillTx/>
              <a:latin typeface="Arial" panose="020B0604020202020204"/>
              <a:ea typeface="+mn-ea"/>
              <a:cs typeface="Arial" panose="020B0604020202020204" pitchFamily="34" charset="0"/>
            </a:endParaRPr>
          </a:p>
        </p:txBody>
      </p:sp>
      <p:sp>
        <p:nvSpPr>
          <p:cNvPr id="30" name="TextBox 29">
            <a:extLst>
              <a:ext uri="{FF2B5EF4-FFF2-40B4-BE49-F238E27FC236}">
                <a16:creationId xmlns:a16="http://schemas.microsoft.com/office/drawing/2014/main" id="{17B403CF-6BEE-D96D-D755-B005DC31F156}"/>
              </a:ext>
            </a:extLst>
          </p:cNvPr>
          <p:cNvSpPr txBox="1"/>
          <p:nvPr userDrawn="1"/>
        </p:nvSpPr>
        <p:spPr>
          <a:xfrm>
            <a:off x="7018870" y="5143526"/>
            <a:ext cx="3960000" cy="424732"/>
          </a:xfrm>
          <a:prstGeom prst="rect">
            <a:avLst/>
          </a:prstGeom>
          <a:noFill/>
        </p:spPr>
        <p:txBody>
          <a:bodyPr wrap="square" rtlCol="0">
            <a:spAutoFit/>
          </a:bodyPr>
          <a:lstStyle/>
          <a:p>
            <a:pPr algn="ctr">
              <a:lnSpc>
                <a:spcPct val="120000"/>
              </a:lnSpc>
            </a:pPr>
            <a:r>
              <a:rPr lang="en-US" dirty="0">
                <a:solidFill>
                  <a:srgbClr val="E7E6E6">
                    <a:lumMod val="10000"/>
                  </a:srgbClr>
                </a:solidFill>
                <a:cs typeface="Arial" panose="020B0604020202020204" pitchFamily="34" charset="0"/>
              </a:rPr>
              <a:t>Michael B. McNally </a:t>
            </a:r>
          </a:p>
        </p:txBody>
      </p:sp>
      <p:sp>
        <p:nvSpPr>
          <p:cNvPr id="31" name="Rectangle 30">
            <a:extLst>
              <a:ext uri="{FF2B5EF4-FFF2-40B4-BE49-F238E27FC236}">
                <a16:creationId xmlns:a16="http://schemas.microsoft.com/office/drawing/2014/main" id="{3FB67B40-CE94-DBC6-5555-2E9CE4BC79B2}"/>
              </a:ext>
            </a:extLst>
          </p:cNvPr>
          <p:cNvSpPr/>
          <p:nvPr userDrawn="1"/>
        </p:nvSpPr>
        <p:spPr>
          <a:xfrm>
            <a:off x="7018869" y="1800000"/>
            <a:ext cx="3960000" cy="718782"/>
          </a:xfrm>
          <a:prstGeom prst="rect">
            <a:avLst/>
          </a:prstGeom>
          <a:solidFill>
            <a:srgbClr val="879F3D"/>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800" b="1" i="0" u="none" strike="noStrike" kern="0" cap="none" spc="0" normalizeH="0" baseline="0" noProof="0" dirty="0" smtClean="0">
                <a:ln>
                  <a:noFill/>
                </a:ln>
                <a:solidFill>
                  <a:prstClr val="white"/>
                </a:solidFill>
                <a:effectLst/>
                <a:uLnTx/>
                <a:uFillTx/>
                <a:latin typeface="Arial" panose="020B0604020202020204"/>
                <a:ea typeface="+mn-ea"/>
                <a:cs typeface="Arial" panose="020B0604020202020204" pitchFamily="34" charset="0"/>
              </a:rPr>
              <a:t>Centre pour l'enseignement </a:t>
            </a:r>
            <a:br>
              <a:rPr kumimoji="0" lang="fr-FR" sz="1800" b="1" i="0" u="none" strike="noStrike" kern="0" cap="none" spc="0" normalizeH="0" baseline="0" noProof="0" dirty="0" smtClean="0">
                <a:ln>
                  <a:noFill/>
                </a:ln>
                <a:solidFill>
                  <a:prstClr val="white"/>
                </a:solidFill>
                <a:effectLst/>
                <a:uLnTx/>
                <a:uFillTx/>
                <a:latin typeface="Arial" panose="020B0604020202020204"/>
                <a:ea typeface="+mn-ea"/>
                <a:cs typeface="Arial" panose="020B0604020202020204" pitchFamily="34" charset="0"/>
              </a:rPr>
            </a:br>
            <a:r>
              <a:rPr kumimoji="0" lang="fr-FR" sz="1800" b="1" i="0" u="none" strike="noStrike" kern="0" cap="none" spc="0" normalizeH="0" baseline="0" noProof="0" dirty="0" smtClean="0">
                <a:ln>
                  <a:noFill/>
                </a:ln>
                <a:solidFill>
                  <a:prstClr val="white"/>
                </a:solidFill>
                <a:effectLst/>
                <a:uLnTx/>
                <a:uFillTx/>
                <a:latin typeface="Arial" panose="020B0604020202020204"/>
                <a:ea typeface="+mn-ea"/>
                <a:cs typeface="Arial" panose="020B0604020202020204" pitchFamily="34" charset="0"/>
              </a:rPr>
              <a:t>et l'apprentissage</a:t>
            </a:r>
            <a:endParaRPr kumimoji="0" lang="en-US" sz="1800" b="1" i="0" u="none" strike="noStrike" kern="0" cap="none" spc="0" normalizeH="0" baseline="0" noProof="0" dirty="0" smtClean="0">
              <a:ln>
                <a:noFill/>
              </a:ln>
              <a:solidFill>
                <a:prstClr val="white"/>
              </a:solidFill>
              <a:effectLst/>
              <a:uLnTx/>
              <a:uFillTx/>
              <a:latin typeface="Arial" panose="020B0604020202020204"/>
              <a:ea typeface="+mn-ea"/>
              <a:cs typeface="Arial" panose="020B0604020202020204" pitchFamily="34" charset="0"/>
            </a:endParaRPr>
          </a:p>
        </p:txBody>
      </p:sp>
      <p:sp>
        <p:nvSpPr>
          <p:cNvPr id="32" name="TextBox 31">
            <a:extLst>
              <a:ext uri="{FF2B5EF4-FFF2-40B4-BE49-F238E27FC236}">
                <a16:creationId xmlns:a16="http://schemas.microsoft.com/office/drawing/2014/main" id="{ED64F4B0-8F73-4942-4CCD-E68B6320784A}"/>
              </a:ext>
            </a:extLst>
          </p:cNvPr>
          <p:cNvSpPr txBox="1"/>
          <p:nvPr userDrawn="1"/>
        </p:nvSpPr>
        <p:spPr>
          <a:xfrm>
            <a:off x="7018869" y="2597722"/>
            <a:ext cx="3960000" cy="424732"/>
          </a:xfrm>
          <a:prstGeom prst="rect">
            <a:avLst/>
          </a:prstGeom>
          <a:noFill/>
        </p:spPr>
        <p:txBody>
          <a:bodyPr wrap="square" rtlCol="0">
            <a:spAutoFit/>
          </a:bodyPr>
          <a:lstStyle/>
          <a:p>
            <a:pPr algn="ctr">
              <a:lnSpc>
                <a:spcPct val="120000"/>
              </a:lnSpc>
            </a:pPr>
            <a:r>
              <a:rPr lang="en-US" dirty="0">
                <a:solidFill>
                  <a:srgbClr val="E7E6E6">
                    <a:lumMod val="10000"/>
                  </a:srgbClr>
                </a:solidFill>
                <a:cs typeface="Arial" panose="020B0604020202020204" pitchFamily="34" charset="0"/>
              </a:rPr>
              <a:t>Graeme Pate</a:t>
            </a:r>
          </a:p>
        </p:txBody>
      </p:sp>
      <p:sp>
        <p:nvSpPr>
          <p:cNvPr id="33" name="Rectangle 32">
            <a:extLst>
              <a:ext uri="{FF2B5EF4-FFF2-40B4-BE49-F238E27FC236}">
                <a16:creationId xmlns:a16="http://schemas.microsoft.com/office/drawing/2014/main" id="{4DBA6D7E-307C-C120-4990-C167945A7CBD}"/>
              </a:ext>
            </a:extLst>
          </p:cNvPr>
          <p:cNvSpPr/>
          <p:nvPr userDrawn="1"/>
        </p:nvSpPr>
        <p:spPr>
          <a:xfrm>
            <a:off x="1233354" y="4323450"/>
            <a:ext cx="3960000" cy="718782"/>
          </a:xfrm>
          <a:prstGeom prst="rect">
            <a:avLst/>
          </a:prstGeom>
          <a:solidFill>
            <a:srgbClr val="879F3D"/>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800" b="1" i="0" u="none" strike="noStrike" kern="0" cap="none" spc="0" normalizeH="0" baseline="0" noProof="0" dirty="0" smtClean="0">
                <a:ln>
                  <a:noFill/>
                </a:ln>
                <a:solidFill>
                  <a:prstClr val="white"/>
                </a:solidFill>
                <a:effectLst/>
                <a:uLnTx/>
                <a:uFillTx/>
                <a:latin typeface="Arial" panose="020B0604020202020204"/>
                <a:ea typeface="+mn-ea"/>
                <a:cs typeface="Arial" panose="020B0604020202020204" pitchFamily="34" charset="0"/>
              </a:rPr>
              <a:t>Bibliothèque de l'Université </a:t>
            </a:r>
            <a:br>
              <a:rPr kumimoji="0" lang="fr-FR" sz="1800" b="1" i="0" u="none" strike="noStrike" kern="0" cap="none" spc="0" normalizeH="0" baseline="0" noProof="0" dirty="0" smtClean="0">
                <a:ln>
                  <a:noFill/>
                </a:ln>
                <a:solidFill>
                  <a:prstClr val="white"/>
                </a:solidFill>
                <a:effectLst/>
                <a:uLnTx/>
                <a:uFillTx/>
                <a:latin typeface="Arial" panose="020B0604020202020204"/>
                <a:ea typeface="+mn-ea"/>
                <a:cs typeface="Arial" panose="020B0604020202020204" pitchFamily="34" charset="0"/>
              </a:rPr>
            </a:br>
            <a:r>
              <a:rPr kumimoji="0" lang="fr-FR" sz="1800" b="1" i="0" u="none" strike="noStrike" kern="0" cap="none" spc="0" normalizeH="0" baseline="0" noProof="0" dirty="0" smtClean="0">
                <a:ln>
                  <a:noFill/>
                </a:ln>
                <a:solidFill>
                  <a:prstClr val="white"/>
                </a:solidFill>
                <a:effectLst/>
                <a:uLnTx/>
                <a:uFillTx/>
                <a:latin typeface="Arial" panose="020B0604020202020204"/>
                <a:ea typeface="+mn-ea"/>
                <a:cs typeface="Arial" panose="020B0604020202020204" pitchFamily="34" charset="0"/>
              </a:rPr>
              <a:t>de l'Alberta</a:t>
            </a:r>
            <a:endParaRPr kumimoji="0" lang="en-US" sz="1800" b="1" i="0" u="none" strike="noStrike" kern="0" cap="none" spc="0" normalizeH="0" baseline="0" noProof="0" dirty="0" smtClean="0">
              <a:ln>
                <a:noFill/>
              </a:ln>
              <a:solidFill>
                <a:prstClr val="white"/>
              </a:solidFill>
              <a:effectLst/>
              <a:uLnTx/>
              <a:uFillTx/>
              <a:latin typeface="Arial" panose="020B0604020202020204"/>
              <a:ea typeface="+mn-ea"/>
              <a:cs typeface="Arial" panose="020B0604020202020204" pitchFamily="34" charset="0"/>
            </a:endParaRPr>
          </a:p>
        </p:txBody>
      </p:sp>
      <p:sp>
        <p:nvSpPr>
          <p:cNvPr id="34" name="TextBox 33">
            <a:extLst>
              <a:ext uri="{FF2B5EF4-FFF2-40B4-BE49-F238E27FC236}">
                <a16:creationId xmlns:a16="http://schemas.microsoft.com/office/drawing/2014/main" id="{A9A8F60D-F6F5-1DD7-7281-43A348B02998}"/>
              </a:ext>
            </a:extLst>
          </p:cNvPr>
          <p:cNvSpPr txBox="1"/>
          <p:nvPr userDrawn="1"/>
        </p:nvSpPr>
        <p:spPr>
          <a:xfrm>
            <a:off x="1233354" y="5143526"/>
            <a:ext cx="3959999" cy="757130"/>
          </a:xfrm>
          <a:prstGeom prst="rect">
            <a:avLst/>
          </a:prstGeom>
          <a:noFill/>
        </p:spPr>
        <p:txBody>
          <a:bodyPr wrap="square" rtlCol="0">
            <a:spAutoFit/>
          </a:bodyPr>
          <a:lstStyle/>
          <a:p>
            <a:pPr algn="ctr">
              <a:lnSpc>
                <a:spcPct val="120000"/>
              </a:lnSpc>
            </a:pPr>
            <a:r>
              <a:rPr lang="en-US" dirty="0">
                <a:solidFill>
                  <a:srgbClr val="E7E6E6">
                    <a:lumMod val="10000"/>
                  </a:srgbClr>
                </a:solidFill>
                <a:cs typeface="Arial" panose="020B0604020202020204" pitchFamily="34" charset="0"/>
              </a:rPr>
              <a:t>Denis Lacroix</a:t>
            </a:r>
          </a:p>
          <a:p>
            <a:pPr algn="ctr">
              <a:lnSpc>
                <a:spcPct val="120000"/>
              </a:lnSpc>
            </a:pPr>
            <a:r>
              <a:rPr lang="en-US" dirty="0">
                <a:solidFill>
                  <a:srgbClr val="E7E6E6">
                    <a:lumMod val="10000"/>
                  </a:srgbClr>
                </a:solidFill>
                <a:cs typeface="Arial" panose="020B0604020202020204" pitchFamily="34" charset="0"/>
              </a:rPr>
              <a:t>Martine Iradukunda</a:t>
            </a:r>
          </a:p>
        </p:txBody>
      </p:sp>
      <p:sp>
        <p:nvSpPr>
          <p:cNvPr id="35" name="TextBox 34">
            <a:extLst>
              <a:ext uri="{FF2B5EF4-FFF2-40B4-BE49-F238E27FC236}">
                <a16:creationId xmlns:a16="http://schemas.microsoft.com/office/drawing/2014/main" id="{E7119F9C-9A80-9A45-A136-8125D5F25092}"/>
              </a:ext>
            </a:extLst>
          </p:cNvPr>
          <p:cNvSpPr txBox="1"/>
          <p:nvPr userDrawn="1"/>
        </p:nvSpPr>
        <p:spPr>
          <a:xfrm>
            <a:off x="1233354" y="2587847"/>
            <a:ext cx="3960000" cy="1421928"/>
          </a:xfrm>
          <a:prstGeom prst="rect">
            <a:avLst/>
          </a:prstGeom>
          <a:noFill/>
        </p:spPr>
        <p:txBody>
          <a:bodyPr wrap="square" rtlCol="0">
            <a:spAutoFit/>
          </a:bodyPr>
          <a:lstStyle/>
          <a:p>
            <a:pPr algn="ctr">
              <a:lnSpc>
                <a:spcPct val="120000"/>
              </a:lnSpc>
            </a:pPr>
            <a:r>
              <a:rPr lang="en-US" dirty="0">
                <a:solidFill>
                  <a:prstClr val="black"/>
                </a:solidFill>
                <a:cs typeface="Arial" panose="020B0604020202020204" pitchFamily="34" charset="0"/>
              </a:rPr>
              <a:t>Adrian Sheppard</a:t>
            </a:r>
          </a:p>
          <a:p>
            <a:pPr algn="ctr">
              <a:lnSpc>
                <a:spcPct val="120000"/>
              </a:lnSpc>
            </a:pPr>
            <a:r>
              <a:rPr lang="en-US" dirty="0">
                <a:solidFill>
                  <a:prstClr val="black"/>
                </a:solidFill>
                <a:cs typeface="Arial" panose="020B0604020202020204" pitchFamily="34" charset="0"/>
              </a:rPr>
              <a:t>Amanda </a:t>
            </a:r>
            <a:r>
              <a:rPr lang="en-US" dirty="0" err="1" smtClean="0">
                <a:solidFill>
                  <a:prstClr val="black"/>
                </a:solidFill>
                <a:cs typeface="Arial" panose="020B0604020202020204" pitchFamily="34" charset="0"/>
              </a:rPr>
              <a:t>Wakaruk</a:t>
            </a:r>
            <a:endParaRPr lang="en-US" dirty="0" smtClean="0">
              <a:solidFill>
                <a:prstClr val="black"/>
              </a:solidFill>
              <a:cs typeface="Arial" panose="020B0604020202020204" pitchFamily="34" charset="0"/>
            </a:endParaRPr>
          </a:p>
          <a:p>
            <a:pPr algn="ctr">
              <a:lnSpc>
                <a:spcPct val="120000"/>
              </a:lnSpc>
            </a:pPr>
            <a:r>
              <a:rPr lang="en-US" dirty="0" smtClean="0">
                <a:solidFill>
                  <a:prstClr val="black"/>
                </a:solidFill>
                <a:cs typeface="Arial" panose="020B0604020202020204" pitchFamily="34" charset="0"/>
              </a:rPr>
              <a:t>Mireille Smith</a:t>
            </a:r>
          </a:p>
          <a:p>
            <a:pPr algn="ctr">
              <a:lnSpc>
                <a:spcPct val="120000"/>
              </a:lnSpc>
            </a:pPr>
            <a:r>
              <a:rPr lang="en-US" dirty="0" smtClean="0">
                <a:solidFill>
                  <a:prstClr val="black"/>
                </a:solidFill>
                <a:cs typeface="Arial" panose="020B0604020202020204" pitchFamily="34" charset="0"/>
              </a:rPr>
              <a:t>Kimberley </a:t>
            </a:r>
            <a:r>
              <a:rPr lang="en-US" dirty="0" err="1" smtClean="0">
                <a:solidFill>
                  <a:prstClr val="black"/>
                </a:solidFill>
                <a:cs typeface="Arial" panose="020B0604020202020204" pitchFamily="34" charset="0"/>
              </a:rPr>
              <a:t>Kemmer</a:t>
            </a:r>
            <a:endParaRPr lang="en-US" dirty="0">
              <a:solidFill>
                <a:prstClr val="black"/>
              </a:solidFill>
              <a:cs typeface="Arial" panose="020B0604020202020204" pitchFamily="34" charset="0"/>
            </a:endParaRPr>
          </a:p>
        </p:txBody>
      </p:sp>
    </p:spTree>
    <p:extLst>
      <p:ext uri="{BB962C8B-B14F-4D97-AF65-F5344CB8AC3E}">
        <p14:creationId xmlns:p14="http://schemas.microsoft.com/office/powerpoint/2010/main" val="3104609896"/>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Acknowledgm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2062EAB6-B613-0A1F-2EB1-4D82A545677F}"/>
              </a:ext>
            </a:extLst>
          </p:cNvPr>
          <p:cNvSpPr txBox="1"/>
          <p:nvPr userDrawn="1"/>
        </p:nvSpPr>
        <p:spPr>
          <a:xfrm>
            <a:off x="2689570" y="707994"/>
            <a:ext cx="8682518" cy="532262"/>
          </a:xfrm>
          <a:prstGeom prst="rect">
            <a:avLst/>
          </a:prstGeom>
          <a:noFill/>
        </p:spPr>
        <p:txBody>
          <a:bodyPr wrap="square" rtlCol="0">
            <a:spAutoFit/>
          </a:bodyPr>
          <a:lstStyle/>
          <a:p>
            <a:pPr algn="ctr">
              <a:lnSpc>
                <a:spcPct val="70000"/>
              </a:lnSpc>
            </a:pPr>
            <a:r>
              <a:rPr lang="en-CA" sz="4000" b="1" dirty="0">
                <a:solidFill>
                  <a:schemeClr val="bg1"/>
                </a:solidFill>
              </a:rPr>
              <a:t>REMERCIEMENTS</a:t>
            </a:r>
            <a:endParaRPr lang="en-US" sz="4000" b="1" dirty="0">
              <a:solidFill>
                <a:schemeClr val="bg1"/>
              </a:solidFill>
            </a:endParaRPr>
          </a:p>
        </p:txBody>
      </p:sp>
      <p:pic>
        <p:nvPicPr>
          <p:cNvPr id="15" name="Picture 1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822080" y="5401152"/>
            <a:ext cx="2480400" cy="677976"/>
          </a:xfrm>
          <a:prstGeom prst="rect">
            <a:avLst/>
          </a:prstGeom>
        </p:spPr>
      </p:pic>
      <p:sp>
        <p:nvSpPr>
          <p:cNvPr id="5" name="TextBox 4">
            <a:extLst>
              <a:ext uri="{FF2B5EF4-FFF2-40B4-BE49-F238E27FC236}">
                <a16:creationId xmlns:a16="http://schemas.microsoft.com/office/drawing/2014/main" id="{7156A0C6-7612-F2DA-1666-695ECFEB33E6}"/>
              </a:ext>
            </a:extLst>
          </p:cNvPr>
          <p:cNvSpPr txBox="1"/>
          <p:nvPr userDrawn="1"/>
        </p:nvSpPr>
        <p:spPr>
          <a:xfrm>
            <a:off x="1344821" y="1671314"/>
            <a:ext cx="9949847" cy="378565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fr-FR" sz="2400" baseline="0" dirty="0" smtClean="0">
                <a:solidFill>
                  <a:schemeClr val="bg2">
                    <a:lumMod val="10000"/>
                  </a:schemeClr>
                </a:solidFill>
                <a:latin typeface="Arial" panose="020B0604020202020204" pitchFamily="34" charset="0"/>
                <a:cs typeface="Arial" panose="020B0604020202020204" pitchFamily="34" charset="0"/>
              </a:rPr>
              <a:t>La série de modules Ouverture au droit d'auteur (ODA) est mise à disposition par le Bureau du droit d'auteur de l'Université de l'Alberta.</a:t>
            </a:r>
          </a:p>
          <a:p>
            <a:pPr marL="0" marR="0" lvl="0" indent="0" algn="ctr" defTabSz="457200" rtl="0" eaLnBrk="1" fontAlgn="auto" latinLnBrk="0" hangingPunct="1">
              <a:lnSpc>
                <a:spcPct val="100000"/>
              </a:lnSpc>
              <a:spcBef>
                <a:spcPts val="0"/>
              </a:spcBef>
              <a:spcAft>
                <a:spcPts val="0"/>
              </a:spcAft>
              <a:buClrTx/>
              <a:buSzTx/>
              <a:buFontTx/>
              <a:buNone/>
              <a:tabLst/>
              <a:defRPr/>
            </a:pPr>
            <a:endParaRPr lang="fr-FR" sz="2400" baseline="0" dirty="0" smtClean="0">
              <a:solidFill>
                <a:schemeClr val="bg2">
                  <a:lumMod val="10000"/>
                </a:schemeClr>
              </a:solidFill>
              <a:latin typeface="Arial" panose="020B0604020202020204" pitchFamily="34" charset="0"/>
              <a:cs typeface="Arial" panose="020B0604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lang="fr-FR" sz="2400" baseline="0" dirty="0" smtClean="0">
                <a:solidFill>
                  <a:schemeClr val="bg2">
                    <a:lumMod val="10000"/>
                  </a:schemeClr>
                </a:solidFill>
                <a:latin typeface="Arial" panose="020B0604020202020204" pitchFamily="34" charset="0"/>
                <a:cs typeface="Arial" panose="020B0604020202020204" pitchFamily="34" charset="0"/>
              </a:rPr>
              <a:t>Les modules ODA ont été produits avec l'aide d'un financement de l'Université de l'Alberta par le biais du Fonds d'Avancement à l'Enseignement et à l'Apprentissage (TLEF) (2017-21) et du Programme de subventions REL (2020) du Centre pour l'enseignement et l'apprentissage, ainsi que par le biais d'une subvention du Soutien à la promotion des bourses d'études (SAS) (2021).</a:t>
            </a:r>
          </a:p>
          <a:p>
            <a:pPr marL="0" marR="0" lvl="0" indent="0" algn="ctr" defTabSz="457200" rtl="0" eaLnBrk="1" fontAlgn="auto" latinLnBrk="0" hangingPunct="1">
              <a:lnSpc>
                <a:spcPct val="100000"/>
              </a:lnSpc>
              <a:spcBef>
                <a:spcPts val="0"/>
              </a:spcBef>
              <a:spcAft>
                <a:spcPts val="0"/>
              </a:spcAft>
              <a:buClrTx/>
              <a:buSzTx/>
              <a:buFontTx/>
              <a:buNone/>
              <a:tabLst/>
              <a:defRPr/>
            </a:pPr>
            <a:endParaRPr lang="en-US" sz="2400" baseline="0" dirty="0">
              <a:solidFill>
                <a:schemeClr val="bg2">
                  <a:lumMod val="1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71905380"/>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a:prstGeom prst="rect">
            <a:avLst/>
          </a:prstGeom>
        </p:spPr>
        <p:txBody>
          <a:bodyPr anchor="b"/>
          <a:lstStyle>
            <a:lvl1pPr algn="ctr">
              <a:defRPr sz="6000" b="1" i="0" baseline="0">
                <a:solidFill>
                  <a:srgbClr val="CB534C"/>
                </a:solidFill>
                <a:latin typeface="Arial" panose="020B0604020202020204" pitchFamily="34" charset="0"/>
              </a:defRPr>
            </a:lvl1pPr>
          </a:lstStyle>
          <a:p>
            <a:r>
              <a:rPr lang="en-US" dirty="0"/>
              <a:t>Level 2</a:t>
            </a:r>
          </a:p>
        </p:txBody>
      </p:sp>
      <p:sp>
        <p:nvSpPr>
          <p:cNvPr id="3" name="Subtitle 2"/>
          <p:cNvSpPr>
            <a:spLocks noGrp="1"/>
          </p:cNvSpPr>
          <p:nvPr>
            <p:ph type="subTitle" idx="1" hasCustomPrompt="1"/>
          </p:nvPr>
        </p:nvSpPr>
        <p:spPr>
          <a:xfrm>
            <a:off x="1524000" y="3602038"/>
            <a:ext cx="9144000" cy="1655762"/>
          </a:xfrm>
          <a:prstGeom prst="rect">
            <a:avLst/>
          </a:prstGeom>
        </p:spPr>
        <p:txBody>
          <a:bodyPr/>
          <a:lstStyle>
            <a:lvl1pPr marL="0" indent="0" algn="ctr">
              <a:buNone/>
              <a:defRPr sz="2400" b="0" i="0" baseline="0">
                <a:solidFill>
                  <a:schemeClr val="bg2">
                    <a:lumMod val="10000"/>
                  </a:schemeClr>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a:t>
            </a:r>
          </a:p>
        </p:txBody>
      </p:sp>
      <p:pic>
        <p:nvPicPr>
          <p:cNvPr id="5" name="Picture 2" descr="Image result for cc-by">
            <a:hlinkClick r:id="rId3"/>
            <a:extLst>
              <a:ext uri="{FF2B5EF4-FFF2-40B4-BE49-F238E27FC236}">
                <a16:creationId xmlns:a16="http://schemas.microsoft.com/office/drawing/2014/main" id="{57FEA955-E437-1E4E-AB6A-69EAEFEAB99F}"/>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0560127" y="5880819"/>
            <a:ext cx="1106542" cy="390456"/>
          </a:xfrm>
          <a:prstGeom prst="rect">
            <a:avLst/>
          </a:prstGeom>
          <a:noFill/>
          <a:extLst>
            <a:ext uri="{909E8E84-426E-40DD-AFC4-6F175D3DCCD1}">
              <a14:hiddenFill xmlns:a14="http://schemas.microsoft.com/office/drawing/2010/main">
                <a:solidFill>
                  <a:srgbClr val="FFFFFF"/>
                </a:solidFill>
              </a14:hiddenFill>
            </a:ext>
          </a:extLst>
        </p:spPr>
      </p:pic>
      <p:sp>
        <p:nvSpPr>
          <p:cNvPr id="6" name="Text Placeholder 9">
            <a:extLst>
              <a:ext uri="{FF2B5EF4-FFF2-40B4-BE49-F238E27FC236}">
                <a16:creationId xmlns:a16="http://schemas.microsoft.com/office/drawing/2014/main" id="{F48AA489-7CA3-E74E-B8E1-3FDA2879F75B}"/>
              </a:ext>
            </a:extLst>
          </p:cNvPr>
          <p:cNvSpPr>
            <a:spLocks noGrp="1"/>
          </p:cNvSpPr>
          <p:nvPr>
            <p:ph type="body" sz="quarter" idx="10" hasCustomPrompt="1"/>
          </p:nvPr>
        </p:nvSpPr>
        <p:spPr>
          <a:xfrm>
            <a:off x="10380663" y="6270625"/>
            <a:ext cx="1428750" cy="374650"/>
          </a:xfrm>
          <a:prstGeom prst="rect">
            <a:avLst/>
          </a:prstGeom>
        </p:spPr>
        <p:txBody>
          <a:bodyPr/>
          <a:lstStyle>
            <a:lvl1pPr marL="0" indent="0" algn="ctr">
              <a:buNone/>
              <a:defRPr sz="1800"/>
            </a:lvl1pPr>
          </a:lstStyle>
          <a:p>
            <a:pPr lvl="0"/>
            <a:r>
              <a:rPr lang="en-US" dirty="0"/>
              <a:t>Month Year</a:t>
            </a:r>
          </a:p>
        </p:txBody>
      </p:sp>
      <p:pic>
        <p:nvPicPr>
          <p:cNvPr id="9" name="Picture 8"/>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706809" y="4396582"/>
            <a:ext cx="2718000" cy="742920"/>
          </a:xfrm>
          <a:prstGeom prst="rect">
            <a:avLst/>
          </a:prstGeom>
        </p:spPr>
      </p:pic>
      <p:sp>
        <p:nvSpPr>
          <p:cNvPr id="8" name="TextBox 7">
            <a:extLst>
              <a:ext uri="{FF2B5EF4-FFF2-40B4-BE49-F238E27FC236}">
                <a16:creationId xmlns:a16="http://schemas.microsoft.com/office/drawing/2014/main" id="{3A1B8990-C105-9E49-8D7D-DB893DD49280}"/>
              </a:ext>
            </a:extLst>
          </p:cNvPr>
          <p:cNvSpPr txBox="1"/>
          <p:nvPr userDrawn="1"/>
        </p:nvSpPr>
        <p:spPr>
          <a:xfrm>
            <a:off x="2228424" y="6134784"/>
            <a:ext cx="7735152" cy="430887"/>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100" b="0" i="0" u="none" strike="noStrike" kern="0" cap="none" spc="0" normalizeH="0" baseline="0" noProof="0" dirty="0">
                <a:ln>
                  <a:noFill/>
                </a:ln>
                <a:solidFill>
                  <a:prstClr val="black"/>
                </a:solidFill>
                <a:effectLst/>
                <a:uLnTx/>
                <a:uFillTx/>
              </a:rPr>
              <a:t>Ce module éducatif </a:t>
            </a:r>
            <a:r>
              <a:rPr kumimoji="0" lang="fr-FR" sz="1100" b="0" i="0" u="none" strike="noStrike" kern="0" cap="none" spc="0" normalizeH="0" baseline="0" noProof="0" dirty="0" smtClean="0">
                <a:ln>
                  <a:noFill/>
                </a:ln>
                <a:solidFill>
                  <a:prstClr val="black"/>
                </a:solidFill>
                <a:effectLst/>
                <a:uLnTx/>
                <a:uFillTx/>
              </a:rPr>
              <a:t>n’est </a:t>
            </a:r>
            <a:r>
              <a:rPr kumimoji="0" lang="fr-FR" sz="1100" b="0" i="0" u="none" strike="noStrike" kern="0" cap="none" spc="0" normalizeH="0" baseline="0" noProof="0" dirty="0">
                <a:ln>
                  <a:noFill/>
                </a:ln>
                <a:solidFill>
                  <a:prstClr val="black"/>
                </a:solidFill>
                <a:effectLst/>
                <a:uLnTx/>
                <a:uFillTx/>
              </a:rPr>
              <a:t>pas destiné à fournir des conseils juridiques. Tous les modules </a:t>
            </a:r>
            <a:r>
              <a:rPr kumimoji="0" lang="fr-FR" sz="1100" b="0" i="0" u="none" strike="noStrike" kern="0" cap="none" spc="0" normalizeH="0" baseline="0" noProof="0" dirty="0" smtClean="0">
                <a:ln>
                  <a:noFill/>
                </a:ln>
                <a:solidFill>
                  <a:prstClr val="black"/>
                </a:solidFill>
                <a:effectLst/>
                <a:uLnTx/>
                <a:uFillTx/>
              </a:rPr>
              <a:t>d’Ouverture </a:t>
            </a:r>
            <a:r>
              <a:rPr kumimoji="0" lang="fr-FR" sz="1100" b="0" i="0" u="none" strike="noStrike" kern="0" cap="none" spc="0" normalizeH="0" baseline="0" noProof="0" dirty="0">
                <a:ln>
                  <a:noFill/>
                </a:ln>
                <a:solidFill>
                  <a:prstClr val="black"/>
                </a:solidFill>
                <a:effectLst/>
                <a:uLnTx/>
                <a:uFillTx/>
              </a:rPr>
              <a:t>au droit </a:t>
            </a:r>
            <a:r>
              <a:rPr kumimoji="0" lang="fr-FR" sz="1100" b="0" i="0" u="none" strike="noStrike" kern="0" cap="none" spc="0" normalizeH="0" baseline="0" noProof="0" dirty="0" smtClean="0">
                <a:ln>
                  <a:noFill/>
                </a:ln>
                <a:solidFill>
                  <a:prstClr val="black"/>
                </a:solidFill>
                <a:effectLst/>
                <a:uLnTx/>
                <a:uFillTx/>
              </a:rPr>
              <a:t>d’auteur </a:t>
            </a:r>
            <a:br>
              <a:rPr kumimoji="0" lang="fr-FR" sz="1100" b="0" i="0" u="none" strike="noStrike" kern="0" cap="none" spc="0" normalizeH="0" baseline="0" noProof="0" dirty="0" smtClean="0">
                <a:ln>
                  <a:noFill/>
                </a:ln>
                <a:solidFill>
                  <a:prstClr val="black"/>
                </a:solidFill>
                <a:effectLst/>
                <a:uLnTx/>
                <a:uFillTx/>
              </a:rPr>
            </a:br>
            <a:r>
              <a:rPr kumimoji="0" lang="fr-FR" sz="1100" b="0" i="0" u="none" strike="noStrike" kern="0" cap="none" spc="0" normalizeH="0" baseline="0" noProof="0" dirty="0" smtClean="0">
                <a:ln>
                  <a:noFill/>
                </a:ln>
                <a:solidFill>
                  <a:prstClr val="black"/>
                </a:solidFill>
                <a:effectLst/>
                <a:uLnTx/>
                <a:uFillTx/>
              </a:rPr>
              <a:t>sont </a:t>
            </a:r>
            <a:r>
              <a:rPr kumimoji="0" lang="fr-FR" sz="1100" b="0" i="0" u="none" strike="noStrike" kern="0" cap="none" spc="0" normalizeH="0" baseline="0" noProof="0" dirty="0">
                <a:ln>
                  <a:noFill/>
                </a:ln>
                <a:solidFill>
                  <a:prstClr val="black"/>
                </a:solidFill>
                <a:effectLst/>
                <a:uLnTx/>
                <a:uFillTx/>
              </a:rPr>
              <a:t>mis à disposition sous une </a:t>
            </a:r>
            <a:r>
              <a:rPr kumimoji="0" lang="fr-FR" sz="1100" b="0" i="0" u="none" strike="noStrike" kern="0" cap="none" spc="0" normalizeH="0" baseline="0" noProof="0" dirty="0">
                <a:ln>
                  <a:noFill/>
                </a:ln>
                <a:solidFill>
                  <a:prstClr val="black"/>
                </a:solidFill>
                <a:effectLst/>
                <a:uLnTx/>
                <a:uFillTx/>
                <a:hlinkClick r:id="rId6"/>
              </a:rPr>
              <a:t>licence internationale Creative Commons Attribution 4.0 (CC-BY-4.0).</a:t>
            </a:r>
            <a:endParaRPr kumimoji="0" lang="en-US" sz="1400" b="0" i="0" u="none" strike="noStrike" kern="0" cap="none" spc="0" normalizeH="0" baseline="0" noProof="0" dirty="0">
              <a:ln>
                <a:noFill/>
              </a:ln>
              <a:solidFill>
                <a:prstClr val="black"/>
              </a:solidFill>
              <a:effectLst/>
              <a:uLnTx/>
              <a:uFillTx/>
            </a:endParaRPr>
          </a:p>
        </p:txBody>
      </p:sp>
    </p:spTree>
    <p:extLst>
      <p:ext uri="{BB962C8B-B14F-4D97-AF65-F5344CB8AC3E}">
        <p14:creationId xmlns:p14="http://schemas.microsoft.com/office/powerpoint/2010/main" val="636495061"/>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825625"/>
            <a:ext cx="5181600" cy="4351338"/>
          </a:xfrm>
          <a:prstGeom prst="rect">
            <a:avLst/>
          </a:prstGeom>
        </p:spPr>
        <p:txBody>
          <a:bodyPr/>
          <a:lstStyle>
            <a:lvl1pPr>
              <a:defRPr b="0" i="0" baseline="0">
                <a:solidFill>
                  <a:schemeClr val="bg2">
                    <a:lumMod val="10000"/>
                  </a:schemeClr>
                </a:solidFill>
                <a:latin typeface="Arial" panose="020B0604020202020204" pitchFamily="34" charset="0"/>
              </a:defRPr>
            </a:lvl1pPr>
            <a:lvl2pPr>
              <a:defRPr b="0" i="0" baseline="0">
                <a:solidFill>
                  <a:schemeClr val="bg2">
                    <a:lumMod val="10000"/>
                  </a:schemeClr>
                </a:solidFill>
                <a:latin typeface="Arial" panose="020B0604020202020204" pitchFamily="34" charset="0"/>
              </a:defRPr>
            </a:lvl2pPr>
            <a:lvl3pPr>
              <a:defRPr b="0" i="0" baseline="0">
                <a:solidFill>
                  <a:schemeClr val="bg2">
                    <a:lumMod val="10000"/>
                  </a:schemeClr>
                </a:solidFill>
                <a:latin typeface="Arial" panose="020B0604020202020204" pitchFamily="34" charset="0"/>
              </a:defRPr>
            </a:lvl3pPr>
            <a:lvl4pPr>
              <a:defRPr b="0" i="0" baseline="0">
                <a:solidFill>
                  <a:schemeClr val="bg2">
                    <a:lumMod val="10000"/>
                  </a:schemeClr>
                </a:solidFill>
                <a:latin typeface="Arial" panose="020B0604020202020204" pitchFamily="34" charset="0"/>
              </a:defRPr>
            </a:lvl4pPr>
            <a:lvl5pPr>
              <a:defRPr b="0" i="0" baseline="0">
                <a:solidFill>
                  <a:schemeClr val="bg2">
                    <a:lumMod val="10000"/>
                  </a:schemeClr>
                </a:solidFill>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2"/>
          <p:cNvSpPr>
            <a:spLocks noGrp="1"/>
          </p:cNvSpPr>
          <p:nvPr>
            <p:ph sz="half" idx="13"/>
          </p:nvPr>
        </p:nvSpPr>
        <p:spPr>
          <a:xfrm>
            <a:off x="6172200" y="1825625"/>
            <a:ext cx="5181600" cy="4351338"/>
          </a:xfrm>
          <a:prstGeom prst="rect">
            <a:avLst/>
          </a:prstGeom>
        </p:spPr>
        <p:txBody>
          <a:bodyPr/>
          <a:lstStyle>
            <a:lvl1pPr>
              <a:defRPr b="0" i="0" baseline="0">
                <a:solidFill>
                  <a:schemeClr val="bg2">
                    <a:lumMod val="10000"/>
                  </a:schemeClr>
                </a:solidFill>
                <a:latin typeface="Arial" panose="020B0604020202020204" pitchFamily="34" charset="0"/>
              </a:defRPr>
            </a:lvl1pPr>
            <a:lvl2pPr>
              <a:defRPr b="0" i="0" baseline="0">
                <a:solidFill>
                  <a:schemeClr val="bg2">
                    <a:lumMod val="10000"/>
                  </a:schemeClr>
                </a:solidFill>
                <a:latin typeface="Arial" panose="020B0604020202020204" pitchFamily="34" charset="0"/>
              </a:defRPr>
            </a:lvl2pPr>
            <a:lvl3pPr>
              <a:defRPr b="0" i="0" baseline="0">
                <a:solidFill>
                  <a:schemeClr val="bg2">
                    <a:lumMod val="10000"/>
                  </a:schemeClr>
                </a:solidFill>
                <a:latin typeface="Arial" panose="020B0604020202020204" pitchFamily="34" charset="0"/>
              </a:defRPr>
            </a:lvl3pPr>
            <a:lvl4pPr>
              <a:defRPr b="0" i="0" baseline="0">
                <a:solidFill>
                  <a:schemeClr val="bg2">
                    <a:lumMod val="10000"/>
                  </a:schemeClr>
                </a:solidFill>
                <a:latin typeface="Arial" panose="020B0604020202020204" pitchFamily="34" charset="0"/>
              </a:defRPr>
            </a:lvl4pPr>
            <a:lvl5pPr>
              <a:defRPr b="0" i="0" baseline="0">
                <a:solidFill>
                  <a:schemeClr val="bg2">
                    <a:lumMod val="10000"/>
                  </a:schemeClr>
                </a:solidFill>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itle 1">
            <a:extLst>
              <a:ext uri="{FF2B5EF4-FFF2-40B4-BE49-F238E27FC236}">
                <a16:creationId xmlns:a16="http://schemas.microsoft.com/office/drawing/2014/main" id="{C3051362-0DFD-9349-8175-499A8D2F626F}"/>
              </a:ext>
            </a:extLst>
          </p:cNvPr>
          <p:cNvSpPr>
            <a:spLocks noGrp="1"/>
          </p:cNvSpPr>
          <p:nvPr>
            <p:ph type="title" hasCustomPrompt="1"/>
          </p:nvPr>
        </p:nvSpPr>
        <p:spPr>
          <a:xfrm>
            <a:off x="2671282" y="524256"/>
            <a:ext cx="8682518" cy="938785"/>
          </a:xfrm>
          <a:prstGeom prst="rect">
            <a:avLst/>
          </a:prstGeom>
        </p:spPr>
        <p:txBody>
          <a:bodyPr anchor="ctr" anchorCtr="0"/>
          <a:lstStyle>
            <a:lvl1pPr algn="ctr">
              <a:lnSpc>
                <a:spcPct val="70000"/>
              </a:lnSpc>
              <a:defRPr sz="4000" b="1" i="0" baseline="0">
                <a:solidFill>
                  <a:schemeClr val="bg1"/>
                </a:solidFill>
                <a:latin typeface="Arial" panose="020B0604020202020204" pitchFamily="34" charset="0"/>
              </a:defRPr>
            </a:lvl1pPr>
          </a:lstStyle>
          <a:p>
            <a:r>
              <a:rPr lang="en-US" dirty="0" smtClean="0"/>
              <a:t>LEVEL 2</a:t>
            </a:r>
            <a:br>
              <a:rPr lang="en-US" dirty="0" smtClean="0"/>
            </a:br>
            <a:r>
              <a:rPr lang="en-US" dirty="0" smtClean="0"/>
              <a:t>TITLE PLACEHOLDER</a:t>
            </a:r>
            <a:endParaRPr lang="en-US" dirty="0"/>
          </a:p>
        </p:txBody>
      </p:sp>
    </p:spTree>
    <p:extLst>
      <p:ext uri="{BB962C8B-B14F-4D97-AF65-F5344CB8AC3E}">
        <p14:creationId xmlns:p14="http://schemas.microsoft.com/office/powerpoint/2010/main" val="2348923638"/>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Thank You">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16503" y="2534733"/>
            <a:ext cx="11368800" cy="2820971"/>
          </a:xfrm>
          <a:prstGeom prst="rect">
            <a:avLst/>
          </a:prstGeom>
        </p:spPr>
      </p:pic>
      <p:sp>
        <p:nvSpPr>
          <p:cNvPr id="6" name="TextBox 5">
            <a:extLst>
              <a:ext uri="{FF2B5EF4-FFF2-40B4-BE49-F238E27FC236}">
                <a16:creationId xmlns:a16="http://schemas.microsoft.com/office/drawing/2014/main" id="{AB06C2D8-12A7-93E0-0ECB-3B518D47B882}"/>
              </a:ext>
            </a:extLst>
          </p:cNvPr>
          <p:cNvSpPr txBox="1"/>
          <p:nvPr userDrawn="1"/>
        </p:nvSpPr>
        <p:spPr>
          <a:xfrm>
            <a:off x="2671282" y="702000"/>
            <a:ext cx="8682518" cy="532262"/>
          </a:xfrm>
          <a:prstGeom prst="rect">
            <a:avLst/>
          </a:prstGeom>
          <a:noFill/>
        </p:spPr>
        <p:txBody>
          <a:bodyPr wrap="square" rtlCol="0">
            <a:spAutoFit/>
          </a:bodyPr>
          <a:lstStyle/>
          <a:p>
            <a:pPr algn="ctr">
              <a:lnSpc>
                <a:spcPct val="70000"/>
              </a:lnSpc>
            </a:pPr>
            <a:r>
              <a:rPr lang="en-CA" sz="4000" b="1" dirty="0">
                <a:solidFill>
                  <a:schemeClr val="bg1"/>
                </a:solidFill>
              </a:rPr>
              <a:t>MERCI DE VOTRE ATTENTION</a:t>
            </a:r>
            <a:endParaRPr lang="en-US" sz="4000" b="1" dirty="0">
              <a:solidFill>
                <a:schemeClr val="bg1"/>
              </a:solidFill>
            </a:endParaRPr>
          </a:p>
        </p:txBody>
      </p:sp>
    </p:spTree>
    <p:extLst>
      <p:ext uri="{BB962C8B-B14F-4D97-AF65-F5344CB8AC3E}">
        <p14:creationId xmlns:p14="http://schemas.microsoft.com/office/powerpoint/2010/main" val="4095372343"/>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Question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6CCE1B68-E4AC-6F4B-A909-BD58B58E261F}"/>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US" sz="4000" b="1" dirty="0" smtClean="0">
                <a:solidFill>
                  <a:schemeClr val="bg1"/>
                </a:solidFill>
              </a:rPr>
              <a:t>DES QUESTIONS</a:t>
            </a:r>
            <a:endParaRPr lang="en-US" sz="4000" b="1" dirty="0">
              <a:solidFill>
                <a:schemeClr val="bg1"/>
              </a:solidFill>
            </a:endParaRPr>
          </a:p>
        </p:txBody>
      </p:sp>
      <p:sp>
        <p:nvSpPr>
          <p:cNvPr id="9" name="Text Placeholder 14"/>
          <p:cNvSpPr>
            <a:spLocks noGrp="1"/>
          </p:cNvSpPr>
          <p:nvPr>
            <p:ph type="body" sz="quarter" idx="15" hasCustomPrompt="1"/>
          </p:nvPr>
        </p:nvSpPr>
        <p:spPr>
          <a:xfrm>
            <a:off x="6206109" y="1831975"/>
            <a:ext cx="5260975" cy="4351338"/>
          </a:xfrm>
          <a:prstGeom prst="rect">
            <a:avLst/>
          </a:prstGeom>
        </p:spPr>
        <p:txBody>
          <a:bodyPr/>
          <a:lstStyle>
            <a:lvl1pPr marL="447675" indent="-331788">
              <a:buFont typeface="+mj-lt"/>
              <a:buAutoNum type="arabicPeriod" startAt="2"/>
              <a:defRPr sz="2000">
                <a:solidFill>
                  <a:schemeClr val="bg2">
                    <a:lumMod val="10000"/>
                  </a:schemeClr>
                </a:solidFill>
              </a:defRPr>
            </a:lvl1pPr>
            <a:lvl2pPr marL="895350" indent="-355600">
              <a:buFont typeface="+mj-lt"/>
              <a:buAutoNum type="alphaLcPeriod"/>
              <a:defRPr sz="2000">
                <a:solidFill>
                  <a:schemeClr val="bg2">
                    <a:lumMod val="10000"/>
                  </a:schemeClr>
                </a:solidFill>
              </a:defRPr>
            </a:lvl2pPr>
          </a:lstStyle>
          <a:p>
            <a:pPr lvl="0"/>
            <a:r>
              <a:rPr lang="en-US" dirty="0" smtClean="0"/>
              <a:t>Question…</a:t>
            </a:r>
          </a:p>
          <a:p>
            <a:pPr lvl="1"/>
            <a:r>
              <a:rPr lang="en-US" dirty="0" err="1" smtClean="0"/>
              <a:t>Réponse</a:t>
            </a:r>
            <a:r>
              <a:rPr lang="en-US" dirty="0" smtClean="0"/>
              <a:t> [</a:t>
            </a:r>
            <a:r>
              <a:rPr lang="en-US" dirty="0" err="1" smtClean="0"/>
              <a:t>incorrecte</a:t>
            </a:r>
            <a:r>
              <a:rPr lang="en-US" dirty="0" smtClean="0"/>
              <a:t> </a:t>
            </a:r>
            <a:r>
              <a:rPr lang="en-US" dirty="0" err="1" smtClean="0"/>
              <a:t>en</a:t>
            </a:r>
            <a:r>
              <a:rPr lang="en-US" dirty="0" smtClean="0"/>
              <a:t> noir]</a:t>
            </a:r>
          </a:p>
          <a:p>
            <a:pPr lvl="1"/>
            <a:r>
              <a:rPr lang="en-US" dirty="0" err="1" smtClean="0"/>
              <a:t>Réponse</a:t>
            </a:r>
            <a:r>
              <a:rPr lang="en-US" dirty="0" smtClean="0"/>
              <a:t> [bonne </a:t>
            </a:r>
            <a:r>
              <a:rPr lang="en-US" dirty="0" err="1" smtClean="0"/>
              <a:t>réponse</a:t>
            </a:r>
            <a:r>
              <a:rPr lang="en-US" dirty="0" smtClean="0"/>
              <a:t>, </a:t>
            </a:r>
            <a:r>
              <a:rPr lang="fr-FR" dirty="0" smtClean="0"/>
              <a:t>vert olive en caractères gras</a:t>
            </a:r>
            <a:r>
              <a:rPr lang="en-US" dirty="0" smtClean="0"/>
              <a:t>]</a:t>
            </a:r>
          </a:p>
        </p:txBody>
      </p:sp>
      <p:sp>
        <p:nvSpPr>
          <p:cNvPr id="10" name="Text Placeholder 14"/>
          <p:cNvSpPr>
            <a:spLocks noGrp="1"/>
          </p:cNvSpPr>
          <p:nvPr>
            <p:ph type="body" sz="quarter" idx="16" hasCustomPrompt="1"/>
          </p:nvPr>
        </p:nvSpPr>
        <p:spPr>
          <a:xfrm>
            <a:off x="808101" y="1838071"/>
            <a:ext cx="5260975" cy="4351338"/>
          </a:xfrm>
          <a:prstGeom prst="rect">
            <a:avLst/>
          </a:prstGeom>
        </p:spPr>
        <p:txBody>
          <a:bodyPr/>
          <a:lstStyle>
            <a:lvl1pPr marL="447675" indent="-331788">
              <a:buFont typeface="+mj-lt"/>
              <a:buAutoNum type="arabicPeriod"/>
              <a:defRPr sz="2000">
                <a:solidFill>
                  <a:schemeClr val="bg2">
                    <a:lumMod val="10000"/>
                  </a:schemeClr>
                </a:solidFill>
              </a:defRPr>
            </a:lvl1pPr>
            <a:lvl2pPr marL="895350" indent="-355600">
              <a:buFont typeface="+mj-lt"/>
              <a:buAutoNum type="alphaLcPeriod"/>
              <a:defRPr sz="2000">
                <a:solidFill>
                  <a:schemeClr val="bg2">
                    <a:lumMod val="10000"/>
                  </a:schemeClr>
                </a:solidFill>
              </a:defRPr>
            </a:lvl2pPr>
          </a:lstStyle>
          <a:p>
            <a:pPr lvl="0"/>
            <a:r>
              <a:rPr lang="en-US" dirty="0" smtClean="0"/>
              <a:t>Question…</a:t>
            </a:r>
          </a:p>
          <a:p>
            <a:pPr lvl="1"/>
            <a:r>
              <a:rPr lang="en-US" dirty="0" err="1" smtClean="0"/>
              <a:t>Réponse</a:t>
            </a:r>
            <a:r>
              <a:rPr lang="en-US" dirty="0" smtClean="0"/>
              <a:t> [</a:t>
            </a:r>
            <a:r>
              <a:rPr lang="en-US" dirty="0" err="1" smtClean="0"/>
              <a:t>incorrecte</a:t>
            </a:r>
            <a:r>
              <a:rPr lang="en-US" dirty="0" smtClean="0"/>
              <a:t> </a:t>
            </a:r>
            <a:r>
              <a:rPr lang="en-US" dirty="0" err="1" smtClean="0"/>
              <a:t>en</a:t>
            </a:r>
            <a:r>
              <a:rPr lang="en-US" dirty="0" smtClean="0"/>
              <a:t> noir]</a:t>
            </a:r>
          </a:p>
          <a:p>
            <a:pPr lvl="1"/>
            <a:r>
              <a:rPr lang="en-US" dirty="0" err="1" smtClean="0"/>
              <a:t>Réponse</a:t>
            </a:r>
            <a:r>
              <a:rPr lang="en-US" dirty="0" smtClean="0"/>
              <a:t> [bonne </a:t>
            </a:r>
            <a:r>
              <a:rPr lang="en-US" dirty="0" err="1" smtClean="0"/>
              <a:t>réponse</a:t>
            </a:r>
            <a:r>
              <a:rPr lang="en-US" dirty="0" smtClean="0"/>
              <a:t>, </a:t>
            </a:r>
            <a:r>
              <a:rPr lang="fr-FR" dirty="0" smtClean="0"/>
              <a:t>vert olive en caractères gras</a:t>
            </a:r>
            <a:r>
              <a:rPr lang="en-US" dirty="0" smtClean="0"/>
              <a:t>]</a:t>
            </a:r>
          </a:p>
        </p:txBody>
      </p:sp>
    </p:spTree>
    <p:extLst>
      <p:ext uri="{BB962C8B-B14F-4D97-AF65-F5344CB8AC3E}">
        <p14:creationId xmlns:p14="http://schemas.microsoft.com/office/powerpoint/2010/main" val="1840529585"/>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Referenc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409DB845-02E7-167A-9A7C-65D7B0FF6E94}"/>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RÉFÉRENCES ET RESSOURCES</a:t>
            </a:r>
            <a:endParaRPr lang="en-US" sz="4000" b="1" dirty="0">
              <a:solidFill>
                <a:schemeClr val="bg1"/>
              </a:solidFill>
            </a:endParaRPr>
          </a:p>
        </p:txBody>
      </p:sp>
      <p:sp>
        <p:nvSpPr>
          <p:cNvPr id="7" name="Text Placeholder 2">
            <a:extLst>
              <a:ext uri="{FF2B5EF4-FFF2-40B4-BE49-F238E27FC236}">
                <a16:creationId xmlns:a16="http://schemas.microsoft.com/office/drawing/2014/main" id="{22AD040F-3190-ED40-A683-FF66B09A0EA6}"/>
              </a:ext>
            </a:extLst>
          </p:cNvPr>
          <p:cNvSpPr>
            <a:spLocks noGrp="1"/>
          </p:cNvSpPr>
          <p:nvPr>
            <p:ph type="body" sz="quarter" idx="15"/>
          </p:nvPr>
        </p:nvSpPr>
        <p:spPr>
          <a:xfrm>
            <a:off x="851192" y="1841277"/>
            <a:ext cx="10502608" cy="4250430"/>
          </a:xfrm>
          <a:prstGeom prst="rect">
            <a:avLst/>
          </a:prstGeom>
        </p:spPr>
        <p:txBody>
          <a:bodyPr/>
          <a:lstStyle>
            <a:lvl1pPr marL="457200" indent="-457200">
              <a:buNone/>
              <a:defRPr sz="2000" baseline="0">
                <a:solidFill>
                  <a:schemeClr val="bg2">
                    <a:lumMod val="10000"/>
                  </a:schemeClr>
                </a:solidFill>
              </a:defRPr>
            </a:lvl1pPr>
          </a:lstStyle>
          <a:p>
            <a:pPr lvl="0"/>
            <a:r>
              <a:rPr lang="en-US"/>
              <a:t>Edit Master text styles</a:t>
            </a:r>
          </a:p>
        </p:txBody>
      </p:sp>
    </p:spTree>
    <p:extLst>
      <p:ext uri="{BB962C8B-B14F-4D97-AF65-F5344CB8AC3E}">
        <p14:creationId xmlns:p14="http://schemas.microsoft.com/office/powerpoint/2010/main" val="2469453788"/>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Cas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929E2C5-3552-5F38-5FEE-0B7D577C8037}"/>
              </a:ext>
            </a:extLst>
          </p:cNvPr>
          <p:cNvSpPr txBox="1"/>
          <p:nvPr userDrawn="1"/>
        </p:nvSpPr>
        <p:spPr>
          <a:xfrm>
            <a:off x="2671282" y="521248"/>
            <a:ext cx="8682518" cy="963149"/>
          </a:xfrm>
          <a:prstGeom prst="rect">
            <a:avLst/>
          </a:prstGeom>
          <a:noFill/>
        </p:spPr>
        <p:txBody>
          <a:bodyPr wrap="square" rtlCol="0">
            <a:spAutoFit/>
          </a:bodyPr>
          <a:lstStyle/>
          <a:p>
            <a:pPr algn="ctr">
              <a:lnSpc>
                <a:spcPct val="70000"/>
              </a:lnSpc>
            </a:pPr>
            <a:r>
              <a:rPr lang="en-CA" sz="4000" b="1" dirty="0">
                <a:solidFill>
                  <a:schemeClr val="bg1"/>
                </a:solidFill>
              </a:rPr>
              <a:t>JURISPRUDENCE ET LÉGISLATION</a:t>
            </a:r>
            <a:endParaRPr lang="en-US" sz="4000" b="1" dirty="0">
              <a:solidFill>
                <a:schemeClr val="bg1"/>
              </a:solidFill>
            </a:endParaRPr>
          </a:p>
        </p:txBody>
      </p:sp>
      <p:sp>
        <p:nvSpPr>
          <p:cNvPr id="7" name="Text Placeholder 2">
            <a:extLst>
              <a:ext uri="{FF2B5EF4-FFF2-40B4-BE49-F238E27FC236}">
                <a16:creationId xmlns:a16="http://schemas.microsoft.com/office/drawing/2014/main" id="{22AD040F-3190-ED40-A683-FF66B09A0EA6}"/>
              </a:ext>
            </a:extLst>
          </p:cNvPr>
          <p:cNvSpPr>
            <a:spLocks noGrp="1"/>
          </p:cNvSpPr>
          <p:nvPr>
            <p:ph type="body" sz="quarter" idx="15"/>
          </p:nvPr>
        </p:nvSpPr>
        <p:spPr>
          <a:xfrm>
            <a:off x="851192" y="1841277"/>
            <a:ext cx="10502608" cy="4250430"/>
          </a:xfrm>
          <a:prstGeom prst="rect">
            <a:avLst/>
          </a:prstGeom>
        </p:spPr>
        <p:txBody>
          <a:bodyPr/>
          <a:lstStyle>
            <a:lvl1pPr marL="457200" indent="-457200">
              <a:buNone/>
              <a:defRPr sz="2000" baseline="0">
                <a:solidFill>
                  <a:schemeClr val="bg2">
                    <a:lumMod val="10000"/>
                  </a:schemeClr>
                </a:solidFill>
              </a:defRPr>
            </a:lvl1pPr>
          </a:lstStyle>
          <a:p>
            <a:pPr lvl="0"/>
            <a:r>
              <a:rPr lang="en-US"/>
              <a:t>Edit Master text styles</a:t>
            </a:r>
          </a:p>
        </p:txBody>
      </p:sp>
    </p:spTree>
    <p:extLst>
      <p:ext uri="{BB962C8B-B14F-4D97-AF65-F5344CB8AC3E}">
        <p14:creationId xmlns:p14="http://schemas.microsoft.com/office/powerpoint/2010/main" val="3399912176"/>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Image and Sound Referenc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868DDA87-DEAC-9BBD-89F3-2AEB46755204}"/>
              </a:ext>
            </a:extLst>
          </p:cNvPr>
          <p:cNvSpPr txBox="1"/>
          <p:nvPr userDrawn="1"/>
        </p:nvSpPr>
        <p:spPr>
          <a:xfrm>
            <a:off x="2671282" y="564988"/>
            <a:ext cx="8682518" cy="963149"/>
          </a:xfrm>
          <a:prstGeom prst="rect">
            <a:avLst/>
          </a:prstGeom>
          <a:noFill/>
        </p:spPr>
        <p:txBody>
          <a:bodyPr wrap="square" rtlCol="0">
            <a:spAutoFit/>
          </a:bodyPr>
          <a:lstStyle/>
          <a:p>
            <a:pPr algn="ctr">
              <a:lnSpc>
                <a:spcPct val="70000"/>
              </a:lnSpc>
            </a:pPr>
            <a:r>
              <a:rPr lang="en-CA" sz="4000" b="1" dirty="0">
                <a:solidFill>
                  <a:schemeClr val="bg1"/>
                </a:solidFill>
              </a:rPr>
              <a:t>IMAGES ET RÉFÉRENCES SONORES</a:t>
            </a:r>
            <a:endParaRPr lang="en-US" sz="4000" b="1" dirty="0">
              <a:solidFill>
                <a:schemeClr val="bg1"/>
              </a:solidFill>
            </a:endParaRPr>
          </a:p>
        </p:txBody>
      </p:sp>
      <p:sp>
        <p:nvSpPr>
          <p:cNvPr id="7" name="Text Placeholder 2">
            <a:extLst>
              <a:ext uri="{FF2B5EF4-FFF2-40B4-BE49-F238E27FC236}">
                <a16:creationId xmlns:a16="http://schemas.microsoft.com/office/drawing/2014/main" id="{22AD040F-3190-ED40-A683-FF66B09A0EA6}"/>
              </a:ext>
            </a:extLst>
          </p:cNvPr>
          <p:cNvSpPr>
            <a:spLocks noGrp="1"/>
          </p:cNvSpPr>
          <p:nvPr>
            <p:ph type="body" sz="quarter" idx="15"/>
          </p:nvPr>
        </p:nvSpPr>
        <p:spPr>
          <a:xfrm>
            <a:off x="851192" y="1841277"/>
            <a:ext cx="10502608" cy="4250430"/>
          </a:xfrm>
          <a:prstGeom prst="rect">
            <a:avLst/>
          </a:prstGeom>
        </p:spPr>
        <p:txBody>
          <a:bodyPr/>
          <a:lstStyle>
            <a:lvl1pPr marL="457200" indent="-457200">
              <a:buNone/>
              <a:defRPr sz="2000" baseline="0">
                <a:solidFill>
                  <a:schemeClr val="bg2">
                    <a:lumMod val="10000"/>
                  </a:schemeClr>
                </a:solidFill>
              </a:defRPr>
            </a:lvl1pPr>
          </a:lstStyle>
          <a:p>
            <a:pPr lvl="0"/>
            <a:r>
              <a:rPr lang="en-US"/>
              <a:t>Edit Master text styles</a:t>
            </a:r>
          </a:p>
        </p:txBody>
      </p:sp>
    </p:spTree>
    <p:extLst>
      <p:ext uri="{BB962C8B-B14F-4D97-AF65-F5344CB8AC3E}">
        <p14:creationId xmlns:p14="http://schemas.microsoft.com/office/powerpoint/2010/main" val="2511494685"/>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Licensin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C7D2CAD6-6799-D5CC-7C31-C45CA9F42563}"/>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LICENCE ET ATTRIBUTION</a:t>
            </a:r>
            <a:endParaRPr lang="en-US" sz="4000" b="1" dirty="0">
              <a:solidFill>
                <a:schemeClr val="bg1"/>
              </a:solidFill>
            </a:endParaRPr>
          </a:p>
        </p:txBody>
      </p:sp>
      <p:sp>
        <p:nvSpPr>
          <p:cNvPr id="15" name="TextBox 14">
            <a:extLst>
              <a:ext uri="{FF2B5EF4-FFF2-40B4-BE49-F238E27FC236}">
                <a16:creationId xmlns:a16="http://schemas.microsoft.com/office/drawing/2014/main" id="{E46E8368-22D9-3BD5-42F9-B8A23A403F95}"/>
              </a:ext>
            </a:extLst>
          </p:cNvPr>
          <p:cNvSpPr txBox="1"/>
          <p:nvPr userDrawn="1"/>
        </p:nvSpPr>
        <p:spPr>
          <a:xfrm>
            <a:off x="1264820" y="1718034"/>
            <a:ext cx="9898062" cy="400110"/>
          </a:xfrm>
          <a:prstGeom prst="rect">
            <a:avLst/>
          </a:prstGeom>
          <a:noFill/>
        </p:spPr>
        <p:txBody>
          <a:bodyPr wrap="square" rtlCol="0">
            <a:spAutoFit/>
          </a:bodyPr>
          <a:lstStyle/>
          <a:p>
            <a:r>
              <a:rPr lang="en-US" sz="2000" dirty="0">
                <a:solidFill>
                  <a:schemeClr val="bg2">
                    <a:lumMod val="10000"/>
                  </a:schemeClr>
                </a:solidFill>
                <a:cs typeface="Arial" panose="020B0604020202020204" pitchFamily="34" charset="0"/>
              </a:rPr>
              <a:t>Citation </a:t>
            </a:r>
            <a:r>
              <a:rPr lang="en-US" sz="2000" dirty="0" err="1" smtClean="0">
                <a:solidFill>
                  <a:schemeClr val="bg2">
                    <a:lumMod val="10000"/>
                  </a:schemeClr>
                </a:solidFill>
                <a:cs typeface="Arial" panose="020B0604020202020204" pitchFamily="34" charset="0"/>
              </a:rPr>
              <a:t>suggérée</a:t>
            </a:r>
            <a:r>
              <a:rPr lang="en-US" sz="2000" dirty="0" smtClean="0">
                <a:solidFill>
                  <a:schemeClr val="bg2">
                    <a:lumMod val="10000"/>
                  </a:schemeClr>
                </a:solidFill>
                <a:cs typeface="Arial" panose="020B0604020202020204" pitchFamily="34" charset="0"/>
              </a:rPr>
              <a:t> :</a:t>
            </a:r>
            <a:endParaRPr lang="en-US" sz="2000" dirty="0">
              <a:solidFill>
                <a:schemeClr val="bg2">
                  <a:lumMod val="10000"/>
                </a:schemeClr>
              </a:solidFill>
              <a:cs typeface="Arial" panose="020B0604020202020204" pitchFamily="34" charset="0"/>
            </a:endParaRPr>
          </a:p>
        </p:txBody>
      </p:sp>
      <p:sp>
        <p:nvSpPr>
          <p:cNvPr id="16" name="TextBox 15">
            <a:extLst>
              <a:ext uri="{FF2B5EF4-FFF2-40B4-BE49-F238E27FC236}">
                <a16:creationId xmlns:a16="http://schemas.microsoft.com/office/drawing/2014/main" id="{2D43BA0A-3996-B349-9D31-25B3544BBB49}"/>
              </a:ext>
            </a:extLst>
          </p:cNvPr>
          <p:cNvSpPr txBox="1"/>
          <p:nvPr userDrawn="1"/>
        </p:nvSpPr>
        <p:spPr>
          <a:xfrm>
            <a:off x="1264819" y="3331152"/>
            <a:ext cx="10280737" cy="283154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sz="2000" b="0" i="0" u="none" strike="noStrike" kern="0" cap="none" spc="0" normalizeH="0" baseline="0" noProof="0" dirty="0" smtClean="0">
                <a:ln>
                  <a:noFill/>
                </a:ln>
                <a:solidFill>
                  <a:schemeClr val="bg2">
                    <a:lumMod val="10000"/>
                  </a:schemeClr>
                </a:solidFill>
                <a:effectLst/>
                <a:uLnTx/>
                <a:uFillTx/>
                <a:cs typeface="Arial" panose="020B0604020202020204" pitchFamily="34" charset="0"/>
              </a:rPr>
              <a:t>Pour obtenir une vue d'ensemble du projet et une liste complète des modules, veuillez consulter le site web du projet à l'adresse suivante</a:t>
            </a:r>
          </a:p>
          <a:p>
            <a:pPr marL="0" marR="0" lvl="0" indent="0" defTabSz="914400" eaLnBrk="1" fontAlgn="auto" latinLnBrk="0" hangingPunct="1">
              <a:lnSpc>
                <a:spcPct val="100000"/>
              </a:lnSpc>
              <a:spcBef>
                <a:spcPts val="0"/>
              </a:spcBef>
              <a:spcAft>
                <a:spcPts val="0"/>
              </a:spcAft>
              <a:buClrTx/>
              <a:buSzTx/>
              <a:buFontTx/>
              <a:buNone/>
              <a:tabLst/>
              <a:defRPr/>
            </a:pPr>
            <a:r>
              <a:rPr kumimoji="0" lang="fr-FR" sz="2000" b="0" i="0" u="none" strike="noStrike" kern="0" cap="none" spc="0" normalizeH="0" baseline="0" noProof="0" dirty="0" smtClean="0">
                <a:ln>
                  <a:noFill/>
                </a:ln>
                <a:solidFill>
                  <a:schemeClr val="bg2">
                    <a:lumMod val="10000"/>
                  </a:schemeClr>
                </a:solidFill>
                <a:effectLst/>
                <a:uLnTx/>
                <a:uFillTx/>
                <a:cs typeface="Arial" panose="020B0604020202020204" pitchFamily="34" charset="0"/>
                <a:hlinkClick r:id="rId3"/>
              </a:rPr>
              <a:t>https://sites.library.ualberta.ca/copyright/</a:t>
            </a:r>
            <a:r>
              <a:rPr kumimoji="0" lang="fr-FR" sz="2000" b="0" i="0" u="none" strike="noStrike" kern="0" cap="none" spc="0" normalizeH="0" baseline="0" noProof="0" dirty="0" smtClean="0">
                <a:ln>
                  <a:noFill/>
                </a:ln>
                <a:solidFill>
                  <a:schemeClr val="bg2">
                    <a:lumMod val="10000"/>
                  </a:schemeClr>
                </a:solidFill>
                <a:effectLst/>
                <a:uLnTx/>
                <a:uFillTx/>
                <a:cs typeface="Arial" panose="020B0604020202020204" pitchFamily="34" charset="0"/>
              </a:rPr>
              <a:t> </a:t>
            </a:r>
          </a:p>
          <a:p>
            <a:pPr marL="0" marR="0" lvl="0" indent="0" defTabSz="914400" eaLnBrk="1" fontAlgn="auto" latinLnBrk="0" hangingPunct="1">
              <a:lnSpc>
                <a:spcPct val="100000"/>
              </a:lnSpc>
              <a:spcBef>
                <a:spcPts val="0"/>
              </a:spcBef>
              <a:spcAft>
                <a:spcPts val="0"/>
              </a:spcAft>
              <a:buClrTx/>
              <a:buSzTx/>
              <a:buFontTx/>
              <a:buNone/>
              <a:tabLst/>
              <a:defRPr/>
            </a:pPr>
            <a:endParaRPr kumimoji="0" lang="en-CA" sz="2000" b="0" i="0" u="none" strike="noStrike" kern="0" cap="none" spc="0" normalizeH="0" baseline="0" noProof="0" dirty="0" smtClean="0">
              <a:ln>
                <a:noFill/>
              </a:ln>
              <a:solidFill>
                <a:schemeClr val="bg2">
                  <a:lumMod val="10000"/>
                </a:schemeClr>
              </a:solidFill>
              <a:effectLst/>
              <a:uLnTx/>
              <a:uFillTx/>
              <a:cs typeface="Arial" panose="020B060402020202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fr-FR" sz="2000" b="0" i="0" u="none" strike="noStrike" kern="0" cap="none" spc="0" normalizeH="0" baseline="0" noProof="0" dirty="0" smtClean="0">
                <a:ln>
                  <a:noFill/>
                </a:ln>
                <a:solidFill>
                  <a:schemeClr val="bg2">
                    <a:lumMod val="10000"/>
                  </a:schemeClr>
                </a:solidFill>
                <a:effectLst/>
                <a:uLnTx/>
                <a:uFillTx/>
                <a:cs typeface="Arial" panose="020B0604020202020204" pitchFamily="34" charset="0"/>
              </a:rPr>
              <a:t>Les questions, commentaires et suggestions devraient être adressés à </a:t>
            </a:r>
            <a:r>
              <a:rPr kumimoji="0" lang="fr-FR" sz="2000" b="0" i="0" u="none" strike="noStrike" kern="0" cap="none" spc="0" normalizeH="0" baseline="0" noProof="0" dirty="0" smtClean="0">
                <a:ln>
                  <a:noFill/>
                </a:ln>
                <a:solidFill>
                  <a:schemeClr val="bg2">
                    <a:lumMod val="10000"/>
                  </a:schemeClr>
                </a:solidFill>
                <a:effectLst/>
                <a:uLnTx/>
                <a:uFillTx/>
                <a:cs typeface="Arial" panose="020B0604020202020204" pitchFamily="34" charset="0"/>
                <a:hlinkClick r:id="rId4"/>
              </a:rPr>
              <a:t>ouc@ualberta.ca</a:t>
            </a:r>
            <a:r>
              <a:rPr kumimoji="0" lang="fr-FR" sz="2000" b="0" i="0" u="none" strike="noStrike" kern="0" cap="none" spc="0" normalizeH="0" baseline="0" noProof="0" dirty="0" smtClean="0">
                <a:ln>
                  <a:noFill/>
                </a:ln>
                <a:solidFill>
                  <a:schemeClr val="bg2">
                    <a:lumMod val="10000"/>
                  </a:schemeClr>
                </a:solidFill>
                <a:effectLst/>
                <a:uLnTx/>
                <a:uFillTx/>
                <a:cs typeface="Arial" panose="020B0604020202020204" pitchFamily="34" charset="0"/>
              </a:rPr>
              <a:t> </a:t>
            </a:r>
          </a:p>
          <a:p>
            <a:pPr marL="0" marR="0" lvl="0" indent="0" defTabSz="914400" eaLnBrk="1" fontAlgn="auto" latinLnBrk="0" hangingPunct="1">
              <a:lnSpc>
                <a:spcPct val="100000"/>
              </a:lnSpc>
              <a:spcBef>
                <a:spcPts val="0"/>
              </a:spcBef>
              <a:spcAft>
                <a:spcPts val="0"/>
              </a:spcAft>
              <a:buClrTx/>
              <a:buSzTx/>
              <a:buFontTx/>
              <a:buNone/>
              <a:tabLst/>
              <a:defRPr/>
            </a:pPr>
            <a:endParaRPr kumimoji="0" lang="en-CA" sz="2000" b="0" i="0" u="none" strike="noStrike" kern="0" cap="none" spc="0" normalizeH="0" baseline="0" noProof="0" dirty="0" smtClean="0">
              <a:ln>
                <a:noFill/>
              </a:ln>
              <a:solidFill>
                <a:schemeClr val="bg2">
                  <a:lumMod val="10000"/>
                </a:schemeClr>
              </a:solidFill>
              <a:effectLst/>
              <a:uLnTx/>
              <a:uFillTx/>
              <a:cs typeface="Arial" panose="020B060402020202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fr-FR" sz="2000" b="0" i="0" u="none" strike="noStrike" kern="0" cap="none" spc="0" normalizeH="0" baseline="0" noProof="0" dirty="0" smtClean="0">
                <a:ln>
                  <a:noFill/>
                </a:ln>
                <a:solidFill>
                  <a:schemeClr val="bg2">
                    <a:lumMod val="10000"/>
                  </a:schemeClr>
                </a:solidFill>
                <a:effectLst/>
                <a:uLnTx/>
                <a:uFillTx/>
                <a:cs typeface="Arial" panose="020B0604020202020204" pitchFamily="34" charset="0"/>
              </a:rPr>
              <a:t>Ce module est disponible sous une licence </a:t>
            </a:r>
            <a:r>
              <a:rPr kumimoji="0" lang="fr-FR" sz="2000" b="0" i="0" u="none" strike="noStrike" kern="0" cap="none" spc="0" normalizeH="0" baseline="0" noProof="0" dirty="0" smtClean="0">
                <a:ln>
                  <a:noFill/>
                </a:ln>
                <a:solidFill>
                  <a:schemeClr val="bg2">
                    <a:lumMod val="10000"/>
                  </a:schemeClr>
                </a:solidFill>
                <a:effectLst/>
                <a:uLnTx/>
                <a:uFillTx/>
                <a:cs typeface="Arial" panose="020B0604020202020204" pitchFamily="34" charset="0"/>
                <a:hlinkClick r:id="rId5"/>
              </a:rPr>
              <a:t>Creative Commons Attribution 4.0 International</a:t>
            </a:r>
            <a:endParaRPr kumimoji="0" lang="en-CA" sz="1800" b="0" i="0" u="none" strike="noStrike" kern="0" cap="none" spc="0" normalizeH="0" baseline="0" noProof="0" dirty="0" smtClean="0">
              <a:ln>
                <a:noFill/>
              </a:ln>
              <a:solidFill>
                <a:schemeClr val="bg2">
                  <a:lumMod val="10000"/>
                </a:schemeClr>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chemeClr val="bg2">
                  <a:lumMod val="10000"/>
                </a:schemeClr>
              </a:solidFill>
              <a:effectLst/>
              <a:uLnTx/>
              <a:uFillTx/>
            </a:endParaRPr>
          </a:p>
        </p:txBody>
      </p:sp>
      <p:sp>
        <p:nvSpPr>
          <p:cNvPr id="17" name="Text Placeholder 6"/>
          <p:cNvSpPr>
            <a:spLocks noGrp="1"/>
          </p:cNvSpPr>
          <p:nvPr>
            <p:ph type="body" sz="quarter" idx="10" hasCustomPrompt="1"/>
          </p:nvPr>
        </p:nvSpPr>
        <p:spPr>
          <a:xfrm>
            <a:off x="1872592" y="2253600"/>
            <a:ext cx="9290290" cy="784800"/>
          </a:xfrm>
          <a:prstGeom prst="rect">
            <a:avLst/>
          </a:prstGeom>
        </p:spPr>
        <p:txBody>
          <a:bodyPr/>
          <a:lstStyle>
            <a:lvl1pPr marL="0" indent="0">
              <a:buFontTx/>
              <a:buNone/>
              <a:defRPr sz="2000" baseline="0">
                <a:solidFill>
                  <a:schemeClr val="bg2">
                    <a:lumMod val="10000"/>
                  </a:schemeClr>
                </a:solidFill>
                <a:latin typeface="Arial" panose="020B0604020202020204" pitchFamily="34" charset="0"/>
                <a:cs typeface="Arial" panose="020B0604020202020204" pitchFamily="34" charset="0"/>
              </a:defRPr>
            </a:lvl1pPr>
            <a:lvl2pPr>
              <a:defRPr>
                <a:solidFill>
                  <a:schemeClr val="bg2">
                    <a:lumMod val="10000"/>
                  </a:schemeClr>
                </a:solidFill>
              </a:defRPr>
            </a:lvl2pPr>
            <a:lvl3pPr>
              <a:defRPr>
                <a:solidFill>
                  <a:schemeClr val="bg2">
                    <a:lumMod val="10000"/>
                  </a:schemeClr>
                </a:solidFill>
              </a:defRPr>
            </a:lvl3pPr>
            <a:lvl4pPr>
              <a:defRPr>
                <a:solidFill>
                  <a:schemeClr val="bg2">
                    <a:lumMod val="10000"/>
                  </a:schemeClr>
                </a:solidFill>
              </a:defRPr>
            </a:lvl4pPr>
            <a:lvl5pPr>
              <a:defRPr>
                <a:solidFill>
                  <a:schemeClr val="bg2">
                    <a:lumMod val="10000"/>
                  </a:schemeClr>
                </a:solidFill>
              </a:defRPr>
            </a:lvl5pPr>
          </a:lstStyle>
          <a:p>
            <a:pPr lvl="0"/>
            <a:r>
              <a:rPr lang="en-US" dirty="0" err="1" smtClean="0"/>
              <a:t>Université</a:t>
            </a:r>
            <a:r>
              <a:rPr lang="en-US" dirty="0" smtClean="0"/>
              <a:t> de </a:t>
            </a:r>
            <a:r>
              <a:rPr lang="en-US" dirty="0" err="1" smtClean="0"/>
              <a:t>l’Alberta</a:t>
            </a:r>
            <a:r>
              <a:rPr lang="en-US" dirty="0" smtClean="0"/>
              <a:t>. (</a:t>
            </a:r>
            <a:r>
              <a:rPr lang="en-US" dirty="0" err="1" smtClean="0"/>
              <a:t>Année</a:t>
            </a:r>
            <a:r>
              <a:rPr lang="en-US" dirty="0" smtClean="0"/>
              <a:t>). </a:t>
            </a:r>
            <a:r>
              <a:rPr lang="en-US" dirty="0" err="1" smtClean="0"/>
              <a:t>Titre</a:t>
            </a:r>
            <a:r>
              <a:rPr lang="en-US" dirty="0" smtClean="0"/>
              <a:t>. Module </a:t>
            </a:r>
            <a:r>
              <a:rPr lang="en-US" dirty="0" err="1" smtClean="0"/>
              <a:t>d’enseignment</a:t>
            </a:r>
            <a:r>
              <a:rPr lang="en-US" dirty="0" smtClean="0"/>
              <a:t> à </a:t>
            </a:r>
            <a:r>
              <a:rPr lang="en-US" dirty="0" err="1" smtClean="0"/>
              <a:t>l’ouverture</a:t>
            </a:r>
            <a:r>
              <a:rPr lang="en-US" dirty="0" smtClean="0"/>
              <a:t> au droit </a:t>
            </a:r>
            <a:r>
              <a:rPr lang="en-US" dirty="0" err="1" smtClean="0"/>
              <a:t>d’auteur</a:t>
            </a:r>
            <a:r>
              <a:rPr lang="en-US" dirty="0" smtClean="0"/>
              <a:t>. [</a:t>
            </a:r>
            <a:r>
              <a:rPr lang="en-US" dirty="0" err="1" smtClean="0"/>
              <a:t>en</a:t>
            </a:r>
            <a:r>
              <a:rPr lang="en-US" dirty="0" smtClean="0"/>
              <a:t> italics]. https://sites.library.ualberta.ca/copyright/ [</a:t>
            </a:r>
            <a:r>
              <a:rPr lang="en-US" dirty="0" err="1" smtClean="0"/>
              <a:t>en</a:t>
            </a:r>
            <a:r>
              <a:rPr lang="en-US" dirty="0" smtClean="0"/>
              <a:t> </a:t>
            </a:r>
            <a:r>
              <a:rPr lang="en-US" dirty="0" err="1" smtClean="0"/>
              <a:t>hyperlien</a:t>
            </a:r>
            <a:r>
              <a:rPr lang="en-US" dirty="0" smtClean="0"/>
              <a:t>]</a:t>
            </a:r>
          </a:p>
          <a:p>
            <a:pPr lvl="0"/>
            <a:endParaRPr lang="en-CA" dirty="0"/>
          </a:p>
        </p:txBody>
      </p:sp>
    </p:spTree>
    <p:extLst>
      <p:ext uri="{BB962C8B-B14F-4D97-AF65-F5344CB8AC3E}">
        <p14:creationId xmlns:p14="http://schemas.microsoft.com/office/powerpoint/2010/main" val="66276169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a:prstGeom prst="rect">
            <a:avLst/>
          </a:prstGeom>
        </p:spPr>
        <p:txBody>
          <a:bodyPr anchor="b"/>
          <a:lstStyle>
            <a:lvl1pPr algn="ctr">
              <a:defRPr sz="6000" b="1" i="0" baseline="0">
                <a:solidFill>
                  <a:srgbClr val="95263F"/>
                </a:solidFill>
                <a:latin typeface="Arial" panose="020B0604020202020204" pitchFamily="34" charset="0"/>
              </a:defRPr>
            </a:lvl1pPr>
          </a:lstStyle>
          <a:p>
            <a:r>
              <a:rPr lang="en-US" dirty="0"/>
              <a:t>Level 1</a:t>
            </a:r>
          </a:p>
        </p:txBody>
      </p:sp>
      <p:sp>
        <p:nvSpPr>
          <p:cNvPr id="3" name="Subtitle 2"/>
          <p:cNvSpPr>
            <a:spLocks noGrp="1"/>
          </p:cNvSpPr>
          <p:nvPr>
            <p:ph type="subTitle" idx="1" hasCustomPrompt="1"/>
          </p:nvPr>
        </p:nvSpPr>
        <p:spPr>
          <a:xfrm>
            <a:off x="1524000" y="3602038"/>
            <a:ext cx="9144000" cy="1655762"/>
          </a:xfrm>
          <a:prstGeom prst="rect">
            <a:avLst/>
          </a:prstGeom>
        </p:spPr>
        <p:txBody>
          <a:bodyPr/>
          <a:lstStyle>
            <a:lvl1pPr marL="0" indent="0" algn="ctr">
              <a:buNone/>
              <a:defRPr sz="2400" b="0" i="0" baseline="0">
                <a:solidFill>
                  <a:schemeClr val="bg2">
                    <a:lumMod val="10000"/>
                  </a:schemeClr>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a:t>
            </a:r>
          </a:p>
        </p:txBody>
      </p:sp>
      <p:pic>
        <p:nvPicPr>
          <p:cNvPr id="5" name="Picture 2" descr="Image result for cc-by">
            <a:hlinkClick r:id="rId3"/>
            <a:extLst>
              <a:ext uri="{FF2B5EF4-FFF2-40B4-BE49-F238E27FC236}">
                <a16:creationId xmlns:a16="http://schemas.microsoft.com/office/drawing/2014/main" id="{8A1D796D-C3F4-644D-AFE2-C1D569F25E17}"/>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0560127" y="5880819"/>
            <a:ext cx="1106542" cy="390456"/>
          </a:xfrm>
          <a:prstGeom prst="rect">
            <a:avLst/>
          </a:prstGeom>
          <a:noFill/>
          <a:extLst>
            <a:ext uri="{909E8E84-426E-40DD-AFC4-6F175D3DCCD1}">
              <a14:hiddenFill xmlns:a14="http://schemas.microsoft.com/office/drawing/2010/main">
                <a:solidFill>
                  <a:srgbClr val="FFFFFF"/>
                </a:solidFill>
              </a14:hiddenFill>
            </a:ext>
          </a:extLst>
        </p:spPr>
      </p:pic>
      <p:sp>
        <p:nvSpPr>
          <p:cNvPr id="10" name="Text Placeholder 9">
            <a:extLst>
              <a:ext uri="{FF2B5EF4-FFF2-40B4-BE49-F238E27FC236}">
                <a16:creationId xmlns:a16="http://schemas.microsoft.com/office/drawing/2014/main" id="{359AE153-4C4A-6144-9B44-62D21BBF296A}"/>
              </a:ext>
            </a:extLst>
          </p:cNvPr>
          <p:cNvSpPr>
            <a:spLocks noGrp="1"/>
          </p:cNvSpPr>
          <p:nvPr>
            <p:ph type="body" sz="quarter" idx="10" hasCustomPrompt="1"/>
          </p:nvPr>
        </p:nvSpPr>
        <p:spPr>
          <a:xfrm>
            <a:off x="10380663" y="6270625"/>
            <a:ext cx="1428750" cy="374650"/>
          </a:xfrm>
          <a:prstGeom prst="rect">
            <a:avLst/>
          </a:prstGeom>
        </p:spPr>
        <p:txBody>
          <a:bodyPr/>
          <a:lstStyle>
            <a:lvl1pPr marL="0" indent="0" algn="ctr">
              <a:buNone/>
              <a:defRPr sz="1800">
                <a:solidFill>
                  <a:schemeClr val="bg2">
                    <a:lumMod val="10000"/>
                  </a:schemeClr>
                </a:solidFill>
              </a:defRPr>
            </a:lvl1pPr>
          </a:lstStyle>
          <a:p>
            <a:pPr lvl="0"/>
            <a:r>
              <a:rPr lang="en-US" dirty="0"/>
              <a:t>Month Year</a:t>
            </a:r>
          </a:p>
        </p:txBody>
      </p:sp>
      <p:pic>
        <p:nvPicPr>
          <p:cNvPr id="8" name="Picture 7"/>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706809" y="4396582"/>
            <a:ext cx="2718000" cy="742920"/>
          </a:xfrm>
          <a:prstGeom prst="rect">
            <a:avLst/>
          </a:prstGeom>
        </p:spPr>
      </p:pic>
      <p:sp>
        <p:nvSpPr>
          <p:cNvPr id="9" name="TextBox 8">
            <a:extLst>
              <a:ext uri="{FF2B5EF4-FFF2-40B4-BE49-F238E27FC236}">
                <a16:creationId xmlns:a16="http://schemas.microsoft.com/office/drawing/2014/main" id="{3A1B8990-C105-9E49-8D7D-DB893DD49280}"/>
              </a:ext>
            </a:extLst>
          </p:cNvPr>
          <p:cNvSpPr txBox="1"/>
          <p:nvPr userDrawn="1"/>
        </p:nvSpPr>
        <p:spPr>
          <a:xfrm>
            <a:off x="2228424" y="6134784"/>
            <a:ext cx="7735152" cy="430887"/>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100" b="0" i="0" u="none" strike="noStrike" kern="0" cap="none" spc="0" normalizeH="0" baseline="0" noProof="0" dirty="0">
                <a:ln>
                  <a:noFill/>
                </a:ln>
                <a:solidFill>
                  <a:prstClr val="black"/>
                </a:solidFill>
                <a:effectLst/>
                <a:uLnTx/>
                <a:uFillTx/>
              </a:rPr>
              <a:t>Ce module éducatif </a:t>
            </a:r>
            <a:r>
              <a:rPr kumimoji="0" lang="fr-FR" sz="1100" b="0" i="0" u="none" strike="noStrike" kern="0" cap="none" spc="0" normalizeH="0" baseline="0" noProof="0" dirty="0" smtClean="0">
                <a:ln>
                  <a:noFill/>
                </a:ln>
                <a:solidFill>
                  <a:prstClr val="black"/>
                </a:solidFill>
                <a:effectLst/>
                <a:uLnTx/>
                <a:uFillTx/>
              </a:rPr>
              <a:t>n’est </a:t>
            </a:r>
            <a:r>
              <a:rPr kumimoji="0" lang="fr-FR" sz="1100" b="0" i="0" u="none" strike="noStrike" kern="0" cap="none" spc="0" normalizeH="0" baseline="0" noProof="0" dirty="0">
                <a:ln>
                  <a:noFill/>
                </a:ln>
                <a:solidFill>
                  <a:prstClr val="black"/>
                </a:solidFill>
                <a:effectLst/>
                <a:uLnTx/>
                <a:uFillTx/>
              </a:rPr>
              <a:t>pas destiné à fournir des conseils juridiques. Tous les modules </a:t>
            </a:r>
            <a:r>
              <a:rPr kumimoji="0" lang="fr-FR" sz="1100" b="0" i="0" u="none" strike="noStrike" kern="0" cap="none" spc="0" normalizeH="0" baseline="0" noProof="0" dirty="0" smtClean="0">
                <a:ln>
                  <a:noFill/>
                </a:ln>
                <a:solidFill>
                  <a:prstClr val="black"/>
                </a:solidFill>
                <a:effectLst/>
                <a:uLnTx/>
                <a:uFillTx/>
              </a:rPr>
              <a:t>d’Ouverture </a:t>
            </a:r>
            <a:r>
              <a:rPr kumimoji="0" lang="fr-FR" sz="1100" b="0" i="0" u="none" strike="noStrike" kern="0" cap="none" spc="0" normalizeH="0" baseline="0" noProof="0" dirty="0">
                <a:ln>
                  <a:noFill/>
                </a:ln>
                <a:solidFill>
                  <a:prstClr val="black"/>
                </a:solidFill>
                <a:effectLst/>
                <a:uLnTx/>
                <a:uFillTx/>
              </a:rPr>
              <a:t>au droit </a:t>
            </a:r>
            <a:r>
              <a:rPr kumimoji="0" lang="fr-FR" sz="1100" b="0" i="0" u="none" strike="noStrike" kern="0" cap="none" spc="0" normalizeH="0" baseline="0" noProof="0" dirty="0" smtClean="0">
                <a:ln>
                  <a:noFill/>
                </a:ln>
                <a:solidFill>
                  <a:prstClr val="black"/>
                </a:solidFill>
                <a:effectLst/>
                <a:uLnTx/>
                <a:uFillTx/>
              </a:rPr>
              <a:t>d’auteur </a:t>
            </a:r>
            <a:br>
              <a:rPr kumimoji="0" lang="fr-FR" sz="1100" b="0" i="0" u="none" strike="noStrike" kern="0" cap="none" spc="0" normalizeH="0" baseline="0" noProof="0" dirty="0" smtClean="0">
                <a:ln>
                  <a:noFill/>
                </a:ln>
                <a:solidFill>
                  <a:prstClr val="black"/>
                </a:solidFill>
                <a:effectLst/>
                <a:uLnTx/>
                <a:uFillTx/>
              </a:rPr>
            </a:br>
            <a:r>
              <a:rPr kumimoji="0" lang="fr-FR" sz="1100" b="0" i="0" u="none" strike="noStrike" kern="0" cap="none" spc="0" normalizeH="0" baseline="0" noProof="0" dirty="0" smtClean="0">
                <a:ln>
                  <a:noFill/>
                </a:ln>
                <a:solidFill>
                  <a:prstClr val="black"/>
                </a:solidFill>
                <a:effectLst/>
                <a:uLnTx/>
                <a:uFillTx/>
              </a:rPr>
              <a:t>sont </a:t>
            </a:r>
            <a:r>
              <a:rPr kumimoji="0" lang="fr-FR" sz="1100" b="0" i="0" u="none" strike="noStrike" kern="0" cap="none" spc="0" normalizeH="0" baseline="0" noProof="0" dirty="0">
                <a:ln>
                  <a:noFill/>
                </a:ln>
                <a:solidFill>
                  <a:prstClr val="black"/>
                </a:solidFill>
                <a:effectLst/>
                <a:uLnTx/>
                <a:uFillTx/>
              </a:rPr>
              <a:t>mis à disposition sous une </a:t>
            </a:r>
            <a:r>
              <a:rPr kumimoji="0" lang="fr-FR" sz="1100" b="0" i="0" u="none" strike="noStrike" kern="0" cap="none" spc="0" normalizeH="0" baseline="0" noProof="0" dirty="0">
                <a:ln>
                  <a:noFill/>
                </a:ln>
                <a:solidFill>
                  <a:prstClr val="black"/>
                </a:solidFill>
                <a:effectLst/>
                <a:uLnTx/>
                <a:uFillTx/>
                <a:hlinkClick r:id="rId6"/>
              </a:rPr>
              <a:t>licence internationale Creative Commons Attribution 4.0 (CC-BY-4.0).</a:t>
            </a:r>
            <a:endParaRPr kumimoji="0" lang="en-US" sz="1400" b="0" i="0" u="none" strike="noStrike" kern="0" cap="none" spc="0" normalizeH="0" baseline="0" noProof="0" dirty="0">
              <a:ln>
                <a:noFill/>
              </a:ln>
              <a:solidFill>
                <a:prstClr val="black"/>
              </a:solidFill>
              <a:effectLst/>
              <a:uLnTx/>
              <a:uFillTx/>
            </a:endParaRPr>
          </a:p>
        </p:txBody>
      </p:sp>
    </p:spTree>
    <p:extLst>
      <p:ext uri="{BB962C8B-B14F-4D97-AF65-F5344CB8AC3E}">
        <p14:creationId xmlns:p14="http://schemas.microsoft.com/office/powerpoint/2010/main" val="2468983770"/>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Contributor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96E61AE0-6BCB-088C-037D-8C242395084D}"/>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COLLABORATEURS</a:t>
            </a:r>
            <a:endParaRPr lang="en-US" sz="4000" b="1" dirty="0">
              <a:solidFill>
                <a:schemeClr val="bg1"/>
              </a:solidFill>
            </a:endParaRPr>
          </a:p>
        </p:txBody>
      </p:sp>
      <p:sp>
        <p:nvSpPr>
          <p:cNvPr id="12" name="Rectangle 11">
            <a:extLst>
              <a:ext uri="{FF2B5EF4-FFF2-40B4-BE49-F238E27FC236}">
                <a16:creationId xmlns:a16="http://schemas.microsoft.com/office/drawing/2014/main" id="{E2991D91-1DDD-C39F-F2C5-D3B5C76692ED}"/>
              </a:ext>
            </a:extLst>
          </p:cNvPr>
          <p:cNvSpPr/>
          <p:nvPr userDrawn="1"/>
        </p:nvSpPr>
        <p:spPr>
          <a:xfrm>
            <a:off x="1233354" y="1800000"/>
            <a:ext cx="3960000" cy="718782"/>
          </a:xfrm>
          <a:prstGeom prst="rect">
            <a:avLst/>
          </a:prstGeom>
          <a:solidFill>
            <a:srgbClr val="879F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Bureau du droit </a:t>
            </a:r>
            <a:r>
              <a:rPr lang="en-US" b="1" dirty="0" err="1">
                <a:latin typeface="Arial" panose="020B0604020202020204" pitchFamily="34" charset="0"/>
                <a:cs typeface="Arial" panose="020B0604020202020204" pitchFamily="34" charset="0"/>
              </a:rPr>
              <a:t>d'auteur</a:t>
            </a:r>
            <a:endParaRPr lang="en-US" b="1" dirty="0">
              <a:latin typeface="Arial" panose="020B0604020202020204" pitchFamily="34" charset="0"/>
              <a:cs typeface="Arial" panose="020B0604020202020204" pitchFamily="34" charset="0"/>
            </a:endParaRPr>
          </a:p>
        </p:txBody>
      </p:sp>
      <p:sp>
        <p:nvSpPr>
          <p:cNvPr id="13" name="Rectangle 12">
            <a:extLst>
              <a:ext uri="{FF2B5EF4-FFF2-40B4-BE49-F238E27FC236}">
                <a16:creationId xmlns:a16="http://schemas.microsoft.com/office/drawing/2014/main" id="{D914F864-07AB-BDE8-0A2A-672D39FE479D}"/>
              </a:ext>
            </a:extLst>
          </p:cNvPr>
          <p:cNvSpPr/>
          <p:nvPr userDrawn="1"/>
        </p:nvSpPr>
        <p:spPr>
          <a:xfrm>
            <a:off x="7018869" y="4326850"/>
            <a:ext cx="3960000" cy="718782"/>
          </a:xfrm>
          <a:prstGeom prst="rect">
            <a:avLst/>
          </a:prstGeom>
          <a:solidFill>
            <a:srgbClr val="879F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a:latin typeface="Arial" panose="020B0604020202020204" pitchFamily="34" charset="0"/>
                <a:cs typeface="Arial" panose="020B0604020202020204" pitchFamily="34" charset="0"/>
              </a:rPr>
              <a:t>Faculté</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d'éducation</a:t>
            </a:r>
            <a:endParaRPr lang="en-US" b="1" dirty="0">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17B403CF-6BEE-D96D-D755-B005DC31F156}"/>
              </a:ext>
            </a:extLst>
          </p:cNvPr>
          <p:cNvSpPr txBox="1"/>
          <p:nvPr userDrawn="1"/>
        </p:nvSpPr>
        <p:spPr>
          <a:xfrm>
            <a:off x="7018870" y="5143526"/>
            <a:ext cx="3960000" cy="424732"/>
          </a:xfrm>
          <a:prstGeom prst="rect">
            <a:avLst/>
          </a:prstGeom>
          <a:noFill/>
        </p:spPr>
        <p:txBody>
          <a:bodyPr wrap="square" rtlCol="0">
            <a:spAutoFit/>
          </a:bodyPr>
          <a:lstStyle/>
          <a:p>
            <a:pPr algn="ctr">
              <a:lnSpc>
                <a:spcPct val="120000"/>
              </a:lnSpc>
            </a:pPr>
            <a:r>
              <a:rPr lang="en-US" dirty="0">
                <a:solidFill>
                  <a:schemeClr val="bg2">
                    <a:lumMod val="10000"/>
                  </a:schemeClr>
                </a:solidFill>
                <a:latin typeface="Arial" panose="020B0604020202020204" pitchFamily="34" charset="0"/>
                <a:cs typeface="Arial" panose="020B0604020202020204" pitchFamily="34" charset="0"/>
              </a:rPr>
              <a:t>Michael B. McNally </a:t>
            </a:r>
          </a:p>
        </p:txBody>
      </p:sp>
      <p:sp>
        <p:nvSpPr>
          <p:cNvPr id="15" name="Rectangle 14">
            <a:extLst>
              <a:ext uri="{FF2B5EF4-FFF2-40B4-BE49-F238E27FC236}">
                <a16:creationId xmlns:a16="http://schemas.microsoft.com/office/drawing/2014/main" id="{3FB67B40-CE94-DBC6-5555-2E9CE4BC79B2}"/>
              </a:ext>
            </a:extLst>
          </p:cNvPr>
          <p:cNvSpPr/>
          <p:nvPr userDrawn="1"/>
        </p:nvSpPr>
        <p:spPr>
          <a:xfrm>
            <a:off x="7018869" y="1800000"/>
            <a:ext cx="3960000" cy="718782"/>
          </a:xfrm>
          <a:prstGeom prst="rect">
            <a:avLst/>
          </a:prstGeom>
          <a:solidFill>
            <a:srgbClr val="879F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latin typeface="Arial" panose="020B0604020202020204" pitchFamily="34" charset="0"/>
                <a:cs typeface="Arial" panose="020B0604020202020204" pitchFamily="34" charset="0"/>
              </a:rPr>
              <a:t>Centre pour l'enseignement </a:t>
            </a:r>
            <a:r>
              <a:rPr lang="fr-FR" b="1" dirty="0" smtClean="0">
                <a:latin typeface="Arial" panose="020B0604020202020204" pitchFamily="34" charset="0"/>
                <a:cs typeface="Arial" panose="020B0604020202020204" pitchFamily="34" charset="0"/>
              </a:rPr>
              <a:t/>
            </a:r>
            <a:br>
              <a:rPr lang="fr-FR" b="1" dirty="0" smtClean="0">
                <a:latin typeface="Arial" panose="020B0604020202020204" pitchFamily="34" charset="0"/>
                <a:cs typeface="Arial" panose="020B0604020202020204" pitchFamily="34" charset="0"/>
              </a:rPr>
            </a:br>
            <a:r>
              <a:rPr lang="fr-FR" b="1" dirty="0" smtClean="0">
                <a:latin typeface="Arial" panose="020B0604020202020204" pitchFamily="34" charset="0"/>
                <a:cs typeface="Arial" panose="020B0604020202020204" pitchFamily="34" charset="0"/>
              </a:rPr>
              <a:t>et </a:t>
            </a:r>
            <a:r>
              <a:rPr lang="fr-FR" b="1" dirty="0">
                <a:latin typeface="Arial" panose="020B0604020202020204" pitchFamily="34" charset="0"/>
                <a:cs typeface="Arial" panose="020B0604020202020204" pitchFamily="34" charset="0"/>
              </a:rPr>
              <a:t>l'apprentissage</a:t>
            </a:r>
            <a:endParaRPr lang="en-US" b="1" dirty="0">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ED64F4B0-8F73-4942-4CCD-E68B6320784A}"/>
              </a:ext>
            </a:extLst>
          </p:cNvPr>
          <p:cNvSpPr txBox="1"/>
          <p:nvPr userDrawn="1"/>
        </p:nvSpPr>
        <p:spPr>
          <a:xfrm>
            <a:off x="7018869" y="2597722"/>
            <a:ext cx="3960000" cy="424732"/>
          </a:xfrm>
          <a:prstGeom prst="rect">
            <a:avLst/>
          </a:prstGeom>
          <a:noFill/>
        </p:spPr>
        <p:txBody>
          <a:bodyPr wrap="square" rtlCol="0">
            <a:spAutoFit/>
          </a:bodyPr>
          <a:lstStyle/>
          <a:p>
            <a:pPr algn="ctr">
              <a:lnSpc>
                <a:spcPct val="120000"/>
              </a:lnSpc>
            </a:pPr>
            <a:r>
              <a:rPr lang="en-US" dirty="0">
                <a:solidFill>
                  <a:schemeClr val="bg2">
                    <a:lumMod val="10000"/>
                  </a:schemeClr>
                </a:solidFill>
                <a:latin typeface="Arial" panose="020B0604020202020204" pitchFamily="34" charset="0"/>
                <a:cs typeface="Arial" panose="020B0604020202020204" pitchFamily="34" charset="0"/>
              </a:rPr>
              <a:t>Graeme Pate</a:t>
            </a:r>
          </a:p>
        </p:txBody>
      </p:sp>
      <p:sp>
        <p:nvSpPr>
          <p:cNvPr id="19" name="Rectangle 18">
            <a:extLst>
              <a:ext uri="{FF2B5EF4-FFF2-40B4-BE49-F238E27FC236}">
                <a16:creationId xmlns:a16="http://schemas.microsoft.com/office/drawing/2014/main" id="{4DBA6D7E-307C-C120-4990-C167945A7CBD}"/>
              </a:ext>
            </a:extLst>
          </p:cNvPr>
          <p:cNvSpPr/>
          <p:nvPr userDrawn="1"/>
        </p:nvSpPr>
        <p:spPr>
          <a:xfrm>
            <a:off x="1233354" y="4323450"/>
            <a:ext cx="3960000" cy="718782"/>
          </a:xfrm>
          <a:prstGeom prst="rect">
            <a:avLst/>
          </a:prstGeom>
          <a:solidFill>
            <a:srgbClr val="879F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latin typeface="Arial" panose="020B0604020202020204" pitchFamily="34" charset="0"/>
                <a:cs typeface="Arial" panose="020B0604020202020204" pitchFamily="34" charset="0"/>
              </a:rPr>
              <a:t>Bibliothèque de l'Université </a:t>
            </a:r>
            <a:r>
              <a:rPr lang="fr-FR" b="1" dirty="0" smtClean="0">
                <a:latin typeface="Arial" panose="020B0604020202020204" pitchFamily="34" charset="0"/>
                <a:cs typeface="Arial" panose="020B0604020202020204" pitchFamily="34" charset="0"/>
              </a:rPr>
              <a:t/>
            </a:r>
            <a:br>
              <a:rPr lang="fr-FR" b="1" dirty="0" smtClean="0">
                <a:latin typeface="Arial" panose="020B0604020202020204" pitchFamily="34" charset="0"/>
                <a:cs typeface="Arial" panose="020B0604020202020204" pitchFamily="34" charset="0"/>
              </a:rPr>
            </a:br>
            <a:r>
              <a:rPr lang="fr-FR" b="1" dirty="0" smtClean="0">
                <a:latin typeface="Arial" panose="020B0604020202020204" pitchFamily="34" charset="0"/>
                <a:cs typeface="Arial" panose="020B0604020202020204" pitchFamily="34" charset="0"/>
              </a:rPr>
              <a:t>de </a:t>
            </a:r>
            <a:r>
              <a:rPr lang="fr-FR" b="1" dirty="0">
                <a:latin typeface="Arial" panose="020B0604020202020204" pitchFamily="34" charset="0"/>
                <a:cs typeface="Arial" panose="020B0604020202020204" pitchFamily="34" charset="0"/>
              </a:rPr>
              <a:t>l'Alberta</a:t>
            </a:r>
            <a:endParaRPr lang="en-US" b="1" dirty="0">
              <a:latin typeface="Arial" panose="020B0604020202020204" pitchFamily="34" charset="0"/>
              <a:cs typeface="Arial" panose="020B0604020202020204" pitchFamily="34" charset="0"/>
            </a:endParaRPr>
          </a:p>
        </p:txBody>
      </p:sp>
      <p:sp>
        <p:nvSpPr>
          <p:cNvPr id="20" name="TextBox 19">
            <a:extLst>
              <a:ext uri="{FF2B5EF4-FFF2-40B4-BE49-F238E27FC236}">
                <a16:creationId xmlns:a16="http://schemas.microsoft.com/office/drawing/2014/main" id="{A9A8F60D-F6F5-1DD7-7281-43A348B02998}"/>
              </a:ext>
            </a:extLst>
          </p:cNvPr>
          <p:cNvSpPr txBox="1"/>
          <p:nvPr userDrawn="1"/>
        </p:nvSpPr>
        <p:spPr>
          <a:xfrm>
            <a:off x="1233354" y="5143526"/>
            <a:ext cx="3959999" cy="757130"/>
          </a:xfrm>
          <a:prstGeom prst="rect">
            <a:avLst/>
          </a:prstGeom>
          <a:noFill/>
        </p:spPr>
        <p:txBody>
          <a:bodyPr wrap="square" rtlCol="0">
            <a:spAutoFit/>
          </a:bodyPr>
          <a:lstStyle/>
          <a:p>
            <a:pPr algn="ctr">
              <a:lnSpc>
                <a:spcPct val="120000"/>
              </a:lnSpc>
            </a:pPr>
            <a:r>
              <a:rPr lang="en-US" dirty="0">
                <a:solidFill>
                  <a:schemeClr val="bg2">
                    <a:lumMod val="10000"/>
                  </a:schemeClr>
                </a:solidFill>
                <a:latin typeface="Arial" panose="020B0604020202020204" pitchFamily="34" charset="0"/>
                <a:cs typeface="Arial" panose="020B0604020202020204" pitchFamily="34" charset="0"/>
              </a:rPr>
              <a:t>Denis Lacroix</a:t>
            </a:r>
          </a:p>
          <a:p>
            <a:pPr algn="ctr">
              <a:lnSpc>
                <a:spcPct val="120000"/>
              </a:lnSpc>
            </a:pPr>
            <a:r>
              <a:rPr lang="en-US" dirty="0">
                <a:solidFill>
                  <a:schemeClr val="bg2">
                    <a:lumMod val="10000"/>
                  </a:schemeClr>
                </a:solidFill>
                <a:latin typeface="Arial" panose="020B0604020202020204" pitchFamily="34" charset="0"/>
                <a:cs typeface="Arial" panose="020B0604020202020204" pitchFamily="34" charset="0"/>
              </a:rPr>
              <a:t>Martine Iradukunda</a:t>
            </a:r>
          </a:p>
        </p:txBody>
      </p:sp>
      <p:sp>
        <p:nvSpPr>
          <p:cNvPr id="21" name="TextBox 20">
            <a:extLst>
              <a:ext uri="{FF2B5EF4-FFF2-40B4-BE49-F238E27FC236}">
                <a16:creationId xmlns:a16="http://schemas.microsoft.com/office/drawing/2014/main" id="{E7119F9C-9A80-9A45-A136-8125D5F25092}"/>
              </a:ext>
            </a:extLst>
          </p:cNvPr>
          <p:cNvSpPr txBox="1"/>
          <p:nvPr userDrawn="1"/>
        </p:nvSpPr>
        <p:spPr>
          <a:xfrm>
            <a:off x="1233354" y="2587847"/>
            <a:ext cx="3960000" cy="1421928"/>
          </a:xfrm>
          <a:prstGeom prst="rect">
            <a:avLst/>
          </a:prstGeom>
          <a:noFill/>
        </p:spPr>
        <p:txBody>
          <a:bodyPr wrap="square" rtlCol="0">
            <a:spAutoFit/>
          </a:bodyPr>
          <a:lstStyle/>
          <a:p>
            <a:pPr algn="ctr">
              <a:lnSpc>
                <a:spcPct val="120000"/>
              </a:lnSpc>
            </a:pPr>
            <a:r>
              <a:rPr lang="en-US" sz="1800" dirty="0">
                <a:solidFill>
                  <a:prstClr val="black"/>
                </a:solidFill>
                <a:cs typeface="Arial" panose="020B0604020202020204" pitchFamily="34" charset="0"/>
              </a:rPr>
              <a:t>Adrian Sheppard</a:t>
            </a:r>
          </a:p>
          <a:p>
            <a:pPr algn="ctr">
              <a:lnSpc>
                <a:spcPct val="120000"/>
              </a:lnSpc>
            </a:pPr>
            <a:r>
              <a:rPr lang="en-US" sz="1800" dirty="0">
                <a:solidFill>
                  <a:prstClr val="black"/>
                </a:solidFill>
                <a:cs typeface="Arial" panose="020B0604020202020204" pitchFamily="34" charset="0"/>
              </a:rPr>
              <a:t>Amanda </a:t>
            </a:r>
            <a:r>
              <a:rPr lang="en-US" sz="1800" dirty="0" err="1" smtClean="0">
                <a:solidFill>
                  <a:prstClr val="black"/>
                </a:solidFill>
                <a:cs typeface="Arial" panose="020B0604020202020204" pitchFamily="34" charset="0"/>
              </a:rPr>
              <a:t>Wakaruk</a:t>
            </a:r>
            <a:endParaRPr lang="en-US" sz="1800" dirty="0" smtClean="0">
              <a:solidFill>
                <a:prstClr val="black"/>
              </a:solidFill>
              <a:cs typeface="Arial" panose="020B0604020202020204" pitchFamily="34" charset="0"/>
            </a:endParaRPr>
          </a:p>
          <a:p>
            <a:pPr algn="ctr">
              <a:lnSpc>
                <a:spcPct val="120000"/>
              </a:lnSpc>
            </a:pPr>
            <a:r>
              <a:rPr lang="en-US" sz="1800" dirty="0" smtClean="0">
                <a:solidFill>
                  <a:prstClr val="black"/>
                </a:solidFill>
                <a:cs typeface="Arial" panose="020B0604020202020204" pitchFamily="34" charset="0"/>
              </a:rPr>
              <a:t>Mireille Smith</a:t>
            </a:r>
          </a:p>
          <a:p>
            <a:pPr algn="ctr">
              <a:lnSpc>
                <a:spcPct val="120000"/>
              </a:lnSpc>
            </a:pPr>
            <a:r>
              <a:rPr lang="en-US" sz="1800" dirty="0" smtClean="0">
                <a:solidFill>
                  <a:prstClr val="black"/>
                </a:solidFill>
                <a:cs typeface="Arial" panose="020B0604020202020204" pitchFamily="34" charset="0"/>
              </a:rPr>
              <a:t>Kimberley </a:t>
            </a:r>
            <a:r>
              <a:rPr lang="en-US" sz="1800" dirty="0" err="1" smtClean="0">
                <a:solidFill>
                  <a:prstClr val="black"/>
                </a:solidFill>
                <a:cs typeface="Arial" panose="020B0604020202020204" pitchFamily="34" charset="0"/>
              </a:rPr>
              <a:t>Kemmer</a:t>
            </a:r>
            <a:endParaRPr lang="en-US" sz="1800" dirty="0">
              <a:solidFill>
                <a:prstClr val="black"/>
              </a:solidFill>
              <a:cs typeface="Arial" panose="020B0604020202020204" pitchFamily="34" charset="0"/>
            </a:endParaRPr>
          </a:p>
        </p:txBody>
      </p:sp>
    </p:spTree>
    <p:extLst>
      <p:ext uri="{BB962C8B-B14F-4D97-AF65-F5344CB8AC3E}">
        <p14:creationId xmlns:p14="http://schemas.microsoft.com/office/powerpoint/2010/main" val="3577904502"/>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_Acknowledgm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062EAB6-B613-0A1F-2EB1-4D82A545677F}"/>
              </a:ext>
            </a:extLst>
          </p:cNvPr>
          <p:cNvSpPr txBox="1"/>
          <p:nvPr userDrawn="1"/>
        </p:nvSpPr>
        <p:spPr>
          <a:xfrm>
            <a:off x="2689570" y="707994"/>
            <a:ext cx="8682518" cy="532262"/>
          </a:xfrm>
          <a:prstGeom prst="rect">
            <a:avLst/>
          </a:prstGeom>
          <a:noFill/>
        </p:spPr>
        <p:txBody>
          <a:bodyPr wrap="square" rtlCol="0">
            <a:spAutoFit/>
          </a:bodyPr>
          <a:lstStyle/>
          <a:p>
            <a:pPr algn="ctr">
              <a:lnSpc>
                <a:spcPct val="70000"/>
              </a:lnSpc>
            </a:pPr>
            <a:r>
              <a:rPr lang="en-CA" sz="4000" b="1" dirty="0">
                <a:solidFill>
                  <a:schemeClr val="bg1"/>
                </a:solidFill>
              </a:rPr>
              <a:t>REMERCIEMENTS</a:t>
            </a:r>
            <a:endParaRPr lang="en-US" sz="4000" b="1" dirty="0">
              <a:solidFill>
                <a:schemeClr val="bg1"/>
              </a:solidFill>
            </a:endParaRP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822080" y="5401152"/>
            <a:ext cx="2480400" cy="677976"/>
          </a:xfrm>
          <a:prstGeom prst="rect">
            <a:avLst/>
          </a:prstGeom>
        </p:spPr>
      </p:pic>
      <p:sp>
        <p:nvSpPr>
          <p:cNvPr id="6" name="TextBox 5">
            <a:extLst>
              <a:ext uri="{FF2B5EF4-FFF2-40B4-BE49-F238E27FC236}">
                <a16:creationId xmlns:a16="http://schemas.microsoft.com/office/drawing/2014/main" id="{7156A0C6-7612-F2DA-1666-695ECFEB33E6}"/>
              </a:ext>
            </a:extLst>
          </p:cNvPr>
          <p:cNvSpPr txBox="1"/>
          <p:nvPr userDrawn="1"/>
        </p:nvSpPr>
        <p:spPr>
          <a:xfrm>
            <a:off x="1344821" y="1671314"/>
            <a:ext cx="9949847" cy="378565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fr-FR" sz="2400" baseline="0" dirty="0" smtClean="0">
                <a:solidFill>
                  <a:schemeClr val="bg2">
                    <a:lumMod val="10000"/>
                  </a:schemeClr>
                </a:solidFill>
                <a:latin typeface="Arial" panose="020B0604020202020204" pitchFamily="34" charset="0"/>
                <a:cs typeface="Arial" panose="020B0604020202020204" pitchFamily="34" charset="0"/>
              </a:rPr>
              <a:t>La série de modules Ouverture au droit d'auteur (ODA) est mise à disposition par le Bureau du droit d'auteur de l'Université de l'Alberta.</a:t>
            </a:r>
          </a:p>
          <a:p>
            <a:pPr marL="0" marR="0" lvl="0" indent="0" algn="ctr" defTabSz="457200" rtl="0" eaLnBrk="1" fontAlgn="auto" latinLnBrk="0" hangingPunct="1">
              <a:lnSpc>
                <a:spcPct val="100000"/>
              </a:lnSpc>
              <a:spcBef>
                <a:spcPts val="0"/>
              </a:spcBef>
              <a:spcAft>
                <a:spcPts val="0"/>
              </a:spcAft>
              <a:buClrTx/>
              <a:buSzTx/>
              <a:buFontTx/>
              <a:buNone/>
              <a:tabLst/>
              <a:defRPr/>
            </a:pPr>
            <a:endParaRPr lang="fr-FR" sz="2400" baseline="0" dirty="0" smtClean="0">
              <a:solidFill>
                <a:schemeClr val="bg2">
                  <a:lumMod val="10000"/>
                </a:schemeClr>
              </a:solidFill>
              <a:latin typeface="Arial" panose="020B0604020202020204" pitchFamily="34" charset="0"/>
              <a:cs typeface="Arial" panose="020B0604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lang="fr-FR" sz="2400" baseline="0" dirty="0" smtClean="0">
                <a:solidFill>
                  <a:schemeClr val="bg2">
                    <a:lumMod val="10000"/>
                  </a:schemeClr>
                </a:solidFill>
                <a:latin typeface="Arial" panose="020B0604020202020204" pitchFamily="34" charset="0"/>
                <a:cs typeface="Arial" panose="020B0604020202020204" pitchFamily="34" charset="0"/>
              </a:rPr>
              <a:t>Les modules ODA ont été produits avec l'aide d'un financement de l'Université de l'Alberta par le biais du Fonds d'Avancement à l'Enseignement et à l'Apprentissage (TLEF) (2017-21) et du Programme de subventions REL (2020) du Centre pour l'enseignement et l'apprentissage, ainsi que par le biais d'une subvention du Soutien à la promotion des bourses d'études (SAS) (2021).</a:t>
            </a:r>
          </a:p>
          <a:p>
            <a:pPr marL="0" marR="0" lvl="0" indent="0" algn="ctr" defTabSz="457200" rtl="0" eaLnBrk="1" fontAlgn="auto" latinLnBrk="0" hangingPunct="1">
              <a:lnSpc>
                <a:spcPct val="100000"/>
              </a:lnSpc>
              <a:spcBef>
                <a:spcPts val="0"/>
              </a:spcBef>
              <a:spcAft>
                <a:spcPts val="0"/>
              </a:spcAft>
              <a:buClrTx/>
              <a:buSzTx/>
              <a:buFontTx/>
              <a:buNone/>
              <a:tabLst/>
              <a:defRPr/>
            </a:pPr>
            <a:endParaRPr lang="en-US" sz="2400" baseline="0" dirty="0">
              <a:solidFill>
                <a:schemeClr val="bg2">
                  <a:lumMod val="1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01784904"/>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a:prstGeom prst="rect">
            <a:avLst/>
          </a:prstGeom>
        </p:spPr>
        <p:txBody>
          <a:bodyPr anchor="b"/>
          <a:lstStyle>
            <a:lvl1pPr algn="ctr">
              <a:defRPr sz="6000" b="1" i="0" baseline="0">
                <a:solidFill>
                  <a:srgbClr val="F7CA00"/>
                </a:solidFill>
                <a:latin typeface="Arial" panose="020B0604020202020204" pitchFamily="34" charset="0"/>
              </a:defRPr>
            </a:lvl1pPr>
          </a:lstStyle>
          <a:p>
            <a:r>
              <a:rPr lang="en-US" dirty="0"/>
              <a:t>Level 3</a:t>
            </a:r>
          </a:p>
        </p:txBody>
      </p:sp>
      <p:sp>
        <p:nvSpPr>
          <p:cNvPr id="3" name="Subtitle 2"/>
          <p:cNvSpPr>
            <a:spLocks noGrp="1"/>
          </p:cNvSpPr>
          <p:nvPr>
            <p:ph type="subTitle" idx="1" hasCustomPrompt="1"/>
          </p:nvPr>
        </p:nvSpPr>
        <p:spPr>
          <a:xfrm>
            <a:off x="1524000" y="3602038"/>
            <a:ext cx="9144000" cy="1655762"/>
          </a:xfrm>
          <a:prstGeom prst="rect">
            <a:avLst/>
          </a:prstGeom>
        </p:spPr>
        <p:txBody>
          <a:bodyPr/>
          <a:lstStyle>
            <a:lvl1pPr marL="0" indent="0" algn="ctr">
              <a:buNone/>
              <a:defRPr sz="2400" b="0" i="0" baseline="0">
                <a:solidFill>
                  <a:schemeClr val="bg2">
                    <a:lumMod val="10000"/>
                  </a:schemeClr>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a:t>
            </a:r>
          </a:p>
        </p:txBody>
      </p:sp>
      <p:pic>
        <p:nvPicPr>
          <p:cNvPr id="5" name="Picture 2" descr="Image result for cc-by">
            <a:hlinkClick r:id="rId3"/>
            <a:extLst>
              <a:ext uri="{FF2B5EF4-FFF2-40B4-BE49-F238E27FC236}">
                <a16:creationId xmlns:a16="http://schemas.microsoft.com/office/drawing/2014/main" id="{98379867-4123-0F4E-B462-BF544A8E6E31}"/>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0560127" y="5880819"/>
            <a:ext cx="1106542" cy="390456"/>
          </a:xfrm>
          <a:prstGeom prst="rect">
            <a:avLst/>
          </a:prstGeom>
          <a:noFill/>
          <a:extLst>
            <a:ext uri="{909E8E84-426E-40DD-AFC4-6F175D3DCCD1}">
              <a14:hiddenFill xmlns:a14="http://schemas.microsoft.com/office/drawing/2010/main">
                <a:solidFill>
                  <a:srgbClr val="FFFFFF"/>
                </a:solidFill>
              </a14:hiddenFill>
            </a:ext>
          </a:extLst>
        </p:spPr>
      </p:pic>
      <p:sp>
        <p:nvSpPr>
          <p:cNvPr id="6" name="Text Placeholder 9">
            <a:extLst>
              <a:ext uri="{FF2B5EF4-FFF2-40B4-BE49-F238E27FC236}">
                <a16:creationId xmlns:a16="http://schemas.microsoft.com/office/drawing/2014/main" id="{0A21B7B0-4B19-2747-9BBC-ACC22F9164AD}"/>
              </a:ext>
            </a:extLst>
          </p:cNvPr>
          <p:cNvSpPr>
            <a:spLocks noGrp="1"/>
          </p:cNvSpPr>
          <p:nvPr>
            <p:ph type="body" sz="quarter" idx="10" hasCustomPrompt="1"/>
          </p:nvPr>
        </p:nvSpPr>
        <p:spPr>
          <a:xfrm>
            <a:off x="10380663" y="6270625"/>
            <a:ext cx="1428750" cy="374650"/>
          </a:xfrm>
          <a:prstGeom prst="rect">
            <a:avLst/>
          </a:prstGeom>
        </p:spPr>
        <p:txBody>
          <a:bodyPr/>
          <a:lstStyle>
            <a:lvl1pPr marL="0" indent="0" algn="ctr">
              <a:buNone/>
              <a:defRPr sz="1800"/>
            </a:lvl1pPr>
          </a:lstStyle>
          <a:p>
            <a:pPr lvl="0"/>
            <a:r>
              <a:rPr lang="en-US" dirty="0"/>
              <a:t>Month Year</a:t>
            </a:r>
          </a:p>
        </p:txBody>
      </p:sp>
      <p:pic>
        <p:nvPicPr>
          <p:cNvPr id="9" name="Picture 8"/>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706809" y="4396582"/>
            <a:ext cx="2718000" cy="742920"/>
          </a:xfrm>
          <a:prstGeom prst="rect">
            <a:avLst/>
          </a:prstGeom>
        </p:spPr>
      </p:pic>
      <p:sp>
        <p:nvSpPr>
          <p:cNvPr id="8" name="TextBox 7">
            <a:extLst>
              <a:ext uri="{FF2B5EF4-FFF2-40B4-BE49-F238E27FC236}">
                <a16:creationId xmlns:a16="http://schemas.microsoft.com/office/drawing/2014/main" id="{3A1B8990-C105-9E49-8D7D-DB893DD49280}"/>
              </a:ext>
            </a:extLst>
          </p:cNvPr>
          <p:cNvSpPr txBox="1"/>
          <p:nvPr userDrawn="1"/>
        </p:nvSpPr>
        <p:spPr>
          <a:xfrm>
            <a:off x="2228424" y="6134784"/>
            <a:ext cx="7735152" cy="430887"/>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100" b="0" i="0" u="none" strike="noStrike" kern="0" cap="none" spc="0" normalizeH="0" baseline="0" noProof="0" dirty="0">
                <a:ln>
                  <a:noFill/>
                </a:ln>
                <a:solidFill>
                  <a:prstClr val="black"/>
                </a:solidFill>
                <a:effectLst/>
                <a:uLnTx/>
                <a:uFillTx/>
              </a:rPr>
              <a:t>Ce module éducatif </a:t>
            </a:r>
            <a:r>
              <a:rPr kumimoji="0" lang="fr-FR" sz="1100" b="0" i="0" u="none" strike="noStrike" kern="0" cap="none" spc="0" normalizeH="0" baseline="0" noProof="0" dirty="0" smtClean="0">
                <a:ln>
                  <a:noFill/>
                </a:ln>
                <a:solidFill>
                  <a:prstClr val="black"/>
                </a:solidFill>
                <a:effectLst/>
                <a:uLnTx/>
                <a:uFillTx/>
              </a:rPr>
              <a:t>n’est </a:t>
            </a:r>
            <a:r>
              <a:rPr kumimoji="0" lang="fr-FR" sz="1100" b="0" i="0" u="none" strike="noStrike" kern="0" cap="none" spc="0" normalizeH="0" baseline="0" noProof="0" dirty="0">
                <a:ln>
                  <a:noFill/>
                </a:ln>
                <a:solidFill>
                  <a:prstClr val="black"/>
                </a:solidFill>
                <a:effectLst/>
                <a:uLnTx/>
                <a:uFillTx/>
              </a:rPr>
              <a:t>pas destiné à fournir des conseils juridiques. Tous les modules </a:t>
            </a:r>
            <a:r>
              <a:rPr kumimoji="0" lang="fr-FR" sz="1100" b="0" i="0" u="none" strike="noStrike" kern="0" cap="none" spc="0" normalizeH="0" baseline="0" noProof="0" dirty="0" smtClean="0">
                <a:ln>
                  <a:noFill/>
                </a:ln>
                <a:solidFill>
                  <a:prstClr val="black"/>
                </a:solidFill>
                <a:effectLst/>
                <a:uLnTx/>
                <a:uFillTx/>
              </a:rPr>
              <a:t>d’Ouverture </a:t>
            </a:r>
            <a:r>
              <a:rPr kumimoji="0" lang="fr-FR" sz="1100" b="0" i="0" u="none" strike="noStrike" kern="0" cap="none" spc="0" normalizeH="0" baseline="0" noProof="0" dirty="0">
                <a:ln>
                  <a:noFill/>
                </a:ln>
                <a:solidFill>
                  <a:prstClr val="black"/>
                </a:solidFill>
                <a:effectLst/>
                <a:uLnTx/>
                <a:uFillTx/>
              </a:rPr>
              <a:t>au droit </a:t>
            </a:r>
            <a:r>
              <a:rPr kumimoji="0" lang="fr-FR" sz="1100" b="0" i="0" u="none" strike="noStrike" kern="0" cap="none" spc="0" normalizeH="0" baseline="0" noProof="0" dirty="0" smtClean="0">
                <a:ln>
                  <a:noFill/>
                </a:ln>
                <a:solidFill>
                  <a:prstClr val="black"/>
                </a:solidFill>
                <a:effectLst/>
                <a:uLnTx/>
                <a:uFillTx/>
              </a:rPr>
              <a:t>d’auteur </a:t>
            </a:r>
            <a:br>
              <a:rPr kumimoji="0" lang="fr-FR" sz="1100" b="0" i="0" u="none" strike="noStrike" kern="0" cap="none" spc="0" normalizeH="0" baseline="0" noProof="0" dirty="0" smtClean="0">
                <a:ln>
                  <a:noFill/>
                </a:ln>
                <a:solidFill>
                  <a:prstClr val="black"/>
                </a:solidFill>
                <a:effectLst/>
                <a:uLnTx/>
                <a:uFillTx/>
              </a:rPr>
            </a:br>
            <a:r>
              <a:rPr kumimoji="0" lang="fr-FR" sz="1100" b="0" i="0" u="none" strike="noStrike" kern="0" cap="none" spc="0" normalizeH="0" baseline="0" noProof="0" dirty="0" smtClean="0">
                <a:ln>
                  <a:noFill/>
                </a:ln>
                <a:solidFill>
                  <a:prstClr val="black"/>
                </a:solidFill>
                <a:effectLst/>
                <a:uLnTx/>
                <a:uFillTx/>
              </a:rPr>
              <a:t>sont </a:t>
            </a:r>
            <a:r>
              <a:rPr kumimoji="0" lang="fr-FR" sz="1100" b="0" i="0" u="none" strike="noStrike" kern="0" cap="none" spc="0" normalizeH="0" baseline="0" noProof="0" dirty="0">
                <a:ln>
                  <a:noFill/>
                </a:ln>
                <a:solidFill>
                  <a:prstClr val="black"/>
                </a:solidFill>
                <a:effectLst/>
                <a:uLnTx/>
                <a:uFillTx/>
              </a:rPr>
              <a:t>mis à disposition sous une </a:t>
            </a:r>
            <a:r>
              <a:rPr kumimoji="0" lang="fr-FR" sz="1100" b="0" i="0" u="none" strike="noStrike" kern="0" cap="none" spc="0" normalizeH="0" baseline="0" noProof="0" dirty="0">
                <a:ln>
                  <a:noFill/>
                </a:ln>
                <a:solidFill>
                  <a:prstClr val="black"/>
                </a:solidFill>
                <a:effectLst/>
                <a:uLnTx/>
                <a:uFillTx/>
                <a:hlinkClick r:id="rId6"/>
              </a:rPr>
              <a:t>licence internationale Creative Commons Attribution 4.0 (CC-BY-4.0).</a:t>
            </a:r>
            <a:endParaRPr kumimoji="0" lang="en-US" sz="1400" b="0" i="0" u="none" strike="noStrike" kern="0" cap="none" spc="0" normalizeH="0" baseline="0" noProof="0" dirty="0">
              <a:ln>
                <a:noFill/>
              </a:ln>
              <a:solidFill>
                <a:prstClr val="black"/>
              </a:solidFill>
              <a:effectLst/>
              <a:uLnTx/>
              <a:uFillTx/>
            </a:endParaRPr>
          </a:p>
        </p:txBody>
      </p:sp>
    </p:spTree>
    <p:extLst>
      <p:ext uri="{BB962C8B-B14F-4D97-AF65-F5344CB8AC3E}">
        <p14:creationId xmlns:p14="http://schemas.microsoft.com/office/powerpoint/2010/main" val="1842962519"/>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3_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825625"/>
            <a:ext cx="5181600" cy="4351338"/>
          </a:xfrm>
          <a:prstGeom prst="rect">
            <a:avLst/>
          </a:prstGeom>
        </p:spPr>
        <p:txBody>
          <a:bodyPr/>
          <a:lstStyle>
            <a:lvl1pPr>
              <a:defRPr b="0" i="0" baseline="0">
                <a:solidFill>
                  <a:schemeClr val="bg2">
                    <a:lumMod val="10000"/>
                  </a:schemeClr>
                </a:solidFill>
                <a:latin typeface="Arial" panose="020B0604020202020204" pitchFamily="34" charset="0"/>
              </a:defRPr>
            </a:lvl1pPr>
            <a:lvl2pPr>
              <a:defRPr b="0" i="0" baseline="0">
                <a:solidFill>
                  <a:schemeClr val="bg2">
                    <a:lumMod val="10000"/>
                  </a:schemeClr>
                </a:solidFill>
                <a:latin typeface="Arial" panose="020B0604020202020204" pitchFamily="34" charset="0"/>
              </a:defRPr>
            </a:lvl2pPr>
            <a:lvl3pPr>
              <a:defRPr b="0" i="0" baseline="0">
                <a:solidFill>
                  <a:schemeClr val="bg2">
                    <a:lumMod val="10000"/>
                  </a:schemeClr>
                </a:solidFill>
                <a:latin typeface="Arial" panose="020B0604020202020204" pitchFamily="34" charset="0"/>
              </a:defRPr>
            </a:lvl3pPr>
            <a:lvl4pPr>
              <a:defRPr b="0" i="0" baseline="0">
                <a:solidFill>
                  <a:schemeClr val="bg2">
                    <a:lumMod val="10000"/>
                  </a:schemeClr>
                </a:solidFill>
                <a:latin typeface="Arial" panose="020B0604020202020204" pitchFamily="34" charset="0"/>
              </a:defRPr>
            </a:lvl4pPr>
            <a:lvl5pPr>
              <a:defRPr b="0" i="0" baseline="0">
                <a:solidFill>
                  <a:schemeClr val="bg2">
                    <a:lumMod val="10000"/>
                  </a:schemeClr>
                </a:solidFill>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2"/>
          <p:cNvSpPr>
            <a:spLocks noGrp="1"/>
          </p:cNvSpPr>
          <p:nvPr>
            <p:ph sz="half" idx="13"/>
          </p:nvPr>
        </p:nvSpPr>
        <p:spPr>
          <a:xfrm>
            <a:off x="6172200" y="1825625"/>
            <a:ext cx="5181600" cy="4351338"/>
          </a:xfrm>
          <a:prstGeom prst="rect">
            <a:avLst/>
          </a:prstGeom>
        </p:spPr>
        <p:txBody>
          <a:bodyPr/>
          <a:lstStyle>
            <a:lvl1pPr>
              <a:defRPr b="0" i="0" baseline="0">
                <a:solidFill>
                  <a:schemeClr val="bg2">
                    <a:lumMod val="10000"/>
                  </a:schemeClr>
                </a:solidFill>
                <a:latin typeface="Arial" panose="020B0604020202020204" pitchFamily="34" charset="0"/>
              </a:defRPr>
            </a:lvl1pPr>
            <a:lvl2pPr>
              <a:defRPr b="0" i="0" baseline="0">
                <a:solidFill>
                  <a:schemeClr val="bg2">
                    <a:lumMod val="10000"/>
                  </a:schemeClr>
                </a:solidFill>
                <a:latin typeface="Arial" panose="020B0604020202020204" pitchFamily="34" charset="0"/>
              </a:defRPr>
            </a:lvl2pPr>
            <a:lvl3pPr>
              <a:defRPr b="0" i="0" baseline="0">
                <a:solidFill>
                  <a:schemeClr val="bg2">
                    <a:lumMod val="10000"/>
                  </a:schemeClr>
                </a:solidFill>
                <a:latin typeface="Arial" panose="020B0604020202020204" pitchFamily="34" charset="0"/>
              </a:defRPr>
            </a:lvl3pPr>
            <a:lvl4pPr>
              <a:defRPr b="0" i="0" baseline="0">
                <a:solidFill>
                  <a:schemeClr val="bg2">
                    <a:lumMod val="10000"/>
                  </a:schemeClr>
                </a:solidFill>
                <a:latin typeface="Arial" panose="020B0604020202020204" pitchFamily="34" charset="0"/>
              </a:defRPr>
            </a:lvl4pPr>
            <a:lvl5pPr>
              <a:defRPr b="0" i="0" baseline="0">
                <a:solidFill>
                  <a:schemeClr val="bg2">
                    <a:lumMod val="10000"/>
                  </a:schemeClr>
                </a:solidFill>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1">
            <a:extLst>
              <a:ext uri="{FF2B5EF4-FFF2-40B4-BE49-F238E27FC236}">
                <a16:creationId xmlns:a16="http://schemas.microsoft.com/office/drawing/2014/main" id="{B00D2005-1638-D145-A3AA-4604EF5F2187}"/>
              </a:ext>
            </a:extLst>
          </p:cNvPr>
          <p:cNvSpPr>
            <a:spLocks noGrp="1"/>
          </p:cNvSpPr>
          <p:nvPr>
            <p:ph type="title" hasCustomPrompt="1"/>
          </p:nvPr>
        </p:nvSpPr>
        <p:spPr>
          <a:xfrm>
            <a:off x="2671282" y="524256"/>
            <a:ext cx="8682518" cy="938785"/>
          </a:xfrm>
          <a:prstGeom prst="rect">
            <a:avLst/>
          </a:prstGeom>
        </p:spPr>
        <p:txBody>
          <a:bodyPr anchor="ctr" anchorCtr="0"/>
          <a:lstStyle>
            <a:lvl1pPr algn="ctr">
              <a:lnSpc>
                <a:spcPct val="70000"/>
              </a:lnSpc>
              <a:defRPr sz="4000" b="1" i="0" baseline="0">
                <a:solidFill>
                  <a:schemeClr val="bg1"/>
                </a:solidFill>
                <a:latin typeface="Arial" panose="020B0604020202020204" pitchFamily="34" charset="0"/>
              </a:defRPr>
            </a:lvl1pPr>
          </a:lstStyle>
          <a:p>
            <a:r>
              <a:rPr lang="en-US" dirty="0" smtClean="0"/>
              <a:t>LEVEL 3</a:t>
            </a:r>
            <a:br>
              <a:rPr lang="en-US" dirty="0" smtClean="0"/>
            </a:br>
            <a:r>
              <a:rPr lang="en-US" dirty="0" smtClean="0"/>
              <a:t>TITLE PLACEHOLDER</a:t>
            </a:r>
            <a:endParaRPr lang="en-US" dirty="0"/>
          </a:p>
        </p:txBody>
      </p:sp>
    </p:spTree>
    <p:extLst>
      <p:ext uri="{BB962C8B-B14F-4D97-AF65-F5344CB8AC3E}">
        <p14:creationId xmlns:p14="http://schemas.microsoft.com/office/powerpoint/2010/main" val="1402576971"/>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_Thank You">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16503" y="2534733"/>
            <a:ext cx="11368800" cy="2820971"/>
          </a:xfrm>
          <a:prstGeom prst="rect">
            <a:avLst/>
          </a:prstGeom>
        </p:spPr>
      </p:pic>
      <p:sp>
        <p:nvSpPr>
          <p:cNvPr id="6" name="TextBox 5">
            <a:extLst>
              <a:ext uri="{FF2B5EF4-FFF2-40B4-BE49-F238E27FC236}">
                <a16:creationId xmlns:a16="http://schemas.microsoft.com/office/drawing/2014/main" id="{AB06C2D8-12A7-93E0-0ECB-3B518D47B882}"/>
              </a:ext>
            </a:extLst>
          </p:cNvPr>
          <p:cNvSpPr txBox="1"/>
          <p:nvPr userDrawn="1"/>
        </p:nvSpPr>
        <p:spPr>
          <a:xfrm>
            <a:off x="2671282" y="702000"/>
            <a:ext cx="8682518" cy="532262"/>
          </a:xfrm>
          <a:prstGeom prst="rect">
            <a:avLst/>
          </a:prstGeom>
          <a:noFill/>
        </p:spPr>
        <p:txBody>
          <a:bodyPr wrap="square" rtlCol="0">
            <a:spAutoFit/>
          </a:bodyPr>
          <a:lstStyle/>
          <a:p>
            <a:pPr algn="ctr">
              <a:lnSpc>
                <a:spcPct val="70000"/>
              </a:lnSpc>
            </a:pPr>
            <a:r>
              <a:rPr lang="en-CA" sz="4000" b="1" dirty="0">
                <a:solidFill>
                  <a:schemeClr val="bg1"/>
                </a:solidFill>
              </a:rPr>
              <a:t>MERCI DE VOTRE ATTENTION</a:t>
            </a:r>
            <a:endParaRPr lang="en-US" sz="4000" b="1" dirty="0">
              <a:solidFill>
                <a:schemeClr val="bg1"/>
              </a:solidFill>
            </a:endParaRPr>
          </a:p>
        </p:txBody>
      </p:sp>
    </p:spTree>
    <p:extLst>
      <p:ext uri="{BB962C8B-B14F-4D97-AF65-F5344CB8AC3E}">
        <p14:creationId xmlns:p14="http://schemas.microsoft.com/office/powerpoint/2010/main" val="390452665"/>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_Question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CCE1B68-E4AC-6F4B-A909-BD58B58E261F}"/>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US" sz="4000" b="1" dirty="0" smtClean="0">
                <a:solidFill>
                  <a:schemeClr val="bg1"/>
                </a:solidFill>
              </a:rPr>
              <a:t>DES QUESTIONS</a:t>
            </a:r>
            <a:endParaRPr lang="en-US" sz="4000" b="1" dirty="0">
              <a:solidFill>
                <a:schemeClr val="bg1"/>
              </a:solidFill>
            </a:endParaRPr>
          </a:p>
        </p:txBody>
      </p:sp>
      <p:sp>
        <p:nvSpPr>
          <p:cNvPr id="8" name="Text Placeholder 14"/>
          <p:cNvSpPr>
            <a:spLocks noGrp="1"/>
          </p:cNvSpPr>
          <p:nvPr>
            <p:ph type="body" sz="quarter" idx="15" hasCustomPrompt="1"/>
          </p:nvPr>
        </p:nvSpPr>
        <p:spPr>
          <a:xfrm>
            <a:off x="6206109" y="1831975"/>
            <a:ext cx="5260975" cy="4351338"/>
          </a:xfrm>
          <a:prstGeom prst="rect">
            <a:avLst/>
          </a:prstGeom>
        </p:spPr>
        <p:txBody>
          <a:bodyPr/>
          <a:lstStyle>
            <a:lvl1pPr marL="447675" indent="-331788">
              <a:buFont typeface="+mj-lt"/>
              <a:buAutoNum type="arabicPeriod" startAt="2"/>
              <a:defRPr sz="2000">
                <a:solidFill>
                  <a:schemeClr val="bg2">
                    <a:lumMod val="10000"/>
                  </a:schemeClr>
                </a:solidFill>
              </a:defRPr>
            </a:lvl1pPr>
            <a:lvl2pPr marL="895350" indent="-355600">
              <a:buFont typeface="+mj-lt"/>
              <a:buAutoNum type="alphaLcPeriod"/>
              <a:defRPr sz="2000">
                <a:solidFill>
                  <a:schemeClr val="bg2">
                    <a:lumMod val="10000"/>
                  </a:schemeClr>
                </a:solidFill>
              </a:defRPr>
            </a:lvl2pPr>
          </a:lstStyle>
          <a:p>
            <a:pPr lvl="0"/>
            <a:r>
              <a:rPr lang="en-US" dirty="0" smtClean="0"/>
              <a:t>Question…</a:t>
            </a:r>
          </a:p>
          <a:p>
            <a:pPr lvl="1"/>
            <a:r>
              <a:rPr lang="en-US" dirty="0" err="1" smtClean="0"/>
              <a:t>Réponse</a:t>
            </a:r>
            <a:r>
              <a:rPr lang="en-US" dirty="0" smtClean="0"/>
              <a:t> [</a:t>
            </a:r>
            <a:r>
              <a:rPr lang="en-US" dirty="0" err="1" smtClean="0"/>
              <a:t>incorrecte</a:t>
            </a:r>
            <a:r>
              <a:rPr lang="en-US" dirty="0" smtClean="0"/>
              <a:t> </a:t>
            </a:r>
            <a:r>
              <a:rPr lang="en-US" dirty="0" err="1" smtClean="0"/>
              <a:t>en</a:t>
            </a:r>
            <a:r>
              <a:rPr lang="en-US" dirty="0" smtClean="0"/>
              <a:t> noir]</a:t>
            </a:r>
          </a:p>
          <a:p>
            <a:pPr lvl="1"/>
            <a:r>
              <a:rPr lang="en-US" dirty="0" err="1" smtClean="0"/>
              <a:t>Réponse</a:t>
            </a:r>
            <a:r>
              <a:rPr lang="en-US" dirty="0" smtClean="0"/>
              <a:t> [bonne </a:t>
            </a:r>
            <a:r>
              <a:rPr lang="en-US" dirty="0" err="1" smtClean="0"/>
              <a:t>réponse</a:t>
            </a:r>
            <a:r>
              <a:rPr lang="en-US" dirty="0" smtClean="0"/>
              <a:t>, </a:t>
            </a:r>
            <a:r>
              <a:rPr lang="fr-FR" dirty="0" smtClean="0"/>
              <a:t>vert olive en caractères gras</a:t>
            </a:r>
            <a:r>
              <a:rPr lang="en-US" dirty="0" smtClean="0"/>
              <a:t>]</a:t>
            </a:r>
          </a:p>
        </p:txBody>
      </p:sp>
      <p:sp>
        <p:nvSpPr>
          <p:cNvPr id="9" name="Text Placeholder 14"/>
          <p:cNvSpPr>
            <a:spLocks noGrp="1"/>
          </p:cNvSpPr>
          <p:nvPr>
            <p:ph type="body" sz="quarter" idx="16" hasCustomPrompt="1"/>
          </p:nvPr>
        </p:nvSpPr>
        <p:spPr>
          <a:xfrm>
            <a:off x="808101" y="1838071"/>
            <a:ext cx="5260975" cy="4351338"/>
          </a:xfrm>
          <a:prstGeom prst="rect">
            <a:avLst/>
          </a:prstGeom>
        </p:spPr>
        <p:txBody>
          <a:bodyPr/>
          <a:lstStyle>
            <a:lvl1pPr marL="447675" indent="-331788">
              <a:buFont typeface="+mj-lt"/>
              <a:buAutoNum type="arabicPeriod"/>
              <a:defRPr sz="2000">
                <a:solidFill>
                  <a:schemeClr val="bg2">
                    <a:lumMod val="10000"/>
                  </a:schemeClr>
                </a:solidFill>
              </a:defRPr>
            </a:lvl1pPr>
            <a:lvl2pPr marL="895350" indent="-355600">
              <a:buFont typeface="+mj-lt"/>
              <a:buAutoNum type="alphaLcPeriod"/>
              <a:defRPr sz="2000">
                <a:solidFill>
                  <a:schemeClr val="bg2">
                    <a:lumMod val="10000"/>
                  </a:schemeClr>
                </a:solidFill>
              </a:defRPr>
            </a:lvl2pPr>
          </a:lstStyle>
          <a:p>
            <a:pPr lvl="0"/>
            <a:r>
              <a:rPr lang="en-US" dirty="0" smtClean="0"/>
              <a:t>Question…</a:t>
            </a:r>
          </a:p>
          <a:p>
            <a:pPr lvl="1"/>
            <a:r>
              <a:rPr lang="en-US" dirty="0" err="1" smtClean="0"/>
              <a:t>Réponse</a:t>
            </a:r>
            <a:r>
              <a:rPr lang="en-US" dirty="0" smtClean="0"/>
              <a:t> [</a:t>
            </a:r>
            <a:r>
              <a:rPr lang="en-US" dirty="0" err="1" smtClean="0"/>
              <a:t>incorrecte</a:t>
            </a:r>
            <a:r>
              <a:rPr lang="en-US" dirty="0" smtClean="0"/>
              <a:t> </a:t>
            </a:r>
            <a:r>
              <a:rPr lang="en-US" dirty="0" err="1" smtClean="0"/>
              <a:t>en</a:t>
            </a:r>
            <a:r>
              <a:rPr lang="en-US" dirty="0" smtClean="0"/>
              <a:t> noir]</a:t>
            </a:r>
          </a:p>
          <a:p>
            <a:pPr lvl="1"/>
            <a:r>
              <a:rPr lang="en-US" dirty="0" err="1" smtClean="0"/>
              <a:t>Réponse</a:t>
            </a:r>
            <a:r>
              <a:rPr lang="en-US" dirty="0" smtClean="0"/>
              <a:t> [bonne </a:t>
            </a:r>
            <a:r>
              <a:rPr lang="en-US" dirty="0" err="1" smtClean="0"/>
              <a:t>réponse</a:t>
            </a:r>
            <a:r>
              <a:rPr lang="en-US" dirty="0" smtClean="0"/>
              <a:t>, </a:t>
            </a:r>
            <a:r>
              <a:rPr lang="fr-FR" dirty="0" smtClean="0"/>
              <a:t>vert olive en caractères gras</a:t>
            </a:r>
            <a:r>
              <a:rPr lang="en-US" dirty="0" smtClean="0"/>
              <a:t>]</a:t>
            </a:r>
          </a:p>
        </p:txBody>
      </p:sp>
    </p:spTree>
    <p:extLst>
      <p:ext uri="{BB962C8B-B14F-4D97-AF65-F5344CB8AC3E}">
        <p14:creationId xmlns:p14="http://schemas.microsoft.com/office/powerpoint/2010/main" val="1918712462"/>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_Referenc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09DB845-02E7-167A-9A7C-65D7B0FF6E94}"/>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RÉFÉRENCES ET RESSOURCES</a:t>
            </a:r>
            <a:endParaRPr lang="en-US" sz="4000" b="1" dirty="0">
              <a:solidFill>
                <a:schemeClr val="bg1"/>
              </a:solidFill>
            </a:endParaRPr>
          </a:p>
        </p:txBody>
      </p:sp>
      <p:sp>
        <p:nvSpPr>
          <p:cNvPr id="6" name="Text Placeholder 2">
            <a:extLst>
              <a:ext uri="{FF2B5EF4-FFF2-40B4-BE49-F238E27FC236}">
                <a16:creationId xmlns:a16="http://schemas.microsoft.com/office/drawing/2014/main" id="{22AD040F-3190-ED40-A683-FF66B09A0EA6}"/>
              </a:ext>
            </a:extLst>
          </p:cNvPr>
          <p:cNvSpPr>
            <a:spLocks noGrp="1"/>
          </p:cNvSpPr>
          <p:nvPr>
            <p:ph type="body" sz="quarter" idx="15"/>
          </p:nvPr>
        </p:nvSpPr>
        <p:spPr>
          <a:xfrm>
            <a:off x="851192" y="1841277"/>
            <a:ext cx="10502608" cy="4250430"/>
          </a:xfrm>
          <a:prstGeom prst="rect">
            <a:avLst/>
          </a:prstGeom>
        </p:spPr>
        <p:txBody>
          <a:bodyPr/>
          <a:lstStyle>
            <a:lvl1pPr marL="457200" indent="-457200">
              <a:buNone/>
              <a:defRPr sz="2000" baseline="0">
                <a:solidFill>
                  <a:schemeClr val="bg2">
                    <a:lumMod val="10000"/>
                  </a:schemeClr>
                </a:solidFill>
              </a:defRPr>
            </a:lvl1pPr>
          </a:lstStyle>
          <a:p>
            <a:pPr lvl="0"/>
            <a:r>
              <a:rPr lang="en-US"/>
              <a:t>Edit Master text styles</a:t>
            </a:r>
          </a:p>
        </p:txBody>
      </p:sp>
    </p:spTree>
    <p:extLst>
      <p:ext uri="{BB962C8B-B14F-4D97-AF65-F5344CB8AC3E}">
        <p14:creationId xmlns:p14="http://schemas.microsoft.com/office/powerpoint/2010/main" val="2558508744"/>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3_Cas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929E2C5-3552-5F38-5FEE-0B7D577C8037}"/>
              </a:ext>
            </a:extLst>
          </p:cNvPr>
          <p:cNvSpPr txBox="1"/>
          <p:nvPr userDrawn="1"/>
        </p:nvSpPr>
        <p:spPr>
          <a:xfrm>
            <a:off x="2671282" y="521248"/>
            <a:ext cx="8682518" cy="963149"/>
          </a:xfrm>
          <a:prstGeom prst="rect">
            <a:avLst/>
          </a:prstGeom>
          <a:noFill/>
        </p:spPr>
        <p:txBody>
          <a:bodyPr wrap="square" rtlCol="0">
            <a:spAutoFit/>
          </a:bodyPr>
          <a:lstStyle/>
          <a:p>
            <a:pPr algn="ctr">
              <a:lnSpc>
                <a:spcPct val="70000"/>
              </a:lnSpc>
            </a:pPr>
            <a:r>
              <a:rPr lang="en-CA" sz="4000" b="1" dirty="0">
                <a:solidFill>
                  <a:schemeClr val="bg1"/>
                </a:solidFill>
              </a:rPr>
              <a:t>JURISPRUDENCE ET LÉGISLATION</a:t>
            </a:r>
            <a:endParaRPr lang="en-US" sz="4000" b="1" dirty="0">
              <a:solidFill>
                <a:schemeClr val="bg1"/>
              </a:solidFill>
            </a:endParaRPr>
          </a:p>
        </p:txBody>
      </p:sp>
      <p:sp>
        <p:nvSpPr>
          <p:cNvPr id="6" name="Text Placeholder 2">
            <a:extLst>
              <a:ext uri="{FF2B5EF4-FFF2-40B4-BE49-F238E27FC236}">
                <a16:creationId xmlns:a16="http://schemas.microsoft.com/office/drawing/2014/main" id="{22AD040F-3190-ED40-A683-FF66B09A0EA6}"/>
              </a:ext>
            </a:extLst>
          </p:cNvPr>
          <p:cNvSpPr>
            <a:spLocks noGrp="1"/>
          </p:cNvSpPr>
          <p:nvPr>
            <p:ph type="body" sz="quarter" idx="15"/>
          </p:nvPr>
        </p:nvSpPr>
        <p:spPr>
          <a:xfrm>
            <a:off x="851192" y="1841277"/>
            <a:ext cx="10502608" cy="4250430"/>
          </a:xfrm>
          <a:prstGeom prst="rect">
            <a:avLst/>
          </a:prstGeom>
        </p:spPr>
        <p:txBody>
          <a:bodyPr/>
          <a:lstStyle>
            <a:lvl1pPr marL="457200" indent="-457200">
              <a:buNone/>
              <a:defRPr sz="2000" baseline="0">
                <a:solidFill>
                  <a:schemeClr val="bg2">
                    <a:lumMod val="10000"/>
                  </a:schemeClr>
                </a:solidFill>
              </a:defRPr>
            </a:lvl1pPr>
          </a:lstStyle>
          <a:p>
            <a:pPr lvl="0"/>
            <a:r>
              <a:rPr lang="en-US"/>
              <a:t>Edit Master text styles</a:t>
            </a:r>
          </a:p>
        </p:txBody>
      </p:sp>
    </p:spTree>
    <p:extLst>
      <p:ext uri="{BB962C8B-B14F-4D97-AF65-F5344CB8AC3E}">
        <p14:creationId xmlns:p14="http://schemas.microsoft.com/office/powerpoint/2010/main" val="1167396618"/>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3_Image and Sound Referenc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68DDA87-DEAC-9BBD-89F3-2AEB46755204}"/>
              </a:ext>
            </a:extLst>
          </p:cNvPr>
          <p:cNvSpPr txBox="1"/>
          <p:nvPr userDrawn="1"/>
        </p:nvSpPr>
        <p:spPr>
          <a:xfrm>
            <a:off x="2671282" y="564988"/>
            <a:ext cx="8682518" cy="963149"/>
          </a:xfrm>
          <a:prstGeom prst="rect">
            <a:avLst/>
          </a:prstGeom>
          <a:noFill/>
        </p:spPr>
        <p:txBody>
          <a:bodyPr wrap="square" rtlCol="0">
            <a:spAutoFit/>
          </a:bodyPr>
          <a:lstStyle/>
          <a:p>
            <a:pPr algn="ctr">
              <a:lnSpc>
                <a:spcPct val="70000"/>
              </a:lnSpc>
            </a:pPr>
            <a:r>
              <a:rPr lang="en-CA" sz="4000" b="1" dirty="0">
                <a:solidFill>
                  <a:schemeClr val="bg1"/>
                </a:solidFill>
              </a:rPr>
              <a:t>IMAGES ET RÉFÉRENCES SONORES</a:t>
            </a:r>
            <a:endParaRPr lang="en-US" sz="4000" b="1" dirty="0">
              <a:solidFill>
                <a:schemeClr val="bg1"/>
              </a:solidFill>
            </a:endParaRPr>
          </a:p>
        </p:txBody>
      </p:sp>
      <p:sp>
        <p:nvSpPr>
          <p:cNvPr id="6" name="Text Placeholder 2">
            <a:extLst>
              <a:ext uri="{FF2B5EF4-FFF2-40B4-BE49-F238E27FC236}">
                <a16:creationId xmlns:a16="http://schemas.microsoft.com/office/drawing/2014/main" id="{22AD040F-3190-ED40-A683-FF66B09A0EA6}"/>
              </a:ext>
            </a:extLst>
          </p:cNvPr>
          <p:cNvSpPr>
            <a:spLocks noGrp="1"/>
          </p:cNvSpPr>
          <p:nvPr>
            <p:ph type="body" sz="quarter" idx="15"/>
          </p:nvPr>
        </p:nvSpPr>
        <p:spPr>
          <a:xfrm>
            <a:off x="851192" y="1841277"/>
            <a:ext cx="10502608" cy="4250430"/>
          </a:xfrm>
          <a:prstGeom prst="rect">
            <a:avLst/>
          </a:prstGeom>
        </p:spPr>
        <p:txBody>
          <a:bodyPr/>
          <a:lstStyle>
            <a:lvl1pPr marL="457200" indent="-457200">
              <a:buNone/>
              <a:defRPr sz="2000" baseline="0">
                <a:solidFill>
                  <a:schemeClr val="bg2">
                    <a:lumMod val="10000"/>
                  </a:schemeClr>
                </a:solidFill>
              </a:defRPr>
            </a:lvl1pPr>
          </a:lstStyle>
          <a:p>
            <a:pPr lvl="0"/>
            <a:r>
              <a:rPr lang="en-US"/>
              <a:t>Edit Master text styles</a:t>
            </a:r>
          </a:p>
        </p:txBody>
      </p:sp>
    </p:spTree>
    <p:extLst>
      <p:ext uri="{BB962C8B-B14F-4D97-AF65-F5344CB8AC3E}">
        <p14:creationId xmlns:p14="http://schemas.microsoft.com/office/powerpoint/2010/main" val="3058746423"/>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3_Licensin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C7D2CAD6-6799-D5CC-7C31-C45CA9F42563}"/>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LICENCE ET ATTRIBUTION</a:t>
            </a:r>
            <a:endParaRPr lang="en-US" sz="4000" b="1" dirty="0">
              <a:solidFill>
                <a:schemeClr val="bg1"/>
              </a:solidFill>
            </a:endParaRPr>
          </a:p>
        </p:txBody>
      </p:sp>
      <p:sp>
        <p:nvSpPr>
          <p:cNvPr id="15" name="TextBox 14">
            <a:extLst>
              <a:ext uri="{FF2B5EF4-FFF2-40B4-BE49-F238E27FC236}">
                <a16:creationId xmlns:a16="http://schemas.microsoft.com/office/drawing/2014/main" id="{E46E8368-22D9-3BD5-42F9-B8A23A403F95}"/>
              </a:ext>
            </a:extLst>
          </p:cNvPr>
          <p:cNvSpPr txBox="1"/>
          <p:nvPr userDrawn="1"/>
        </p:nvSpPr>
        <p:spPr>
          <a:xfrm>
            <a:off x="1264820" y="1718034"/>
            <a:ext cx="9898062" cy="400110"/>
          </a:xfrm>
          <a:prstGeom prst="rect">
            <a:avLst/>
          </a:prstGeom>
          <a:noFill/>
        </p:spPr>
        <p:txBody>
          <a:bodyPr wrap="square" rtlCol="0">
            <a:spAutoFit/>
          </a:bodyPr>
          <a:lstStyle/>
          <a:p>
            <a:r>
              <a:rPr lang="en-US" sz="2000" dirty="0">
                <a:solidFill>
                  <a:schemeClr val="bg2">
                    <a:lumMod val="10000"/>
                  </a:schemeClr>
                </a:solidFill>
                <a:cs typeface="Arial" panose="020B0604020202020204" pitchFamily="34" charset="0"/>
              </a:rPr>
              <a:t>Citation </a:t>
            </a:r>
            <a:r>
              <a:rPr lang="en-US" sz="2000" dirty="0" err="1" smtClean="0">
                <a:solidFill>
                  <a:schemeClr val="bg2">
                    <a:lumMod val="10000"/>
                  </a:schemeClr>
                </a:solidFill>
                <a:cs typeface="Arial" panose="020B0604020202020204" pitchFamily="34" charset="0"/>
              </a:rPr>
              <a:t>suggérée</a:t>
            </a:r>
            <a:r>
              <a:rPr lang="en-US" sz="2000" dirty="0" smtClean="0">
                <a:solidFill>
                  <a:schemeClr val="bg2">
                    <a:lumMod val="10000"/>
                  </a:schemeClr>
                </a:solidFill>
                <a:cs typeface="Arial" panose="020B0604020202020204" pitchFamily="34" charset="0"/>
              </a:rPr>
              <a:t> :</a:t>
            </a:r>
            <a:endParaRPr lang="en-US" sz="2000" dirty="0">
              <a:solidFill>
                <a:schemeClr val="bg2">
                  <a:lumMod val="10000"/>
                </a:schemeClr>
              </a:solidFill>
              <a:cs typeface="Arial" panose="020B0604020202020204" pitchFamily="34" charset="0"/>
            </a:endParaRPr>
          </a:p>
        </p:txBody>
      </p:sp>
      <p:sp>
        <p:nvSpPr>
          <p:cNvPr id="16" name="TextBox 15">
            <a:extLst>
              <a:ext uri="{FF2B5EF4-FFF2-40B4-BE49-F238E27FC236}">
                <a16:creationId xmlns:a16="http://schemas.microsoft.com/office/drawing/2014/main" id="{2D43BA0A-3996-B349-9D31-25B3544BBB49}"/>
              </a:ext>
            </a:extLst>
          </p:cNvPr>
          <p:cNvSpPr txBox="1"/>
          <p:nvPr userDrawn="1"/>
        </p:nvSpPr>
        <p:spPr>
          <a:xfrm>
            <a:off x="1264819" y="3331152"/>
            <a:ext cx="10280737" cy="283154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sz="2000" b="0" i="0" u="none" strike="noStrike" kern="0" cap="none" spc="0" normalizeH="0" baseline="0" noProof="0" dirty="0" smtClean="0">
                <a:ln>
                  <a:noFill/>
                </a:ln>
                <a:solidFill>
                  <a:schemeClr val="bg2">
                    <a:lumMod val="10000"/>
                  </a:schemeClr>
                </a:solidFill>
                <a:effectLst/>
                <a:uLnTx/>
                <a:uFillTx/>
                <a:cs typeface="Arial" panose="020B0604020202020204" pitchFamily="34" charset="0"/>
              </a:rPr>
              <a:t>Pour obtenir une vue d'ensemble du projet et une liste complète des modules, veuillez consulter le site web du projet à l'adresse suivante </a:t>
            </a:r>
            <a:r>
              <a:rPr kumimoji="0" lang="fr-FR" sz="2000" b="0" i="0" u="none" strike="noStrike" kern="0" cap="none" spc="0" normalizeH="0" baseline="0" noProof="0" dirty="0" smtClean="0">
                <a:ln>
                  <a:noFill/>
                </a:ln>
                <a:solidFill>
                  <a:schemeClr val="bg2">
                    <a:lumMod val="10000"/>
                  </a:schemeClr>
                </a:solidFill>
                <a:effectLst/>
                <a:uLnTx/>
                <a:uFillTx/>
                <a:cs typeface="Arial" panose="020B0604020202020204" pitchFamily="34" charset="0"/>
                <a:hlinkClick r:id="rId3"/>
              </a:rPr>
              <a:t>https://sites.library.ualberta.ca/copyright/</a:t>
            </a:r>
            <a:r>
              <a:rPr kumimoji="0" lang="fr-FR" sz="2000" b="0" i="0" u="none" strike="noStrike" kern="0" cap="none" spc="0" normalizeH="0" baseline="0" noProof="0" dirty="0" smtClean="0">
                <a:ln>
                  <a:noFill/>
                </a:ln>
                <a:solidFill>
                  <a:schemeClr val="bg2">
                    <a:lumMod val="10000"/>
                  </a:schemeClr>
                </a:solidFill>
                <a:effectLst/>
                <a:uLnTx/>
                <a:uFillTx/>
                <a:cs typeface="Arial" panose="020B0604020202020204" pitchFamily="34" charset="0"/>
              </a:rPr>
              <a:t> </a:t>
            </a:r>
          </a:p>
          <a:p>
            <a:pPr marL="0" marR="0" lvl="0" indent="0" defTabSz="914400" eaLnBrk="1" fontAlgn="auto" latinLnBrk="0" hangingPunct="1">
              <a:lnSpc>
                <a:spcPct val="100000"/>
              </a:lnSpc>
              <a:spcBef>
                <a:spcPts val="0"/>
              </a:spcBef>
              <a:spcAft>
                <a:spcPts val="0"/>
              </a:spcAft>
              <a:buClrTx/>
              <a:buSzTx/>
              <a:buFontTx/>
              <a:buNone/>
              <a:tabLst/>
              <a:defRPr/>
            </a:pPr>
            <a:endParaRPr kumimoji="0" lang="en-CA" sz="2000" b="0" i="0" u="none" strike="noStrike" kern="0" cap="none" spc="0" normalizeH="0" baseline="0" noProof="0" dirty="0" smtClean="0">
              <a:ln>
                <a:noFill/>
              </a:ln>
              <a:solidFill>
                <a:schemeClr val="bg2">
                  <a:lumMod val="10000"/>
                </a:schemeClr>
              </a:solidFill>
              <a:effectLst/>
              <a:uLnTx/>
              <a:uFillTx/>
              <a:cs typeface="Arial" panose="020B060402020202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fr-FR" sz="2000" b="0" i="0" u="none" strike="noStrike" kern="0" cap="none" spc="0" normalizeH="0" baseline="0" noProof="0" dirty="0" smtClean="0">
                <a:ln>
                  <a:noFill/>
                </a:ln>
                <a:solidFill>
                  <a:schemeClr val="bg2">
                    <a:lumMod val="10000"/>
                  </a:schemeClr>
                </a:solidFill>
                <a:effectLst/>
                <a:uLnTx/>
                <a:uFillTx/>
                <a:cs typeface="Arial" panose="020B0604020202020204" pitchFamily="34" charset="0"/>
              </a:rPr>
              <a:t>Les questions, commentaires et suggestions devraient être adressés à </a:t>
            </a:r>
            <a:r>
              <a:rPr kumimoji="0" lang="fr-FR" sz="2000" b="0" i="0" u="none" strike="noStrike" kern="0" cap="none" spc="0" normalizeH="0" baseline="0" noProof="0" dirty="0" smtClean="0">
                <a:ln>
                  <a:noFill/>
                </a:ln>
                <a:solidFill>
                  <a:schemeClr val="bg2">
                    <a:lumMod val="10000"/>
                  </a:schemeClr>
                </a:solidFill>
                <a:effectLst/>
                <a:uLnTx/>
                <a:uFillTx/>
                <a:cs typeface="Arial" panose="020B0604020202020204" pitchFamily="34" charset="0"/>
                <a:hlinkClick r:id="rId4"/>
              </a:rPr>
              <a:t>ouc@ualberta.ca</a:t>
            </a:r>
            <a:r>
              <a:rPr kumimoji="0" lang="fr-FR" sz="2000" b="0" i="0" u="none" strike="noStrike" kern="0" cap="none" spc="0" normalizeH="0" baseline="0" noProof="0" dirty="0" smtClean="0">
                <a:ln>
                  <a:noFill/>
                </a:ln>
                <a:solidFill>
                  <a:schemeClr val="bg2">
                    <a:lumMod val="10000"/>
                  </a:schemeClr>
                </a:solidFill>
                <a:effectLst/>
                <a:uLnTx/>
                <a:uFillTx/>
                <a:cs typeface="Arial" panose="020B0604020202020204" pitchFamily="34" charset="0"/>
              </a:rPr>
              <a:t> </a:t>
            </a:r>
          </a:p>
          <a:p>
            <a:pPr marL="0" marR="0" lvl="0" indent="0" defTabSz="914400" eaLnBrk="1" fontAlgn="auto" latinLnBrk="0" hangingPunct="1">
              <a:lnSpc>
                <a:spcPct val="100000"/>
              </a:lnSpc>
              <a:spcBef>
                <a:spcPts val="0"/>
              </a:spcBef>
              <a:spcAft>
                <a:spcPts val="0"/>
              </a:spcAft>
              <a:buClrTx/>
              <a:buSzTx/>
              <a:buFontTx/>
              <a:buNone/>
              <a:tabLst/>
              <a:defRPr/>
            </a:pPr>
            <a:endParaRPr kumimoji="0" lang="en-CA" sz="2000" b="0" i="0" u="none" strike="noStrike" kern="0" cap="none" spc="0" normalizeH="0" baseline="0" noProof="0" dirty="0" smtClean="0">
              <a:ln>
                <a:noFill/>
              </a:ln>
              <a:solidFill>
                <a:schemeClr val="bg2">
                  <a:lumMod val="10000"/>
                </a:schemeClr>
              </a:solidFill>
              <a:effectLst/>
              <a:uLnTx/>
              <a:uFillTx/>
              <a:cs typeface="Arial" panose="020B060402020202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fr-FR" sz="2000" b="0" i="0" u="none" strike="noStrike" kern="0" cap="none" spc="0" normalizeH="0" baseline="0" noProof="0" dirty="0" smtClean="0">
                <a:ln>
                  <a:noFill/>
                </a:ln>
                <a:solidFill>
                  <a:schemeClr val="bg2">
                    <a:lumMod val="10000"/>
                  </a:schemeClr>
                </a:solidFill>
                <a:effectLst/>
                <a:uLnTx/>
                <a:uFillTx/>
                <a:cs typeface="Arial" panose="020B0604020202020204" pitchFamily="34" charset="0"/>
              </a:rPr>
              <a:t>Ce module est disponible sous une licence </a:t>
            </a:r>
            <a:r>
              <a:rPr kumimoji="0" lang="fr-FR" sz="2000" b="0" i="0" u="none" strike="noStrike" kern="0" cap="none" spc="0" normalizeH="0" baseline="0" noProof="0" dirty="0" smtClean="0">
                <a:ln>
                  <a:noFill/>
                </a:ln>
                <a:solidFill>
                  <a:schemeClr val="bg2">
                    <a:lumMod val="10000"/>
                  </a:schemeClr>
                </a:solidFill>
                <a:effectLst/>
                <a:uLnTx/>
                <a:uFillTx/>
                <a:cs typeface="Arial" panose="020B0604020202020204" pitchFamily="34" charset="0"/>
                <a:hlinkClick r:id="rId5"/>
              </a:rPr>
              <a:t>Creative Commons Attribution 4.0 International</a:t>
            </a:r>
            <a:endParaRPr kumimoji="0" lang="en-CA" sz="1800" b="0" i="0" u="none" strike="noStrike" kern="0" cap="none" spc="0" normalizeH="0" baseline="0" noProof="0" dirty="0" smtClean="0">
              <a:ln>
                <a:noFill/>
              </a:ln>
              <a:solidFill>
                <a:schemeClr val="bg2">
                  <a:lumMod val="10000"/>
                </a:schemeClr>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chemeClr val="bg2">
                  <a:lumMod val="10000"/>
                </a:schemeClr>
              </a:solidFill>
              <a:effectLst/>
              <a:uLnTx/>
              <a:uFillTx/>
            </a:endParaRPr>
          </a:p>
        </p:txBody>
      </p:sp>
      <p:sp>
        <p:nvSpPr>
          <p:cNvPr id="17" name="Text Placeholder 6"/>
          <p:cNvSpPr>
            <a:spLocks noGrp="1"/>
          </p:cNvSpPr>
          <p:nvPr>
            <p:ph type="body" sz="quarter" idx="10" hasCustomPrompt="1"/>
          </p:nvPr>
        </p:nvSpPr>
        <p:spPr>
          <a:xfrm>
            <a:off x="1872592" y="2253600"/>
            <a:ext cx="9290290" cy="784800"/>
          </a:xfrm>
          <a:prstGeom prst="rect">
            <a:avLst/>
          </a:prstGeom>
        </p:spPr>
        <p:txBody>
          <a:bodyPr/>
          <a:lstStyle>
            <a:lvl1pPr marL="0" indent="0">
              <a:buFontTx/>
              <a:buNone/>
              <a:defRPr sz="2000" baseline="0">
                <a:solidFill>
                  <a:schemeClr val="bg2">
                    <a:lumMod val="10000"/>
                  </a:schemeClr>
                </a:solidFill>
                <a:latin typeface="Arial" panose="020B0604020202020204" pitchFamily="34" charset="0"/>
                <a:cs typeface="Arial" panose="020B0604020202020204" pitchFamily="34" charset="0"/>
              </a:defRPr>
            </a:lvl1pPr>
            <a:lvl2pPr>
              <a:defRPr>
                <a:solidFill>
                  <a:schemeClr val="bg2">
                    <a:lumMod val="10000"/>
                  </a:schemeClr>
                </a:solidFill>
              </a:defRPr>
            </a:lvl2pPr>
            <a:lvl3pPr>
              <a:defRPr>
                <a:solidFill>
                  <a:schemeClr val="bg2">
                    <a:lumMod val="10000"/>
                  </a:schemeClr>
                </a:solidFill>
              </a:defRPr>
            </a:lvl3pPr>
            <a:lvl4pPr>
              <a:defRPr>
                <a:solidFill>
                  <a:schemeClr val="bg2">
                    <a:lumMod val="10000"/>
                  </a:schemeClr>
                </a:solidFill>
              </a:defRPr>
            </a:lvl4pPr>
            <a:lvl5pPr>
              <a:defRPr>
                <a:solidFill>
                  <a:schemeClr val="bg2">
                    <a:lumMod val="10000"/>
                  </a:schemeClr>
                </a:solidFill>
              </a:defRPr>
            </a:lvl5pPr>
          </a:lstStyle>
          <a:p>
            <a:pPr lvl="0"/>
            <a:r>
              <a:rPr lang="en-US" dirty="0" err="1" smtClean="0"/>
              <a:t>Université</a:t>
            </a:r>
            <a:r>
              <a:rPr lang="en-US" dirty="0" smtClean="0"/>
              <a:t> de </a:t>
            </a:r>
            <a:r>
              <a:rPr lang="en-US" dirty="0" err="1" smtClean="0"/>
              <a:t>l’Alberta</a:t>
            </a:r>
            <a:r>
              <a:rPr lang="en-US" dirty="0" smtClean="0"/>
              <a:t>. (</a:t>
            </a:r>
            <a:r>
              <a:rPr lang="en-US" dirty="0" err="1" smtClean="0"/>
              <a:t>Année</a:t>
            </a:r>
            <a:r>
              <a:rPr lang="en-US" dirty="0" smtClean="0"/>
              <a:t>). </a:t>
            </a:r>
            <a:r>
              <a:rPr lang="en-US" dirty="0" err="1" smtClean="0"/>
              <a:t>Titre</a:t>
            </a:r>
            <a:r>
              <a:rPr lang="en-US" dirty="0" smtClean="0"/>
              <a:t>. Module </a:t>
            </a:r>
            <a:r>
              <a:rPr lang="en-US" dirty="0" err="1" smtClean="0"/>
              <a:t>d’enseignment</a:t>
            </a:r>
            <a:r>
              <a:rPr lang="en-US" dirty="0" smtClean="0"/>
              <a:t> à </a:t>
            </a:r>
            <a:r>
              <a:rPr lang="en-US" dirty="0" err="1" smtClean="0"/>
              <a:t>l’ouverture</a:t>
            </a:r>
            <a:r>
              <a:rPr lang="en-US" dirty="0" smtClean="0"/>
              <a:t> au droit </a:t>
            </a:r>
            <a:r>
              <a:rPr lang="en-US" dirty="0" err="1" smtClean="0"/>
              <a:t>d’auteur</a:t>
            </a:r>
            <a:r>
              <a:rPr lang="en-US" dirty="0" smtClean="0"/>
              <a:t>. [</a:t>
            </a:r>
            <a:r>
              <a:rPr lang="en-US" dirty="0" err="1" smtClean="0"/>
              <a:t>en</a:t>
            </a:r>
            <a:r>
              <a:rPr lang="en-US" dirty="0" smtClean="0"/>
              <a:t> italics]. https://sites.library.ualberta.ca/copyright/ [</a:t>
            </a:r>
            <a:r>
              <a:rPr lang="en-US" dirty="0" err="1" smtClean="0"/>
              <a:t>en</a:t>
            </a:r>
            <a:r>
              <a:rPr lang="en-US" dirty="0" smtClean="0"/>
              <a:t> </a:t>
            </a:r>
            <a:r>
              <a:rPr lang="en-US" dirty="0" err="1" smtClean="0"/>
              <a:t>hyperlien</a:t>
            </a:r>
            <a:r>
              <a:rPr lang="en-US" dirty="0" smtClean="0"/>
              <a:t>]</a:t>
            </a:r>
          </a:p>
          <a:p>
            <a:pPr lvl="0"/>
            <a:endParaRPr lang="en-CA" dirty="0"/>
          </a:p>
        </p:txBody>
      </p:sp>
    </p:spTree>
    <p:extLst>
      <p:ext uri="{BB962C8B-B14F-4D97-AF65-F5344CB8AC3E}">
        <p14:creationId xmlns:p14="http://schemas.microsoft.com/office/powerpoint/2010/main" val="62599807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71282" y="512064"/>
            <a:ext cx="8682518" cy="938785"/>
          </a:xfrm>
          <a:prstGeom prst="rect">
            <a:avLst/>
          </a:prstGeom>
        </p:spPr>
        <p:txBody>
          <a:bodyPr anchor="ctr" anchorCtr="0"/>
          <a:lstStyle>
            <a:lvl1pPr algn="ctr">
              <a:lnSpc>
                <a:spcPct val="70000"/>
              </a:lnSpc>
              <a:defRPr sz="4000" b="1" i="0" baseline="0">
                <a:solidFill>
                  <a:schemeClr val="bg1"/>
                </a:solidFill>
                <a:latin typeface="Arial" panose="020B0604020202020204" pitchFamily="34" charset="0"/>
              </a:defRPr>
            </a:lvl1pPr>
          </a:lstStyle>
          <a:p>
            <a:r>
              <a:rPr lang="en-US" dirty="0" smtClean="0"/>
              <a:t>LEVEL 1</a:t>
            </a:r>
            <a:br>
              <a:rPr lang="en-US" dirty="0" smtClean="0"/>
            </a:br>
            <a:r>
              <a:rPr lang="en-US" dirty="0" smtClean="0"/>
              <a:t>TITLE PLACEHOLDER</a:t>
            </a:r>
            <a:endParaRPr lang="en-US" dirty="0"/>
          </a:p>
        </p:txBody>
      </p:sp>
      <p:sp>
        <p:nvSpPr>
          <p:cNvPr id="3" name="Content Placeholder 2"/>
          <p:cNvSpPr>
            <a:spLocks noGrp="1"/>
          </p:cNvSpPr>
          <p:nvPr>
            <p:ph sz="half" idx="1"/>
          </p:nvPr>
        </p:nvSpPr>
        <p:spPr>
          <a:xfrm>
            <a:off x="838200" y="1825625"/>
            <a:ext cx="5181600" cy="4351338"/>
          </a:xfrm>
          <a:prstGeom prst="rect">
            <a:avLst/>
          </a:prstGeom>
        </p:spPr>
        <p:txBody>
          <a:bodyPr/>
          <a:lstStyle>
            <a:lvl1pPr>
              <a:defRPr b="0" i="0" baseline="0">
                <a:solidFill>
                  <a:schemeClr val="bg2">
                    <a:lumMod val="10000"/>
                  </a:schemeClr>
                </a:solidFill>
                <a:latin typeface="Arial" panose="020B0604020202020204" pitchFamily="34" charset="0"/>
              </a:defRPr>
            </a:lvl1pPr>
            <a:lvl2pPr>
              <a:defRPr b="0" i="0" baseline="0">
                <a:solidFill>
                  <a:schemeClr val="bg2">
                    <a:lumMod val="10000"/>
                  </a:schemeClr>
                </a:solidFill>
                <a:latin typeface="Arial" panose="020B0604020202020204" pitchFamily="34" charset="0"/>
              </a:defRPr>
            </a:lvl2pPr>
            <a:lvl3pPr>
              <a:defRPr b="0" i="0" baseline="0">
                <a:solidFill>
                  <a:schemeClr val="bg2">
                    <a:lumMod val="10000"/>
                  </a:schemeClr>
                </a:solidFill>
                <a:latin typeface="Arial" panose="020B0604020202020204" pitchFamily="34" charset="0"/>
              </a:defRPr>
            </a:lvl3pPr>
            <a:lvl4pPr>
              <a:defRPr b="0" i="0" baseline="0">
                <a:solidFill>
                  <a:schemeClr val="bg2">
                    <a:lumMod val="10000"/>
                  </a:schemeClr>
                </a:solidFill>
                <a:latin typeface="Arial" panose="020B0604020202020204" pitchFamily="34" charset="0"/>
              </a:defRPr>
            </a:lvl4pPr>
            <a:lvl5pPr>
              <a:defRPr b="0" i="0" baseline="0">
                <a:solidFill>
                  <a:schemeClr val="bg2">
                    <a:lumMod val="10000"/>
                  </a:schemeClr>
                </a:solidFill>
                <a:latin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2"/>
          <p:cNvSpPr>
            <a:spLocks noGrp="1"/>
          </p:cNvSpPr>
          <p:nvPr>
            <p:ph sz="half" idx="13"/>
          </p:nvPr>
        </p:nvSpPr>
        <p:spPr>
          <a:xfrm>
            <a:off x="6172200" y="1825625"/>
            <a:ext cx="5181600" cy="4351338"/>
          </a:xfrm>
          <a:prstGeom prst="rect">
            <a:avLst/>
          </a:prstGeom>
        </p:spPr>
        <p:txBody>
          <a:bodyPr/>
          <a:lstStyle>
            <a:lvl1pPr>
              <a:defRPr b="0" i="0" baseline="0">
                <a:solidFill>
                  <a:schemeClr val="bg2">
                    <a:lumMod val="10000"/>
                  </a:schemeClr>
                </a:solidFill>
                <a:latin typeface="Arial" panose="020B0604020202020204" pitchFamily="34" charset="0"/>
              </a:defRPr>
            </a:lvl1pPr>
            <a:lvl2pPr>
              <a:defRPr b="0" i="0" baseline="0">
                <a:solidFill>
                  <a:schemeClr val="bg2">
                    <a:lumMod val="10000"/>
                  </a:schemeClr>
                </a:solidFill>
                <a:latin typeface="Arial" panose="020B0604020202020204" pitchFamily="34" charset="0"/>
              </a:defRPr>
            </a:lvl2pPr>
            <a:lvl3pPr>
              <a:defRPr b="0" i="0" baseline="0">
                <a:solidFill>
                  <a:schemeClr val="bg2">
                    <a:lumMod val="10000"/>
                  </a:schemeClr>
                </a:solidFill>
                <a:latin typeface="Arial" panose="020B0604020202020204" pitchFamily="34" charset="0"/>
              </a:defRPr>
            </a:lvl3pPr>
            <a:lvl4pPr>
              <a:defRPr b="0" i="0" baseline="0">
                <a:solidFill>
                  <a:schemeClr val="bg2">
                    <a:lumMod val="10000"/>
                  </a:schemeClr>
                </a:solidFill>
                <a:latin typeface="Arial" panose="020B0604020202020204" pitchFamily="34" charset="0"/>
              </a:defRPr>
            </a:lvl4pPr>
            <a:lvl5pPr>
              <a:defRPr b="0" i="0" baseline="0">
                <a:solidFill>
                  <a:schemeClr val="bg2">
                    <a:lumMod val="10000"/>
                  </a:schemeClr>
                </a:solidFill>
                <a:latin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40633780"/>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_Contributor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96E61AE0-6BCB-088C-037D-8C242395084D}"/>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COLLABORATEURS</a:t>
            </a:r>
            <a:endParaRPr lang="en-US" sz="4000" b="1" dirty="0">
              <a:solidFill>
                <a:schemeClr val="bg1"/>
              </a:solidFill>
            </a:endParaRPr>
          </a:p>
        </p:txBody>
      </p:sp>
      <p:sp>
        <p:nvSpPr>
          <p:cNvPr id="12" name="Rectangle 11">
            <a:extLst>
              <a:ext uri="{FF2B5EF4-FFF2-40B4-BE49-F238E27FC236}">
                <a16:creationId xmlns:a16="http://schemas.microsoft.com/office/drawing/2014/main" id="{E2991D91-1DDD-C39F-F2C5-D3B5C76692ED}"/>
              </a:ext>
            </a:extLst>
          </p:cNvPr>
          <p:cNvSpPr/>
          <p:nvPr userDrawn="1"/>
        </p:nvSpPr>
        <p:spPr>
          <a:xfrm>
            <a:off x="1233354" y="1800000"/>
            <a:ext cx="3960000" cy="718782"/>
          </a:xfrm>
          <a:prstGeom prst="rect">
            <a:avLst/>
          </a:prstGeom>
          <a:solidFill>
            <a:srgbClr val="879F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Bureau du droit </a:t>
            </a:r>
            <a:r>
              <a:rPr lang="en-US" b="1" dirty="0" err="1">
                <a:latin typeface="Arial" panose="020B0604020202020204" pitchFamily="34" charset="0"/>
                <a:cs typeface="Arial" panose="020B0604020202020204" pitchFamily="34" charset="0"/>
              </a:rPr>
              <a:t>d'auteur</a:t>
            </a:r>
            <a:endParaRPr lang="en-US" b="1" dirty="0">
              <a:latin typeface="Arial" panose="020B0604020202020204" pitchFamily="34" charset="0"/>
              <a:cs typeface="Arial" panose="020B0604020202020204" pitchFamily="34" charset="0"/>
            </a:endParaRPr>
          </a:p>
        </p:txBody>
      </p:sp>
      <p:sp>
        <p:nvSpPr>
          <p:cNvPr id="13" name="Rectangle 12">
            <a:extLst>
              <a:ext uri="{FF2B5EF4-FFF2-40B4-BE49-F238E27FC236}">
                <a16:creationId xmlns:a16="http://schemas.microsoft.com/office/drawing/2014/main" id="{D914F864-07AB-BDE8-0A2A-672D39FE479D}"/>
              </a:ext>
            </a:extLst>
          </p:cNvPr>
          <p:cNvSpPr/>
          <p:nvPr userDrawn="1"/>
        </p:nvSpPr>
        <p:spPr>
          <a:xfrm>
            <a:off x="7018869" y="4326850"/>
            <a:ext cx="3960000" cy="718782"/>
          </a:xfrm>
          <a:prstGeom prst="rect">
            <a:avLst/>
          </a:prstGeom>
          <a:solidFill>
            <a:srgbClr val="879F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a:latin typeface="Arial" panose="020B0604020202020204" pitchFamily="34" charset="0"/>
                <a:cs typeface="Arial" panose="020B0604020202020204" pitchFamily="34" charset="0"/>
              </a:rPr>
              <a:t>Faculté</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d'éducation</a:t>
            </a:r>
            <a:endParaRPr lang="en-US" b="1" dirty="0">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17B403CF-6BEE-D96D-D755-B005DC31F156}"/>
              </a:ext>
            </a:extLst>
          </p:cNvPr>
          <p:cNvSpPr txBox="1"/>
          <p:nvPr userDrawn="1"/>
        </p:nvSpPr>
        <p:spPr>
          <a:xfrm>
            <a:off x="7018870" y="5143526"/>
            <a:ext cx="3960000" cy="1059008"/>
          </a:xfrm>
          <a:prstGeom prst="rect">
            <a:avLst/>
          </a:prstGeom>
          <a:noFill/>
        </p:spPr>
        <p:txBody>
          <a:bodyPr wrap="square" rtlCol="0">
            <a:spAutoFit/>
          </a:bodyPr>
          <a:lstStyle/>
          <a:p>
            <a:pPr algn="ctr">
              <a:lnSpc>
                <a:spcPct val="120000"/>
              </a:lnSpc>
            </a:pPr>
            <a:r>
              <a:rPr lang="en-US" dirty="0" smtClean="0">
                <a:solidFill>
                  <a:schemeClr val="bg2">
                    <a:lumMod val="10000"/>
                  </a:schemeClr>
                </a:solidFill>
                <a:latin typeface="Arial" panose="020B0604020202020204" pitchFamily="34" charset="0"/>
                <a:cs typeface="Arial" panose="020B0604020202020204" pitchFamily="34" charset="0"/>
              </a:rPr>
              <a:t>Cathy Adams</a:t>
            </a:r>
          </a:p>
          <a:p>
            <a:pPr algn="ctr">
              <a:lnSpc>
                <a:spcPct val="120000"/>
              </a:lnSpc>
            </a:pPr>
            <a:r>
              <a:rPr lang="en-US" dirty="0" smtClean="0">
                <a:solidFill>
                  <a:schemeClr val="bg2">
                    <a:lumMod val="10000"/>
                  </a:schemeClr>
                </a:solidFill>
                <a:latin typeface="Arial" panose="020B0604020202020204" pitchFamily="34" charset="0"/>
                <a:cs typeface="Arial" panose="020B0604020202020204" pitchFamily="34" charset="0"/>
              </a:rPr>
              <a:t>Michael B. McNally</a:t>
            </a:r>
          </a:p>
          <a:p>
            <a:pPr algn="ctr">
              <a:lnSpc>
                <a:spcPct val="120000"/>
              </a:lnSpc>
            </a:pPr>
            <a:r>
              <a:rPr lang="en-US" dirty="0" smtClean="0">
                <a:solidFill>
                  <a:schemeClr val="bg2">
                    <a:lumMod val="10000"/>
                  </a:schemeClr>
                </a:solidFill>
                <a:latin typeface="Arial" panose="020B0604020202020204" pitchFamily="34" charset="0"/>
                <a:cs typeface="Arial" panose="020B0604020202020204" pitchFamily="34" charset="0"/>
              </a:rPr>
              <a:t>Samantha </a:t>
            </a:r>
            <a:r>
              <a:rPr lang="en-US" dirty="0" err="1" smtClean="0">
                <a:solidFill>
                  <a:schemeClr val="bg2">
                    <a:lumMod val="10000"/>
                  </a:schemeClr>
                </a:solidFill>
                <a:latin typeface="Arial" panose="020B0604020202020204" pitchFamily="34" charset="0"/>
                <a:cs typeface="Arial" panose="020B0604020202020204" pitchFamily="34" charset="0"/>
              </a:rPr>
              <a:t>Sheplawy</a:t>
            </a:r>
            <a:endParaRPr lang="en-US" dirty="0">
              <a:solidFill>
                <a:schemeClr val="bg2">
                  <a:lumMod val="10000"/>
                </a:schemeClr>
              </a:solidFill>
              <a:latin typeface="Arial" panose="020B0604020202020204" pitchFamily="34" charset="0"/>
              <a:cs typeface="Arial" panose="020B0604020202020204" pitchFamily="34" charset="0"/>
            </a:endParaRPr>
          </a:p>
        </p:txBody>
      </p:sp>
      <p:sp>
        <p:nvSpPr>
          <p:cNvPr id="16" name="Rectangle 15">
            <a:extLst>
              <a:ext uri="{FF2B5EF4-FFF2-40B4-BE49-F238E27FC236}">
                <a16:creationId xmlns:a16="http://schemas.microsoft.com/office/drawing/2014/main" id="{3FB67B40-CE94-DBC6-5555-2E9CE4BC79B2}"/>
              </a:ext>
            </a:extLst>
          </p:cNvPr>
          <p:cNvSpPr/>
          <p:nvPr userDrawn="1"/>
        </p:nvSpPr>
        <p:spPr>
          <a:xfrm>
            <a:off x="7018869" y="1800000"/>
            <a:ext cx="3960000" cy="718782"/>
          </a:xfrm>
          <a:prstGeom prst="rect">
            <a:avLst/>
          </a:prstGeom>
          <a:solidFill>
            <a:srgbClr val="879F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latin typeface="Arial" panose="020B0604020202020204" pitchFamily="34" charset="0"/>
                <a:cs typeface="Arial" panose="020B0604020202020204" pitchFamily="34" charset="0"/>
              </a:rPr>
              <a:t>Centre pour l'enseignement </a:t>
            </a:r>
            <a:r>
              <a:rPr lang="fr-FR" b="1" dirty="0" smtClean="0">
                <a:latin typeface="Arial" panose="020B0604020202020204" pitchFamily="34" charset="0"/>
                <a:cs typeface="Arial" panose="020B0604020202020204" pitchFamily="34" charset="0"/>
              </a:rPr>
              <a:t/>
            </a:r>
            <a:br>
              <a:rPr lang="fr-FR" b="1" dirty="0" smtClean="0">
                <a:latin typeface="Arial" panose="020B0604020202020204" pitchFamily="34" charset="0"/>
                <a:cs typeface="Arial" panose="020B0604020202020204" pitchFamily="34" charset="0"/>
              </a:rPr>
            </a:br>
            <a:r>
              <a:rPr lang="fr-FR" b="1" dirty="0" smtClean="0">
                <a:latin typeface="Arial" panose="020B0604020202020204" pitchFamily="34" charset="0"/>
                <a:cs typeface="Arial" panose="020B0604020202020204" pitchFamily="34" charset="0"/>
              </a:rPr>
              <a:t>et </a:t>
            </a:r>
            <a:r>
              <a:rPr lang="fr-FR" b="1" dirty="0">
                <a:latin typeface="Arial" panose="020B0604020202020204" pitchFamily="34" charset="0"/>
                <a:cs typeface="Arial" panose="020B0604020202020204" pitchFamily="34" charset="0"/>
              </a:rPr>
              <a:t>l'apprentissage</a:t>
            </a:r>
            <a:endParaRPr lang="en-US" b="1" dirty="0">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ED64F4B0-8F73-4942-4CCD-E68B6320784A}"/>
              </a:ext>
            </a:extLst>
          </p:cNvPr>
          <p:cNvSpPr txBox="1"/>
          <p:nvPr userDrawn="1"/>
        </p:nvSpPr>
        <p:spPr>
          <a:xfrm>
            <a:off x="7018869" y="2597722"/>
            <a:ext cx="3960000" cy="424732"/>
          </a:xfrm>
          <a:prstGeom prst="rect">
            <a:avLst/>
          </a:prstGeom>
          <a:noFill/>
        </p:spPr>
        <p:txBody>
          <a:bodyPr wrap="square" rtlCol="0">
            <a:spAutoFit/>
          </a:bodyPr>
          <a:lstStyle/>
          <a:p>
            <a:pPr algn="ctr">
              <a:lnSpc>
                <a:spcPct val="120000"/>
              </a:lnSpc>
            </a:pPr>
            <a:r>
              <a:rPr lang="en-US" dirty="0">
                <a:solidFill>
                  <a:schemeClr val="bg2">
                    <a:lumMod val="10000"/>
                  </a:schemeClr>
                </a:solidFill>
                <a:latin typeface="Arial" panose="020B0604020202020204" pitchFamily="34" charset="0"/>
                <a:cs typeface="Arial" panose="020B0604020202020204" pitchFamily="34" charset="0"/>
              </a:rPr>
              <a:t>Graeme Pate</a:t>
            </a:r>
          </a:p>
        </p:txBody>
      </p:sp>
      <p:sp>
        <p:nvSpPr>
          <p:cNvPr id="19" name="Rectangle 18">
            <a:extLst>
              <a:ext uri="{FF2B5EF4-FFF2-40B4-BE49-F238E27FC236}">
                <a16:creationId xmlns:a16="http://schemas.microsoft.com/office/drawing/2014/main" id="{4DBA6D7E-307C-C120-4990-C167945A7CBD}"/>
              </a:ext>
            </a:extLst>
          </p:cNvPr>
          <p:cNvSpPr/>
          <p:nvPr userDrawn="1"/>
        </p:nvSpPr>
        <p:spPr>
          <a:xfrm>
            <a:off x="1233354" y="4323450"/>
            <a:ext cx="3960000" cy="718782"/>
          </a:xfrm>
          <a:prstGeom prst="rect">
            <a:avLst/>
          </a:prstGeom>
          <a:solidFill>
            <a:srgbClr val="879F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latin typeface="Arial" panose="020B0604020202020204" pitchFamily="34" charset="0"/>
                <a:cs typeface="Arial" panose="020B0604020202020204" pitchFamily="34" charset="0"/>
              </a:rPr>
              <a:t>Bibliothèque de l'Université </a:t>
            </a:r>
            <a:r>
              <a:rPr lang="fr-FR" b="1" dirty="0" smtClean="0">
                <a:latin typeface="Arial" panose="020B0604020202020204" pitchFamily="34" charset="0"/>
                <a:cs typeface="Arial" panose="020B0604020202020204" pitchFamily="34" charset="0"/>
              </a:rPr>
              <a:t/>
            </a:r>
            <a:br>
              <a:rPr lang="fr-FR" b="1" dirty="0" smtClean="0">
                <a:latin typeface="Arial" panose="020B0604020202020204" pitchFamily="34" charset="0"/>
                <a:cs typeface="Arial" panose="020B0604020202020204" pitchFamily="34" charset="0"/>
              </a:rPr>
            </a:br>
            <a:r>
              <a:rPr lang="fr-FR" b="1" dirty="0" smtClean="0">
                <a:latin typeface="Arial" panose="020B0604020202020204" pitchFamily="34" charset="0"/>
                <a:cs typeface="Arial" panose="020B0604020202020204" pitchFamily="34" charset="0"/>
              </a:rPr>
              <a:t>de </a:t>
            </a:r>
            <a:r>
              <a:rPr lang="fr-FR" b="1" dirty="0">
                <a:latin typeface="Arial" panose="020B0604020202020204" pitchFamily="34" charset="0"/>
                <a:cs typeface="Arial" panose="020B0604020202020204" pitchFamily="34" charset="0"/>
              </a:rPr>
              <a:t>l'Alberta</a:t>
            </a:r>
            <a:endParaRPr lang="en-US" b="1" dirty="0">
              <a:latin typeface="Arial" panose="020B0604020202020204" pitchFamily="34" charset="0"/>
              <a:cs typeface="Arial" panose="020B0604020202020204" pitchFamily="34" charset="0"/>
            </a:endParaRPr>
          </a:p>
        </p:txBody>
      </p:sp>
      <p:sp>
        <p:nvSpPr>
          <p:cNvPr id="20" name="TextBox 19">
            <a:extLst>
              <a:ext uri="{FF2B5EF4-FFF2-40B4-BE49-F238E27FC236}">
                <a16:creationId xmlns:a16="http://schemas.microsoft.com/office/drawing/2014/main" id="{A9A8F60D-F6F5-1DD7-7281-43A348B02998}"/>
              </a:ext>
            </a:extLst>
          </p:cNvPr>
          <p:cNvSpPr txBox="1"/>
          <p:nvPr userDrawn="1"/>
        </p:nvSpPr>
        <p:spPr>
          <a:xfrm>
            <a:off x="1233354" y="5143526"/>
            <a:ext cx="3959999" cy="1089529"/>
          </a:xfrm>
          <a:prstGeom prst="rect">
            <a:avLst/>
          </a:prstGeom>
          <a:noFill/>
        </p:spPr>
        <p:txBody>
          <a:bodyPr wrap="square" rtlCol="0">
            <a:spAutoFit/>
          </a:bodyPr>
          <a:lstStyle/>
          <a:p>
            <a:pPr algn="ctr">
              <a:lnSpc>
                <a:spcPct val="120000"/>
              </a:lnSpc>
            </a:pPr>
            <a:r>
              <a:rPr lang="en-US" dirty="0">
                <a:solidFill>
                  <a:schemeClr val="bg2">
                    <a:lumMod val="10000"/>
                  </a:schemeClr>
                </a:solidFill>
                <a:latin typeface="Arial" panose="020B0604020202020204" pitchFamily="34" charset="0"/>
                <a:cs typeface="Arial" panose="020B0604020202020204" pitchFamily="34" charset="0"/>
              </a:rPr>
              <a:t>Denis Lacroix</a:t>
            </a:r>
          </a:p>
          <a:p>
            <a:pPr algn="ctr">
              <a:lnSpc>
                <a:spcPct val="120000"/>
              </a:lnSpc>
            </a:pPr>
            <a:r>
              <a:rPr lang="en-US" dirty="0">
                <a:solidFill>
                  <a:schemeClr val="bg2">
                    <a:lumMod val="10000"/>
                  </a:schemeClr>
                </a:solidFill>
                <a:latin typeface="Arial" panose="020B0604020202020204" pitchFamily="34" charset="0"/>
                <a:cs typeface="Arial" panose="020B0604020202020204" pitchFamily="34" charset="0"/>
              </a:rPr>
              <a:t>Martine </a:t>
            </a:r>
            <a:r>
              <a:rPr lang="en-US" dirty="0" err="1" smtClean="0">
                <a:solidFill>
                  <a:schemeClr val="bg2">
                    <a:lumMod val="10000"/>
                  </a:schemeClr>
                </a:solidFill>
                <a:latin typeface="Arial" panose="020B0604020202020204" pitchFamily="34" charset="0"/>
                <a:cs typeface="Arial" panose="020B0604020202020204" pitchFamily="34" charset="0"/>
              </a:rPr>
              <a:t>Iradukunda</a:t>
            </a:r>
            <a:endParaRPr lang="en-US" dirty="0" smtClean="0">
              <a:solidFill>
                <a:schemeClr val="bg2">
                  <a:lumMod val="10000"/>
                </a:schemeClr>
              </a:solidFill>
              <a:latin typeface="Arial" panose="020B0604020202020204" pitchFamily="34" charset="0"/>
              <a:cs typeface="Arial" panose="020B0604020202020204" pitchFamily="34" charset="0"/>
            </a:endParaRPr>
          </a:p>
          <a:p>
            <a:pPr algn="ctr">
              <a:lnSpc>
                <a:spcPct val="120000"/>
              </a:lnSpc>
            </a:pPr>
            <a:r>
              <a:rPr lang="en-US" dirty="0" smtClean="0">
                <a:solidFill>
                  <a:schemeClr val="bg2">
                    <a:lumMod val="10000"/>
                  </a:schemeClr>
                </a:solidFill>
                <a:latin typeface="Arial" panose="020B0604020202020204" pitchFamily="34" charset="0"/>
                <a:cs typeface="Arial" panose="020B0604020202020204" pitchFamily="34" charset="0"/>
              </a:rPr>
              <a:t>Michelle</a:t>
            </a:r>
            <a:r>
              <a:rPr lang="en-US" baseline="0" dirty="0" smtClean="0">
                <a:solidFill>
                  <a:schemeClr val="bg2">
                    <a:lumMod val="10000"/>
                  </a:schemeClr>
                </a:solidFill>
                <a:latin typeface="Arial" panose="020B0604020202020204" pitchFamily="34" charset="0"/>
                <a:cs typeface="Arial" panose="020B0604020202020204" pitchFamily="34" charset="0"/>
              </a:rPr>
              <a:t> </a:t>
            </a:r>
            <a:r>
              <a:rPr lang="en-US" baseline="0" dirty="0" err="1" smtClean="0">
                <a:solidFill>
                  <a:schemeClr val="bg2">
                    <a:lumMod val="10000"/>
                  </a:schemeClr>
                </a:solidFill>
                <a:latin typeface="Arial" panose="020B0604020202020204" pitchFamily="34" charset="0"/>
                <a:cs typeface="Arial" panose="020B0604020202020204" pitchFamily="34" charset="0"/>
              </a:rPr>
              <a:t>Brailey</a:t>
            </a:r>
            <a:endParaRPr lang="en-US" dirty="0">
              <a:solidFill>
                <a:schemeClr val="bg2">
                  <a:lumMod val="10000"/>
                </a:schemeClr>
              </a:solidFill>
              <a:latin typeface="Arial" panose="020B0604020202020204" pitchFamily="34" charset="0"/>
              <a:cs typeface="Arial" panose="020B0604020202020204" pitchFamily="34" charset="0"/>
            </a:endParaRPr>
          </a:p>
        </p:txBody>
      </p:sp>
      <p:sp>
        <p:nvSpPr>
          <p:cNvPr id="21" name="TextBox 20">
            <a:extLst>
              <a:ext uri="{FF2B5EF4-FFF2-40B4-BE49-F238E27FC236}">
                <a16:creationId xmlns:a16="http://schemas.microsoft.com/office/drawing/2014/main" id="{E7119F9C-9A80-9A45-A136-8125D5F25092}"/>
              </a:ext>
            </a:extLst>
          </p:cNvPr>
          <p:cNvSpPr txBox="1"/>
          <p:nvPr userDrawn="1"/>
        </p:nvSpPr>
        <p:spPr>
          <a:xfrm>
            <a:off x="1233354" y="2587847"/>
            <a:ext cx="3960000" cy="1421928"/>
          </a:xfrm>
          <a:prstGeom prst="rect">
            <a:avLst/>
          </a:prstGeom>
          <a:noFill/>
        </p:spPr>
        <p:txBody>
          <a:bodyPr wrap="square" rtlCol="0">
            <a:spAutoFit/>
          </a:bodyPr>
          <a:lstStyle/>
          <a:p>
            <a:pPr algn="ctr">
              <a:lnSpc>
                <a:spcPct val="120000"/>
              </a:lnSpc>
            </a:pPr>
            <a:r>
              <a:rPr lang="en-US" sz="1800" dirty="0">
                <a:solidFill>
                  <a:prstClr val="black"/>
                </a:solidFill>
                <a:cs typeface="Arial" panose="020B0604020202020204" pitchFamily="34" charset="0"/>
              </a:rPr>
              <a:t>Adrian Sheppard</a:t>
            </a:r>
          </a:p>
          <a:p>
            <a:pPr algn="ctr">
              <a:lnSpc>
                <a:spcPct val="120000"/>
              </a:lnSpc>
            </a:pPr>
            <a:r>
              <a:rPr lang="en-US" sz="1800" dirty="0">
                <a:solidFill>
                  <a:prstClr val="black"/>
                </a:solidFill>
                <a:cs typeface="Arial" panose="020B0604020202020204" pitchFamily="34" charset="0"/>
              </a:rPr>
              <a:t>Amanda </a:t>
            </a:r>
            <a:r>
              <a:rPr lang="en-US" sz="1800" dirty="0" err="1" smtClean="0">
                <a:solidFill>
                  <a:prstClr val="black"/>
                </a:solidFill>
                <a:cs typeface="Arial" panose="020B0604020202020204" pitchFamily="34" charset="0"/>
              </a:rPr>
              <a:t>Wakaruk</a:t>
            </a:r>
            <a:endParaRPr lang="en-US" sz="1800" dirty="0" smtClean="0">
              <a:solidFill>
                <a:prstClr val="black"/>
              </a:solidFill>
              <a:cs typeface="Arial" panose="020B0604020202020204" pitchFamily="34" charset="0"/>
            </a:endParaRPr>
          </a:p>
          <a:p>
            <a:pPr algn="ctr">
              <a:lnSpc>
                <a:spcPct val="120000"/>
              </a:lnSpc>
            </a:pPr>
            <a:r>
              <a:rPr lang="en-US" sz="1800" dirty="0" smtClean="0">
                <a:solidFill>
                  <a:prstClr val="black"/>
                </a:solidFill>
                <a:cs typeface="Arial" panose="020B0604020202020204" pitchFamily="34" charset="0"/>
              </a:rPr>
              <a:t>Mireille Smith</a:t>
            </a:r>
          </a:p>
          <a:p>
            <a:pPr algn="ctr">
              <a:lnSpc>
                <a:spcPct val="120000"/>
              </a:lnSpc>
            </a:pPr>
            <a:r>
              <a:rPr lang="en-US" sz="1800" dirty="0" smtClean="0">
                <a:solidFill>
                  <a:prstClr val="black"/>
                </a:solidFill>
                <a:cs typeface="Arial" panose="020B0604020202020204" pitchFamily="34" charset="0"/>
              </a:rPr>
              <a:t>Kimberley </a:t>
            </a:r>
            <a:r>
              <a:rPr lang="en-US" sz="1800" dirty="0" err="1" smtClean="0">
                <a:solidFill>
                  <a:prstClr val="black"/>
                </a:solidFill>
                <a:cs typeface="Arial" panose="020B0604020202020204" pitchFamily="34" charset="0"/>
              </a:rPr>
              <a:t>Kemmer</a:t>
            </a:r>
            <a:endParaRPr lang="en-US" sz="1800" dirty="0">
              <a:solidFill>
                <a:prstClr val="black"/>
              </a:solidFill>
              <a:cs typeface="Arial" panose="020B0604020202020204" pitchFamily="34" charset="0"/>
            </a:endParaRPr>
          </a:p>
        </p:txBody>
      </p:sp>
    </p:spTree>
    <p:extLst>
      <p:ext uri="{BB962C8B-B14F-4D97-AF65-F5344CB8AC3E}">
        <p14:creationId xmlns:p14="http://schemas.microsoft.com/office/powerpoint/2010/main" val="2528670722"/>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4_Acknowledgm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062EAB6-B613-0A1F-2EB1-4D82A545677F}"/>
              </a:ext>
            </a:extLst>
          </p:cNvPr>
          <p:cNvSpPr txBox="1"/>
          <p:nvPr userDrawn="1"/>
        </p:nvSpPr>
        <p:spPr>
          <a:xfrm>
            <a:off x="2689570" y="707994"/>
            <a:ext cx="8682518" cy="532262"/>
          </a:xfrm>
          <a:prstGeom prst="rect">
            <a:avLst/>
          </a:prstGeom>
          <a:noFill/>
        </p:spPr>
        <p:txBody>
          <a:bodyPr wrap="square" rtlCol="0">
            <a:spAutoFit/>
          </a:bodyPr>
          <a:lstStyle/>
          <a:p>
            <a:pPr algn="ctr">
              <a:lnSpc>
                <a:spcPct val="70000"/>
              </a:lnSpc>
            </a:pPr>
            <a:r>
              <a:rPr lang="en-CA" sz="4000" b="1" dirty="0">
                <a:solidFill>
                  <a:schemeClr val="bg1"/>
                </a:solidFill>
              </a:rPr>
              <a:t>REMERCIEMENTS</a:t>
            </a:r>
            <a:endParaRPr lang="en-US" sz="4000" b="1" dirty="0">
              <a:solidFill>
                <a:schemeClr val="bg1"/>
              </a:solidFill>
            </a:endParaRPr>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822080" y="5401152"/>
            <a:ext cx="2480400" cy="677976"/>
          </a:xfrm>
          <a:prstGeom prst="rect">
            <a:avLst/>
          </a:prstGeom>
        </p:spPr>
      </p:pic>
      <p:sp>
        <p:nvSpPr>
          <p:cNvPr id="5" name="TextBox 4">
            <a:extLst>
              <a:ext uri="{FF2B5EF4-FFF2-40B4-BE49-F238E27FC236}">
                <a16:creationId xmlns:a16="http://schemas.microsoft.com/office/drawing/2014/main" id="{7156A0C6-7612-F2DA-1666-695ECFEB33E6}"/>
              </a:ext>
            </a:extLst>
          </p:cNvPr>
          <p:cNvSpPr txBox="1"/>
          <p:nvPr userDrawn="1"/>
        </p:nvSpPr>
        <p:spPr>
          <a:xfrm>
            <a:off x="1344821" y="1671314"/>
            <a:ext cx="9949847" cy="378565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fr-FR" sz="2400" baseline="0" dirty="0" smtClean="0">
                <a:solidFill>
                  <a:schemeClr val="bg2">
                    <a:lumMod val="10000"/>
                  </a:schemeClr>
                </a:solidFill>
                <a:latin typeface="Arial" panose="020B0604020202020204" pitchFamily="34" charset="0"/>
                <a:cs typeface="Arial" panose="020B0604020202020204" pitchFamily="34" charset="0"/>
              </a:rPr>
              <a:t>La série de modules Ouverture au droit d'auteur (ODA) est mise à disposition par le Bureau du droit d'auteur de l'Université de l'Alberta.</a:t>
            </a:r>
          </a:p>
          <a:p>
            <a:pPr marL="0" marR="0" lvl="0" indent="0" algn="ctr" defTabSz="457200" rtl="0" eaLnBrk="1" fontAlgn="auto" latinLnBrk="0" hangingPunct="1">
              <a:lnSpc>
                <a:spcPct val="100000"/>
              </a:lnSpc>
              <a:spcBef>
                <a:spcPts val="0"/>
              </a:spcBef>
              <a:spcAft>
                <a:spcPts val="0"/>
              </a:spcAft>
              <a:buClrTx/>
              <a:buSzTx/>
              <a:buFontTx/>
              <a:buNone/>
              <a:tabLst/>
              <a:defRPr/>
            </a:pPr>
            <a:endParaRPr lang="fr-FR" sz="2400" baseline="0" dirty="0" smtClean="0">
              <a:solidFill>
                <a:schemeClr val="bg2">
                  <a:lumMod val="10000"/>
                </a:schemeClr>
              </a:solidFill>
              <a:latin typeface="Arial" panose="020B0604020202020204" pitchFamily="34" charset="0"/>
              <a:cs typeface="Arial" panose="020B0604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lang="fr-FR" sz="2400" baseline="0" dirty="0" smtClean="0">
                <a:solidFill>
                  <a:schemeClr val="bg2">
                    <a:lumMod val="10000"/>
                  </a:schemeClr>
                </a:solidFill>
                <a:latin typeface="Arial" panose="020B0604020202020204" pitchFamily="34" charset="0"/>
                <a:cs typeface="Arial" panose="020B0604020202020204" pitchFamily="34" charset="0"/>
              </a:rPr>
              <a:t>Les modules ODA ont été produits avec l'aide d'un financement de l'Université de l'Alberta par le biais du Fonds d'Avancement à l'Enseignement et à l'Apprentissage (TLEF) (2017-21) et du Programme de subventions REL (2020) du Centre pour l'enseignement et l'apprentissage, ainsi que par le biais d'une subvention du Soutien à la promotion des bourses d'études (SAS) (2021).</a:t>
            </a:r>
          </a:p>
          <a:p>
            <a:pPr marL="0" marR="0" lvl="0" indent="0" algn="ctr" defTabSz="457200" rtl="0" eaLnBrk="1" fontAlgn="auto" latinLnBrk="0" hangingPunct="1">
              <a:lnSpc>
                <a:spcPct val="100000"/>
              </a:lnSpc>
              <a:spcBef>
                <a:spcPts val="0"/>
              </a:spcBef>
              <a:spcAft>
                <a:spcPts val="0"/>
              </a:spcAft>
              <a:buClrTx/>
              <a:buSzTx/>
              <a:buFontTx/>
              <a:buNone/>
              <a:tabLst/>
              <a:defRPr/>
            </a:pPr>
            <a:endParaRPr lang="en-US" sz="2400" baseline="0" dirty="0">
              <a:solidFill>
                <a:schemeClr val="bg2">
                  <a:lumMod val="1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27313032"/>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4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a:prstGeom prst="rect">
            <a:avLst/>
          </a:prstGeom>
        </p:spPr>
        <p:txBody>
          <a:bodyPr anchor="b"/>
          <a:lstStyle>
            <a:lvl1pPr algn="ctr">
              <a:defRPr sz="6000" b="1" i="0" baseline="0">
                <a:solidFill>
                  <a:srgbClr val="879F3D"/>
                </a:solidFill>
                <a:latin typeface="Arial" panose="020B0604020202020204" pitchFamily="34" charset="0"/>
              </a:defRPr>
            </a:lvl1pPr>
          </a:lstStyle>
          <a:p>
            <a:r>
              <a:rPr lang="en-US" dirty="0"/>
              <a:t>Level 4</a:t>
            </a:r>
          </a:p>
        </p:txBody>
      </p:sp>
      <p:sp>
        <p:nvSpPr>
          <p:cNvPr id="3" name="Subtitle 2"/>
          <p:cNvSpPr>
            <a:spLocks noGrp="1"/>
          </p:cNvSpPr>
          <p:nvPr>
            <p:ph type="subTitle" idx="1" hasCustomPrompt="1"/>
          </p:nvPr>
        </p:nvSpPr>
        <p:spPr>
          <a:xfrm>
            <a:off x="1524000" y="3602038"/>
            <a:ext cx="9144000" cy="1655762"/>
          </a:xfrm>
          <a:prstGeom prst="rect">
            <a:avLst/>
          </a:prstGeom>
        </p:spPr>
        <p:txBody>
          <a:bodyPr/>
          <a:lstStyle>
            <a:lvl1pPr marL="0" indent="0" algn="ctr">
              <a:buNone/>
              <a:defRPr sz="2400" b="0" i="0" baseline="0">
                <a:solidFill>
                  <a:schemeClr val="bg2">
                    <a:lumMod val="10000"/>
                  </a:schemeClr>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a:t>
            </a:r>
          </a:p>
        </p:txBody>
      </p:sp>
      <p:pic>
        <p:nvPicPr>
          <p:cNvPr id="5" name="Picture 2" descr="Image result for cc-by">
            <a:hlinkClick r:id="rId3"/>
            <a:extLst>
              <a:ext uri="{FF2B5EF4-FFF2-40B4-BE49-F238E27FC236}">
                <a16:creationId xmlns:a16="http://schemas.microsoft.com/office/drawing/2014/main" id="{1F80558F-4391-2944-8442-5C26834E3C5D}"/>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0560127" y="5880819"/>
            <a:ext cx="1106542" cy="390456"/>
          </a:xfrm>
          <a:prstGeom prst="rect">
            <a:avLst/>
          </a:prstGeom>
          <a:noFill/>
          <a:extLst>
            <a:ext uri="{909E8E84-426E-40DD-AFC4-6F175D3DCCD1}">
              <a14:hiddenFill xmlns:a14="http://schemas.microsoft.com/office/drawing/2010/main">
                <a:solidFill>
                  <a:srgbClr val="FFFFFF"/>
                </a:solidFill>
              </a14:hiddenFill>
            </a:ext>
          </a:extLst>
        </p:spPr>
      </p:pic>
      <p:sp>
        <p:nvSpPr>
          <p:cNvPr id="6" name="Text Placeholder 9">
            <a:extLst>
              <a:ext uri="{FF2B5EF4-FFF2-40B4-BE49-F238E27FC236}">
                <a16:creationId xmlns:a16="http://schemas.microsoft.com/office/drawing/2014/main" id="{7D0D2FCC-AC68-6B46-AF07-20394F20DF07}"/>
              </a:ext>
            </a:extLst>
          </p:cNvPr>
          <p:cNvSpPr>
            <a:spLocks noGrp="1"/>
          </p:cNvSpPr>
          <p:nvPr>
            <p:ph type="body" sz="quarter" idx="10" hasCustomPrompt="1"/>
          </p:nvPr>
        </p:nvSpPr>
        <p:spPr>
          <a:xfrm>
            <a:off x="10380663" y="6270625"/>
            <a:ext cx="1428750" cy="374650"/>
          </a:xfrm>
          <a:prstGeom prst="rect">
            <a:avLst/>
          </a:prstGeom>
        </p:spPr>
        <p:txBody>
          <a:bodyPr/>
          <a:lstStyle>
            <a:lvl1pPr marL="0" indent="0" algn="ctr">
              <a:buNone/>
              <a:defRPr sz="1800"/>
            </a:lvl1pPr>
          </a:lstStyle>
          <a:p>
            <a:pPr lvl="0"/>
            <a:r>
              <a:rPr lang="en-US" dirty="0"/>
              <a:t>Month Year</a:t>
            </a:r>
          </a:p>
        </p:txBody>
      </p:sp>
      <p:pic>
        <p:nvPicPr>
          <p:cNvPr id="9" name="Picture 8"/>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706809" y="4396582"/>
            <a:ext cx="2718000" cy="742920"/>
          </a:xfrm>
          <a:prstGeom prst="rect">
            <a:avLst/>
          </a:prstGeom>
        </p:spPr>
      </p:pic>
      <p:sp>
        <p:nvSpPr>
          <p:cNvPr id="8" name="TextBox 7">
            <a:extLst>
              <a:ext uri="{FF2B5EF4-FFF2-40B4-BE49-F238E27FC236}">
                <a16:creationId xmlns:a16="http://schemas.microsoft.com/office/drawing/2014/main" id="{3A1B8990-C105-9E49-8D7D-DB893DD49280}"/>
              </a:ext>
            </a:extLst>
          </p:cNvPr>
          <p:cNvSpPr txBox="1"/>
          <p:nvPr userDrawn="1"/>
        </p:nvSpPr>
        <p:spPr>
          <a:xfrm>
            <a:off x="2228424" y="6134784"/>
            <a:ext cx="7735152" cy="430887"/>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100" b="0" i="0" u="none" strike="noStrike" kern="0" cap="none" spc="0" normalizeH="0" baseline="0" noProof="0" dirty="0">
                <a:ln>
                  <a:noFill/>
                </a:ln>
                <a:solidFill>
                  <a:prstClr val="black"/>
                </a:solidFill>
                <a:effectLst/>
                <a:uLnTx/>
                <a:uFillTx/>
              </a:rPr>
              <a:t>Ce module éducatif </a:t>
            </a:r>
            <a:r>
              <a:rPr kumimoji="0" lang="fr-FR" sz="1100" b="0" i="0" u="none" strike="noStrike" kern="0" cap="none" spc="0" normalizeH="0" baseline="0" noProof="0" dirty="0" smtClean="0">
                <a:ln>
                  <a:noFill/>
                </a:ln>
                <a:solidFill>
                  <a:prstClr val="black"/>
                </a:solidFill>
                <a:effectLst/>
                <a:uLnTx/>
                <a:uFillTx/>
              </a:rPr>
              <a:t>n’est </a:t>
            </a:r>
            <a:r>
              <a:rPr kumimoji="0" lang="fr-FR" sz="1100" b="0" i="0" u="none" strike="noStrike" kern="0" cap="none" spc="0" normalizeH="0" baseline="0" noProof="0" dirty="0">
                <a:ln>
                  <a:noFill/>
                </a:ln>
                <a:solidFill>
                  <a:prstClr val="black"/>
                </a:solidFill>
                <a:effectLst/>
                <a:uLnTx/>
                <a:uFillTx/>
              </a:rPr>
              <a:t>pas destiné à fournir des conseils juridiques. Tous les modules </a:t>
            </a:r>
            <a:r>
              <a:rPr kumimoji="0" lang="fr-FR" sz="1100" b="0" i="0" u="none" strike="noStrike" kern="0" cap="none" spc="0" normalizeH="0" baseline="0" noProof="0" dirty="0" smtClean="0">
                <a:ln>
                  <a:noFill/>
                </a:ln>
                <a:solidFill>
                  <a:prstClr val="black"/>
                </a:solidFill>
                <a:effectLst/>
                <a:uLnTx/>
                <a:uFillTx/>
              </a:rPr>
              <a:t>d’Ouverture </a:t>
            </a:r>
            <a:r>
              <a:rPr kumimoji="0" lang="fr-FR" sz="1100" b="0" i="0" u="none" strike="noStrike" kern="0" cap="none" spc="0" normalizeH="0" baseline="0" noProof="0" dirty="0">
                <a:ln>
                  <a:noFill/>
                </a:ln>
                <a:solidFill>
                  <a:prstClr val="black"/>
                </a:solidFill>
                <a:effectLst/>
                <a:uLnTx/>
                <a:uFillTx/>
              </a:rPr>
              <a:t>au droit </a:t>
            </a:r>
            <a:r>
              <a:rPr kumimoji="0" lang="fr-FR" sz="1100" b="0" i="0" u="none" strike="noStrike" kern="0" cap="none" spc="0" normalizeH="0" baseline="0" noProof="0" dirty="0" smtClean="0">
                <a:ln>
                  <a:noFill/>
                </a:ln>
                <a:solidFill>
                  <a:prstClr val="black"/>
                </a:solidFill>
                <a:effectLst/>
                <a:uLnTx/>
                <a:uFillTx/>
              </a:rPr>
              <a:t>d’auteur </a:t>
            </a:r>
            <a:br>
              <a:rPr kumimoji="0" lang="fr-FR" sz="1100" b="0" i="0" u="none" strike="noStrike" kern="0" cap="none" spc="0" normalizeH="0" baseline="0" noProof="0" dirty="0" smtClean="0">
                <a:ln>
                  <a:noFill/>
                </a:ln>
                <a:solidFill>
                  <a:prstClr val="black"/>
                </a:solidFill>
                <a:effectLst/>
                <a:uLnTx/>
                <a:uFillTx/>
              </a:rPr>
            </a:br>
            <a:r>
              <a:rPr kumimoji="0" lang="fr-FR" sz="1100" b="0" i="0" u="none" strike="noStrike" kern="0" cap="none" spc="0" normalizeH="0" baseline="0" noProof="0" dirty="0" smtClean="0">
                <a:ln>
                  <a:noFill/>
                </a:ln>
                <a:solidFill>
                  <a:prstClr val="black"/>
                </a:solidFill>
                <a:effectLst/>
                <a:uLnTx/>
                <a:uFillTx/>
              </a:rPr>
              <a:t>sont </a:t>
            </a:r>
            <a:r>
              <a:rPr kumimoji="0" lang="fr-FR" sz="1100" b="0" i="0" u="none" strike="noStrike" kern="0" cap="none" spc="0" normalizeH="0" baseline="0" noProof="0" dirty="0">
                <a:ln>
                  <a:noFill/>
                </a:ln>
                <a:solidFill>
                  <a:prstClr val="black"/>
                </a:solidFill>
                <a:effectLst/>
                <a:uLnTx/>
                <a:uFillTx/>
              </a:rPr>
              <a:t>mis à disposition sous une </a:t>
            </a:r>
            <a:r>
              <a:rPr kumimoji="0" lang="fr-FR" sz="1100" b="0" i="0" u="none" strike="noStrike" kern="0" cap="none" spc="0" normalizeH="0" baseline="0" noProof="0" dirty="0">
                <a:ln>
                  <a:noFill/>
                </a:ln>
                <a:solidFill>
                  <a:prstClr val="black"/>
                </a:solidFill>
                <a:effectLst/>
                <a:uLnTx/>
                <a:uFillTx/>
                <a:hlinkClick r:id="rId6"/>
              </a:rPr>
              <a:t>licence internationale Creative Commons Attribution 4.0 (CC-BY-4.0).</a:t>
            </a:r>
            <a:endParaRPr kumimoji="0" lang="en-US" sz="1400" b="0" i="0" u="none" strike="noStrike" kern="0" cap="none" spc="0" normalizeH="0" baseline="0" noProof="0" dirty="0">
              <a:ln>
                <a:noFill/>
              </a:ln>
              <a:solidFill>
                <a:prstClr val="black"/>
              </a:solidFill>
              <a:effectLst/>
              <a:uLnTx/>
              <a:uFillTx/>
            </a:endParaRPr>
          </a:p>
        </p:txBody>
      </p:sp>
    </p:spTree>
    <p:extLst>
      <p:ext uri="{BB962C8B-B14F-4D97-AF65-F5344CB8AC3E}">
        <p14:creationId xmlns:p14="http://schemas.microsoft.com/office/powerpoint/2010/main" val="1800305621"/>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4_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825625"/>
            <a:ext cx="5181600" cy="4351338"/>
          </a:xfrm>
          <a:prstGeom prst="rect">
            <a:avLst/>
          </a:prstGeom>
        </p:spPr>
        <p:txBody>
          <a:bodyPr/>
          <a:lstStyle>
            <a:lvl1pPr>
              <a:defRPr b="0" i="0" baseline="0">
                <a:solidFill>
                  <a:schemeClr val="bg2">
                    <a:lumMod val="10000"/>
                  </a:schemeClr>
                </a:solidFill>
                <a:latin typeface="Arial" panose="020B0604020202020204" pitchFamily="34" charset="0"/>
              </a:defRPr>
            </a:lvl1pPr>
            <a:lvl2pPr>
              <a:defRPr b="0" i="0" baseline="0">
                <a:solidFill>
                  <a:schemeClr val="bg2">
                    <a:lumMod val="10000"/>
                  </a:schemeClr>
                </a:solidFill>
                <a:latin typeface="Arial" panose="020B0604020202020204" pitchFamily="34" charset="0"/>
              </a:defRPr>
            </a:lvl2pPr>
            <a:lvl3pPr>
              <a:defRPr b="0" i="0" baseline="0">
                <a:solidFill>
                  <a:schemeClr val="bg2">
                    <a:lumMod val="10000"/>
                  </a:schemeClr>
                </a:solidFill>
                <a:latin typeface="Arial" panose="020B0604020202020204" pitchFamily="34" charset="0"/>
              </a:defRPr>
            </a:lvl3pPr>
            <a:lvl4pPr>
              <a:defRPr b="0" i="0" baseline="0">
                <a:solidFill>
                  <a:schemeClr val="bg2">
                    <a:lumMod val="10000"/>
                  </a:schemeClr>
                </a:solidFill>
                <a:latin typeface="Arial" panose="020B0604020202020204" pitchFamily="34" charset="0"/>
              </a:defRPr>
            </a:lvl4pPr>
            <a:lvl5pPr>
              <a:defRPr b="0" i="0" baseline="0">
                <a:solidFill>
                  <a:schemeClr val="bg2">
                    <a:lumMod val="10000"/>
                  </a:schemeClr>
                </a:solidFill>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2"/>
          <p:cNvSpPr>
            <a:spLocks noGrp="1"/>
          </p:cNvSpPr>
          <p:nvPr>
            <p:ph sz="half" idx="13"/>
          </p:nvPr>
        </p:nvSpPr>
        <p:spPr>
          <a:xfrm>
            <a:off x="6172200" y="1825625"/>
            <a:ext cx="5181600" cy="4351338"/>
          </a:xfrm>
          <a:prstGeom prst="rect">
            <a:avLst/>
          </a:prstGeom>
        </p:spPr>
        <p:txBody>
          <a:bodyPr/>
          <a:lstStyle>
            <a:lvl1pPr>
              <a:defRPr b="0" i="0" baseline="0">
                <a:solidFill>
                  <a:schemeClr val="bg2">
                    <a:lumMod val="10000"/>
                  </a:schemeClr>
                </a:solidFill>
                <a:latin typeface="Arial" panose="020B0604020202020204" pitchFamily="34" charset="0"/>
              </a:defRPr>
            </a:lvl1pPr>
            <a:lvl2pPr>
              <a:defRPr b="0" i="0" baseline="0">
                <a:solidFill>
                  <a:schemeClr val="bg2">
                    <a:lumMod val="10000"/>
                  </a:schemeClr>
                </a:solidFill>
                <a:latin typeface="Arial" panose="020B0604020202020204" pitchFamily="34" charset="0"/>
              </a:defRPr>
            </a:lvl2pPr>
            <a:lvl3pPr>
              <a:defRPr b="0" i="0" baseline="0">
                <a:solidFill>
                  <a:schemeClr val="bg2">
                    <a:lumMod val="10000"/>
                  </a:schemeClr>
                </a:solidFill>
                <a:latin typeface="Arial" panose="020B0604020202020204" pitchFamily="34" charset="0"/>
              </a:defRPr>
            </a:lvl3pPr>
            <a:lvl4pPr>
              <a:defRPr b="0" i="0" baseline="0">
                <a:solidFill>
                  <a:schemeClr val="bg2">
                    <a:lumMod val="10000"/>
                  </a:schemeClr>
                </a:solidFill>
                <a:latin typeface="Arial" panose="020B0604020202020204" pitchFamily="34" charset="0"/>
              </a:defRPr>
            </a:lvl4pPr>
            <a:lvl5pPr>
              <a:defRPr b="0" i="0" baseline="0">
                <a:solidFill>
                  <a:schemeClr val="bg2">
                    <a:lumMod val="10000"/>
                  </a:schemeClr>
                </a:solidFill>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1">
            <a:extLst>
              <a:ext uri="{FF2B5EF4-FFF2-40B4-BE49-F238E27FC236}">
                <a16:creationId xmlns:a16="http://schemas.microsoft.com/office/drawing/2014/main" id="{E95FE837-4B48-E942-AF08-6D436A9EC429}"/>
              </a:ext>
            </a:extLst>
          </p:cNvPr>
          <p:cNvSpPr>
            <a:spLocks noGrp="1"/>
          </p:cNvSpPr>
          <p:nvPr>
            <p:ph type="title" hasCustomPrompt="1"/>
          </p:nvPr>
        </p:nvSpPr>
        <p:spPr>
          <a:xfrm>
            <a:off x="2671282" y="524256"/>
            <a:ext cx="8682518" cy="938785"/>
          </a:xfrm>
          <a:prstGeom prst="rect">
            <a:avLst/>
          </a:prstGeom>
        </p:spPr>
        <p:txBody>
          <a:bodyPr anchor="ctr" anchorCtr="0"/>
          <a:lstStyle>
            <a:lvl1pPr algn="ctr">
              <a:lnSpc>
                <a:spcPct val="70000"/>
              </a:lnSpc>
              <a:defRPr sz="4000" b="1" i="0" baseline="0">
                <a:solidFill>
                  <a:schemeClr val="bg1"/>
                </a:solidFill>
                <a:latin typeface="Arial" panose="020B0604020202020204" pitchFamily="34" charset="0"/>
              </a:defRPr>
            </a:lvl1pPr>
          </a:lstStyle>
          <a:p>
            <a:r>
              <a:rPr lang="en-US" dirty="0" smtClean="0"/>
              <a:t>LEVEL 4</a:t>
            </a:r>
            <a:br>
              <a:rPr lang="en-US" dirty="0" smtClean="0"/>
            </a:br>
            <a:r>
              <a:rPr lang="en-US" dirty="0" smtClean="0"/>
              <a:t>TITLE PLACEHOLDER</a:t>
            </a:r>
            <a:endParaRPr lang="en-US" dirty="0"/>
          </a:p>
        </p:txBody>
      </p:sp>
    </p:spTree>
    <p:extLst>
      <p:ext uri="{BB962C8B-B14F-4D97-AF65-F5344CB8AC3E}">
        <p14:creationId xmlns:p14="http://schemas.microsoft.com/office/powerpoint/2010/main" val="1557680211"/>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4_Thank You">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16503" y="2534733"/>
            <a:ext cx="11368800" cy="2820971"/>
          </a:xfrm>
          <a:prstGeom prst="rect">
            <a:avLst/>
          </a:prstGeom>
        </p:spPr>
      </p:pic>
      <p:sp>
        <p:nvSpPr>
          <p:cNvPr id="5" name="TextBox 4">
            <a:extLst>
              <a:ext uri="{FF2B5EF4-FFF2-40B4-BE49-F238E27FC236}">
                <a16:creationId xmlns:a16="http://schemas.microsoft.com/office/drawing/2014/main" id="{AB06C2D8-12A7-93E0-0ECB-3B518D47B882}"/>
              </a:ext>
            </a:extLst>
          </p:cNvPr>
          <p:cNvSpPr txBox="1"/>
          <p:nvPr userDrawn="1"/>
        </p:nvSpPr>
        <p:spPr>
          <a:xfrm>
            <a:off x="2671282" y="702000"/>
            <a:ext cx="8682518" cy="532262"/>
          </a:xfrm>
          <a:prstGeom prst="rect">
            <a:avLst/>
          </a:prstGeom>
          <a:noFill/>
        </p:spPr>
        <p:txBody>
          <a:bodyPr wrap="square" rtlCol="0">
            <a:spAutoFit/>
          </a:bodyPr>
          <a:lstStyle/>
          <a:p>
            <a:pPr algn="ctr">
              <a:lnSpc>
                <a:spcPct val="70000"/>
              </a:lnSpc>
            </a:pPr>
            <a:r>
              <a:rPr lang="en-CA" sz="4000" b="1" dirty="0">
                <a:solidFill>
                  <a:schemeClr val="bg1"/>
                </a:solidFill>
              </a:rPr>
              <a:t>MERCI DE VOTRE ATTENTION</a:t>
            </a:r>
            <a:endParaRPr lang="en-US" sz="4000" b="1" dirty="0">
              <a:solidFill>
                <a:schemeClr val="bg1"/>
              </a:solidFill>
            </a:endParaRPr>
          </a:p>
        </p:txBody>
      </p:sp>
    </p:spTree>
    <p:extLst>
      <p:ext uri="{BB962C8B-B14F-4D97-AF65-F5344CB8AC3E}">
        <p14:creationId xmlns:p14="http://schemas.microsoft.com/office/powerpoint/2010/main" val="2637559766"/>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4_Question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CCE1B68-E4AC-6F4B-A909-BD58B58E261F}"/>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US" sz="4000" b="1" dirty="0" smtClean="0">
                <a:solidFill>
                  <a:schemeClr val="bg1"/>
                </a:solidFill>
              </a:rPr>
              <a:t>DES QUESTIONS</a:t>
            </a:r>
            <a:endParaRPr lang="en-US" sz="4000" b="1" dirty="0">
              <a:solidFill>
                <a:schemeClr val="bg1"/>
              </a:solidFill>
            </a:endParaRPr>
          </a:p>
        </p:txBody>
      </p:sp>
      <p:sp>
        <p:nvSpPr>
          <p:cNvPr id="8" name="Text Placeholder 14"/>
          <p:cNvSpPr>
            <a:spLocks noGrp="1"/>
          </p:cNvSpPr>
          <p:nvPr>
            <p:ph type="body" sz="quarter" idx="15" hasCustomPrompt="1"/>
          </p:nvPr>
        </p:nvSpPr>
        <p:spPr>
          <a:xfrm>
            <a:off x="6206109" y="1831975"/>
            <a:ext cx="5260975" cy="4351338"/>
          </a:xfrm>
          <a:prstGeom prst="rect">
            <a:avLst/>
          </a:prstGeom>
        </p:spPr>
        <p:txBody>
          <a:bodyPr/>
          <a:lstStyle>
            <a:lvl1pPr marL="447675" indent="-331788">
              <a:buFont typeface="+mj-lt"/>
              <a:buAutoNum type="arabicPeriod" startAt="2"/>
              <a:defRPr sz="2000">
                <a:solidFill>
                  <a:schemeClr val="bg2">
                    <a:lumMod val="10000"/>
                  </a:schemeClr>
                </a:solidFill>
              </a:defRPr>
            </a:lvl1pPr>
            <a:lvl2pPr marL="895350" indent="-355600">
              <a:buFont typeface="+mj-lt"/>
              <a:buAutoNum type="alphaLcPeriod"/>
              <a:defRPr sz="2000">
                <a:solidFill>
                  <a:schemeClr val="bg2">
                    <a:lumMod val="10000"/>
                  </a:schemeClr>
                </a:solidFill>
              </a:defRPr>
            </a:lvl2pPr>
          </a:lstStyle>
          <a:p>
            <a:pPr lvl="0"/>
            <a:r>
              <a:rPr lang="en-US" dirty="0" smtClean="0"/>
              <a:t>Question…</a:t>
            </a:r>
          </a:p>
          <a:p>
            <a:pPr lvl="1"/>
            <a:r>
              <a:rPr lang="en-US" dirty="0" err="1" smtClean="0"/>
              <a:t>Réponse</a:t>
            </a:r>
            <a:r>
              <a:rPr lang="en-US" dirty="0" smtClean="0"/>
              <a:t> [</a:t>
            </a:r>
            <a:r>
              <a:rPr lang="en-US" dirty="0" err="1" smtClean="0"/>
              <a:t>incorrecte</a:t>
            </a:r>
            <a:r>
              <a:rPr lang="en-US" dirty="0" smtClean="0"/>
              <a:t> </a:t>
            </a:r>
            <a:r>
              <a:rPr lang="en-US" dirty="0" err="1" smtClean="0"/>
              <a:t>en</a:t>
            </a:r>
            <a:r>
              <a:rPr lang="en-US" dirty="0" smtClean="0"/>
              <a:t> noir]</a:t>
            </a:r>
          </a:p>
          <a:p>
            <a:pPr lvl="1"/>
            <a:r>
              <a:rPr lang="en-US" dirty="0" err="1" smtClean="0"/>
              <a:t>Réponse</a:t>
            </a:r>
            <a:r>
              <a:rPr lang="en-US" dirty="0" smtClean="0"/>
              <a:t> [bonne </a:t>
            </a:r>
            <a:r>
              <a:rPr lang="en-US" dirty="0" err="1" smtClean="0"/>
              <a:t>réponse</a:t>
            </a:r>
            <a:r>
              <a:rPr lang="en-US" dirty="0" smtClean="0"/>
              <a:t>, </a:t>
            </a:r>
            <a:r>
              <a:rPr lang="fr-FR" dirty="0" smtClean="0"/>
              <a:t>vert olive en caractères gras</a:t>
            </a:r>
            <a:r>
              <a:rPr lang="en-US" dirty="0" smtClean="0"/>
              <a:t>]</a:t>
            </a:r>
          </a:p>
        </p:txBody>
      </p:sp>
      <p:sp>
        <p:nvSpPr>
          <p:cNvPr id="9" name="Text Placeholder 14"/>
          <p:cNvSpPr>
            <a:spLocks noGrp="1"/>
          </p:cNvSpPr>
          <p:nvPr>
            <p:ph type="body" sz="quarter" idx="16" hasCustomPrompt="1"/>
          </p:nvPr>
        </p:nvSpPr>
        <p:spPr>
          <a:xfrm>
            <a:off x="808101" y="1838071"/>
            <a:ext cx="5260975" cy="4351338"/>
          </a:xfrm>
          <a:prstGeom prst="rect">
            <a:avLst/>
          </a:prstGeom>
        </p:spPr>
        <p:txBody>
          <a:bodyPr/>
          <a:lstStyle>
            <a:lvl1pPr marL="447675" indent="-331788">
              <a:buFont typeface="+mj-lt"/>
              <a:buAutoNum type="arabicPeriod"/>
              <a:defRPr sz="2000">
                <a:solidFill>
                  <a:schemeClr val="bg2">
                    <a:lumMod val="10000"/>
                  </a:schemeClr>
                </a:solidFill>
              </a:defRPr>
            </a:lvl1pPr>
            <a:lvl2pPr marL="895350" indent="-355600">
              <a:buFont typeface="+mj-lt"/>
              <a:buAutoNum type="alphaLcPeriod"/>
              <a:defRPr sz="2000">
                <a:solidFill>
                  <a:schemeClr val="bg2">
                    <a:lumMod val="10000"/>
                  </a:schemeClr>
                </a:solidFill>
              </a:defRPr>
            </a:lvl2pPr>
          </a:lstStyle>
          <a:p>
            <a:pPr lvl="0"/>
            <a:r>
              <a:rPr lang="en-US" dirty="0" smtClean="0"/>
              <a:t>Question…</a:t>
            </a:r>
          </a:p>
          <a:p>
            <a:pPr lvl="1"/>
            <a:r>
              <a:rPr lang="en-US" dirty="0" err="1" smtClean="0"/>
              <a:t>Réponse</a:t>
            </a:r>
            <a:r>
              <a:rPr lang="en-US" dirty="0" smtClean="0"/>
              <a:t> [</a:t>
            </a:r>
            <a:r>
              <a:rPr lang="en-US" dirty="0" err="1" smtClean="0"/>
              <a:t>incorrecte</a:t>
            </a:r>
            <a:r>
              <a:rPr lang="en-US" dirty="0" smtClean="0"/>
              <a:t> </a:t>
            </a:r>
            <a:r>
              <a:rPr lang="en-US" dirty="0" err="1" smtClean="0"/>
              <a:t>en</a:t>
            </a:r>
            <a:r>
              <a:rPr lang="en-US" dirty="0" smtClean="0"/>
              <a:t> noir]</a:t>
            </a:r>
          </a:p>
          <a:p>
            <a:pPr lvl="1"/>
            <a:r>
              <a:rPr lang="en-US" dirty="0" err="1" smtClean="0"/>
              <a:t>Réponse</a:t>
            </a:r>
            <a:r>
              <a:rPr lang="en-US" dirty="0" smtClean="0"/>
              <a:t> [bonne </a:t>
            </a:r>
            <a:r>
              <a:rPr lang="en-US" dirty="0" err="1" smtClean="0"/>
              <a:t>réponse</a:t>
            </a:r>
            <a:r>
              <a:rPr lang="en-US" dirty="0" smtClean="0"/>
              <a:t>, </a:t>
            </a:r>
            <a:r>
              <a:rPr lang="fr-FR" dirty="0" smtClean="0"/>
              <a:t>vert olive en caractères gras</a:t>
            </a:r>
            <a:r>
              <a:rPr lang="en-US" dirty="0" smtClean="0"/>
              <a:t>]</a:t>
            </a:r>
          </a:p>
        </p:txBody>
      </p:sp>
    </p:spTree>
    <p:extLst>
      <p:ext uri="{BB962C8B-B14F-4D97-AF65-F5344CB8AC3E}">
        <p14:creationId xmlns:p14="http://schemas.microsoft.com/office/powerpoint/2010/main" val="4209225597"/>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4_Referenc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09DB845-02E7-167A-9A7C-65D7B0FF6E94}"/>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RÉFÉRENCES ET RESSOURCES</a:t>
            </a:r>
            <a:endParaRPr lang="en-US" sz="4000" b="1" dirty="0">
              <a:solidFill>
                <a:schemeClr val="bg1"/>
              </a:solidFill>
            </a:endParaRPr>
          </a:p>
        </p:txBody>
      </p:sp>
      <p:sp>
        <p:nvSpPr>
          <p:cNvPr id="6" name="Text Placeholder 2">
            <a:extLst>
              <a:ext uri="{FF2B5EF4-FFF2-40B4-BE49-F238E27FC236}">
                <a16:creationId xmlns:a16="http://schemas.microsoft.com/office/drawing/2014/main" id="{22AD040F-3190-ED40-A683-FF66B09A0EA6}"/>
              </a:ext>
            </a:extLst>
          </p:cNvPr>
          <p:cNvSpPr>
            <a:spLocks noGrp="1"/>
          </p:cNvSpPr>
          <p:nvPr>
            <p:ph type="body" sz="quarter" idx="15"/>
          </p:nvPr>
        </p:nvSpPr>
        <p:spPr>
          <a:xfrm>
            <a:off x="851192" y="1841277"/>
            <a:ext cx="10502608" cy="4250430"/>
          </a:xfrm>
          <a:prstGeom prst="rect">
            <a:avLst/>
          </a:prstGeom>
        </p:spPr>
        <p:txBody>
          <a:bodyPr/>
          <a:lstStyle>
            <a:lvl1pPr marL="457200" indent="-457200">
              <a:buNone/>
              <a:defRPr sz="2000" baseline="0">
                <a:solidFill>
                  <a:schemeClr val="bg2">
                    <a:lumMod val="10000"/>
                  </a:schemeClr>
                </a:solidFill>
              </a:defRPr>
            </a:lvl1pPr>
          </a:lstStyle>
          <a:p>
            <a:pPr lvl="0"/>
            <a:r>
              <a:rPr lang="en-US"/>
              <a:t>Edit Master text styles</a:t>
            </a:r>
          </a:p>
        </p:txBody>
      </p:sp>
    </p:spTree>
    <p:extLst>
      <p:ext uri="{BB962C8B-B14F-4D97-AF65-F5344CB8AC3E}">
        <p14:creationId xmlns:p14="http://schemas.microsoft.com/office/powerpoint/2010/main" val="3528691989"/>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4_Cas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929E2C5-3552-5F38-5FEE-0B7D577C8037}"/>
              </a:ext>
            </a:extLst>
          </p:cNvPr>
          <p:cNvSpPr txBox="1"/>
          <p:nvPr userDrawn="1"/>
        </p:nvSpPr>
        <p:spPr>
          <a:xfrm>
            <a:off x="2671282" y="521248"/>
            <a:ext cx="8682518" cy="963149"/>
          </a:xfrm>
          <a:prstGeom prst="rect">
            <a:avLst/>
          </a:prstGeom>
          <a:noFill/>
        </p:spPr>
        <p:txBody>
          <a:bodyPr wrap="square" rtlCol="0">
            <a:spAutoFit/>
          </a:bodyPr>
          <a:lstStyle/>
          <a:p>
            <a:pPr algn="ctr">
              <a:lnSpc>
                <a:spcPct val="70000"/>
              </a:lnSpc>
            </a:pPr>
            <a:r>
              <a:rPr lang="en-CA" sz="4000" b="1" dirty="0">
                <a:solidFill>
                  <a:schemeClr val="bg1"/>
                </a:solidFill>
              </a:rPr>
              <a:t>JURISPRUDENCE ET LÉGISLATION</a:t>
            </a:r>
            <a:endParaRPr lang="en-US" sz="4000" b="1" dirty="0">
              <a:solidFill>
                <a:schemeClr val="bg1"/>
              </a:solidFill>
            </a:endParaRPr>
          </a:p>
        </p:txBody>
      </p:sp>
      <p:sp>
        <p:nvSpPr>
          <p:cNvPr id="6" name="Text Placeholder 2">
            <a:extLst>
              <a:ext uri="{FF2B5EF4-FFF2-40B4-BE49-F238E27FC236}">
                <a16:creationId xmlns:a16="http://schemas.microsoft.com/office/drawing/2014/main" id="{22AD040F-3190-ED40-A683-FF66B09A0EA6}"/>
              </a:ext>
            </a:extLst>
          </p:cNvPr>
          <p:cNvSpPr>
            <a:spLocks noGrp="1"/>
          </p:cNvSpPr>
          <p:nvPr>
            <p:ph type="body" sz="quarter" idx="15"/>
          </p:nvPr>
        </p:nvSpPr>
        <p:spPr>
          <a:xfrm>
            <a:off x="851192" y="1841277"/>
            <a:ext cx="10502608" cy="4250430"/>
          </a:xfrm>
          <a:prstGeom prst="rect">
            <a:avLst/>
          </a:prstGeom>
        </p:spPr>
        <p:txBody>
          <a:bodyPr/>
          <a:lstStyle>
            <a:lvl1pPr marL="457200" indent="-457200">
              <a:buNone/>
              <a:defRPr sz="2000" baseline="0">
                <a:solidFill>
                  <a:schemeClr val="bg2">
                    <a:lumMod val="10000"/>
                  </a:schemeClr>
                </a:solidFill>
              </a:defRPr>
            </a:lvl1pPr>
          </a:lstStyle>
          <a:p>
            <a:pPr lvl="0"/>
            <a:r>
              <a:rPr lang="en-US"/>
              <a:t>Edit Master text styles</a:t>
            </a:r>
          </a:p>
        </p:txBody>
      </p:sp>
    </p:spTree>
    <p:extLst>
      <p:ext uri="{BB962C8B-B14F-4D97-AF65-F5344CB8AC3E}">
        <p14:creationId xmlns:p14="http://schemas.microsoft.com/office/powerpoint/2010/main" val="1733161846"/>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4_Image and Sound Referenc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68DDA87-DEAC-9BBD-89F3-2AEB46755204}"/>
              </a:ext>
            </a:extLst>
          </p:cNvPr>
          <p:cNvSpPr txBox="1"/>
          <p:nvPr userDrawn="1"/>
        </p:nvSpPr>
        <p:spPr>
          <a:xfrm>
            <a:off x="2671282" y="564988"/>
            <a:ext cx="8682518" cy="963149"/>
          </a:xfrm>
          <a:prstGeom prst="rect">
            <a:avLst/>
          </a:prstGeom>
          <a:noFill/>
        </p:spPr>
        <p:txBody>
          <a:bodyPr wrap="square" rtlCol="0">
            <a:spAutoFit/>
          </a:bodyPr>
          <a:lstStyle/>
          <a:p>
            <a:pPr algn="ctr">
              <a:lnSpc>
                <a:spcPct val="70000"/>
              </a:lnSpc>
            </a:pPr>
            <a:r>
              <a:rPr lang="en-CA" sz="4000" b="1" dirty="0">
                <a:solidFill>
                  <a:schemeClr val="bg1"/>
                </a:solidFill>
              </a:rPr>
              <a:t>IMAGES ET RÉFÉRENCES SONORES</a:t>
            </a:r>
            <a:endParaRPr lang="en-US" sz="4000" b="1" dirty="0">
              <a:solidFill>
                <a:schemeClr val="bg1"/>
              </a:solidFill>
            </a:endParaRPr>
          </a:p>
        </p:txBody>
      </p:sp>
      <p:sp>
        <p:nvSpPr>
          <p:cNvPr id="6" name="Text Placeholder 2">
            <a:extLst>
              <a:ext uri="{FF2B5EF4-FFF2-40B4-BE49-F238E27FC236}">
                <a16:creationId xmlns:a16="http://schemas.microsoft.com/office/drawing/2014/main" id="{22AD040F-3190-ED40-A683-FF66B09A0EA6}"/>
              </a:ext>
            </a:extLst>
          </p:cNvPr>
          <p:cNvSpPr>
            <a:spLocks noGrp="1"/>
          </p:cNvSpPr>
          <p:nvPr>
            <p:ph type="body" sz="quarter" idx="15"/>
          </p:nvPr>
        </p:nvSpPr>
        <p:spPr>
          <a:xfrm>
            <a:off x="851192" y="1841277"/>
            <a:ext cx="10502608" cy="4250430"/>
          </a:xfrm>
          <a:prstGeom prst="rect">
            <a:avLst/>
          </a:prstGeom>
        </p:spPr>
        <p:txBody>
          <a:bodyPr/>
          <a:lstStyle>
            <a:lvl1pPr marL="457200" indent="-457200">
              <a:buNone/>
              <a:defRPr sz="2000" baseline="0">
                <a:solidFill>
                  <a:schemeClr val="bg2">
                    <a:lumMod val="10000"/>
                  </a:schemeClr>
                </a:solidFill>
              </a:defRPr>
            </a:lvl1pPr>
          </a:lstStyle>
          <a:p>
            <a:pPr lvl="0"/>
            <a:r>
              <a:rPr lang="en-US"/>
              <a:t>Edit Master text styles</a:t>
            </a:r>
          </a:p>
        </p:txBody>
      </p:sp>
    </p:spTree>
    <p:extLst>
      <p:ext uri="{BB962C8B-B14F-4D97-AF65-F5344CB8AC3E}">
        <p14:creationId xmlns:p14="http://schemas.microsoft.com/office/powerpoint/2010/main" val="2332624747"/>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4_Licensin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C7D2CAD6-6799-D5CC-7C31-C45CA9F42563}"/>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LICENCE ET ATTRIBUTION</a:t>
            </a:r>
            <a:endParaRPr lang="en-US" sz="4000" b="1" dirty="0">
              <a:solidFill>
                <a:schemeClr val="bg1"/>
              </a:solidFill>
            </a:endParaRPr>
          </a:p>
        </p:txBody>
      </p:sp>
      <p:sp>
        <p:nvSpPr>
          <p:cNvPr id="15" name="TextBox 14">
            <a:extLst>
              <a:ext uri="{FF2B5EF4-FFF2-40B4-BE49-F238E27FC236}">
                <a16:creationId xmlns:a16="http://schemas.microsoft.com/office/drawing/2014/main" id="{E46E8368-22D9-3BD5-42F9-B8A23A403F95}"/>
              </a:ext>
            </a:extLst>
          </p:cNvPr>
          <p:cNvSpPr txBox="1"/>
          <p:nvPr userDrawn="1"/>
        </p:nvSpPr>
        <p:spPr>
          <a:xfrm>
            <a:off x="1264820" y="1718034"/>
            <a:ext cx="9898062" cy="400110"/>
          </a:xfrm>
          <a:prstGeom prst="rect">
            <a:avLst/>
          </a:prstGeom>
          <a:noFill/>
        </p:spPr>
        <p:txBody>
          <a:bodyPr wrap="square" rtlCol="0">
            <a:spAutoFit/>
          </a:bodyPr>
          <a:lstStyle/>
          <a:p>
            <a:r>
              <a:rPr lang="en-US" sz="2000" dirty="0">
                <a:solidFill>
                  <a:schemeClr val="bg2">
                    <a:lumMod val="10000"/>
                  </a:schemeClr>
                </a:solidFill>
                <a:cs typeface="Arial" panose="020B0604020202020204" pitchFamily="34" charset="0"/>
              </a:rPr>
              <a:t>Citation </a:t>
            </a:r>
            <a:r>
              <a:rPr lang="en-US" sz="2000" dirty="0" err="1" smtClean="0">
                <a:solidFill>
                  <a:schemeClr val="bg2">
                    <a:lumMod val="10000"/>
                  </a:schemeClr>
                </a:solidFill>
                <a:cs typeface="Arial" panose="020B0604020202020204" pitchFamily="34" charset="0"/>
              </a:rPr>
              <a:t>suggérée</a:t>
            </a:r>
            <a:r>
              <a:rPr lang="en-US" sz="2000" dirty="0" smtClean="0">
                <a:solidFill>
                  <a:schemeClr val="bg2">
                    <a:lumMod val="10000"/>
                  </a:schemeClr>
                </a:solidFill>
                <a:cs typeface="Arial" panose="020B0604020202020204" pitchFamily="34" charset="0"/>
              </a:rPr>
              <a:t> :</a:t>
            </a:r>
            <a:endParaRPr lang="en-US" sz="2000" dirty="0">
              <a:solidFill>
                <a:schemeClr val="bg2">
                  <a:lumMod val="10000"/>
                </a:schemeClr>
              </a:solidFill>
              <a:cs typeface="Arial" panose="020B0604020202020204" pitchFamily="34" charset="0"/>
            </a:endParaRPr>
          </a:p>
        </p:txBody>
      </p:sp>
      <p:sp>
        <p:nvSpPr>
          <p:cNvPr id="16" name="TextBox 15">
            <a:extLst>
              <a:ext uri="{FF2B5EF4-FFF2-40B4-BE49-F238E27FC236}">
                <a16:creationId xmlns:a16="http://schemas.microsoft.com/office/drawing/2014/main" id="{2D43BA0A-3996-B349-9D31-25B3544BBB49}"/>
              </a:ext>
            </a:extLst>
          </p:cNvPr>
          <p:cNvSpPr txBox="1"/>
          <p:nvPr userDrawn="1"/>
        </p:nvSpPr>
        <p:spPr>
          <a:xfrm>
            <a:off x="1264819" y="3331152"/>
            <a:ext cx="10280737" cy="283154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sz="2000" b="0" i="0" u="none" strike="noStrike" kern="0" cap="none" spc="0" normalizeH="0" baseline="0" noProof="0" dirty="0" smtClean="0">
                <a:ln>
                  <a:noFill/>
                </a:ln>
                <a:solidFill>
                  <a:schemeClr val="bg2">
                    <a:lumMod val="10000"/>
                  </a:schemeClr>
                </a:solidFill>
                <a:effectLst/>
                <a:uLnTx/>
                <a:uFillTx/>
                <a:cs typeface="Arial" panose="020B0604020202020204" pitchFamily="34" charset="0"/>
              </a:rPr>
              <a:t>Pour obtenir une vue d'ensemble du projet et une liste complète des modules, veuillez consulter le site web du projet à l'adresse suivante</a:t>
            </a:r>
          </a:p>
          <a:p>
            <a:pPr marL="0" marR="0" lvl="0" indent="0" defTabSz="914400" eaLnBrk="1" fontAlgn="auto" latinLnBrk="0" hangingPunct="1">
              <a:lnSpc>
                <a:spcPct val="100000"/>
              </a:lnSpc>
              <a:spcBef>
                <a:spcPts val="0"/>
              </a:spcBef>
              <a:spcAft>
                <a:spcPts val="0"/>
              </a:spcAft>
              <a:buClrTx/>
              <a:buSzTx/>
              <a:buFontTx/>
              <a:buNone/>
              <a:tabLst/>
              <a:defRPr/>
            </a:pPr>
            <a:r>
              <a:rPr kumimoji="0" lang="fr-FR" sz="2000" b="0" i="0" u="none" strike="noStrike" kern="0" cap="none" spc="0" normalizeH="0" baseline="0" noProof="0" dirty="0" smtClean="0">
                <a:ln>
                  <a:noFill/>
                </a:ln>
                <a:solidFill>
                  <a:schemeClr val="bg2">
                    <a:lumMod val="10000"/>
                  </a:schemeClr>
                </a:solidFill>
                <a:effectLst/>
                <a:uLnTx/>
                <a:uFillTx/>
                <a:cs typeface="Arial" panose="020B0604020202020204" pitchFamily="34" charset="0"/>
                <a:hlinkClick r:id="rId3"/>
              </a:rPr>
              <a:t>https://sites.library.ualberta.ca/copyright/</a:t>
            </a:r>
            <a:r>
              <a:rPr kumimoji="0" lang="fr-FR" sz="2000" b="0" i="0" u="none" strike="noStrike" kern="0" cap="none" spc="0" normalizeH="0" baseline="0" noProof="0" dirty="0" smtClean="0">
                <a:ln>
                  <a:noFill/>
                </a:ln>
                <a:solidFill>
                  <a:schemeClr val="bg2">
                    <a:lumMod val="10000"/>
                  </a:schemeClr>
                </a:solidFill>
                <a:effectLst/>
                <a:uLnTx/>
                <a:uFillTx/>
                <a:cs typeface="Arial" panose="020B0604020202020204" pitchFamily="34" charset="0"/>
              </a:rPr>
              <a:t> </a:t>
            </a:r>
          </a:p>
          <a:p>
            <a:pPr marL="0" marR="0" lvl="0" indent="0" defTabSz="914400" eaLnBrk="1" fontAlgn="auto" latinLnBrk="0" hangingPunct="1">
              <a:lnSpc>
                <a:spcPct val="100000"/>
              </a:lnSpc>
              <a:spcBef>
                <a:spcPts val="0"/>
              </a:spcBef>
              <a:spcAft>
                <a:spcPts val="0"/>
              </a:spcAft>
              <a:buClrTx/>
              <a:buSzTx/>
              <a:buFontTx/>
              <a:buNone/>
              <a:tabLst/>
              <a:defRPr/>
            </a:pPr>
            <a:endParaRPr kumimoji="0" lang="en-CA" sz="2000" b="0" i="0" u="none" strike="noStrike" kern="0" cap="none" spc="0" normalizeH="0" baseline="0" noProof="0" dirty="0" smtClean="0">
              <a:ln>
                <a:noFill/>
              </a:ln>
              <a:solidFill>
                <a:schemeClr val="bg2">
                  <a:lumMod val="10000"/>
                </a:schemeClr>
              </a:solidFill>
              <a:effectLst/>
              <a:uLnTx/>
              <a:uFillTx/>
              <a:cs typeface="Arial" panose="020B060402020202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fr-FR" sz="2000" b="0" i="0" u="none" strike="noStrike" kern="0" cap="none" spc="0" normalizeH="0" baseline="0" noProof="0" dirty="0" smtClean="0">
                <a:ln>
                  <a:noFill/>
                </a:ln>
                <a:solidFill>
                  <a:schemeClr val="bg2">
                    <a:lumMod val="10000"/>
                  </a:schemeClr>
                </a:solidFill>
                <a:effectLst/>
                <a:uLnTx/>
                <a:uFillTx/>
                <a:cs typeface="Arial" panose="020B0604020202020204" pitchFamily="34" charset="0"/>
              </a:rPr>
              <a:t>Les questions, commentaires et suggestions devraient être adressés à </a:t>
            </a:r>
            <a:r>
              <a:rPr kumimoji="0" lang="fr-FR" sz="2000" b="0" i="0" u="none" strike="noStrike" kern="0" cap="none" spc="0" normalizeH="0" baseline="0" noProof="0" dirty="0" smtClean="0">
                <a:ln>
                  <a:noFill/>
                </a:ln>
                <a:solidFill>
                  <a:schemeClr val="bg2">
                    <a:lumMod val="10000"/>
                  </a:schemeClr>
                </a:solidFill>
                <a:effectLst/>
                <a:uLnTx/>
                <a:uFillTx/>
                <a:cs typeface="Arial" panose="020B0604020202020204" pitchFamily="34" charset="0"/>
                <a:hlinkClick r:id="rId4"/>
              </a:rPr>
              <a:t>ouc@ualberta.ca</a:t>
            </a:r>
            <a:r>
              <a:rPr kumimoji="0" lang="fr-FR" sz="2000" b="0" i="0" u="none" strike="noStrike" kern="0" cap="none" spc="0" normalizeH="0" baseline="0" noProof="0" dirty="0" smtClean="0">
                <a:ln>
                  <a:noFill/>
                </a:ln>
                <a:solidFill>
                  <a:schemeClr val="bg2">
                    <a:lumMod val="10000"/>
                  </a:schemeClr>
                </a:solidFill>
                <a:effectLst/>
                <a:uLnTx/>
                <a:uFillTx/>
                <a:cs typeface="Arial" panose="020B0604020202020204" pitchFamily="34" charset="0"/>
              </a:rPr>
              <a:t> </a:t>
            </a:r>
          </a:p>
          <a:p>
            <a:pPr marL="0" marR="0" lvl="0" indent="0" defTabSz="914400" eaLnBrk="1" fontAlgn="auto" latinLnBrk="0" hangingPunct="1">
              <a:lnSpc>
                <a:spcPct val="100000"/>
              </a:lnSpc>
              <a:spcBef>
                <a:spcPts val="0"/>
              </a:spcBef>
              <a:spcAft>
                <a:spcPts val="0"/>
              </a:spcAft>
              <a:buClrTx/>
              <a:buSzTx/>
              <a:buFontTx/>
              <a:buNone/>
              <a:tabLst/>
              <a:defRPr/>
            </a:pPr>
            <a:endParaRPr kumimoji="0" lang="en-CA" sz="2000" b="0" i="0" u="none" strike="noStrike" kern="0" cap="none" spc="0" normalizeH="0" baseline="0" noProof="0" dirty="0" smtClean="0">
              <a:ln>
                <a:noFill/>
              </a:ln>
              <a:solidFill>
                <a:schemeClr val="bg2">
                  <a:lumMod val="10000"/>
                </a:schemeClr>
              </a:solidFill>
              <a:effectLst/>
              <a:uLnTx/>
              <a:uFillTx/>
              <a:cs typeface="Arial" panose="020B060402020202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fr-FR" sz="2000" b="0" i="0" u="none" strike="noStrike" kern="0" cap="none" spc="0" normalizeH="0" baseline="0" noProof="0" dirty="0" smtClean="0">
                <a:ln>
                  <a:noFill/>
                </a:ln>
                <a:solidFill>
                  <a:schemeClr val="bg2">
                    <a:lumMod val="10000"/>
                  </a:schemeClr>
                </a:solidFill>
                <a:effectLst/>
                <a:uLnTx/>
                <a:uFillTx/>
                <a:cs typeface="Arial" panose="020B0604020202020204" pitchFamily="34" charset="0"/>
              </a:rPr>
              <a:t>Ce module est disponible sous une licence </a:t>
            </a:r>
            <a:r>
              <a:rPr kumimoji="0" lang="fr-FR" sz="2000" b="0" i="0" u="none" strike="noStrike" kern="0" cap="none" spc="0" normalizeH="0" baseline="0" noProof="0" dirty="0" smtClean="0">
                <a:ln>
                  <a:noFill/>
                </a:ln>
                <a:solidFill>
                  <a:schemeClr val="bg2">
                    <a:lumMod val="10000"/>
                  </a:schemeClr>
                </a:solidFill>
                <a:effectLst/>
                <a:uLnTx/>
                <a:uFillTx/>
                <a:cs typeface="Arial" panose="020B0604020202020204" pitchFamily="34" charset="0"/>
                <a:hlinkClick r:id="rId5"/>
              </a:rPr>
              <a:t>Creative Commons Attribution 4.0 International</a:t>
            </a:r>
            <a:endParaRPr kumimoji="0" lang="en-CA" sz="1800" b="0" i="0" u="none" strike="noStrike" kern="0" cap="none" spc="0" normalizeH="0" baseline="0" noProof="0" dirty="0" smtClean="0">
              <a:ln>
                <a:noFill/>
              </a:ln>
              <a:solidFill>
                <a:schemeClr val="bg2">
                  <a:lumMod val="10000"/>
                </a:schemeClr>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chemeClr val="bg2">
                  <a:lumMod val="10000"/>
                </a:schemeClr>
              </a:solidFill>
              <a:effectLst/>
              <a:uLnTx/>
              <a:uFillTx/>
            </a:endParaRPr>
          </a:p>
        </p:txBody>
      </p:sp>
      <p:sp>
        <p:nvSpPr>
          <p:cNvPr id="17" name="Text Placeholder 6"/>
          <p:cNvSpPr>
            <a:spLocks noGrp="1"/>
          </p:cNvSpPr>
          <p:nvPr>
            <p:ph type="body" sz="quarter" idx="10" hasCustomPrompt="1"/>
          </p:nvPr>
        </p:nvSpPr>
        <p:spPr>
          <a:xfrm>
            <a:off x="1872592" y="2253600"/>
            <a:ext cx="9290290" cy="784800"/>
          </a:xfrm>
          <a:prstGeom prst="rect">
            <a:avLst/>
          </a:prstGeom>
        </p:spPr>
        <p:txBody>
          <a:bodyPr/>
          <a:lstStyle>
            <a:lvl1pPr marL="0" indent="0">
              <a:buFontTx/>
              <a:buNone/>
              <a:defRPr sz="2000" baseline="0">
                <a:solidFill>
                  <a:schemeClr val="bg2">
                    <a:lumMod val="10000"/>
                  </a:schemeClr>
                </a:solidFill>
                <a:latin typeface="Arial" panose="020B0604020202020204" pitchFamily="34" charset="0"/>
                <a:cs typeface="Arial" panose="020B0604020202020204" pitchFamily="34" charset="0"/>
              </a:defRPr>
            </a:lvl1pPr>
            <a:lvl2pPr>
              <a:defRPr>
                <a:solidFill>
                  <a:schemeClr val="bg2">
                    <a:lumMod val="10000"/>
                  </a:schemeClr>
                </a:solidFill>
              </a:defRPr>
            </a:lvl2pPr>
            <a:lvl3pPr>
              <a:defRPr>
                <a:solidFill>
                  <a:schemeClr val="bg2">
                    <a:lumMod val="10000"/>
                  </a:schemeClr>
                </a:solidFill>
              </a:defRPr>
            </a:lvl3pPr>
            <a:lvl4pPr>
              <a:defRPr>
                <a:solidFill>
                  <a:schemeClr val="bg2">
                    <a:lumMod val="10000"/>
                  </a:schemeClr>
                </a:solidFill>
              </a:defRPr>
            </a:lvl4pPr>
            <a:lvl5pPr>
              <a:defRPr>
                <a:solidFill>
                  <a:schemeClr val="bg2">
                    <a:lumMod val="10000"/>
                  </a:schemeClr>
                </a:solidFill>
              </a:defRPr>
            </a:lvl5pPr>
          </a:lstStyle>
          <a:p>
            <a:pPr lvl="0"/>
            <a:r>
              <a:rPr lang="en-US" dirty="0" err="1" smtClean="0"/>
              <a:t>Université</a:t>
            </a:r>
            <a:r>
              <a:rPr lang="en-US" dirty="0" smtClean="0"/>
              <a:t> de </a:t>
            </a:r>
            <a:r>
              <a:rPr lang="en-US" dirty="0" err="1" smtClean="0"/>
              <a:t>l’Alberta</a:t>
            </a:r>
            <a:r>
              <a:rPr lang="en-US" dirty="0" smtClean="0"/>
              <a:t>. (</a:t>
            </a:r>
            <a:r>
              <a:rPr lang="en-US" dirty="0" err="1" smtClean="0"/>
              <a:t>Année</a:t>
            </a:r>
            <a:r>
              <a:rPr lang="en-US" dirty="0" smtClean="0"/>
              <a:t>). </a:t>
            </a:r>
            <a:r>
              <a:rPr lang="en-US" dirty="0" err="1" smtClean="0"/>
              <a:t>Titre</a:t>
            </a:r>
            <a:r>
              <a:rPr lang="en-US" dirty="0" smtClean="0"/>
              <a:t>. Module </a:t>
            </a:r>
            <a:r>
              <a:rPr lang="en-US" dirty="0" err="1" smtClean="0"/>
              <a:t>d’enseignment</a:t>
            </a:r>
            <a:r>
              <a:rPr lang="en-US" dirty="0" smtClean="0"/>
              <a:t> à </a:t>
            </a:r>
            <a:r>
              <a:rPr lang="en-US" dirty="0" err="1" smtClean="0"/>
              <a:t>l’ouverture</a:t>
            </a:r>
            <a:r>
              <a:rPr lang="en-US" dirty="0" smtClean="0"/>
              <a:t> au droit </a:t>
            </a:r>
            <a:r>
              <a:rPr lang="en-US" dirty="0" err="1" smtClean="0"/>
              <a:t>d’auteur</a:t>
            </a:r>
            <a:r>
              <a:rPr lang="en-US" dirty="0" smtClean="0"/>
              <a:t>. [</a:t>
            </a:r>
            <a:r>
              <a:rPr lang="en-US" dirty="0" err="1" smtClean="0"/>
              <a:t>en</a:t>
            </a:r>
            <a:r>
              <a:rPr lang="en-US" dirty="0" smtClean="0"/>
              <a:t> italics]. https://sites.library.ualberta.ca/copyright/ [</a:t>
            </a:r>
            <a:r>
              <a:rPr lang="en-US" dirty="0" err="1" smtClean="0"/>
              <a:t>en</a:t>
            </a:r>
            <a:r>
              <a:rPr lang="en-US" dirty="0" smtClean="0"/>
              <a:t> </a:t>
            </a:r>
            <a:r>
              <a:rPr lang="en-US" dirty="0" err="1" smtClean="0"/>
              <a:t>hyperlien</a:t>
            </a:r>
            <a:r>
              <a:rPr lang="en-US" dirty="0" smtClean="0"/>
              <a:t>]</a:t>
            </a:r>
          </a:p>
          <a:p>
            <a:pPr lvl="0"/>
            <a:endParaRPr lang="en-CA" dirty="0"/>
          </a:p>
        </p:txBody>
      </p:sp>
    </p:spTree>
    <p:extLst>
      <p:ext uri="{BB962C8B-B14F-4D97-AF65-F5344CB8AC3E}">
        <p14:creationId xmlns:p14="http://schemas.microsoft.com/office/powerpoint/2010/main" val="163877349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hank You">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16503" y="2534733"/>
            <a:ext cx="11368800" cy="2820971"/>
          </a:xfrm>
          <a:prstGeom prst="rect">
            <a:avLst/>
          </a:prstGeom>
        </p:spPr>
      </p:pic>
      <p:sp>
        <p:nvSpPr>
          <p:cNvPr id="6" name="TextBox 5">
            <a:extLst>
              <a:ext uri="{FF2B5EF4-FFF2-40B4-BE49-F238E27FC236}">
                <a16:creationId xmlns:a16="http://schemas.microsoft.com/office/drawing/2014/main" id="{AB06C2D8-12A7-93E0-0ECB-3B518D47B882}"/>
              </a:ext>
            </a:extLst>
          </p:cNvPr>
          <p:cNvSpPr txBox="1"/>
          <p:nvPr userDrawn="1"/>
        </p:nvSpPr>
        <p:spPr>
          <a:xfrm>
            <a:off x="2671282" y="702000"/>
            <a:ext cx="8682518" cy="532262"/>
          </a:xfrm>
          <a:prstGeom prst="rect">
            <a:avLst/>
          </a:prstGeom>
          <a:noFill/>
        </p:spPr>
        <p:txBody>
          <a:bodyPr wrap="square" rtlCol="0">
            <a:spAutoFit/>
          </a:bodyPr>
          <a:lstStyle/>
          <a:p>
            <a:pPr marL="0" marR="0" lvl="0" indent="0" algn="ctr" defTabSz="914400" eaLnBrk="1" fontAlgn="auto" latinLnBrk="0" hangingPunct="1">
              <a:lnSpc>
                <a:spcPct val="70000"/>
              </a:lnSpc>
              <a:spcBef>
                <a:spcPts val="0"/>
              </a:spcBef>
              <a:spcAft>
                <a:spcPts val="0"/>
              </a:spcAft>
              <a:buClrTx/>
              <a:buSzTx/>
              <a:buFontTx/>
              <a:buNone/>
              <a:tabLst/>
              <a:defRPr/>
            </a:pPr>
            <a:r>
              <a:rPr kumimoji="0" lang="en-CA" sz="4000" b="1" i="0" u="none" strike="noStrike" kern="0" cap="none" spc="0" normalizeH="0" baseline="0" noProof="0" dirty="0" smtClean="0">
                <a:ln>
                  <a:noFill/>
                </a:ln>
                <a:solidFill>
                  <a:prstClr val="white"/>
                </a:solidFill>
                <a:effectLst/>
                <a:uLnTx/>
                <a:uFillTx/>
              </a:rPr>
              <a:t>MERCI DE VOTRE ATTENTION</a:t>
            </a:r>
            <a:endParaRPr kumimoji="0" lang="en-US" sz="4000" b="1" i="0" u="none" strike="noStrike" kern="0" cap="none" spc="0" normalizeH="0" baseline="0" noProof="0" dirty="0" smtClean="0">
              <a:ln>
                <a:noFill/>
              </a:ln>
              <a:solidFill>
                <a:prstClr val="white"/>
              </a:solidFill>
              <a:effectLst/>
              <a:uLnTx/>
              <a:uFillTx/>
            </a:endParaRPr>
          </a:p>
        </p:txBody>
      </p:sp>
    </p:spTree>
    <p:extLst>
      <p:ext uri="{BB962C8B-B14F-4D97-AF65-F5344CB8AC3E}">
        <p14:creationId xmlns:p14="http://schemas.microsoft.com/office/powerpoint/2010/main" val="3416007580"/>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4_Contributor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96E61AE0-6BCB-088C-037D-8C242395084D}"/>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COLLABORATEURS</a:t>
            </a:r>
            <a:endParaRPr lang="en-US" sz="4000" b="1" dirty="0">
              <a:solidFill>
                <a:schemeClr val="bg1"/>
              </a:solidFill>
            </a:endParaRPr>
          </a:p>
        </p:txBody>
      </p:sp>
      <p:sp>
        <p:nvSpPr>
          <p:cNvPr id="12" name="Rectangle 11">
            <a:extLst>
              <a:ext uri="{FF2B5EF4-FFF2-40B4-BE49-F238E27FC236}">
                <a16:creationId xmlns:a16="http://schemas.microsoft.com/office/drawing/2014/main" id="{E2991D91-1DDD-C39F-F2C5-D3B5C76692ED}"/>
              </a:ext>
            </a:extLst>
          </p:cNvPr>
          <p:cNvSpPr/>
          <p:nvPr userDrawn="1"/>
        </p:nvSpPr>
        <p:spPr>
          <a:xfrm>
            <a:off x="1233354" y="1800000"/>
            <a:ext cx="3960000" cy="718782"/>
          </a:xfrm>
          <a:prstGeom prst="rect">
            <a:avLst/>
          </a:prstGeom>
          <a:solidFill>
            <a:srgbClr val="879F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Bureau du droit </a:t>
            </a:r>
            <a:r>
              <a:rPr lang="en-US" b="1" dirty="0" err="1">
                <a:latin typeface="Arial" panose="020B0604020202020204" pitchFamily="34" charset="0"/>
                <a:cs typeface="Arial" panose="020B0604020202020204" pitchFamily="34" charset="0"/>
              </a:rPr>
              <a:t>d'auteur</a:t>
            </a:r>
            <a:endParaRPr lang="en-US" b="1" dirty="0">
              <a:latin typeface="Arial" panose="020B0604020202020204" pitchFamily="34" charset="0"/>
              <a:cs typeface="Arial" panose="020B0604020202020204" pitchFamily="34" charset="0"/>
            </a:endParaRPr>
          </a:p>
        </p:txBody>
      </p:sp>
      <p:sp>
        <p:nvSpPr>
          <p:cNvPr id="13" name="Rectangle 12">
            <a:extLst>
              <a:ext uri="{FF2B5EF4-FFF2-40B4-BE49-F238E27FC236}">
                <a16:creationId xmlns:a16="http://schemas.microsoft.com/office/drawing/2014/main" id="{D914F864-07AB-BDE8-0A2A-672D39FE479D}"/>
              </a:ext>
            </a:extLst>
          </p:cNvPr>
          <p:cNvSpPr/>
          <p:nvPr userDrawn="1"/>
        </p:nvSpPr>
        <p:spPr>
          <a:xfrm>
            <a:off x="7018869" y="4326850"/>
            <a:ext cx="3960000" cy="718782"/>
          </a:xfrm>
          <a:prstGeom prst="rect">
            <a:avLst/>
          </a:prstGeom>
          <a:solidFill>
            <a:srgbClr val="879F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a:latin typeface="Arial" panose="020B0604020202020204" pitchFamily="34" charset="0"/>
                <a:cs typeface="Arial" panose="020B0604020202020204" pitchFamily="34" charset="0"/>
              </a:rPr>
              <a:t>Faculté</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d'éducation</a:t>
            </a:r>
            <a:endParaRPr lang="en-US" b="1" dirty="0">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17B403CF-6BEE-D96D-D755-B005DC31F156}"/>
              </a:ext>
            </a:extLst>
          </p:cNvPr>
          <p:cNvSpPr txBox="1"/>
          <p:nvPr userDrawn="1"/>
        </p:nvSpPr>
        <p:spPr>
          <a:xfrm>
            <a:off x="7018870" y="5143526"/>
            <a:ext cx="3960000" cy="424732"/>
          </a:xfrm>
          <a:prstGeom prst="rect">
            <a:avLst/>
          </a:prstGeom>
          <a:noFill/>
        </p:spPr>
        <p:txBody>
          <a:bodyPr wrap="square" rtlCol="0">
            <a:spAutoFit/>
          </a:bodyPr>
          <a:lstStyle/>
          <a:p>
            <a:pPr algn="ctr">
              <a:lnSpc>
                <a:spcPct val="120000"/>
              </a:lnSpc>
            </a:pPr>
            <a:r>
              <a:rPr lang="en-US" dirty="0">
                <a:solidFill>
                  <a:schemeClr val="bg2">
                    <a:lumMod val="10000"/>
                  </a:schemeClr>
                </a:solidFill>
                <a:latin typeface="Arial" panose="020B0604020202020204" pitchFamily="34" charset="0"/>
                <a:cs typeface="Arial" panose="020B0604020202020204" pitchFamily="34" charset="0"/>
              </a:rPr>
              <a:t>Michael B. McNally </a:t>
            </a:r>
          </a:p>
        </p:txBody>
      </p:sp>
      <p:sp>
        <p:nvSpPr>
          <p:cNvPr id="16" name="Rectangle 15">
            <a:extLst>
              <a:ext uri="{FF2B5EF4-FFF2-40B4-BE49-F238E27FC236}">
                <a16:creationId xmlns:a16="http://schemas.microsoft.com/office/drawing/2014/main" id="{3FB67B40-CE94-DBC6-5555-2E9CE4BC79B2}"/>
              </a:ext>
            </a:extLst>
          </p:cNvPr>
          <p:cNvSpPr/>
          <p:nvPr userDrawn="1"/>
        </p:nvSpPr>
        <p:spPr>
          <a:xfrm>
            <a:off x="7018869" y="1800000"/>
            <a:ext cx="3960000" cy="718782"/>
          </a:xfrm>
          <a:prstGeom prst="rect">
            <a:avLst/>
          </a:prstGeom>
          <a:solidFill>
            <a:srgbClr val="879F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latin typeface="Arial" panose="020B0604020202020204" pitchFamily="34" charset="0"/>
                <a:cs typeface="Arial" panose="020B0604020202020204" pitchFamily="34" charset="0"/>
              </a:rPr>
              <a:t>Centre pour l'enseignement </a:t>
            </a:r>
            <a:r>
              <a:rPr lang="fr-FR" b="1" dirty="0" smtClean="0">
                <a:latin typeface="Arial" panose="020B0604020202020204" pitchFamily="34" charset="0"/>
                <a:cs typeface="Arial" panose="020B0604020202020204" pitchFamily="34" charset="0"/>
              </a:rPr>
              <a:t/>
            </a:r>
            <a:br>
              <a:rPr lang="fr-FR" b="1" dirty="0" smtClean="0">
                <a:latin typeface="Arial" panose="020B0604020202020204" pitchFamily="34" charset="0"/>
                <a:cs typeface="Arial" panose="020B0604020202020204" pitchFamily="34" charset="0"/>
              </a:rPr>
            </a:br>
            <a:r>
              <a:rPr lang="fr-FR" b="1" dirty="0" smtClean="0">
                <a:latin typeface="Arial" panose="020B0604020202020204" pitchFamily="34" charset="0"/>
                <a:cs typeface="Arial" panose="020B0604020202020204" pitchFamily="34" charset="0"/>
              </a:rPr>
              <a:t>et </a:t>
            </a:r>
            <a:r>
              <a:rPr lang="fr-FR" b="1" dirty="0">
                <a:latin typeface="Arial" panose="020B0604020202020204" pitchFamily="34" charset="0"/>
                <a:cs typeface="Arial" panose="020B0604020202020204" pitchFamily="34" charset="0"/>
              </a:rPr>
              <a:t>l'apprentissage</a:t>
            </a:r>
            <a:endParaRPr lang="en-US" b="1" dirty="0">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ED64F4B0-8F73-4942-4CCD-E68B6320784A}"/>
              </a:ext>
            </a:extLst>
          </p:cNvPr>
          <p:cNvSpPr txBox="1"/>
          <p:nvPr userDrawn="1"/>
        </p:nvSpPr>
        <p:spPr>
          <a:xfrm>
            <a:off x="7018869" y="2597722"/>
            <a:ext cx="3960000" cy="424732"/>
          </a:xfrm>
          <a:prstGeom prst="rect">
            <a:avLst/>
          </a:prstGeom>
          <a:noFill/>
        </p:spPr>
        <p:txBody>
          <a:bodyPr wrap="square" rtlCol="0">
            <a:spAutoFit/>
          </a:bodyPr>
          <a:lstStyle/>
          <a:p>
            <a:pPr algn="ctr">
              <a:lnSpc>
                <a:spcPct val="120000"/>
              </a:lnSpc>
            </a:pPr>
            <a:r>
              <a:rPr lang="en-US" dirty="0">
                <a:solidFill>
                  <a:schemeClr val="bg2">
                    <a:lumMod val="10000"/>
                  </a:schemeClr>
                </a:solidFill>
                <a:latin typeface="Arial" panose="020B0604020202020204" pitchFamily="34" charset="0"/>
                <a:cs typeface="Arial" panose="020B0604020202020204" pitchFamily="34" charset="0"/>
              </a:rPr>
              <a:t>Graeme Pate</a:t>
            </a:r>
          </a:p>
        </p:txBody>
      </p:sp>
      <p:sp>
        <p:nvSpPr>
          <p:cNvPr id="19" name="Rectangle 18">
            <a:extLst>
              <a:ext uri="{FF2B5EF4-FFF2-40B4-BE49-F238E27FC236}">
                <a16:creationId xmlns:a16="http://schemas.microsoft.com/office/drawing/2014/main" id="{4DBA6D7E-307C-C120-4990-C167945A7CBD}"/>
              </a:ext>
            </a:extLst>
          </p:cNvPr>
          <p:cNvSpPr/>
          <p:nvPr userDrawn="1"/>
        </p:nvSpPr>
        <p:spPr>
          <a:xfrm>
            <a:off x="1233354" y="4323450"/>
            <a:ext cx="3960000" cy="718782"/>
          </a:xfrm>
          <a:prstGeom prst="rect">
            <a:avLst/>
          </a:prstGeom>
          <a:solidFill>
            <a:srgbClr val="879F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latin typeface="Arial" panose="020B0604020202020204" pitchFamily="34" charset="0"/>
                <a:cs typeface="Arial" panose="020B0604020202020204" pitchFamily="34" charset="0"/>
              </a:rPr>
              <a:t>Bibliothèque de l'Université </a:t>
            </a:r>
            <a:r>
              <a:rPr lang="fr-FR" b="1" dirty="0" smtClean="0">
                <a:latin typeface="Arial" panose="020B0604020202020204" pitchFamily="34" charset="0"/>
                <a:cs typeface="Arial" panose="020B0604020202020204" pitchFamily="34" charset="0"/>
              </a:rPr>
              <a:t/>
            </a:r>
            <a:br>
              <a:rPr lang="fr-FR" b="1" dirty="0" smtClean="0">
                <a:latin typeface="Arial" panose="020B0604020202020204" pitchFamily="34" charset="0"/>
                <a:cs typeface="Arial" panose="020B0604020202020204" pitchFamily="34" charset="0"/>
              </a:rPr>
            </a:br>
            <a:r>
              <a:rPr lang="fr-FR" b="1" dirty="0" smtClean="0">
                <a:latin typeface="Arial" panose="020B0604020202020204" pitchFamily="34" charset="0"/>
                <a:cs typeface="Arial" panose="020B0604020202020204" pitchFamily="34" charset="0"/>
              </a:rPr>
              <a:t>de </a:t>
            </a:r>
            <a:r>
              <a:rPr lang="fr-FR" b="1" dirty="0">
                <a:latin typeface="Arial" panose="020B0604020202020204" pitchFamily="34" charset="0"/>
                <a:cs typeface="Arial" panose="020B0604020202020204" pitchFamily="34" charset="0"/>
              </a:rPr>
              <a:t>l'Alberta</a:t>
            </a:r>
            <a:endParaRPr lang="en-US" b="1" dirty="0">
              <a:latin typeface="Arial" panose="020B0604020202020204" pitchFamily="34" charset="0"/>
              <a:cs typeface="Arial" panose="020B0604020202020204" pitchFamily="34" charset="0"/>
            </a:endParaRPr>
          </a:p>
        </p:txBody>
      </p:sp>
      <p:sp>
        <p:nvSpPr>
          <p:cNvPr id="20" name="TextBox 19">
            <a:extLst>
              <a:ext uri="{FF2B5EF4-FFF2-40B4-BE49-F238E27FC236}">
                <a16:creationId xmlns:a16="http://schemas.microsoft.com/office/drawing/2014/main" id="{A9A8F60D-F6F5-1DD7-7281-43A348B02998}"/>
              </a:ext>
            </a:extLst>
          </p:cNvPr>
          <p:cNvSpPr txBox="1"/>
          <p:nvPr userDrawn="1"/>
        </p:nvSpPr>
        <p:spPr>
          <a:xfrm>
            <a:off x="1233354" y="5143526"/>
            <a:ext cx="3959999" cy="757130"/>
          </a:xfrm>
          <a:prstGeom prst="rect">
            <a:avLst/>
          </a:prstGeom>
          <a:noFill/>
        </p:spPr>
        <p:txBody>
          <a:bodyPr wrap="square" rtlCol="0">
            <a:spAutoFit/>
          </a:bodyPr>
          <a:lstStyle/>
          <a:p>
            <a:pPr algn="ctr">
              <a:lnSpc>
                <a:spcPct val="120000"/>
              </a:lnSpc>
            </a:pPr>
            <a:r>
              <a:rPr lang="en-US" dirty="0">
                <a:solidFill>
                  <a:schemeClr val="bg2">
                    <a:lumMod val="10000"/>
                  </a:schemeClr>
                </a:solidFill>
                <a:latin typeface="Arial" panose="020B0604020202020204" pitchFamily="34" charset="0"/>
                <a:cs typeface="Arial" panose="020B0604020202020204" pitchFamily="34" charset="0"/>
              </a:rPr>
              <a:t>Denis Lacroix</a:t>
            </a:r>
          </a:p>
          <a:p>
            <a:pPr algn="ctr">
              <a:lnSpc>
                <a:spcPct val="120000"/>
              </a:lnSpc>
            </a:pPr>
            <a:r>
              <a:rPr lang="en-US" dirty="0">
                <a:solidFill>
                  <a:schemeClr val="bg2">
                    <a:lumMod val="10000"/>
                  </a:schemeClr>
                </a:solidFill>
                <a:latin typeface="Arial" panose="020B0604020202020204" pitchFamily="34" charset="0"/>
                <a:cs typeface="Arial" panose="020B0604020202020204" pitchFamily="34" charset="0"/>
              </a:rPr>
              <a:t>Martine Iradukunda</a:t>
            </a:r>
          </a:p>
        </p:txBody>
      </p:sp>
      <p:sp>
        <p:nvSpPr>
          <p:cNvPr id="21" name="TextBox 20">
            <a:extLst>
              <a:ext uri="{FF2B5EF4-FFF2-40B4-BE49-F238E27FC236}">
                <a16:creationId xmlns:a16="http://schemas.microsoft.com/office/drawing/2014/main" id="{E7119F9C-9A80-9A45-A136-8125D5F25092}"/>
              </a:ext>
            </a:extLst>
          </p:cNvPr>
          <p:cNvSpPr txBox="1"/>
          <p:nvPr userDrawn="1"/>
        </p:nvSpPr>
        <p:spPr>
          <a:xfrm>
            <a:off x="1233354" y="2587847"/>
            <a:ext cx="3960000" cy="1421928"/>
          </a:xfrm>
          <a:prstGeom prst="rect">
            <a:avLst/>
          </a:prstGeom>
          <a:noFill/>
        </p:spPr>
        <p:txBody>
          <a:bodyPr wrap="square" rtlCol="0">
            <a:spAutoFit/>
          </a:bodyPr>
          <a:lstStyle/>
          <a:p>
            <a:pPr algn="ctr">
              <a:lnSpc>
                <a:spcPct val="120000"/>
              </a:lnSpc>
            </a:pPr>
            <a:r>
              <a:rPr lang="en-US" sz="1800" dirty="0">
                <a:solidFill>
                  <a:prstClr val="black"/>
                </a:solidFill>
                <a:cs typeface="Arial" panose="020B0604020202020204" pitchFamily="34" charset="0"/>
              </a:rPr>
              <a:t>Adrian Sheppard</a:t>
            </a:r>
          </a:p>
          <a:p>
            <a:pPr algn="ctr">
              <a:lnSpc>
                <a:spcPct val="120000"/>
              </a:lnSpc>
            </a:pPr>
            <a:r>
              <a:rPr lang="en-US" sz="1800" dirty="0">
                <a:solidFill>
                  <a:prstClr val="black"/>
                </a:solidFill>
                <a:cs typeface="Arial" panose="020B0604020202020204" pitchFamily="34" charset="0"/>
              </a:rPr>
              <a:t>Amanda </a:t>
            </a:r>
            <a:r>
              <a:rPr lang="en-US" sz="1800" dirty="0" err="1" smtClean="0">
                <a:solidFill>
                  <a:prstClr val="black"/>
                </a:solidFill>
                <a:cs typeface="Arial" panose="020B0604020202020204" pitchFamily="34" charset="0"/>
              </a:rPr>
              <a:t>Wakaruk</a:t>
            </a:r>
            <a:endParaRPr lang="en-US" sz="1800" dirty="0" smtClean="0">
              <a:solidFill>
                <a:prstClr val="black"/>
              </a:solidFill>
              <a:cs typeface="Arial" panose="020B0604020202020204" pitchFamily="34" charset="0"/>
            </a:endParaRPr>
          </a:p>
          <a:p>
            <a:pPr algn="ctr">
              <a:lnSpc>
                <a:spcPct val="120000"/>
              </a:lnSpc>
            </a:pPr>
            <a:r>
              <a:rPr lang="en-US" sz="1800" dirty="0" smtClean="0">
                <a:solidFill>
                  <a:prstClr val="black"/>
                </a:solidFill>
                <a:cs typeface="Arial" panose="020B0604020202020204" pitchFamily="34" charset="0"/>
              </a:rPr>
              <a:t>Mireille Smith</a:t>
            </a:r>
          </a:p>
          <a:p>
            <a:pPr algn="ctr">
              <a:lnSpc>
                <a:spcPct val="120000"/>
              </a:lnSpc>
            </a:pPr>
            <a:r>
              <a:rPr lang="en-US" sz="1800" dirty="0" smtClean="0">
                <a:solidFill>
                  <a:prstClr val="black"/>
                </a:solidFill>
                <a:cs typeface="Arial" panose="020B0604020202020204" pitchFamily="34" charset="0"/>
              </a:rPr>
              <a:t>Kimberley </a:t>
            </a:r>
            <a:r>
              <a:rPr lang="en-US" sz="1800" dirty="0" err="1" smtClean="0">
                <a:solidFill>
                  <a:prstClr val="black"/>
                </a:solidFill>
                <a:cs typeface="Arial" panose="020B0604020202020204" pitchFamily="34" charset="0"/>
              </a:rPr>
              <a:t>Kemmer</a:t>
            </a:r>
            <a:endParaRPr lang="en-US" sz="1800" dirty="0">
              <a:solidFill>
                <a:prstClr val="black"/>
              </a:solidFill>
              <a:cs typeface="Arial" panose="020B0604020202020204" pitchFamily="34" charset="0"/>
            </a:endParaRPr>
          </a:p>
        </p:txBody>
      </p:sp>
    </p:spTree>
    <p:extLst>
      <p:ext uri="{BB962C8B-B14F-4D97-AF65-F5344CB8AC3E}">
        <p14:creationId xmlns:p14="http://schemas.microsoft.com/office/powerpoint/2010/main" val="1474803786"/>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5_Acknowledgm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062EAB6-B613-0A1F-2EB1-4D82A545677F}"/>
              </a:ext>
            </a:extLst>
          </p:cNvPr>
          <p:cNvSpPr txBox="1"/>
          <p:nvPr userDrawn="1"/>
        </p:nvSpPr>
        <p:spPr>
          <a:xfrm>
            <a:off x="2689570" y="707994"/>
            <a:ext cx="8682518" cy="532262"/>
          </a:xfrm>
          <a:prstGeom prst="rect">
            <a:avLst/>
          </a:prstGeom>
          <a:noFill/>
        </p:spPr>
        <p:txBody>
          <a:bodyPr wrap="square" rtlCol="0">
            <a:spAutoFit/>
          </a:bodyPr>
          <a:lstStyle/>
          <a:p>
            <a:pPr algn="ctr">
              <a:lnSpc>
                <a:spcPct val="70000"/>
              </a:lnSpc>
            </a:pPr>
            <a:r>
              <a:rPr lang="en-CA" sz="4000" b="1" dirty="0">
                <a:solidFill>
                  <a:schemeClr val="bg1"/>
                </a:solidFill>
              </a:rPr>
              <a:t>REMERCIEMENTS</a:t>
            </a:r>
            <a:endParaRPr lang="en-US" sz="4000" b="1" dirty="0">
              <a:solidFill>
                <a:schemeClr val="bg1"/>
              </a:solidFill>
            </a:endParaRPr>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822080" y="5401152"/>
            <a:ext cx="2480400" cy="677976"/>
          </a:xfrm>
          <a:prstGeom prst="rect">
            <a:avLst/>
          </a:prstGeom>
        </p:spPr>
      </p:pic>
      <p:sp>
        <p:nvSpPr>
          <p:cNvPr id="5" name="TextBox 4">
            <a:extLst>
              <a:ext uri="{FF2B5EF4-FFF2-40B4-BE49-F238E27FC236}">
                <a16:creationId xmlns:a16="http://schemas.microsoft.com/office/drawing/2014/main" id="{7156A0C6-7612-F2DA-1666-695ECFEB33E6}"/>
              </a:ext>
            </a:extLst>
          </p:cNvPr>
          <p:cNvSpPr txBox="1"/>
          <p:nvPr userDrawn="1"/>
        </p:nvSpPr>
        <p:spPr>
          <a:xfrm>
            <a:off x="1344821" y="1671314"/>
            <a:ext cx="9949847" cy="378565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fr-FR" sz="2400" baseline="0" dirty="0" smtClean="0">
                <a:solidFill>
                  <a:schemeClr val="bg2">
                    <a:lumMod val="10000"/>
                  </a:schemeClr>
                </a:solidFill>
                <a:latin typeface="Arial" panose="020B0604020202020204" pitchFamily="34" charset="0"/>
                <a:cs typeface="Arial" panose="020B0604020202020204" pitchFamily="34" charset="0"/>
              </a:rPr>
              <a:t>La série de modules Ouverture au droit d'auteur (ODA) est mise à disposition par le Bureau du droit d'auteur de l'Université de l'Alberta.</a:t>
            </a:r>
          </a:p>
          <a:p>
            <a:pPr marL="0" marR="0" lvl="0" indent="0" algn="ctr" defTabSz="457200" rtl="0" eaLnBrk="1" fontAlgn="auto" latinLnBrk="0" hangingPunct="1">
              <a:lnSpc>
                <a:spcPct val="100000"/>
              </a:lnSpc>
              <a:spcBef>
                <a:spcPts val="0"/>
              </a:spcBef>
              <a:spcAft>
                <a:spcPts val="0"/>
              </a:spcAft>
              <a:buClrTx/>
              <a:buSzTx/>
              <a:buFontTx/>
              <a:buNone/>
              <a:tabLst/>
              <a:defRPr/>
            </a:pPr>
            <a:endParaRPr lang="fr-FR" sz="2400" baseline="0" dirty="0" smtClean="0">
              <a:solidFill>
                <a:schemeClr val="bg2">
                  <a:lumMod val="10000"/>
                </a:schemeClr>
              </a:solidFill>
              <a:latin typeface="Arial" panose="020B0604020202020204" pitchFamily="34" charset="0"/>
              <a:cs typeface="Arial" panose="020B0604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lang="fr-FR" sz="2400" baseline="0" dirty="0" smtClean="0">
                <a:solidFill>
                  <a:schemeClr val="bg2">
                    <a:lumMod val="10000"/>
                  </a:schemeClr>
                </a:solidFill>
                <a:latin typeface="Arial" panose="020B0604020202020204" pitchFamily="34" charset="0"/>
                <a:cs typeface="Arial" panose="020B0604020202020204" pitchFamily="34" charset="0"/>
              </a:rPr>
              <a:t>Les modules ODA ont été produits avec l'aide d'un financement de l'Université de l'Alberta par le biais du Fonds d'Avancement à l'Enseignement et à l'Apprentissage (TLEF) (2017-21) et du Programme de subventions REL (2020) du Centre pour l'enseignement et l'apprentissage, ainsi que par le biais d'une subvention du Soutien à la promotion des bourses d'études (SAS) (2021).</a:t>
            </a:r>
          </a:p>
          <a:p>
            <a:pPr marL="0" marR="0" lvl="0" indent="0" algn="ctr" defTabSz="457200" rtl="0" eaLnBrk="1" fontAlgn="auto" latinLnBrk="0" hangingPunct="1">
              <a:lnSpc>
                <a:spcPct val="100000"/>
              </a:lnSpc>
              <a:spcBef>
                <a:spcPts val="0"/>
              </a:spcBef>
              <a:spcAft>
                <a:spcPts val="0"/>
              </a:spcAft>
              <a:buClrTx/>
              <a:buSzTx/>
              <a:buFontTx/>
              <a:buNone/>
              <a:tabLst/>
              <a:defRPr/>
            </a:pPr>
            <a:endParaRPr lang="en-US" sz="2400" baseline="0" dirty="0">
              <a:solidFill>
                <a:schemeClr val="bg2">
                  <a:lumMod val="1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54673907"/>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5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a:prstGeom prst="rect">
            <a:avLst/>
          </a:prstGeom>
        </p:spPr>
        <p:txBody>
          <a:bodyPr anchor="b"/>
          <a:lstStyle>
            <a:lvl1pPr algn="ctr">
              <a:defRPr sz="6000" b="1" i="0" baseline="0">
                <a:solidFill>
                  <a:srgbClr val="004950"/>
                </a:solidFill>
                <a:latin typeface="Arial" panose="020B0604020202020204" pitchFamily="34" charset="0"/>
              </a:defRPr>
            </a:lvl1pPr>
          </a:lstStyle>
          <a:p>
            <a:r>
              <a:rPr lang="en-US" dirty="0"/>
              <a:t>Level 5</a:t>
            </a:r>
          </a:p>
        </p:txBody>
      </p:sp>
      <p:sp>
        <p:nvSpPr>
          <p:cNvPr id="3" name="Subtitle 2"/>
          <p:cNvSpPr>
            <a:spLocks noGrp="1"/>
          </p:cNvSpPr>
          <p:nvPr>
            <p:ph type="subTitle" idx="1" hasCustomPrompt="1"/>
          </p:nvPr>
        </p:nvSpPr>
        <p:spPr>
          <a:xfrm>
            <a:off x="1524000" y="3602038"/>
            <a:ext cx="9144000" cy="1655762"/>
          </a:xfrm>
          <a:prstGeom prst="rect">
            <a:avLst/>
          </a:prstGeom>
        </p:spPr>
        <p:txBody>
          <a:bodyPr/>
          <a:lstStyle>
            <a:lvl1pPr marL="0" indent="0" algn="ctr">
              <a:buNone/>
              <a:defRPr sz="2400" b="0" i="0" baseline="0">
                <a:solidFill>
                  <a:schemeClr val="bg2">
                    <a:lumMod val="10000"/>
                  </a:schemeClr>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a:t>
            </a:r>
          </a:p>
        </p:txBody>
      </p:sp>
      <p:pic>
        <p:nvPicPr>
          <p:cNvPr id="5" name="Picture 2" descr="Image result for cc-by">
            <a:hlinkClick r:id="rId3"/>
            <a:extLst>
              <a:ext uri="{FF2B5EF4-FFF2-40B4-BE49-F238E27FC236}">
                <a16:creationId xmlns:a16="http://schemas.microsoft.com/office/drawing/2014/main" id="{0A184503-A0DC-8740-942C-725B38E95C6C}"/>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0560127" y="5880819"/>
            <a:ext cx="1106542" cy="390456"/>
          </a:xfrm>
          <a:prstGeom prst="rect">
            <a:avLst/>
          </a:prstGeom>
          <a:noFill/>
          <a:extLst>
            <a:ext uri="{909E8E84-426E-40DD-AFC4-6F175D3DCCD1}">
              <a14:hiddenFill xmlns:a14="http://schemas.microsoft.com/office/drawing/2010/main">
                <a:solidFill>
                  <a:srgbClr val="FFFFFF"/>
                </a:solidFill>
              </a14:hiddenFill>
            </a:ext>
          </a:extLst>
        </p:spPr>
      </p:pic>
      <p:sp>
        <p:nvSpPr>
          <p:cNvPr id="6" name="Text Placeholder 9">
            <a:extLst>
              <a:ext uri="{FF2B5EF4-FFF2-40B4-BE49-F238E27FC236}">
                <a16:creationId xmlns:a16="http://schemas.microsoft.com/office/drawing/2014/main" id="{4EDC62F5-229E-3B49-A44F-9DCD1D73E240}"/>
              </a:ext>
            </a:extLst>
          </p:cNvPr>
          <p:cNvSpPr>
            <a:spLocks noGrp="1"/>
          </p:cNvSpPr>
          <p:nvPr>
            <p:ph type="body" sz="quarter" idx="10" hasCustomPrompt="1"/>
          </p:nvPr>
        </p:nvSpPr>
        <p:spPr>
          <a:xfrm>
            <a:off x="10380663" y="6270625"/>
            <a:ext cx="1428750" cy="374650"/>
          </a:xfrm>
          <a:prstGeom prst="rect">
            <a:avLst/>
          </a:prstGeom>
        </p:spPr>
        <p:txBody>
          <a:bodyPr/>
          <a:lstStyle>
            <a:lvl1pPr marL="0" indent="0" algn="ctr">
              <a:buNone/>
              <a:defRPr sz="1800"/>
            </a:lvl1pPr>
          </a:lstStyle>
          <a:p>
            <a:pPr lvl="0"/>
            <a:r>
              <a:rPr lang="en-US" dirty="0"/>
              <a:t>Month Year</a:t>
            </a:r>
          </a:p>
        </p:txBody>
      </p:sp>
      <p:pic>
        <p:nvPicPr>
          <p:cNvPr id="9" name="Picture 8"/>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706809" y="4396582"/>
            <a:ext cx="2718000" cy="742920"/>
          </a:xfrm>
          <a:prstGeom prst="rect">
            <a:avLst/>
          </a:prstGeom>
        </p:spPr>
      </p:pic>
      <p:sp>
        <p:nvSpPr>
          <p:cNvPr id="8" name="TextBox 7">
            <a:extLst>
              <a:ext uri="{FF2B5EF4-FFF2-40B4-BE49-F238E27FC236}">
                <a16:creationId xmlns:a16="http://schemas.microsoft.com/office/drawing/2014/main" id="{3A1B8990-C105-9E49-8D7D-DB893DD49280}"/>
              </a:ext>
            </a:extLst>
          </p:cNvPr>
          <p:cNvSpPr txBox="1"/>
          <p:nvPr userDrawn="1"/>
        </p:nvSpPr>
        <p:spPr>
          <a:xfrm>
            <a:off x="2228424" y="6134784"/>
            <a:ext cx="7735152" cy="430887"/>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100" b="0" i="0" u="none" strike="noStrike" kern="0" cap="none" spc="0" normalizeH="0" baseline="0" noProof="0" dirty="0">
                <a:ln>
                  <a:noFill/>
                </a:ln>
                <a:solidFill>
                  <a:prstClr val="black"/>
                </a:solidFill>
                <a:effectLst/>
                <a:uLnTx/>
                <a:uFillTx/>
              </a:rPr>
              <a:t>Ce module éducatif </a:t>
            </a:r>
            <a:r>
              <a:rPr kumimoji="0" lang="fr-FR" sz="1100" b="0" i="0" u="none" strike="noStrike" kern="0" cap="none" spc="0" normalizeH="0" baseline="0" noProof="0" dirty="0" smtClean="0">
                <a:ln>
                  <a:noFill/>
                </a:ln>
                <a:solidFill>
                  <a:prstClr val="black"/>
                </a:solidFill>
                <a:effectLst/>
                <a:uLnTx/>
                <a:uFillTx/>
              </a:rPr>
              <a:t>n’est </a:t>
            </a:r>
            <a:r>
              <a:rPr kumimoji="0" lang="fr-FR" sz="1100" b="0" i="0" u="none" strike="noStrike" kern="0" cap="none" spc="0" normalizeH="0" baseline="0" noProof="0" dirty="0">
                <a:ln>
                  <a:noFill/>
                </a:ln>
                <a:solidFill>
                  <a:prstClr val="black"/>
                </a:solidFill>
                <a:effectLst/>
                <a:uLnTx/>
                <a:uFillTx/>
              </a:rPr>
              <a:t>pas destiné à fournir des conseils juridiques. Tous les modules </a:t>
            </a:r>
            <a:r>
              <a:rPr kumimoji="0" lang="fr-FR" sz="1100" b="0" i="0" u="none" strike="noStrike" kern="0" cap="none" spc="0" normalizeH="0" baseline="0" noProof="0" dirty="0" smtClean="0">
                <a:ln>
                  <a:noFill/>
                </a:ln>
                <a:solidFill>
                  <a:prstClr val="black"/>
                </a:solidFill>
                <a:effectLst/>
                <a:uLnTx/>
                <a:uFillTx/>
              </a:rPr>
              <a:t>d’Ouverture </a:t>
            </a:r>
            <a:r>
              <a:rPr kumimoji="0" lang="fr-FR" sz="1100" b="0" i="0" u="none" strike="noStrike" kern="0" cap="none" spc="0" normalizeH="0" baseline="0" noProof="0" dirty="0">
                <a:ln>
                  <a:noFill/>
                </a:ln>
                <a:solidFill>
                  <a:prstClr val="black"/>
                </a:solidFill>
                <a:effectLst/>
                <a:uLnTx/>
                <a:uFillTx/>
              </a:rPr>
              <a:t>au droit </a:t>
            </a:r>
            <a:r>
              <a:rPr kumimoji="0" lang="fr-FR" sz="1100" b="0" i="0" u="none" strike="noStrike" kern="0" cap="none" spc="0" normalizeH="0" baseline="0" noProof="0" dirty="0" smtClean="0">
                <a:ln>
                  <a:noFill/>
                </a:ln>
                <a:solidFill>
                  <a:prstClr val="black"/>
                </a:solidFill>
                <a:effectLst/>
                <a:uLnTx/>
                <a:uFillTx/>
              </a:rPr>
              <a:t>d’auteur </a:t>
            </a:r>
            <a:br>
              <a:rPr kumimoji="0" lang="fr-FR" sz="1100" b="0" i="0" u="none" strike="noStrike" kern="0" cap="none" spc="0" normalizeH="0" baseline="0" noProof="0" dirty="0" smtClean="0">
                <a:ln>
                  <a:noFill/>
                </a:ln>
                <a:solidFill>
                  <a:prstClr val="black"/>
                </a:solidFill>
                <a:effectLst/>
                <a:uLnTx/>
                <a:uFillTx/>
              </a:rPr>
            </a:br>
            <a:r>
              <a:rPr kumimoji="0" lang="fr-FR" sz="1100" b="0" i="0" u="none" strike="noStrike" kern="0" cap="none" spc="0" normalizeH="0" baseline="0" noProof="0" dirty="0" smtClean="0">
                <a:ln>
                  <a:noFill/>
                </a:ln>
                <a:solidFill>
                  <a:prstClr val="black"/>
                </a:solidFill>
                <a:effectLst/>
                <a:uLnTx/>
                <a:uFillTx/>
              </a:rPr>
              <a:t>sont </a:t>
            </a:r>
            <a:r>
              <a:rPr kumimoji="0" lang="fr-FR" sz="1100" b="0" i="0" u="none" strike="noStrike" kern="0" cap="none" spc="0" normalizeH="0" baseline="0" noProof="0" dirty="0">
                <a:ln>
                  <a:noFill/>
                </a:ln>
                <a:solidFill>
                  <a:prstClr val="black"/>
                </a:solidFill>
                <a:effectLst/>
                <a:uLnTx/>
                <a:uFillTx/>
              </a:rPr>
              <a:t>mis à disposition sous une </a:t>
            </a:r>
            <a:r>
              <a:rPr kumimoji="0" lang="fr-FR" sz="1100" b="0" i="0" u="none" strike="noStrike" kern="0" cap="none" spc="0" normalizeH="0" baseline="0" noProof="0" dirty="0">
                <a:ln>
                  <a:noFill/>
                </a:ln>
                <a:solidFill>
                  <a:prstClr val="black"/>
                </a:solidFill>
                <a:effectLst/>
                <a:uLnTx/>
                <a:uFillTx/>
                <a:hlinkClick r:id="rId6"/>
              </a:rPr>
              <a:t>licence internationale Creative Commons Attribution 4.0 (CC-BY-4.0).</a:t>
            </a:r>
            <a:endParaRPr kumimoji="0" lang="en-US" sz="1400" b="0" i="0" u="none" strike="noStrike" kern="0" cap="none" spc="0" normalizeH="0" baseline="0" noProof="0" dirty="0">
              <a:ln>
                <a:noFill/>
              </a:ln>
              <a:solidFill>
                <a:prstClr val="black"/>
              </a:solidFill>
              <a:effectLst/>
              <a:uLnTx/>
              <a:uFillTx/>
            </a:endParaRPr>
          </a:p>
        </p:txBody>
      </p:sp>
    </p:spTree>
    <p:extLst>
      <p:ext uri="{BB962C8B-B14F-4D97-AF65-F5344CB8AC3E}">
        <p14:creationId xmlns:p14="http://schemas.microsoft.com/office/powerpoint/2010/main" val="3669735464"/>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5_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825625"/>
            <a:ext cx="5181600" cy="4351338"/>
          </a:xfrm>
          <a:prstGeom prst="rect">
            <a:avLst/>
          </a:prstGeom>
        </p:spPr>
        <p:txBody>
          <a:bodyPr/>
          <a:lstStyle>
            <a:lvl1pPr>
              <a:defRPr b="0" i="0" baseline="0">
                <a:solidFill>
                  <a:schemeClr val="bg2">
                    <a:lumMod val="10000"/>
                  </a:schemeClr>
                </a:solidFill>
                <a:latin typeface="Arial" panose="020B0604020202020204" pitchFamily="34" charset="0"/>
              </a:defRPr>
            </a:lvl1pPr>
            <a:lvl2pPr>
              <a:defRPr b="0" i="0" baseline="0">
                <a:solidFill>
                  <a:schemeClr val="bg2">
                    <a:lumMod val="10000"/>
                  </a:schemeClr>
                </a:solidFill>
                <a:latin typeface="Arial" panose="020B0604020202020204" pitchFamily="34" charset="0"/>
              </a:defRPr>
            </a:lvl2pPr>
            <a:lvl3pPr>
              <a:defRPr b="0" i="0" baseline="0">
                <a:solidFill>
                  <a:schemeClr val="bg2">
                    <a:lumMod val="10000"/>
                  </a:schemeClr>
                </a:solidFill>
                <a:latin typeface="Arial" panose="020B0604020202020204" pitchFamily="34" charset="0"/>
              </a:defRPr>
            </a:lvl3pPr>
            <a:lvl4pPr>
              <a:defRPr b="0" i="0" baseline="0">
                <a:solidFill>
                  <a:schemeClr val="bg2">
                    <a:lumMod val="10000"/>
                  </a:schemeClr>
                </a:solidFill>
                <a:latin typeface="Arial" panose="020B0604020202020204" pitchFamily="34" charset="0"/>
              </a:defRPr>
            </a:lvl4pPr>
            <a:lvl5pPr>
              <a:defRPr b="0" i="0" baseline="0">
                <a:solidFill>
                  <a:schemeClr val="bg2">
                    <a:lumMod val="10000"/>
                  </a:schemeClr>
                </a:solidFill>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2"/>
          <p:cNvSpPr>
            <a:spLocks noGrp="1"/>
          </p:cNvSpPr>
          <p:nvPr>
            <p:ph sz="half" idx="13"/>
          </p:nvPr>
        </p:nvSpPr>
        <p:spPr>
          <a:xfrm>
            <a:off x="6172200" y="1825625"/>
            <a:ext cx="5181600" cy="4351338"/>
          </a:xfrm>
          <a:prstGeom prst="rect">
            <a:avLst/>
          </a:prstGeom>
        </p:spPr>
        <p:txBody>
          <a:bodyPr/>
          <a:lstStyle>
            <a:lvl1pPr>
              <a:defRPr b="0" i="0" baseline="0">
                <a:solidFill>
                  <a:schemeClr val="bg2">
                    <a:lumMod val="10000"/>
                  </a:schemeClr>
                </a:solidFill>
                <a:latin typeface="Arial" panose="020B0604020202020204" pitchFamily="34" charset="0"/>
              </a:defRPr>
            </a:lvl1pPr>
            <a:lvl2pPr>
              <a:defRPr b="0" i="0" baseline="0">
                <a:solidFill>
                  <a:schemeClr val="bg2">
                    <a:lumMod val="10000"/>
                  </a:schemeClr>
                </a:solidFill>
                <a:latin typeface="Arial" panose="020B0604020202020204" pitchFamily="34" charset="0"/>
              </a:defRPr>
            </a:lvl2pPr>
            <a:lvl3pPr>
              <a:defRPr b="0" i="0" baseline="0">
                <a:solidFill>
                  <a:schemeClr val="bg2">
                    <a:lumMod val="10000"/>
                  </a:schemeClr>
                </a:solidFill>
                <a:latin typeface="Arial" panose="020B0604020202020204" pitchFamily="34" charset="0"/>
              </a:defRPr>
            </a:lvl3pPr>
            <a:lvl4pPr>
              <a:defRPr b="0" i="0" baseline="0">
                <a:solidFill>
                  <a:schemeClr val="bg2">
                    <a:lumMod val="10000"/>
                  </a:schemeClr>
                </a:solidFill>
                <a:latin typeface="Arial" panose="020B0604020202020204" pitchFamily="34" charset="0"/>
              </a:defRPr>
            </a:lvl4pPr>
            <a:lvl5pPr>
              <a:defRPr b="0" i="0" baseline="0">
                <a:solidFill>
                  <a:schemeClr val="bg2">
                    <a:lumMod val="10000"/>
                  </a:schemeClr>
                </a:solidFill>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1">
            <a:extLst>
              <a:ext uri="{FF2B5EF4-FFF2-40B4-BE49-F238E27FC236}">
                <a16:creationId xmlns:a16="http://schemas.microsoft.com/office/drawing/2014/main" id="{DE87C7C1-3175-7D47-B0F6-A14B65210A9B}"/>
              </a:ext>
            </a:extLst>
          </p:cNvPr>
          <p:cNvSpPr>
            <a:spLocks noGrp="1"/>
          </p:cNvSpPr>
          <p:nvPr>
            <p:ph type="title" hasCustomPrompt="1"/>
          </p:nvPr>
        </p:nvSpPr>
        <p:spPr>
          <a:xfrm>
            <a:off x="2671282" y="524256"/>
            <a:ext cx="8682518" cy="938785"/>
          </a:xfrm>
          <a:prstGeom prst="rect">
            <a:avLst/>
          </a:prstGeom>
        </p:spPr>
        <p:txBody>
          <a:bodyPr anchor="ctr" anchorCtr="0"/>
          <a:lstStyle>
            <a:lvl1pPr algn="ctr">
              <a:lnSpc>
                <a:spcPct val="70000"/>
              </a:lnSpc>
              <a:defRPr sz="4000" b="1" i="0" baseline="0">
                <a:solidFill>
                  <a:schemeClr val="bg1"/>
                </a:solidFill>
                <a:latin typeface="Arial" panose="020B0604020202020204" pitchFamily="34" charset="0"/>
              </a:defRPr>
            </a:lvl1pPr>
          </a:lstStyle>
          <a:p>
            <a:r>
              <a:rPr lang="en-US" dirty="0" smtClean="0"/>
              <a:t>LEVEL 5</a:t>
            </a:r>
            <a:br>
              <a:rPr lang="en-US" dirty="0" smtClean="0"/>
            </a:br>
            <a:r>
              <a:rPr lang="en-US" dirty="0" smtClean="0"/>
              <a:t>TITLE PLACEHOLDER</a:t>
            </a:r>
            <a:endParaRPr lang="en-US" dirty="0"/>
          </a:p>
        </p:txBody>
      </p:sp>
    </p:spTree>
    <p:extLst>
      <p:ext uri="{BB962C8B-B14F-4D97-AF65-F5344CB8AC3E}">
        <p14:creationId xmlns:p14="http://schemas.microsoft.com/office/powerpoint/2010/main" val="317033580"/>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5_Thank You">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16503" y="2534733"/>
            <a:ext cx="11368800" cy="2820971"/>
          </a:xfrm>
          <a:prstGeom prst="rect">
            <a:avLst/>
          </a:prstGeom>
        </p:spPr>
      </p:pic>
      <p:sp>
        <p:nvSpPr>
          <p:cNvPr id="6" name="TextBox 5">
            <a:extLst>
              <a:ext uri="{FF2B5EF4-FFF2-40B4-BE49-F238E27FC236}">
                <a16:creationId xmlns:a16="http://schemas.microsoft.com/office/drawing/2014/main" id="{AB06C2D8-12A7-93E0-0ECB-3B518D47B882}"/>
              </a:ext>
            </a:extLst>
          </p:cNvPr>
          <p:cNvSpPr txBox="1"/>
          <p:nvPr userDrawn="1"/>
        </p:nvSpPr>
        <p:spPr>
          <a:xfrm>
            <a:off x="2671282" y="702000"/>
            <a:ext cx="8682518" cy="532262"/>
          </a:xfrm>
          <a:prstGeom prst="rect">
            <a:avLst/>
          </a:prstGeom>
          <a:noFill/>
        </p:spPr>
        <p:txBody>
          <a:bodyPr wrap="square" rtlCol="0">
            <a:spAutoFit/>
          </a:bodyPr>
          <a:lstStyle/>
          <a:p>
            <a:pPr algn="ctr">
              <a:lnSpc>
                <a:spcPct val="70000"/>
              </a:lnSpc>
            </a:pPr>
            <a:r>
              <a:rPr lang="en-CA" sz="4000" b="1" dirty="0">
                <a:solidFill>
                  <a:schemeClr val="bg1"/>
                </a:solidFill>
              </a:rPr>
              <a:t>MERCI DE VOTRE ATTENTION</a:t>
            </a:r>
            <a:endParaRPr lang="en-US" sz="4000" b="1" dirty="0">
              <a:solidFill>
                <a:schemeClr val="bg1"/>
              </a:solidFill>
            </a:endParaRPr>
          </a:p>
        </p:txBody>
      </p:sp>
    </p:spTree>
    <p:extLst>
      <p:ext uri="{BB962C8B-B14F-4D97-AF65-F5344CB8AC3E}">
        <p14:creationId xmlns:p14="http://schemas.microsoft.com/office/powerpoint/2010/main" val="4148283136"/>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5_Question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CCE1B68-E4AC-6F4B-A909-BD58B58E261F}"/>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US" sz="4000" b="1" dirty="0" smtClean="0">
                <a:solidFill>
                  <a:schemeClr val="bg1"/>
                </a:solidFill>
              </a:rPr>
              <a:t>DES QUESTIONS</a:t>
            </a:r>
            <a:endParaRPr lang="en-US" sz="4000" b="1" dirty="0">
              <a:solidFill>
                <a:schemeClr val="bg1"/>
              </a:solidFill>
            </a:endParaRPr>
          </a:p>
        </p:txBody>
      </p:sp>
      <p:sp>
        <p:nvSpPr>
          <p:cNvPr id="8" name="Text Placeholder 14"/>
          <p:cNvSpPr>
            <a:spLocks noGrp="1"/>
          </p:cNvSpPr>
          <p:nvPr>
            <p:ph type="body" sz="quarter" idx="15" hasCustomPrompt="1"/>
          </p:nvPr>
        </p:nvSpPr>
        <p:spPr>
          <a:xfrm>
            <a:off x="6206109" y="1831975"/>
            <a:ext cx="5260975" cy="4351338"/>
          </a:xfrm>
          <a:prstGeom prst="rect">
            <a:avLst/>
          </a:prstGeom>
        </p:spPr>
        <p:txBody>
          <a:bodyPr/>
          <a:lstStyle>
            <a:lvl1pPr marL="447675" indent="-331788">
              <a:buFont typeface="+mj-lt"/>
              <a:buAutoNum type="arabicPeriod" startAt="2"/>
              <a:defRPr sz="2000">
                <a:solidFill>
                  <a:schemeClr val="bg2">
                    <a:lumMod val="10000"/>
                  </a:schemeClr>
                </a:solidFill>
              </a:defRPr>
            </a:lvl1pPr>
            <a:lvl2pPr marL="895350" indent="-355600">
              <a:buFont typeface="+mj-lt"/>
              <a:buAutoNum type="alphaLcPeriod"/>
              <a:defRPr sz="2000">
                <a:solidFill>
                  <a:schemeClr val="bg2">
                    <a:lumMod val="10000"/>
                  </a:schemeClr>
                </a:solidFill>
              </a:defRPr>
            </a:lvl2pPr>
          </a:lstStyle>
          <a:p>
            <a:pPr lvl="0"/>
            <a:r>
              <a:rPr lang="en-US" dirty="0" smtClean="0"/>
              <a:t>Question…</a:t>
            </a:r>
          </a:p>
          <a:p>
            <a:pPr lvl="1"/>
            <a:r>
              <a:rPr lang="en-US" dirty="0" err="1" smtClean="0"/>
              <a:t>Réponse</a:t>
            </a:r>
            <a:r>
              <a:rPr lang="en-US" dirty="0" smtClean="0"/>
              <a:t> [</a:t>
            </a:r>
            <a:r>
              <a:rPr lang="en-US" dirty="0" err="1" smtClean="0"/>
              <a:t>incorrecte</a:t>
            </a:r>
            <a:r>
              <a:rPr lang="en-US" dirty="0" smtClean="0"/>
              <a:t> </a:t>
            </a:r>
            <a:r>
              <a:rPr lang="en-US" dirty="0" err="1" smtClean="0"/>
              <a:t>en</a:t>
            </a:r>
            <a:r>
              <a:rPr lang="en-US" dirty="0" smtClean="0"/>
              <a:t> noir]</a:t>
            </a:r>
          </a:p>
          <a:p>
            <a:pPr lvl="1"/>
            <a:r>
              <a:rPr lang="en-US" dirty="0" err="1" smtClean="0"/>
              <a:t>Réponse</a:t>
            </a:r>
            <a:r>
              <a:rPr lang="en-US" dirty="0" smtClean="0"/>
              <a:t> [bonne </a:t>
            </a:r>
            <a:r>
              <a:rPr lang="en-US" dirty="0" err="1" smtClean="0"/>
              <a:t>réponse</a:t>
            </a:r>
            <a:r>
              <a:rPr lang="en-US" dirty="0" smtClean="0"/>
              <a:t>, </a:t>
            </a:r>
            <a:r>
              <a:rPr lang="fr-FR" dirty="0" smtClean="0"/>
              <a:t>vert olive en caractères gras</a:t>
            </a:r>
            <a:r>
              <a:rPr lang="en-US" dirty="0" smtClean="0"/>
              <a:t>]</a:t>
            </a:r>
          </a:p>
        </p:txBody>
      </p:sp>
      <p:sp>
        <p:nvSpPr>
          <p:cNvPr id="9" name="Text Placeholder 14"/>
          <p:cNvSpPr>
            <a:spLocks noGrp="1"/>
          </p:cNvSpPr>
          <p:nvPr>
            <p:ph type="body" sz="quarter" idx="16" hasCustomPrompt="1"/>
          </p:nvPr>
        </p:nvSpPr>
        <p:spPr>
          <a:xfrm>
            <a:off x="808101" y="1838071"/>
            <a:ext cx="5260975" cy="4351338"/>
          </a:xfrm>
          <a:prstGeom prst="rect">
            <a:avLst/>
          </a:prstGeom>
        </p:spPr>
        <p:txBody>
          <a:bodyPr/>
          <a:lstStyle>
            <a:lvl1pPr marL="447675" indent="-331788">
              <a:buFont typeface="+mj-lt"/>
              <a:buAutoNum type="arabicPeriod"/>
              <a:defRPr sz="2000">
                <a:solidFill>
                  <a:schemeClr val="bg2">
                    <a:lumMod val="10000"/>
                  </a:schemeClr>
                </a:solidFill>
              </a:defRPr>
            </a:lvl1pPr>
            <a:lvl2pPr marL="895350" indent="-355600">
              <a:buFont typeface="+mj-lt"/>
              <a:buAutoNum type="alphaLcPeriod"/>
              <a:defRPr sz="2000">
                <a:solidFill>
                  <a:schemeClr val="bg2">
                    <a:lumMod val="10000"/>
                  </a:schemeClr>
                </a:solidFill>
              </a:defRPr>
            </a:lvl2pPr>
          </a:lstStyle>
          <a:p>
            <a:pPr lvl="0"/>
            <a:r>
              <a:rPr lang="en-US" dirty="0" smtClean="0"/>
              <a:t>Question…</a:t>
            </a:r>
          </a:p>
          <a:p>
            <a:pPr lvl="1"/>
            <a:r>
              <a:rPr lang="en-US" dirty="0" err="1" smtClean="0"/>
              <a:t>Réponse</a:t>
            </a:r>
            <a:r>
              <a:rPr lang="en-US" dirty="0" smtClean="0"/>
              <a:t> [</a:t>
            </a:r>
            <a:r>
              <a:rPr lang="en-US" dirty="0" err="1" smtClean="0"/>
              <a:t>incorrecte</a:t>
            </a:r>
            <a:r>
              <a:rPr lang="en-US" dirty="0" smtClean="0"/>
              <a:t> </a:t>
            </a:r>
            <a:r>
              <a:rPr lang="en-US" dirty="0" err="1" smtClean="0"/>
              <a:t>en</a:t>
            </a:r>
            <a:r>
              <a:rPr lang="en-US" dirty="0" smtClean="0"/>
              <a:t> noir]</a:t>
            </a:r>
          </a:p>
          <a:p>
            <a:pPr lvl="1"/>
            <a:r>
              <a:rPr lang="en-US" dirty="0" err="1" smtClean="0"/>
              <a:t>Réponse</a:t>
            </a:r>
            <a:r>
              <a:rPr lang="en-US" dirty="0" smtClean="0"/>
              <a:t> [bonne </a:t>
            </a:r>
            <a:r>
              <a:rPr lang="en-US" dirty="0" err="1" smtClean="0"/>
              <a:t>réponse</a:t>
            </a:r>
            <a:r>
              <a:rPr lang="en-US" dirty="0" smtClean="0"/>
              <a:t>, </a:t>
            </a:r>
            <a:r>
              <a:rPr lang="fr-FR" dirty="0" smtClean="0"/>
              <a:t>vert olive en caractères gras</a:t>
            </a:r>
            <a:r>
              <a:rPr lang="en-US" dirty="0" smtClean="0"/>
              <a:t>]</a:t>
            </a:r>
          </a:p>
        </p:txBody>
      </p:sp>
    </p:spTree>
    <p:extLst>
      <p:ext uri="{BB962C8B-B14F-4D97-AF65-F5344CB8AC3E}">
        <p14:creationId xmlns:p14="http://schemas.microsoft.com/office/powerpoint/2010/main" val="2483677444"/>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5_Referenc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09DB845-02E7-167A-9A7C-65D7B0FF6E94}"/>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RÉFÉRENCES ET RESSOURCES</a:t>
            </a:r>
            <a:endParaRPr lang="en-US" sz="4000" b="1" dirty="0">
              <a:solidFill>
                <a:schemeClr val="bg1"/>
              </a:solidFill>
            </a:endParaRPr>
          </a:p>
        </p:txBody>
      </p:sp>
      <p:sp>
        <p:nvSpPr>
          <p:cNvPr id="6" name="Text Placeholder 2">
            <a:extLst>
              <a:ext uri="{FF2B5EF4-FFF2-40B4-BE49-F238E27FC236}">
                <a16:creationId xmlns:a16="http://schemas.microsoft.com/office/drawing/2014/main" id="{22AD040F-3190-ED40-A683-FF66B09A0EA6}"/>
              </a:ext>
            </a:extLst>
          </p:cNvPr>
          <p:cNvSpPr>
            <a:spLocks noGrp="1"/>
          </p:cNvSpPr>
          <p:nvPr>
            <p:ph type="body" sz="quarter" idx="15"/>
          </p:nvPr>
        </p:nvSpPr>
        <p:spPr>
          <a:xfrm>
            <a:off x="851192" y="1841277"/>
            <a:ext cx="10502608" cy="4250430"/>
          </a:xfrm>
          <a:prstGeom prst="rect">
            <a:avLst/>
          </a:prstGeom>
        </p:spPr>
        <p:txBody>
          <a:bodyPr/>
          <a:lstStyle>
            <a:lvl1pPr marL="457200" indent="-457200">
              <a:buNone/>
              <a:defRPr sz="2000" baseline="0">
                <a:solidFill>
                  <a:schemeClr val="bg2">
                    <a:lumMod val="10000"/>
                  </a:schemeClr>
                </a:solidFill>
              </a:defRPr>
            </a:lvl1pPr>
          </a:lstStyle>
          <a:p>
            <a:pPr lvl="0"/>
            <a:r>
              <a:rPr lang="en-US"/>
              <a:t>Edit Master text styles</a:t>
            </a:r>
          </a:p>
        </p:txBody>
      </p:sp>
    </p:spTree>
    <p:extLst>
      <p:ext uri="{BB962C8B-B14F-4D97-AF65-F5344CB8AC3E}">
        <p14:creationId xmlns:p14="http://schemas.microsoft.com/office/powerpoint/2010/main" val="2931217554"/>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5_Cas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929E2C5-3552-5F38-5FEE-0B7D577C8037}"/>
              </a:ext>
            </a:extLst>
          </p:cNvPr>
          <p:cNvSpPr txBox="1"/>
          <p:nvPr userDrawn="1"/>
        </p:nvSpPr>
        <p:spPr>
          <a:xfrm>
            <a:off x="2671282" y="521248"/>
            <a:ext cx="8682518" cy="963149"/>
          </a:xfrm>
          <a:prstGeom prst="rect">
            <a:avLst/>
          </a:prstGeom>
          <a:noFill/>
        </p:spPr>
        <p:txBody>
          <a:bodyPr wrap="square" rtlCol="0">
            <a:spAutoFit/>
          </a:bodyPr>
          <a:lstStyle/>
          <a:p>
            <a:pPr algn="ctr">
              <a:lnSpc>
                <a:spcPct val="70000"/>
              </a:lnSpc>
            </a:pPr>
            <a:r>
              <a:rPr lang="en-CA" sz="4000" b="1" dirty="0">
                <a:solidFill>
                  <a:schemeClr val="bg1"/>
                </a:solidFill>
              </a:rPr>
              <a:t>JURISPRUDENCE ET LÉGISLATION</a:t>
            </a:r>
            <a:endParaRPr lang="en-US" sz="4000" b="1" dirty="0">
              <a:solidFill>
                <a:schemeClr val="bg1"/>
              </a:solidFill>
            </a:endParaRPr>
          </a:p>
        </p:txBody>
      </p:sp>
      <p:sp>
        <p:nvSpPr>
          <p:cNvPr id="7" name="Text Placeholder 2">
            <a:extLst>
              <a:ext uri="{FF2B5EF4-FFF2-40B4-BE49-F238E27FC236}">
                <a16:creationId xmlns:a16="http://schemas.microsoft.com/office/drawing/2014/main" id="{22AD040F-3190-ED40-A683-FF66B09A0EA6}"/>
              </a:ext>
            </a:extLst>
          </p:cNvPr>
          <p:cNvSpPr>
            <a:spLocks noGrp="1"/>
          </p:cNvSpPr>
          <p:nvPr>
            <p:ph type="body" sz="quarter" idx="15"/>
          </p:nvPr>
        </p:nvSpPr>
        <p:spPr>
          <a:xfrm>
            <a:off x="851192" y="1841277"/>
            <a:ext cx="10502608" cy="4250430"/>
          </a:xfrm>
          <a:prstGeom prst="rect">
            <a:avLst/>
          </a:prstGeom>
        </p:spPr>
        <p:txBody>
          <a:bodyPr/>
          <a:lstStyle>
            <a:lvl1pPr marL="457200" indent="-457200">
              <a:buNone/>
              <a:defRPr sz="2000" baseline="0">
                <a:solidFill>
                  <a:schemeClr val="bg2">
                    <a:lumMod val="10000"/>
                  </a:schemeClr>
                </a:solidFill>
              </a:defRPr>
            </a:lvl1pPr>
          </a:lstStyle>
          <a:p>
            <a:pPr lvl="0"/>
            <a:r>
              <a:rPr lang="en-US"/>
              <a:t>Edit Master text styles</a:t>
            </a:r>
          </a:p>
        </p:txBody>
      </p:sp>
    </p:spTree>
    <p:extLst>
      <p:ext uri="{BB962C8B-B14F-4D97-AF65-F5344CB8AC3E}">
        <p14:creationId xmlns:p14="http://schemas.microsoft.com/office/powerpoint/2010/main" val="2478076717"/>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5_Image and Sound Referenc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68DDA87-DEAC-9BBD-89F3-2AEB46755204}"/>
              </a:ext>
            </a:extLst>
          </p:cNvPr>
          <p:cNvSpPr txBox="1"/>
          <p:nvPr userDrawn="1"/>
        </p:nvSpPr>
        <p:spPr>
          <a:xfrm>
            <a:off x="2671282" y="564988"/>
            <a:ext cx="8682518" cy="963149"/>
          </a:xfrm>
          <a:prstGeom prst="rect">
            <a:avLst/>
          </a:prstGeom>
          <a:noFill/>
        </p:spPr>
        <p:txBody>
          <a:bodyPr wrap="square" rtlCol="0">
            <a:spAutoFit/>
          </a:bodyPr>
          <a:lstStyle/>
          <a:p>
            <a:pPr algn="ctr">
              <a:lnSpc>
                <a:spcPct val="70000"/>
              </a:lnSpc>
            </a:pPr>
            <a:r>
              <a:rPr lang="en-CA" sz="4000" b="1" dirty="0">
                <a:solidFill>
                  <a:schemeClr val="bg1"/>
                </a:solidFill>
              </a:rPr>
              <a:t>IMAGES ET RÉFÉRENCES SONORES</a:t>
            </a:r>
            <a:endParaRPr lang="en-US" sz="4000" b="1" dirty="0">
              <a:solidFill>
                <a:schemeClr val="bg1"/>
              </a:solidFill>
            </a:endParaRPr>
          </a:p>
        </p:txBody>
      </p:sp>
      <p:sp>
        <p:nvSpPr>
          <p:cNvPr id="6" name="Text Placeholder 2">
            <a:extLst>
              <a:ext uri="{FF2B5EF4-FFF2-40B4-BE49-F238E27FC236}">
                <a16:creationId xmlns:a16="http://schemas.microsoft.com/office/drawing/2014/main" id="{22AD040F-3190-ED40-A683-FF66B09A0EA6}"/>
              </a:ext>
            </a:extLst>
          </p:cNvPr>
          <p:cNvSpPr>
            <a:spLocks noGrp="1"/>
          </p:cNvSpPr>
          <p:nvPr>
            <p:ph type="body" sz="quarter" idx="15"/>
          </p:nvPr>
        </p:nvSpPr>
        <p:spPr>
          <a:xfrm>
            <a:off x="851192" y="1841277"/>
            <a:ext cx="10502608" cy="4250430"/>
          </a:xfrm>
          <a:prstGeom prst="rect">
            <a:avLst/>
          </a:prstGeom>
        </p:spPr>
        <p:txBody>
          <a:bodyPr/>
          <a:lstStyle>
            <a:lvl1pPr marL="457200" indent="-457200">
              <a:buNone/>
              <a:defRPr sz="2000" baseline="0">
                <a:solidFill>
                  <a:schemeClr val="bg2">
                    <a:lumMod val="10000"/>
                  </a:schemeClr>
                </a:solidFill>
              </a:defRPr>
            </a:lvl1pPr>
          </a:lstStyle>
          <a:p>
            <a:pPr lvl="0"/>
            <a:r>
              <a:rPr lang="en-US"/>
              <a:t>Edit Master text styles</a:t>
            </a:r>
          </a:p>
        </p:txBody>
      </p:sp>
    </p:spTree>
    <p:extLst>
      <p:ext uri="{BB962C8B-B14F-4D97-AF65-F5344CB8AC3E}">
        <p14:creationId xmlns:p14="http://schemas.microsoft.com/office/powerpoint/2010/main" val="1278776690"/>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5_Licensin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C7D2CAD6-6799-D5CC-7C31-C45CA9F42563}"/>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LICENCE ET ATTRIBUTION</a:t>
            </a:r>
            <a:endParaRPr lang="en-US" sz="4000" b="1" dirty="0">
              <a:solidFill>
                <a:schemeClr val="bg1"/>
              </a:solidFill>
            </a:endParaRPr>
          </a:p>
        </p:txBody>
      </p:sp>
      <p:sp>
        <p:nvSpPr>
          <p:cNvPr id="15" name="TextBox 14">
            <a:extLst>
              <a:ext uri="{FF2B5EF4-FFF2-40B4-BE49-F238E27FC236}">
                <a16:creationId xmlns:a16="http://schemas.microsoft.com/office/drawing/2014/main" id="{E46E8368-22D9-3BD5-42F9-B8A23A403F95}"/>
              </a:ext>
            </a:extLst>
          </p:cNvPr>
          <p:cNvSpPr txBox="1"/>
          <p:nvPr userDrawn="1"/>
        </p:nvSpPr>
        <p:spPr>
          <a:xfrm>
            <a:off x="1264820" y="1718034"/>
            <a:ext cx="9898062" cy="400110"/>
          </a:xfrm>
          <a:prstGeom prst="rect">
            <a:avLst/>
          </a:prstGeom>
          <a:noFill/>
        </p:spPr>
        <p:txBody>
          <a:bodyPr wrap="square" rtlCol="0">
            <a:spAutoFit/>
          </a:bodyPr>
          <a:lstStyle/>
          <a:p>
            <a:r>
              <a:rPr lang="en-US" sz="2000" dirty="0">
                <a:solidFill>
                  <a:schemeClr val="bg2">
                    <a:lumMod val="10000"/>
                  </a:schemeClr>
                </a:solidFill>
                <a:cs typeface="Arial" panose="020B0604020202020204" pitchFamily="34" charset="0"/>
              </a:rPr>
              <a:t>Citation </a:t>
            </a:r>
            <a:r>
              <a:rPr lang="en-US" sz="2000" dirty="0" err="1" smtClean="0">
                <a:solidFill>
                  <a:schemeClr val="bg2">
                    <a:lumMod val="10000"/>
                  </a:schemeClr>
                </a:solidFill>
                <a:cs typeface="Arial" panose="020B0604020202020204" pitchFamily="34" charset="0"/>
              </a:rPr>
              <a:t>suggérée</a:t>
            </a:r>
            <a:r>
              <a:rPr lang="en-US" sz="2000" dirty="0" smtClean="0">
                <a:solidFill>
                  <a:schemeClr val="bg2">
                    <a:lumMod val="10000"/>
                  </a:schemeClr>
                </a:solidFill>
                <a:cs typeface="Arial" panose="020B0604020202020204" pitchFamily="34" charset="0"/>
              </a:rPr>
              <a:t> :</a:t>
            </a:r>
            <a:endParaRPr lang="en-US" sz="2000" dirty="0">
              <a:solidFill>
                <a:schemeClr val="bg2">
                  <a:lumMod val="10000"/>
                </a:schemeClr>
              </a:solidFill>
              <a:cs typeface="Arial" panose="020B0604020202020204" pitchFamily="34" charset="0"/>
            </a:endParaRPr>
          </a:p>
        </p:txBody>
      </p:sp>
      <p:sp>
        <p:nvSpPr>
          <p:cNvPr id="16" name="TextBox 15">
            <a:extLst>
              <a:ext uri="{FF2B5EF4-FFF2-40B4-BE49-F238E27FC236}">
                <a16:creationId xmlns:a16="http://schemas.microsoft.com/office/drawing/2014/main" id="{2D43BA0A-3996-B349-9D31-25B3544BBB49}"/>
              </a:ext>
            </a:extLst>
          </p:cNvPr>
          <p:cNvSpPr txBox="1"/>
          <p:nvPr userDrawn="1"/>
        </p:nvSpPr>
        <p:spPr>
          <a:xfrm>
            <a:off x="1264819" y="3331152"/>
            <a:ext cx="10280737" cy="283154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sz="2000" b="0" i="0" u="none" strike="noStrike" kern="0" cap="none" spc="0" normalizeH="0" baseline="0" noProof="0" dirty="0" smtClean="0">
                <a:ln>
                  <a:noFill/>
                </a:ln>
                <a:solidFill>
                  <a:schemeClr val="bg2">
                    <a:lumMod val="10000"/>
                  </a:schemeClr>
                </a:solidFill>
                <a:effectLst/>
                <a:uLnTx/>
                <a:uFillTx/>
                <a:cs typeface="Arial" panose="020B0604020202020204" pitchFamily="34" charset="0"/>
              </a:rPr>
              <a:t>Pour obtenir une vue d'ensemble du projet et une liste complète des modules, veuillez consulter le site web du projet à l'adresse suivante</a:t>
            </a:r>
          </a:p>
          <a:p>
            <a:pPr marL="0" marR="0" lvl="0" indent="0" defTabSz="914400" eaLnBrk="1" fontAlgn="auto" latinLnBrk="0" hangingPunct="1">
              <a:lnSpc>
                <a:spcPct val="100000"/>
              </a:lnSpc>
              <a:spcBef>
                <a:spcPts val="0"/>
              </a:spcBef>
              <a:spcAft>
                <a:spcPts val="0"/>
              </a:spcAft>
              <a:buClrTx/>
              <a:buSzTx/>
              <a:buFontTx/>
              <a:buNone/>
              <a:tabLst/>
              <a:defRPr/>
            </a:pPr>
            <a:r>
              <a:rPr kumimoji="0" lang="fr-FR" sz="2000" b="0" i="0" u="none" strike="noStrike" kern="0" cap="none" spc="0" normalizeH="0" baseline="0" noProof="0" dirty="0" smtClean="0">
                <a:ln>
                  <a:noFill/>
                </a:ln>
                <a:solidFill>
                  <a:schemeClr val="bg2">
                    <a:lumMod val="10000"/>
                  </a:schemeClr>
                </a:solidFill>
                <a:effectLst/>
                <a:uLnTx/>
                <a:uFillTx/>
                <a:cs typeface="Arial" panose="020B0604020202020204" pitchFamily="34" charset="0"/>
                <a:hlinkClick r:id="rId3"/>
              </a:rPr>
              <a:t>https://sites.library.ualberta.ca/copyright/</a:t>
            </a:r>
            <a:r>
              <a:rPr kumimoji="0" lang="fr-FR" sz="2000" b="0" i="0" u="none" strike="noStrike" kern="0" cap="none" spc="0" normalizeH="0" baseline="0" noProof="0" dirty="0" smtClean="0">
                <a:ln>
                  <a:noFill/>
                </a:ln>
                <a:solidFill>
                  <a:schemeClr val="bg2">
                    <a:lumMod val="10000"/>
                  </a:schemeClr>
                </a:solidFill>
                <a:effectLst/>
                <a:uLnTx/>
                <a:uFillTx/>
                <a:cs typeface="Arial" panose="020B0604020202020204" pitchFamily="34" charset="0"/>
              </a:rPr>
              <a:t> </a:t>
            </a:r>
          </a:p>
          <a:p>
            <a:pPr marL="0" marR="0" lvl="0" indent="0" defTabSz="914400" eaLnBrk="1" fontAlgn="auto" latinLnBrk="0" hangingPunct="1">
              <a:lnSpc>
                <a:spcPct val="100000"/>
              </a:lnSpc>
              <a:spcBef>
                <a:spcPts val="0"/>
              </a:spcBef>
              <a:spcAft>
                <a:spcPts val="0"/>
              </a:spcAft>
              <a:buClrTx/>
              <a:buSzTx/>
              <a:buFontTx/>
              <a:buNone/>
              <a:tabLst/>
              <a:defRPr/>
            </a:pPr>
            <a:endParaRPr kumimoji="0" lang="en-CA" sz="2000" b="0" i="0" u="none" strike="noStrike" kern="0" cap="none" spc="0" normalizeH="0" baseline="0" noProof="0" dirty="0" smtClean="0">
              <a:ln>
                <a:noFill/>
              </a:ln>
              <a:solidFill>
                <a:schemeClr val="bg2">
                  <a:lumMod val="10000"/>
                </a:schemeClr>
              </a:solidFill>
              <a:effectLst/>
              <a:uLnTx/>
              <a:uFillTx/>
              <a:cs typeface="Arial" panose="020B060402020202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fr-FR" sz="2000" b="0" i="0" u="none" strike="noStrike" kern="0" cap="none" spc="0" normalizeH="0" baseline="0" noProof="0" dirty="0" smtClean="0">
                <a:ln>
                  <a:noFill/>
                </a:ln>
                <a:solidFill>
                  <a:schemeClr val="bg2">
                    <a:lumMod val="10000"/>
                  </a:schemeClr>
                </a:solidFill>
                <a:effectLst/>
                <a:uLnTx/>
                <a:uFillTx/>
                <a:cs typeface="Arial" panose="020B0604020202020204" pitchFamily="34" charset="0"/>
              </a:rPr>
              <a:t>Les questions, commentaires et suggestions devraient être adressés à </a:t>
            </a:r>
            <a:r>
              <a:rPr kumimoji="0" lang="fr-FR" sz="2000" b="0" i="0" u="none" strike="noStrike" kern="0" cap="none" spc="0" normalizeH="0" baseline="0" noProof="0" dirty="0" smtClean="0">
                <a:ln>
                  <a:noFill/>
                </a:ln>
                <a:solidFill>
                  <a:schemeClr val="bg2">
                    <a:lumMod val="10000"/>
                  </a:schemeClr>
                </a:solidFill>
                <a:effectLst/>
                <a:uLnTx/>
                <a:uFillTx/>
                <a:cs typeface="Arial" panose="020B0604020202020204" pitchFamily="34" charset="0"/>
                <a:hlinkClick r:id="rId4"/>
              </a:rPr>
              <a:t>ouc@ualberta.ca</a:t>
            </a:r>
            <a:r>
              <a:rPr kumimoji="0" lang="fr-FR" sz="2000" b="0" i="0" u="none" strike="noStrike" kern="0" cap="none" spc="0" normalizeH="0" baseline="0" noProof="0" dirty="0" smtClean="0">
                <a:ln>
                  <a:noFill/>
                </a:ln>
                <a:solidFill>
                  <a:schemeClr val="bg2">
                    <a:lumMod val="10000"/>
                  </a:schemeClr>
                </a:solidFill>
                <a:effectLst/>
                <a:uLnTx/>
                <a:uFillTx/>
                <a:cs typeface="Arial" panose="020B0604020202020204" pitchFamily="34" charset="0"/>
              </a:rPr>
              <a:t> </a:t>
            </a:r>
          </a:p>
          <a:p>
            <a:pPr marL="0" marR="0" lvl="0" indent="0" defTabSz="914400" eaLnBrk="1" fontAlgn="auto" latinLnBrk="0" hangingPunct="1">
              <a:lnSpc>
                <a:spcPct val="100000"/>
              </a:lnSpc>
              <a:spcBef>
                <a:spcPts val="0"/>
              </a:spcBef>
              <a:spcAft>
                <a:spcPts val="0"/>
              </a:spcAft>
              <a:buClrTx/>
              <a:buSzTx/>
              <a:buFontTx/>
              <a:buNone/>
              <a:tabLst/>
              <a:defRPr/>
            </a:pPr>
            <a:endParaRPr kumimoji="0" lang="en-CA" sz="2000" b="0" i="0" u="none" strike="noStrike" kern="0" cap="none" spc="0" normalizeH="0" baseline="0" noProof="0" dirty="0" smtClean="0">
              <a:ln>
                <a:noFill/>
              </a:ln>
              <a:solidFill>
                <a:schemeClr val="bg2">
                  <a:lumMod val="10000"/>
                </a:schemeClr>
              </a:solidFill>
              <a:effectLst/>
              <a:uLnTx/>
              <a:uFillTx/>
              <a:cs typeface="Arial" panose="020B060402020202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fr-FR" sz="2000" b="0" i="0" u="none" strike="noStrike" kern="0" cap="none" spc="0" normalizeH="0" baseline="0" noProof="0" dirty="0" smtClean="0">
                <a:ln>
                  <a:noFill/>
                </a:ln>
                <a:solidFill>
                  <a:schemeClr val="bg2">
                    <a:lumMod val="10000"/>
                  </a:schemeClr>
                </a:solidFill>
                <a:effectLst/>
                <a:uLnTx/>
                <a:uFillTx/>
                <a:cs typeface="Arial" panose="020B0604020202020204" pitchFamily="34" charset="0"/>
              </a:rPr>
              <a:t>Ce module est disponible sous une licence </a:t>
            </a:r>
            <a:r>
              <a:rPr kumimoji="0" lang="fr-FR" sz="2000" b="0" i="0" u="none" strike="noStrike" kern="0" cap="none" spc="0" normalizeH="0" baseline="0" noProof="0" dirty="0" smtClean="0">
                <a:ln>
                  <a:noFill/>
                </a:ln>
                <a:solidFill>
                  <a:schemeClr val="bg2">
                    <a:lumMod val="10000"/>
                  </a:schemeClr>
                </a:solidFill>
                <a:effectLst/>
                <a:uLnTx/>
                <a:uFillTx/>
                <a:cs typeface="Arial" panose="020B0604020202020204" pitchFamily="34" charset="0"/>
                <a:hlinkClick r:id="rId5"/>
              </a:rPr>
              <a:t>Creative Commons Attribution 4.0 International</a:t>
            </a:r>
            <a:endParaRPr kumimoji="0" lang="en-CA" sz="1800" b="0" i="0" u="none" strike="noStrike" kern="0" cap="none" spc="0" normalizeH="0" baseline="0" noProof="0" dirty="0" smtClean="0">
              <a:ln>
                <a:noFill/>
              </a:ln>
              <a:solidFill>
                <a:schemeClr val="bg2">
                  <a:lumMod val="10000"/>
                </a:schemeClr>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chemeClr val="bg2">
                  <a:lumMod val="10000"/>
                </a:schemeClr>
              </a:solidFill>
              <a:effectLst/>
              <a:uLnTx/>
              <a:uFillTx/>
            </a:endParaRPr>
          </a:p>
        </p:txBody>
      </p:sp>
      <p:sp>
        <p:nvSpPr>
          <p:cNvPr id="17" name="Text Placeholder 6"/>
          <p:cNvSpPr>
            <a:spLocks noGrp="1"/>
          </p:cNvSpPr>
          <p:nvPr>
            <p:ph type="body" sz="quarter" idx="10" hasCustomPrompt="1"/>
          </p:nvPr>
        </p:nvSpPr>
        <p:spPr>
          <a:xfrm>
            <a:off x="1872592" y="2253600"/>
            <a:ext cx="9290290" cy="784800"/>
          </a:xfrm>
          <a:prstGeom prst="rect">
            <a:avLst/>
          </a:prstGeom>
        </p:spPr>
        <p:txBody>
          <a:bodyPr/>
          <a:lstStyle>
            <a:lvl1pPr marL="0" indent="0">
              <a:buFontTx/>
              <a:buNone/>
              <a:defRPr sz="2000" baseline="0">
                <a:solidFill>
                  <a:schemeClr val="bg2">
                    <a:lumMod val="10000"/>
                  </a:schemeClr>
                </a:solidFill>
                <a:latin typeface="Arial" panose="020B0604020202020204" pitchFamily="34" charset="0"/>
                <a:cs typeface="Arial" panose="020B0604020202020204" pitchFamily="34" charset="0"/>
              </a:defRPr>
            </a:lvl1pPr>
            <a:lvl2pPr>
              <a:defRPr>
                <a:solidFill>
                  <a:schemeClr val="bg2">
                    <a:lumMod val="10000"/>
                  </a:schemeClr>
                </a:solidFill>
              </a:defRPr>
            </a:lvl2pPr>
            <a:lvl3pPr>
              <a:defRPr>
                <a:solidFill>
                  <a:schemeClr val="bg2">
                    <a:lumMod val="10000"/>
                  </a:schemeClr>
                </a:solidFill>
              </a:defRPr>
            </a:lvl3pPr>
            <a:lvl4pPr>
              <a:defRPr>
                <a:solidFill>
                  <a:schemeClr val="bg2">
                    <a:lumMod val="10000"/>
                  </a:schemeClr>
                </a:solidFill>
              </a:defRPr>
            </a:lvl4pPr>
            <a:lvl5pPr>
              <a:defRPr>
                <a:solidFill>
                  <a:schemeClr val="bg2">
                    <a:lumMod val="10000"/>
                  </a:schemeClr>
                </a:solidFill>
              </a:defRPr>
            </a:lvl5pPr>
          </a:lstStyle>
          <a:p>
            <a:pPr lvl="0"/>
            <a:r>
              <a:rPr lang="en-US" dirty="0" err="1" smtClean="0"/>
              <a:t>Université</a:t>
            </a:r>
            <a:r>
              <a:rPr lang="en-US" dirty="0" smtClean="0"/>
              <a:t> de </a:t>
            </a:r>
            <a:r>
              <a:rPr lang="en-US" dirty="0" err="1" smtClean="0"/>
              <a:t>l’Alberta</a:t>
            </a:r>
            <a:r>
              <a:rPr lang="en-US" dirty="0" smtClean="0"/>
              <a:t>. (</a:t>
            </a:r>
            <a:r>
              <a:rPr lang="en-US" dirty="0" err="1" smtClean="0"/>
              <a:t>Année</a:t>
            </a:r>
            <a:r>
              <a:rPr lang="en-US" dirty="0" smtClean="0"/>
              <a:t>). </a:t>
            </a:r>
            <a:r>
              <a:rPr lang="en-US" dirty="0" err="1" smtClean="0"/>
              <a:t>Titre</a:t>
            </a:r>
            <a:r>
              <a:rPr lang="en-US" dirty="0" smtClean="0"/>
              <a:t>. Module </a:t>
            </a:r>
            <a:r>
              <a:rPr lang="en-US" dirty="0" err="1" smtClean="0"/>
              <a:t>d’enseignment</a:t>
            </a:r>
            <a:r>
              <a:rPr lang="en-US" dirty="0" smtClean="0"/>
              <a:t> à </a:t>
            </a:r>
            <a:r>
              <a:rPr lang="en-US" dirty="0" err="1" smtClean="0"/>
              <a:t>l’ouverture</a:t>
            </a:r>
            <a:r>
              <a:rPr lang="en-US" dirty="0" smtClean="0"/>
              <a:t> au droit </a:t>
            </a:r>
            <a:r>
              <a:rPr lang="en-US" dirty="0" err="1" smtClean="0"/>
              <a:t>d’auteur</a:t>
            </a:r>
            <a:r>
              <a:rPr lang="en-US" dirty="0" smtClean="0"/>
              <a:t>. [</a:t>
            </a:r>
            <a:r>
              <a:rPr lang="en-US" dirty="0" err="1" smtClean="0"/>
              <a:t>en</a:t>
            </a:r>
            <a:r>
              <a:rPr lang="en-US" dirty="0" smtClean="0"/>
              <a:t> italics]. https://sites.library.ualberta.ca/copyright/ [</a:t>
            </a:r>
            <a:r>
              <a:rPr lang="en-US" dirty="0" err="1" smtClean="0"/>
              <a:t>en</a:t>
            </a:r>
            <a:r>
              <a:rPr lang="en-US" dirty="0" smtClean="0"/>
              <a:t> </a:t>
            </a:r>
            <a:r>
              <a:rPr lang="en-US" dirty="0" err="1" smtClean="0"/>
              <a:t>hyperlien</a:t>
            </a:r>
            <a:r>
              <a:rPr lang="en-US" dirty="0" smtClean="0"/>
              <a:t>]</a:t>
            </a:r>
          </a:p>
          <a:p>
            <a:pPr lvl="0"/>
            <a:endParaRPr lang="en-CA" dirty="0"/>
          </a:p>
        </p:txBody>
      </p:sp>
    </p:spTree>
    <p:extLst>
      <p:ext uri="{BB962C8B-B14F-4D97-AF65-F5344CB8AC3E}">
        <p14:creationId xmlns:p14="http://schemas.microsoft.com/office/powerpoint/2010/main" val="352827088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Question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6CCE1B68-E4AC-6F4B-A909-BD58B58E261F}"/>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US" sz="4000" b="1" dirty="0" smtClean="0">
                <a:solidFill>
                  <a:schemeClr val="bg1"/>
                </a:solidFill>
              </a:rPr>
              <a:t>DES QUESTIONS</a:t>
            </a:r>
            <a:endParaRPr lang="en-US" sz="4000" b="1" dirty="0">
              <a:solidFill>
                <a:schemeClr val="bg1"/>
              </a:solidFill>
            </a:endParaRPr>
          </a:p>
        </p:txBody>
      </p:sp>
      <p:sp>
        <p:nvSpPr>
          <p:cNvPr id="15" name="Text Placeholder 14"/>
          <p:cNvSpPr>
            <a:spLocks noGrp="1"/>
          </p:cNvSpPr>
          <p:nvPr>
            <p:ph type="body" sz="quarter" idx="15" hasCustomPrompt="1"/>
          </p:nvPr>
        </p:nvSpPr>
        <p:spPr>
          <a:xfrm>
            <a:off x="6206109" y="1831975"/>
            <a:ext cx="5260975" cy="4351338"/>
          </a:xfrm>
          <a:prstGeom prst="rect">
            <a:avLst/>
          </a:prstGeom>
        </p:spPr>
        <p:txBody>
          <a:bodyPr/>
          <a:lstStyle>
            <a:lvl1pPr marL="447675" indent="-331788">
              <a:buFont typeface="+mj-lt"/>
              <a:buAutoNum type="arabicPeriod" startAt="2"/>
              <a:defRPr sz="2000">
                <a:solidFill>
                  <a:schemeClr val="bg2">
                    <a:lumMod val="10000"/>
                  </a:schemeClr>
                </a:solidFill>
              </a:defRPr>
            </a:lvl1pPr>
            <a:lvl2pPr marL="895350" indent="-355600">
              <a:buFont typeface="+mj-lt"/>
              <a:buAutoNum type="alphaLcPeriod"/>
              <a:defRPr sz="2000">
                <a:solidFill>
                  <a:schemeClr val="bg2">
                    <a:lumMod val="10000"/>
                  </a:schemeClr>
                </a:solidFill>
              </a:defRPr>
            </a:lvl2pPr>
          </a:lstStyle>
          <a:p>
            <a:pPr lvl="0"/>
            <a:r>
              <a:rPr lang="en-US" dirty="0" smtClean="0"/>
              <a:t>Question…</a:t>
            </a:r>
          </a:p>
          <a:p>
            <a:pPr lvl="1"/>
            <a:r>
              <a:rPr lang="en-US" dirty="0" err="1" smtClean="0"/>
              <a:t>Réponse</a:t>
            </a:r>
            <a:r>
              <a:rPr lang="en-US" dirty="0" smtClean="0"/>
              <a:t> [</a:t>
            </a:r>
            <a:r>
              <a:rPr lang="en-US" dirty="0" err="1" smtClean="0"/>
              <a:t>incorrecte</a:t>
            </a:r>
            <a:r>
              <a:rPr lang="en-US" dirty="0" smtClean="0"/>
              <a:t> </a:t>
            </a:r>
            <a:r>
              <a:rPr lang="en-US" dirty="0" err="1" smtClean="0"/>
              <a:t>en</a:t>
            </a:r>
            <a:r>
              <a:rPr lang="en-US" dirty="0" smtClean="0"/>
              <a:t> noir]</a:t>
            </a:r>
          </a:p>
          <a:p>
            <a:pPr lvl="1"/>
            <a:r>
              <a:rPr lang="en-US" dirty="0" err="1" smtClean="0"/>
              <a:t>Réponse</a:t>
            </a:r>
            <a:r>
              <a:rPr lang="en-US" dirty="0" smtClean="0"/>
              <a:t> [bonne </a:t>
            </a:r>
            <a:r>
              <a:rPr lang="en-US" dirty="0" err="1" smtClean="0"/>
              <a:t>réponse</a:t>
            </a:r>
            <a:r>
              <a:rPr lang="en-US" dirty="0" smtClean="0"/>
              <a:t>, </a:t>
            </a:r>
            <a:r>
              <a:rPr lang="fr-FR" dirty="0" smtClean="0"/>
              <a:t>vert olive en caractères gras</a:t>
            </a:r>
            <a:r>
              <a:rPr lang="en-US" dirty="0" smtClean="0"/>
              <a:t>]</a:t>
            </a:r>
          </a:p>
        </p:txBody>
      </p:sp>
      <p:sp>
        <p:nvSpPr>
          <p:cNvPr id="16" name="Text Placeholder 14"/>
          <p:cNvSpPr>
            <a:spLocks noGrp="1"/>
          </p:cNvSpPr>
          <p:nvPr>
            <p:ph type="body" sz="quarter" idx="16" hasCustomPrompt="1"/>
          </p:nvPr>
        </p:nvSpPr>
        <p:spPr>
          <a:xfrm>
            <a:off x="808101" y="1838071"/>
            <a:ext cx="5260975" cy="4351338"/>
          </a:xfrm>
          <a:prstGeom prst="rect">
            <a:avLst/>
          </a:prstGeom>
        </p:spPr>
        <p:txBody>
          <a:bodyPr/>
          <a:lstStyle>
            <a:lvl1pPr marL="447675" indent="-331788">
              <a:buFont typeface="+mj-lt"/>
              <a:buAutoNum type="arabicPeriod"/>
              <a:defRPr sz="2000">
                <a:solidFill>
                  <a:schemeClr val="bg2">
                    <a:lumMod val="10000"/>
                  </a:schemeClr>
                </a:solidFill>
              </a:defRPr>
            </a:lvl1pPr>
            <a:lvl2pPr marL="895350" indent="-355600">
              <a:buFont typeface="+mj-lt"/>
              <a:buAutoNum type="alphaLcPeriod"/>
              <a:defRPr sz="2000">
                <a:solidFill>
                  <a:schemeClr val="bg2">
                    <a:lumMod val="10000"/>
                  </a:schemeClr>
                </a:solidFill>
              </a:defRPr>
            </a:lvl2pPr>
          </a:lstStyle>
          <a:p>
            <a:pPr lvl="0"/>
            <a:r>
              <a:rPr lang="en-US" dirty="0" smtClean="0"/>
              <a:t>Question…</a:t>
            </a:r>
          </a:p>
          <a:p>
            <a:pPr lvl="1"/>
            <a:r>
              <a:rPr lang="en-US" dirty="0" err="1" smtClean="0"/>
              <a:t>Réponse</a:t>
            </a:r>
            <a:r>
              <a:rPr lang="en-US" dirty="0" smtClean="0"/>
              <a:t> [</a:t>
            </a:r>
            <a:r>
              <a:rPr lang="en-US" dirty="0" err="1" smtClean="0"/>
              <a:t>incorrecte</a:t>
            </a:r>
            <a:r>
              <a:rPr lang="en-US" dirty="0" smtClean="0"/>
              <a:t> </a:t>
            </a:r>
            <a:r>
              <a:rPr lang="en-US" dirty="0" err="1" smtClean="0"/>
              <a:t>en</a:t>
            </a:r>
            <a:r>
              <a:rPr lang="en-US" dirty="0" smtClean="0"/>
              <a:t> noir]</a:t>
            </a:r>
          </a:p>
          <a:p>
            <a:pPr lvl="1"/>
            <a:r>
              <a:rPr lang="en-US" dirty="0" err="1" smtClean="0"/>
              <a:t>Réponse</a:t>
            </a:r>
            <a:r>
              <a:rPr lang="en-US" dirty="0" smtClean="0"/>
              <a:t> [bonne </a:t>
            </a:r>
            <a:r>
              <a:rPr lang="en-US" dirty="0" err="1" smtClean="0"/>
              <a:t>réponse</a:t>
            </a:r>
            <a:r>
              <a:rPr lang="en-US" dirty="0" smtClean="0"/>
              <a:t>, </a:t>
            </a:r>
            <a:r>
              <a:rPr lang="fr-FR" dirty="0" smtClean="0"/>
              <a:t>vert olive en caractères gras</a:t>
            </a:r>
            <a:r>
              <a:rPr lang="en-US" dirty="0" smtClean="0"/>
              <a:t>]</a:t>
            </a:r>
          </a:p>
        </p:txBody>
      </p:sp>
    </p:spTree>
    <p:extLst>
      <p:ext uri="{BB962C8B-B14F-4D97-AF65-F5344CB8AC3E}">
        <p14:creationId xmlns:p14="http://schemas.microsoft.com/office/powerpoint/2010/main" val="3076898701"/>
      </p:ext>
    </p:extLst>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5_Contributor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96E61AE0-6BCB-088C-037D-8C242395084D}"/>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COLLABORATEURS</a:t>
            </a:r>
            <a:endParaRPr lang="en-US" sz="4000" b="1" dirty="0">
              <a:solidFill>
                <a:schemeClr val="bg1"/>
              </a:solidFill>
            </a:endParaRPr>
          </a:p>
        </p:txBody>
      </p:sp>
      <p:sp>
        <p:nvSpPr>
          <p:cNvPr id="12" name="Rectangle 11">
            <a:extLst>
              <a:ext uri="{FF2B5EF4-FFF2-40B4-BE49-F238E27FC236}">
                <a16:creationId xmlns:a16="http://schemas.microsoft.com/office/drawing/2014/main" id="{E2991D91-1DDD-C39F-F2C5-D3B5C76692ED}"/>
              </a:ext>
            </a:extLst>
          </p:cNvPr>
          <p:cNvSpPr/>
          <p:nvPr userDrawn="1"/>
        </p:nvSpPr>
        <p:spPr>
          <a:xfrm>
            <a:off x="1233354" y="1800000"/>
            <a:ext cx="3960000" cy="718782"/>
          </a:xfrm>
          <a:prstGeom prst="rect">
            <a:avLst/>
          </a:prstGeom>
          <a:solidFill>
            <a:srgbClr val="879F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Bureau du droit </a:t>
            </a:r>
            <a:r>
              <a:rPr lang="en-US" b="1" dirty="0" err="1">
                <a:latin typeface="Arial" panose="020B0604020202020204" pitchFamily="34" charset="0"/>
                <a:cs typeface="Arial" panose="020B0604020202020204" pitchFamily="34" charset="0"/>
              </a:rPr>
              <a:t>d'auteur</a:t>
            </a:r>
            <a:endParaRPr lang="en-US" b="1" dirty="0">
              <a:latin typeface="Arial" panose="020B0604020202020204" pitchFamily="34" charset="0"/>
              <a:cs typeface="Arial" panose="020B0604020202020204" pitchFamily="34" charset="0"/>
            </a:endParaRPr>
          </a:p>
        </p:txBody>
      </p:sp>
      <p:sp>
        <p:nvSpPr>
          <p:cNvPr id="15" name="Rectangle 14">
            <a:extLst>
              <a:ext uri="{FF2B5EF4-FFF2-40B4-BE49-F238E27FC236}">
                <a16:creationId xmlns:a16="http://schemas.microsoft.com/office/drawing/2014/main" id="{D914F864-07AB-BDE8-0A2A-672D39FE479D}"/>
              </a:ext>
            </a:extLst>
          </p:cNvPr>
          <p:cNvSpPr/>
          <p:nvPr userDrawn="1"/>
        </p:nvSpPr>
        <p:spPr>
          <a:xfrm>
            <a:off x="7018869" y="4326850"/>
            <a:ext cx="3960000" cy="718782"/>
          </a:xfrm>
          <a:prstGeom prst="rect">
            <a:avLst/>
          </a:prstGeom>
          <a:solidFill>
            <a:srgbClr val="879F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a:latin typeface="Arial" panose="020B0604020202020204" pitchFamily="34" charset="0"/>
                <a:cs typeface="Arial" panose="020B0604020202020204" pitchFamily="34" charset="0"/>
              </a:rPr>
              <a:t>Faculté</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d'éducation</a:t>
            </a:r>
            <a:endParaRPr lang="en-US" b="1" dirty="0">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17B403CF-6BEE-D96D-D755-B005DC31F156}"/>
              </a:ext>
            </a:extLst>
          </p:cNvPr>
          <p:cNvSpPr txBox="1"/>
          <p:nvPr userDrawn="1"/>
        </p:nvSpPr>
        <p:spPr>
          <a:xfrm>
            <a:off x="7018870" y="5143526"/>
            <a:ext cx="3960000" cy="424732"/>
          </a:xfrm>
          <a:prstGeom prst="rect">
            <a:avLst/>
          </a:prstGeom>
          <a:noFill/>
        </p:spPr>
        <p:txBody>
          <a:bodyPr wrap="square" rtlCol="0">
            <a:spAutoFit/>
          </a:bodyPr>
          <a:lstStyle/>
          <a:p>
            <a:pPr algn="ctr">
              <a:lnSpc>
                <a:spcPct val="120000"/>
              </a:lnSpc>
            </a:pPr>
            <a:r>
              <a:rPr lang="en-US" dirty="0">
                <a:solidFill>
                  <a:schemeClr val="bg2">
                    <a:lumMod val="10000"/>
                  </a:schemeClr>
                </a:solidFill>
                <a:latin typeface="Arial" panose="020B0604020202020204" pitchFamily="34" charset="0"/>
                <a:cs typeface="Arial" panose="020B0604020202020204" pitchFamily="34" charset="0"/>
              </a:rPr>
              <a:t>Michael B. McNally </a:t>
            </a:r>
          </a:p>
        </p:txBody>
      </p:sp>
      <p:sp>
        <p:nvSpPr>
          <p:cNvPr id="17" name="Rectangle 16">
            <a:extLst>
              <a:ext uri="{FF2B5EF4-FFF2-40B4-BE49-F238E27FC236}">
                <a16:creationId xmlns:a16="http://schemas.microsoft.com/office/drawing/2014/main" id="{3FB67B40-CE94-DBC6-5555-2E9CE4BC79B2}"/>
              </a:ext>
            </a:extLst>
          </p:cNvPr>
          <p:cNvSpPr/>
          <p:nvPr userDrawn="1"/>
        </p:nvSpPr>
        <p:spPr>
          <a:xfrm>
            <a:off x="7018869" y="1800000"/>
            <a:ext cx="3960000" cy="718782"/>
          </a:xfrm>
          <a:prstGeom prst="rect">
            <a:avLst/>
          </a:prstGeom>
          <a:solidFill>
            <a:srgbClr val="879F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latin typeface="Arial" panose="020B0604020202020204" pitchFamily="34" charset="0"/>
                <a:cs typeface="Arial" panose="020B0604020202020204" pitchFamily="34" charset="0"/>
              </a:rPr>
              <a:t>Centre pour l'enseignement </a:t>
            </a:r>
            <a:r>
              <a:rPr lang="fr-FR" b="1" dirty="0" smtClean="0">
                <a:latin typeface="Arial" panose="020B0604020202020204" pitchFamily="34" charset="0"/>
                <a:cs typeface="Arial" panose="020B0604020202020204" pitchFamily="34" charset="0"/>
              </a:rPr>
              <a:t/>
            </a:r>
            <a:br>
              <a:rPr lang="fr-FR" b="1" dirty="0" smtClean="0">
                <a:latin typeface="Arial" panose="020B0604020202020204" pitchFamily="34" charset="0"/>
                <a:cs typeface="Arial" panose="020B0604020202020204" pitchFamily="34" charset="0"/>
              </a:rPr>
            </a:br>
            <a:r>
              <a:rPr lang="fr-FR" b="1" dirty="0" smtClean="0">
                <a:latin typeface="Arial" panose="020B0604020202020204" pitchFamily="34" charset="0"/>
                <a:cs typeface="Arial" panose="020B0604020202020204" pitchFamily="34" charset="0"/>
              </a:rPr>
              <a:t>et </a:t>
            </a:r>
            <a:r>
              <a:rPr lang="fr-FR" b="1" dirty="0">
                <a:latin typeface="Arial" panose="020B0604020202020204" pitchFamily="34" charset="0"/>
                <a:cs typeface="Arial" panose="020B0604020202020204" pitchFamily="34" charset="0"/>
              </a:rPr>
              <a:t>l'apprentissage</a:t>
            </a:r>
            <a:endParaRPr lang="en-US" b="1" dirty="0">
              <a:latin typeface="Arial" panose="020B0604020202020204" pitchFamily="34" charset="0"/>
              <a:cs typeface="Arial" panose="020B0604020202020204" pitchFamily="34" charset="0"/>
            </a:endParaRPr>
          </a:p>
        </p:txBody>
      </p:sp>
      <p:sp>
        <p:nvSpPr>
          <p:cNvPr id="18" name="TextBox 17">
            <a:extLst>
              <a:ext uri="{FF2B5EF4-FFF2-40B4-BE49-F238E27FC236}">
                <a16:creationId xmlns:a16="http://schemas.microsoft.com/office/drawing/2014/main" id="{ED64F4B0-8F73-4942-4CCD-E68B6320784A}"/>
              </a:ext>
            </a:extLst>
          </p:cNvPr>
          <p:cNvSpPr txBox="1"/>
          <p:nvPr userDrawn="1"/>
        </p:nvSpPr>
        <p:spPr>
          <a:xfrm>
            <a:off x="7018869" y="2597722"/>
            <a:ext cx="3960000" cy="424732"/>
          </a:xfrm>
          <a:prstGeom prst="rect">
            <a:avLst/>
          </a:prstGeom>
          <a:noFill/>
        </p:spPr>
        <p:txBody>
          <a:bodyPr wrap="square" rtlCol="0">
            <a:spAutoFit/>
          </a:bodyPr>
          <a:lstStyle/>
          <a:p>
            <a:pPr algn="ctr">
              <a:lnSpc>
                <a:spcPct val="120000"/>
              </a:lnSpc>
            </a:pPr>
            <a:r>
              <a:rPr lang="en-US" dirty="0">
                <a:solidFill>
                  <a:schemeClr val="bg2">
                    <a:lumMod val="10000"/>
                  </a:schemeClr>
                </a:solidFill>
                <a:latin typeface="Arial" panose="020B0604020202020204" pitchFamily="34" charset="0"/>
                <a:cs typeface="Arial" panose="020B0604020202020204" pitchFamily="34" charset="0"/>
              </a:rPr>
              <a:t>Graeme Pate</a:t>
            </a:r>
          </a:p>
        </p:txBody>
      </p:sp>
      <p:sp>
        <p:nvSpPr>
          <p:cNvPr id="19" name="Rectangle 18">
            <a:extLst>
              <a:ext uri="{FF2B5EF4-FFF2-40B4-BE49-F238E27FC236}">
                <a16:creationId xmlns:a16="http://schemas.microsoft.com/office/drawing/2014/main" id="{4DBA6D7E-307C-C120-4990-C167945A7CBD}"/>
              </a:ext>
            </a:extLst>
          </p:cNvPr>
          <p:cNvSpPr/>
          <p:nvPr userDrawn="1"/>
        </p:nvSpPr>
        <p:spPr>
          <a:xfrm>
            <a:off x="1233354" y="4323450"/>
            <a:ext cx="3960000" cy="718782"/>
          </a:xfrm>
          <a:prstGeom prst="rect">
            <a:avLst/>
          </a:prstGeom>
          <a:solidFill>
            <a:srgbClr val="879F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latin typeface="Arial" panose="020B0604020202020204" pitchFamily="34" charset="0"/>
                <a:cs typeface="Arial" panose="020B0604020202020204" pitchFamily="34" charset="0"/>
              </a:rPr>
              <a:t>Bibliothèque de l'Université </a:t>
            </a:r>
            <a:r>
              <a:rPr lang="fr-FR" b="1" dirty="0" smtClean="0">
                <a:latin typeface="Arial" panose="020B0604020202020204" pitchFamily="34" charset="0"/>
                <a:cs typeface="Arial" panose="020B0604020202020204" pitchFamily="34" charset="0"/>
              </a:rPr>
              <a:t/>
            </a:r>
            <a:br>
              <a:rPr lang="fr-FR" b="1" dirty="0" smtClean="0">
                <a:latin typeface="Arial" panose="020B0604020202020204" pitchFamily="34" charset="0"/>
                <a:cs typeface="Arial" panose="020B0604020202020204" pitchFamily="34" charset="0"/>
              </a:rPr>
            </a:br>
            <a:r>
              <a:rPr lang="fr-FR" b="1" dirty="0" smtClean="0">
                <a:latin typeface="Arial" panose="020B0604020202020204" pitchFamily="34" charset="0"/>
                <a:cs typeface="Arial" panose="020B0604020202020204" pitchFamily="34" charset="0"/>
              </a:rPr>
              <a:t>de </a:t>
            </a:r>
            <a:r>
              <a:rPr lang="fr-FR" b="1" dirty="0">
                <a:latin typeface="Arial" panose="020B0604020202020204" pitchFamily="34" charset="0"/>
                <a:cs typeface="Arial" panose="020B0604020202020204" pitchFamily="34" charset="0"/>
              </a:rPr>
              <a:t>l'Alberta</a:t>
            </a:r>
            <a:endParaRPr lang="en-US" b="1" dirty="0">
              <a:latin typeface="Arial" panose="020B0604020202020204" pitchFamily="34" charset="0"/>
              <a:cs typeface="Arial" panose="020B0604020202020204" pitchFamily="34" charset="0"/>
            </a:endParaRPr>
          </a:p>
        </p:txBody>
      </p:sp>
      <p:sp>
        <p:nvSpPr>
          <p:cNvPr id="20" name="TextBox 19">
            <a:extLst>
              <a:ext uri="{FF2B5EF4-FFF2-40B4-BE49-F238E27FC236}">
                <a16:creationId xmlns:a16="http://schemas.microsoft.com/office/drawing/2014/main" id="{A9A8F60D-F6F5-1DD7-7281-43A348B02998}"/>
              </a:ext>
            </a:extLst>
          </p:cNvPr>
          <p:cNvSpPr txBox="1"/>
          <p:nvPr userDrawn="1"/>
        </p:nvSpPr>
        <p:spPr>
          <a:xfrm>
            <a:off x="1233354" y="5143526"/>
            <a:ext cx="3959999" cy="757130"/>
          </a:xfrm>
          <a:prstGeom prst="rect">
            <a:avLst/>
          </a:prstGeom>
          <a:noFill/>
        </p:spPr>
        <p:txBody>
          <a:bodyPr wrap="square" rtlCol="0">
            <a:spAutoFit/>
          </a:bodyPr>
          <a:lstStyle/>
          <a:p>
            <a:pPr algn="ctr">
              <a:lnSpc>
                <a:spcPct val="120000"/>
              </a:lnSpc>
            </a:pPr>
            <a:r>
              <a:rPr lang="en-US" dirty="0">
                <a:solidFill>
                  <a:schemeClr val="bg2">
                    <a:lumMod val="10000"/>
                  </a:schemeClr>
                </a:solidFill>
                <a:latin typeface="Arial" panose="020B0604020202020204" pitchFamily="34" charset="0"/>
                <a:cs typeface="Arial" panose="020B0604020202020204" pitchFamily="34" charset="0"/>
              </a:rPr>
              <a:t>Denis Lacroix</a:t>
            </a:r>
          </a:p>
          <a:p>
            <a:pPr algn="ctr">
              <a:lnSpc>
                <a:spcPct val="120000"/>
              </a:lnSpc>
            </a:pPr>
            <a:r>
              <a:rPr lang="en-US" dirty="0">
                <a:solidFill>
                  <a:schemeClr val="bg2">
                    <a:lumMod val="10000"/>
                  </a:schemeClr>
                </a:solidFill>
                <a:latin typeface="Arial" panose="020B0604020202020204" pitchFamily="34" charset="0"/>
                <a:cs typeface="Arial" panose="020B0604020202020204" pitchFamily="34" charset="0"/>
              </a:rPr>
              <a:t>Martine Iradukunda</a:t>
            </a:r>
          </a:p>
        </p:txBody>
      </p:sp>
      <p:sp>
        <p:nvSpPr>
          <p:cNvPr id="21" name="TextBox 20">
            <a:extLst>
              <a:ext uri="{FF2B5EF4-FFF2-40B4-BE49-F238E27FC236}">
                <a16:creationId xmlns:a16="http://schemas.microsoft.com/office/drawing/2014/main" id="{E7119F9C-9A80-9A45-A136-8125D5F25092}"/>
              </a:ext>
            </a:extLst>
          </p:cNvPr>
          <p:cNvSpPr txBox="1"/>
          <p:nvPr userDrawn="1"/>
        </p:nvSpPr>
        <p:spPr>
          <a:xfrm>
            <a:off x="1233354" y="2587847"/>
            <a:ext cx="3960000" cy="1421928"/>
          </a:xfrm>
          <a:prstGeom prst="rect">
            <a:avLst/>
          </a:prstGeom>
          <a:noFill/>
        </p:spPr>
        <p:txBody>
          <a:bodyPr wrap="square" rtlCol="0">
            <a:spAutoFit/>
          </a:bodyPr>
          <a:lstStyle/>
          <a:p>
            <a:pPr algn="ctr">
              <a:lnSpc>
                <a:spcPct val="120000"/>
              </a:lnSpc>
            </a:pPr>
            <a:r>
              <a:rPr lang="en-US" sz="1800" dirty="0">
                <a:solidFill>
                  <a:prstClr val="black"/>
                </a:solidFill>
                <a:cs typeface="Arial" panose="020B0604020202020204" pitchFamily="34" charset="0"/>
              </a:rPr>
              <a:t>Adrian Sheppard</a:t>
            </a:r>
          </a:p>
          <a:p>
            <a:pPr algn="ctr">
              <a:lnSpc>
                <a:spcPct val="120000"/>
              </a:lnSpc>
            </a:pPr>
            <a:r>
              <a:rPr lang="en-US" sz="1800" dirty="0">
                <a:solidFill>
                  <a:prstClr val="black"/>
                </a:solidFill>
                <a:cs typeface="Arial" panose="020B0604020202020204" pitchFamily="34" charset="0"/>
              </a:rPr>
              <a:t>Amanda </a:t>
            </a:r>
            <a:r>
              <a:rPr lang="en-US" sz="1800" dirty="0" err="1" smtClean="0">
                <a:solidFill>
                  <a:prstClr val="black"/>
                </a:solidFill>
                <a:cs typeface="Arial" panose="020B0604020202020204" pitchFamily="34" charset="0"/>
              </a:rPr>
              <a:t>Wakaruk</a:t>
            </a:r>
            <a:endParaRPr lang="en-US" sz="1800" dirty="0" smtClean="0">
              <a:solidFill>
                <a:prstClr val="black"/>
              </a:solidFill>
              <a:cs typeface="Arial" panose="020B0604020202020204" pitchFamily="34" charset="0"/>
            </a:endParaRPr>
          </a:p>
          <a:p>
            <a:pPr algn="ctr">
              <a:lnSpc>
                <a:spcPct val="120000"/>
              </a:lnSpc>
            </a:pPr>
            <a:r>
              <a:rPr lang="en-US" sz="1800" dirty="0" smtClean="0">
                <a:solidFill>
                  <a:prstClr val="black"/>
                </a:solidFill>
                <a:cs typeface="Arial" panose="020B0604020202020204" pitchFamily="34" charset="0"/>
              </a:rPr>
              <a:t>Mireille Smith</a:t>
            </a:r>
          </a:p>
          <a:p>
            <a:pPr algn="ctr">
              <a:lnSpc>
                <a:spcPct val="120000"/>
              </a:lnSpc>
            </a:pPr>
            <a:r>
              <a:rPr lang="en-US" sz="1800" dirty="0" smtClean="0">
                <a:solidFill>
                  <a:prstClr val="black"/>
                </a:solidFill>
                <a:cs typeface="Arial" panose="020B0604020202020204" pitchFamily="34" charset="0"/>
              </a:rPr>
              <a:t>Kimberley </a:t>
            </a:r>
            <a:r>
              <a:rPr lang="en-US" sz="1800" dirty="0" err="1" smtClean="0">
                <a:solidFill>
                  <a:prstClr val="black"/>
                </a:solidFill>
                <a:cs typeface="Arial" panose="020B0604020202020204" pitchFamily="34" charset="0"/>
              </a:rPr>
              <a:t>Kemmer</a:t>
            </a:r>
            <a:endParaRPr lang="en-US" sz="1800" dirty="0">
              <a:solidFill>
                <a:prstClr val="black"/>
              </a:solidFill>
              <a:cs typeface="Arial" panose="020B0604020202020204" pitchFamily="34" charset="0"/>
            </a:endParaRPr>
          </a:p>
        </p:txBody>
      </p:sp>
    </p:spTree>
    <p:extLst>
      <p:ext uri="{BB962C8B-B14F-4D97-AF65-F5344CB8AC3E}">
        <p14:creationId xmlns:p14="http://schemas.microsoft.com/office/powerpoint/2010/main" val="2882834559"/>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6_Acknowledgm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2062EAB6-B613-0A1F-2EB1-4D82A545677F}"/>
              </a:ext>
            </a:extLst>
          </p:cNvPr>
          <p:cNvSpPr txBox="1"/>
          <p:nvPr userDrawn="1"/>
        </p:nvSpPr>
        <p:spPr>
          <a:xfrm>
            <a:off x="2689570" y="707994"/>
            <a:ext cx="8682518" cy="532262"/>
          </a:xfrm>
          <a:prstGeom prst="rect">
            <a:avLst/>
          </a:prstGeom>
          <a:noFill/>
        </p:spPr>
        <p:txBody>
          <a:bodyPr wrap="square" rtlCol="0">
            <a:spAutoFit/>
          </a:bodyPr>
          <a:lstStyle/>
          <a:p>
            <a:pPr algn="ctr">
              <a:lnSpc>
                <a:spcPct val="70000"/>
              </a:lnSpc>
            </a:pPr>
            <a:r>
              <a:rPr lang="en-CA" sz="4000" b="1" dirty="0">
                <a:solidFill>
                  <a:schemeClr val="bg1"/>
                </a:solidFill>
              </a:rPr>
              <a:t>REMERCIEMENTS</a:t>
            </a:r>
            <a:endParaRPr lang="en-US" sz="4000" b="1" dirty="0">
              <a:solidFill>
                <a:schemeClr val="bg1"/>
              </a:solidFill>
            </a:endParaRPr>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822080" y="5401152"/>
            <a:ext cx="2480400" cy="677976"/>
          </a:xfrm>
          <a:prstGeom prst="rect">
            <a:avLst/>
          </a:prstGeom>
        </p:spPr>
      </p:pic>
      <p:sp>
        <p:nvSpPr>
          <p:cNvPr id="5" name="TextBox 4">
            <a:extLst>
              <a:ext uri="{FF2B5EF4-FFF2-40B4-BE49-F238E27FC236}">
                <a16:creationId xmlns:a16="http://schemas.microsoft.com/office/drawing/2014/main" id="{7156A0C6-7612-F2DA-1666-695ECFEB33E6}"/>
              </a:ext>
            </a:extLst>
          </p:cNvPr>
          <p:cNvSpPr txBox="1"/>
          <p:nvPr userDrawn="1"/>
        </p:nvSpPr>
        <p:spPr>
          <a:xfrm>
            <a:off x="1344821" y="1671314"/>
            <a:ext cx="9949847" cy="378565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fr-FR" sz="2400" baseline="0" dirty="0" smtClean="0">
                <a:solidFill>
                  <a:schemeClr val="bg2">
                    <a:lumMod val="10000"/>
                  </a:schemeClr>
                </a:solidFill>
                <a:latin typeface="Arial" panose="020B0604020202020204" pitchFamily="34" charset="0"/>
                <a:cs typeface="Arial" panose="020B0604020202020204" pitchFamily="34" charset="0"/>
              </a:rPr>
              <a:t>La série de modules Ouverture au droit d'auteur (ODA) est mise à disposition par le Bureau du droit d'auteur de l'Université de l'Alberta.</a:t>
            </a:r>
          </a:p>
          <a:p>
            <a:pPr marL="0" marR="0" lvl="0" indent="0" algn="ctr" defTabSz="457200" rtl="0" eaLnBrk="1" fontAlgn="auto" latinLnBrk="0" hangingPunct="1">
              <a:lnSpc>
                <a:spcPct val="100000"/>
              </a:lnSpc>
              <a:spcBef>
                <a:spcPts val="0"/>
              </a:spcBef>
              <a:spcAft>
                <a:spcPts val="0"/>
              </a:spcAft>
              <a:buClrTx/>
              <a:buSzTx/>
              <a:buFontTx/>
              <a:buNone/>
              <a:tabLst/>
              <a:defRPr/>
            </a:pPr>
            <a:endParaRPr lang="fr-FR" sz="2400" baseline="0" dirty="0" smtClean="0">
              <a:solidFill>
                <a:schemeClr val="bg2">
                  <a:lumMod val="10000"/>
                </a:schemeClr>
              </a:solidFill>
              <a:latin typeface="Arial" panose="020B0604020202020204" pitchFamily="34" charset="0"/>
              <a:cs typeface="Arial" panose="020B0604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lang="fr-FR" sz="2400" baseline="0" dirty="0" smtClean="0">
                <a:solidFill>
                  <a:schemeClr val="bg2">
                    <a:lumMod val="10000"/>
                  </a:schemeClr>
                </a:solidFill>
                <a:latin typeface="Arial" panose="020B0604020202020204" pitchFamily="34" charset="0"/>
                <a:cs typeface="Arial" panose="020B0604020202020204" pitchFamily="34" charset="0"/>
              </a:rPr>
              <a:t>Les modules ODA ont été produits avec l'aide d'un financement de l'Université de l'Alberta par le biais du Fonds d'Avancement à l'Enseignement et à l'Apprentissage (TLEF) (2017-21) et du Programme de subventions REL (2020) du Centre pour l'enseignement et l'apprentissage, ainsi que par le biais d'une subvention du Soutien à la promotion des bourses d'études (SAS) (2021).</a:t>
            </a:r>
          </a:p>
          <a:p>
            <a:pPr marL="0" marR="0" lvl="0" indent="0" algn="ctr" defTabSz="457200" rtl="0" eaLnBrk="1" fontAlgn="auto" latinLnBrk="0" hangingPunct="1">
              <a:lnSpc>
                <a:spcPct val="100000"/>
              </a:lnSpc>
              <a:spcBef>
                <a:spcPts val="0"/>
              </a:spcBef>
              <a:spcAft>
                <a:spcPts val="0"/>
              </a:spcAft>
              <a:buClrTx/>
              <a:buSzTx/>
              <a:buFontTx/>
              <a:buNone/>
              <a:tabLst/>
              <a:defRPr/>
            </a:pPr>
            <a:endParaRPr lang="en-US" sz="2400" baseline="0" dirty="0">
              <a:solidFill>
                <a:schemeClr val="bg2">
                  <a:lumMod val="1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2999586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Referenc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22AD040F-3190-ED40-A683-FF66B09A0EA6}"/>
              </a:ext>
            </a:extLst>
          </p:cNvPr>
          <p:cNvSpPr>
            <a:spLocks noGrp="1"/>
          </p:cNvSpPr>
          <p:nvPr>
            <p:ph type="body" sz="quarter" idx="15"/>
          </p:nvPr>
        </p:nvSpPr>
        <p:spPr>
          <a:xfrm>
            <a:off x="851192" y="1841277"/>
            <a:ext cx="10502608" cy="4250430"/>
          </a:xfrm>
          <a:prstGeom prst="rect">
            <a:avLst/>
          </a:prstGeom>
        </p:spPr>
        <p:txBody>
          <a:bodyPr/>
          <a:lstStyle>
            <a:lvl1pPr marL="457200" indent="-457200">
              <a:buNone/>
              <a:defRPr sz="2000" baseline="0">
                <a:solidFill>
                  <a:schemeClr val="bg2">
                    <a:lumMod val="10000"/>
                  </a:schemeClr>
                </a:solidFill>
              </a:defRPr>
            </a:lvl1pPr>
          </a:lstStyle>
          <a:p>
            <a:pPr lvl="0"/>
            <a:r>
              <a:rPr lang="en-US"/>
              <a:t>Edit Master text styles</a:t>
            </a:r>
          </a:p>
        </p:txBody>
      </p:sp>
      <p:sp>
        <p:nvSpPr>
          <p:cNvPr id="7" name="TextBox 6">
            <a:extLst>
              <a:ext uri="{FF2B5EF4-FFF2-40B4-BE49-F238E27FC236}">
                <a16:creationId xmlns:a16="http://schemas.microsoft.com/office/drawing/2014/main" id="{409DB845-02E7-167A-9A7C-65D7B0FF6E94}"/>
              </a:ext>
            </a:extLst>
          </p:cNvPr>
          <p:cNvSpPr txBox="1"/>
          <p:nvPr userDrawn="1"/>
        </p:nvSpPr>
        <p:spPr>
          <a:xfrm>
            <a:off x="2671282" y="701898"/>
            <a:ext cx="8682518" cy="532262"/>
          </a:xfrm>
          <a:prstGeom prst="rect">
            <a:avLst/>
          </a:prstGeom>
          <a:noFill/>
        </p:spPr>
        <p:txBody>
          <a:bodyPr wrap="square" rtlCol="0">
            <a:spAutoFit/>
          </a:bodyPr>
          <a:lstStyle/>
          <a:p>
            <a:pPr marL="0" marR="0" lvl="0" indent="0" algn="ctr" defTabSz="914400" eaLnBrk="1" fontAlgn="auto" latinLnBrk="0" hangingPunct="1">
              <a:lnSpc>
                <a:spcPct val="70000"/>
              </a:lnSpc>
              <a:spcBef>
                <a:spcPts val="0"/>
              </a:spcBef>
              <a:spcAft>
                <a:spcPts val="0"/>
              </a:spcAft>
              <a:buClrTx/>
              <a:buSzTx/>
              <a:buFontTx/>
              <a:buNone/>
              <a:tabLst/>
              <a:defRPr/>
            </a:pPr>
            <a:r>
              <a:rPr kumimoji="0" lang="en-CA" sz="4000" b="1" i="0" u="none" strike="noStrike" kern="0" cap="none" spc="0" normalizeH="0" baseline="0" noProof="0" dirty="0" smtClean="0">
                <a:ln>
                  <a:noFill/>
                </a:ln>
                <a:solidFill>
                  <a:prstClr val="white"/>
                </a:solidFill>
                <a:effectLst/>
                <a:uLnTx/>
                <a:uFillTx/>
              </a:rPr>
              <a:t>RÉFÉRENCES ET RESSOURCES</a:t>
            </a:r>
            <a:endParaRPr kumimoji="0" lang="en-US" sz="4000" b="1" i="0" u="none" strike="noStrike" kern="0" cap="none" spc="0" normalizeH="0" baseline="0" noProof="0" dirty="0" smtClean="0">
              <a:ln>
                <a:noFill/>
              </a:ln>
              <a:solidFill>
                <a:prstClr val="white"/>
              </a:solidFill>
              <a:effectLst/>
              <a:uLnTx/>
              <a:uFillTx/>
            </a:endParaRPr>
          </a:p>
        </p:txBody>
      </p:sp>
    </p:spTree>
    <p:extLst>
      <p:ext uri="{BB962C8B-B14F-4D97-AF65-F5344CB8AC3E}">
        <p14:creationId xmlns:p14="http://schemas.microsoft.com/office/powerpoint/2010/main" val="2659553763"/>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Cas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EA8CE4ED-71EB-7040-BFDA-C702ACC12067}"/>
              </a:ext>
            </a:extLst>
          </p:cNvPr>
          <p:cNvSpPr>
            <a:spLocks noGrp="1"/>
          </p:cNvSpPr>
          <p:nvPr>
            <p:ph type="body" sz="quarter" idx="15"/>
          </p:nvPr>
        </p:nvSpPr>
        <p:spPr>
          <a:xfrm>
            <a:off x="851192" y="1841277"/>
            <a:ext cx="10502608" cy="4250430"/>
          </a:xfrm>
          <a:prstGeom prst="rect">
            <a:avLst/>
          </a:prstGeom>
        </p:spPr>
        <p:txBody>
          <a:bodyPr/>
          <a:lstStyle>
            <a:lvl1pPr marL="457200" indent="-457200">
              <a:buNone/>
              <a:defRPr sz="2000" baseline="0">
                <a:solidFill>
                  <a:schemeClr val="bg2">
                    <a:lumMod val="10000"/>
                  </a:schemeClr>
                </a:solidFill>
              </a:defRPr>
            </a:lvl1pPr>
          </a:lstStyle>
          <a:p>
            <a:pPr lvl="0"/>
            <a:r>
              <a:rPr lang="en-US" dirty="0"/>
              <a:t>Edit Master text styles</a:t>
            </a:r>
          </a:p>
        </p:txBody>
      </p:sp>
      <p:sp>
        <p:nvSpPr>
          <p:cNvPr id="7" name="TextBox 6">
            <a:extLst>
              <a:ext uri="{FF2B5EF4-FFF2-40B4-BE49-F238E27FC236}">
                <a16:creationId xmlns:a16="http://schemas.microsoft.com/office/drawing/2014/main" id="{2929E2C5-3552-5F38-5FEE-0B7D577C8037}"/>
              </a:ext>
            </a:extLst>
          </p:cNvPr>
          <p:cNvSpPr txBox="1"/>
          <p:nvPr userDrawn="1"/>
        </p:nvSpPr>
        <p:spPr>
          <a:xfrm>
            <a:off x="2671282" y="521248"/>
            <a:ext cx="8682518" cy="963149"/>
          </a:xfrm>
          <a:prstGeom prst="rect">
            <a:avLst/>
          </a:prstGeom>
          <a:noFill/>
        </p:spPr>
        <p:txBody>
          <a:bodyPr wrap="square" rtlCol="0">
            <a:spAutoFit/>
          </a:bodyPr>
          <a:lstStyle/>
          <a:p>
            <a:pPr marL="0" marR="0" lvl="0" indent="0" algn="ctr" defTabSz="914400" eaLnBrk="1" fontAlgn="auto" latinLnBrk="0" hangingPunct="1">
              <a:lnSpc>
                <a:spcPct val="70000"/>
              </a:lnSpc>
              <a:spcBef>
                <a:spcPts val="0"/>
              </a:spcBef>
              <a:spcAft>
                <a:spcPts val="0"/>
              </a:spcAft>
              <a:buClrTx/>
              <a:buSzTx/>
              <a:buFontTx/>
              <a:buNone/>
              <a:tabLst/>
              <a:defRPr/>
            </a:pPr>
            <a:r>
              <a:rPr kumimoji="0" lang="en-CA" sz="4000" b="1" i="0" u="none" strike="noStrike" kern="0" cap="none" spc="0" normalizeH="0" baseline="0" noProof="0" dirty="0" smtClean="0">
                <a:ln>
                  <a:noFill/>
                </a:ln>
                <a:solidFill>
                  <a:prstClr val="white"/>
                </a:solidFill>
                <a:effectLst/>
                <a:uLnTx/>
                <a:uFillTx/>
              </a:rPr>
              <a:t>JURISPRUDENCE ET LÉGISLATION</a:t>
            </a:r>
            <a:endParaRPr kumimoji="0" lang="en-US" sz="4000" b="1" i="0" u="none" strike="noStrike" kern="0" cap="none" spc="0" normalizeH="0" baseline="0" noProof="0" dirty="0" smtClean="0">
              <a:ln>
                <a:noFill/>
              </a:ln>
              <a:solidFill>
                <a:prstClr val="white"/>
              </a:solidFill>
              <a:effectLst/>
              <a:uLnTx/>
              <a:uFillTx/>
            </a:endParaRPr>
          </a:p>
        </p:txBody>
      </p:sp>
    </p:spTree>
    <p:extLst>
      <p:ext uri="{BB962C8B-B14F-4D97-AF65-F5344CB8AC3E}">
        <p14:creationId xmlns:p14="http://schemas.microsoft.com/office/powerpoint/2010/main" val="1541367996"/>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Image and Sound Referenc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868DDA87-DEAC-9BBD-89F3-2AEB46755204}"/>
              </a:ext>
            </a:extLst>
          </p:cNvPr>
          <p:cNvSpPr txBox="1"/>
          <p:nvPr userDrawn="1"/>
        </p:nvSpPr>
        <p:spPr>
          <a:xfrm>
            <a:off x="2671282" y="564988"/>
            <a:ext cx="8682518" cy="963149"/>
          </a:xfrm>
          <a:prstGeom prst="rect">
            <a:avLst/>
          </a:prstGeom>
          <a:noFill/>
        </p:spPr>
        <p:txBody>
          <a:bodyPr wrap="square" rtlCol="0">
            <a:spAutoFit/>
          </a:bodyPr>
          <a:lstStyle/>
          <a:p>
            <a:pPr marL="0" marR="0" lvl="0" indent="0" algn="ctr" defTabSz="914400" eaLnBrk="1" fontAlgn="auto" latinLnBrk="0" hangingPunct="1">
              <a:lnSpc>
                <a:spcPct val="70000"/>
              </a:lnSpc>
              <a:spcBef>
                <a:spcPts val="0"/>
              </a:spcBef>
              <a:spcAft>
                <a:spcPts val="0"/>
              </a:spcAft>
              <a:buClrTx/>
              <a:buSzTx/>
              <a:buFontTx/>
              <a:buNone/>
              <a:tabLst/>
              <a:defRPr/>
            </a:pPr>
            <a:r>
              <a:rPr kumimoji="0" lang="en-CA" sz="4000" b="1" i="0" u="none" strike="noStrike" kern="0" cap="none" spc="0" normalizeH="0" baseline="0" noProof="0" dirty="0" smtClean="0">
                <a:ln>
                  <a:noFill/>
                </a:ln>
                <a:solidFill>
                  <a:prstClr val="white"/>
                </a:solidFill>
                <a:effectLst/>
                <a:uLnTx/>
                <a:uFillTx/>
              </a:rPr>
              <a:t>IMAGES ET RÉFÉRENCES SONORES</a:t>
            </a:r>
            <a:endParaRPr kumimoji="0" lang="en-US" sz="4000" b="1" i="0" u="none" strike="noStrike" kern="0" cap="none" spc="0" normalizeH="0" baseline="0" noProof="0" dirty="0" smtClean="0">
              <a:ln>
                <a:noFill/>
              </a:ln>
              <a:solidFill>
                <a:prstClr val="white"/>
              </a:solidFill>
              <a:effectLst/>
              <a:uLnTx/>
              <a:uFillTx/>
            </a:endParaRPr>
          </a:p>
        </p:txBody>
      </p:sp>
      <p:sp>
        <p:nvSpPr>
          <p:cNvPr id="8" name="Text Placeholder 2">
            <a:extLst>
              <a:ext uri="{FF2B5EF4-FFF2-40B4-BE49-F238E27FC236}">
                <a16:creationId xmlns:a16="http://schemas.microsoft.com/office/drawing/2014/main" id="{22AD040F-3190-ED40-A683-FF66B09A0EA6}"/>
              </a:ext>
            </a:extLst>
          </p:cNvPr>
          <p:cNvSpPr>
            <a:spLocks noGrp="1"/>
          </p:cNvSpPr>
          <p:nvPr>
            <p:ph type="body" sz="quarter" idx="15"/>
          </p:nvPr>
        </p:nvSpPr>
        <p:spPr>
          <a:xfrm>
            <a:off x="851192" y="1841277"/>
            <a:ext cx="10502608" cy="4250430"/>
          </a:xfrm>
          <a:prstGeom prst="rect">
            <a:avLst/>
          </a:prstGeom>
        </p:spPr>
        <p:txBody>
          <a:bodyPr/>
          <a:lstStyle>
            <a:lvl1pPr marL="457200" indent="-457200">
              <a:buNone/>
              <a:defRPr sz="2000" baseline="0">
                <a:solidFill>
                  <a:schemeClr val="bg2">
                    <a:lumMod val="10000"/>
                  </a:schemeClr>
                </a:solidFill>
              </a:defRPr>
            </a:lvl1pPr>
          </a:lstStyle>
          <a:p>
            <a:pPr lvl="0"/>
            <a:r>
              <a:rPr lang="en-US"/>
              <a:t>Edit Master text styles</a:t>
            </a:r>
          </a:p>
        </p:txBody>
      </p:sp>
    </p:spTree>
    <p:extLst>
      <p:ext uri="{BB962C8B-B14F-4D97-AF65-F5344CB8AC3E}">
        <p14:creationId xmlns:p14="http://schemas.microsoft.com/office/powerpoint/2010/main" val="340878539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Licensin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C7D2CAD6-6799-D5CC-7C31-C45CA9F42563}"/>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LICENCE ET ATTRIBUTION</a:t>
            </a:r>
            <a:endParaRPr lang="en-US" sz="4000" b="1" dirty="0">
              <a:solidFill>
                <a:schemeClr val="bg1"/>
              </a:solidFill>
            </a:endParaRPr>
          </a:p>
        </p:txBody>
      </p:sp>
      <p:sp>
        <p:nvSpPr>
          <p:cNvPr id="19" name="TextBox 18">
            <a:extLst>
              <a:ext uri="{FF2B5EF4-FFF2-40B4-BE49-F238E27FC236}">
                <a16:creationId xmlns:a16="http://schemas.microsoft.com/office/drawing/2014/main" id="{E46E8368-22D9-3BD5-42F9-B8A23A403F95}"/>
              </a:ext>
            </a:extLst>
          </p:cNvPr>
          <p:cNvSpPr txBox="1"/>
          <p:nvPr userDrawn="1"/>
        </p:nvSpPr>
        <p:spPr>
          <a:xfrm>
            <a:off x="1264820" y="1718034"/>
            <a:ext cx="9898062" cy="400110"/>
          </a:xfrm>
          <a:prstGeom prst="rect">
            <a:avLst/>
          </a:prstGeom>
          <a:noFill/>
        </p:spPr>
        <p:txBody>
          <a:bodyPr wrap="square" rtlCol="0">
            <a:spAutoFit/>
          </a:bodyPr>
          <a:lstStyle/>
          <a:p>
            <a:r>
              <a:rPr lang="en-US" sz="2000" dirty="0">
                <a:solidFill>
                  <a:schemeClr val="bg2">
                    <a:lumMod val="10000"/>
                  </a:schemeClr>
                </a:solidFill>
                <a:cs typeface="Arial" panose="020B0604020202020204" pitchFamily="34" charset="0"/>
              </a:rPr>
              <a:t>Citation </a:t>
            </a:r>
            <a:r>
              <a:rPr lang="en-US" sz="2000" dirty="0" err="1" smtClean="0">
                <a:solidFill>
                  <a:schemeClr val="bg2">
                    <a:lumMod val="10000"/>
                  </a:schemeClr>
                </a:solidFill>
                <a:cs typeface="Arial" panose="020B0604020202020204" pitchFamily="34" charset="0"/>
              </a:rPr>
              <a:t>suggérée</a:t>
            </a:r>
            <a:r>
              <a:rPr lang="en-US" sz="2000" dirty="0" smtClean="0">
                <a:solidFill>
                  <a:schemeClr val="bg2">
                    <a:lumMod val="10000"/>
                  </a:schemeClr>
                </a:solidFill>
                <a:cs typeface="Arial" panose="020B0604020202020204" pitchFamily="34" charset="0"/>
              </a:rPr>
              <a:t> :</a:t>
            </a:r>
            <a:endParaRPr lang="en-US" sz="2000" dirty="0">
              <a:solidFill>
                <a:schemeClr val="bg2">
                  <a:lumMod val="10000"/>
                </a:schemeClr>
              </a:solidFill>
              <a:cs typeface="Arial" panose="020B0604020202020204" pitchFamily="34" charset="0"/>
            </a:endParaRPr>
          </a:p>
        </p:txBody>
      </p:sp>
      <p:sp>
        <p:nvSpPr>
          <p:cNvPr id="20" name="TextBox 19">
            <a:extLst>
              <a:ext uri="{FF2B5EF4-FFF2-40B4-BE49-F238E27FC236}">
                <a16:creationId xmlns:a16="http://schemas.microsoft.com/office/drawing/2014/main" id="{2D43BA0A-3996-B349-9D31-25B3544BBB49}"/>
              </a:ext>
            </a:extLst>
          </p:cNvPr>
          <p:cNvSpPr txBox="1"/>
          <p:nvPr userDrawn="1"/>
        </p:nvSpPr>
        <p:spPr>
          <a:xfrm>
            <a:off x="1264819" y="3331152"/>
            <a:ext cx="10280737" cy="283154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sz="2000" b="0" i="0" u="none" strike="noStrike" kern="0" cap="none" spc="0" normalizeH="0" baseline="0" noProof="0" dirty="0" smtClean="0">
                <a:ln>
                  <a:noFill/>
                </a:ln>
                <a:solidFill>
                  <a:schemeClr val="bg2">
                    <a:lumMod val="10000"/>
                  </a:schemeClr>
                </a:solidFill>
                <a:effectLst/>
                <a:uLnTx/>
                <a:uFillTx/>
                <a:cs typeface="Arial" panose="020B0604020202020204" pitchFamily="34" charset="0"/>
              </a:rPr>
              <a:t>Pour obtenir une vue d'ensemble du projet et une liste complète des modules, veuillez consulter le site web du projet à l'adresse suivante</a:t>
            </a:r>
          </a:p>
          <a:p>
            <a:pPr marL="0" marR="0" lvl="0" indent="0" defTabSz="914400" eaLnBrk="1" fontAlgn="auto" latinLnBrk="0" hangingPunct="1">
              <a:lnSpc>
                <a:spcPct val="100000"/>
              </a:lnSpc>
              <a:spcBef>
                <a:spcPts val="0"/>
              </a:spcBef>
              <a:spcAft>
                <a:spcPts val="0"/>
              </a:spcAft>
              <a:buClrTx/>
              <a:buSzTx/>
              <a:buFontTx/>
              <a:buNone/>
              <a:tabLst/>
              <a:defRPr/>
            </a:pPr>
            <a:r>
              <a:rPr kumimoji="0" lang="fr-FR" sz="2000" b="0" i="0" u="none" strike="noStrike" kern="0" cap="none" spc="0" normalizeH="0" baseline="0" noProof="0" dirty="0" smtClean="0">
                <a:ln>
                  <a:noFill/>
                </a:ln>
                <a:solidFill>
                  <a:schemeClr val="bg2">
                    <a:lumMod val="10000"/>
                  </a:schemeClr>
                </a:solidFill>
                <a:effectLst/>
                <a:uLnTx/>
                <a:uFillTx/>
                <a:cs typeface="Arial" panose="020B0604020202020204" pitchFamily="34" charset="0"/>
                <a:hlinkClick r:id="rId3"/>
              </a:rPr>
              <a:t>https://sites.library.ualberta.ca/copyright/</a:t>
            </a:r>
            <a:r>
              <a:rPr kumimoji="0" lang="fr-FR" sz="2000" b="0" i="0" u="none" strike="noStrike" kern="0" cap="none" spc="0" normalizeH="0" baseline="0" noProof="0" dirty="0" smtClean="0">
                <a:ln>
                  <a:noFill/>
                </a:ln>
                <a:solidFill>
                  <a:schemeClr val="bg2">
                    <a:lumMod val="10000"/>
                  </a:schemeClr>
                </a:solidFill>
                <a:effectLst/>
                <a:uLnTx/>
                <a:uFillTx/>
                <a:cs typeface="Arial" panose="020B0604020202020204" pitchFamily="34" charset="0"/>
              </a:rPr>
              <a:t> </a:t>
            </a:r>
          </a:p>
          <a:p>
            <a:pPr marL="0" marR="0" lvl="0" indent="0" defTabSz="914400" eaLnBrk="1" fontAlgn="auto" latinLnBrk="0" hangingPunct="1">
              <a:lnSpc>
                <a:spcPct val="100000"/>
              </a:lnSpc>
              <a:spcBef>
                <a:spcPts val="0"/>
              </a:spcBef>
              <a:spcAft>
                <a:spcPts val="0"/>
              </a:spcAft>
              <a:buClrTx/>
              <a:buSzTx/>
              <a:buFontTx/>
              <a:buNone/>
              <a:tabLst/>
              <a:defRPr/>
            </a:pPr>
            <a:endParaRPr kumimoji="0" lang="en-CA" sz="2000" b="0" i="0" u="none" strike="noStrike" kern="0" cap="none" spc="0" normalizeH="0" baseline="0" noProof="0" dirty="0" smtClean="0">
              <a:ln>
                <a:noFill/>
              </a:ln>
              <a:solidFill>
                <a:schemeClr val="bg2">
                  <a:lumMod val="10000"/>
                </a:schemeClr>
              </a:solidFill>
              <a:effectLst/>
              <a:uLnTx/>
              <a:uFillTx/>
              <a:cs typeface="Arial" panose="020B060402020202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fr-FR" sz="2000" b="0" i="0" u="none" strike="noStrike" kern="0" cap="none" spc="0" normalizeH="0" baseline="0" noProof="0" dirty="0" smtClean="0">
                <a:ln>
                  <a:noFill/>
                </a:ln>
                <a:solidFill>
                  <a:schemeClr val="bg2">
                    <a:lumMod val="10000"/>
                  </a:schemeClr>
                </a:solidFill>
                <a:effectLst/>
                <a:uLnTx/>
                <a:uFillTx/>
                <a:cs typeface="Arial" panose="020B0604020202020204" pitchFamily="34" charset="0"/>
              </a:rPr>
              <a:t>Les questions, commentaires et suggestions devraient être adressés à </a:t>
            </a:r>
            <a:r>
              <a:rPr kumimoji="0" lang="fr-FR" sz="2000" b="0" i="0" u="none" strike="noStrike" kern="0" cap="none" spc="0" normalizeH="0" baseline="0" noProof="0" dirty="0" smtClean="0">
                <a:ln>
                  <a:noFill/>
                </a:ln>
                <a:solidFill>
                  <a:schemeClr val="bg2">
                    <a:lumMod val="10000"/>
                  </a:schemeClr>
                </a:solidFill>
                <a:effectLst/>
                <a:uLnTx/>
                <a:uFillTx/>
                <a:cs typeface="Arial" panose="020B0604020202020204" pitchFamily="34" charset="0"/>
                <a:hlinkClick r:id="rId4"/>
              </a:rPr>
              <a:t>ouc@ualberta.ca</a:t>
            </a:r>
            <a:r>
              <a:rPr kumimoji="0" lang="fr-FR" sz="2000" b="0" i="0" u="none" strike="noStrike" kern="0" cap="none" spc="0" normalizeH="0" baseline="0" noProof="0" dirty="0" smtClean="0">
                <a:ln>
                  <a:noFill/>
                </a:ln>
                <a:solidFill>
                  <a:schemeClr val="bg2">
                    <a:lumMod val="10000"/>
                  </a:schemeClr>
                </a:solidFill>
                <a:effectLst/>
                <a:uLnTx/>
                <a:uFillTx/>
                <a:cs typeface="Arial" panose="020B0604020202020204" pitchFamily="34" charset="0"/>
              </a:rPr>
              <a:t> </a:t>
            </a:r>
          </a:p>
          <a:p>
            <a:pPr marL="0" marR="0" lvl="0" indent="0" defTabSz="914400" eaLnBrk="1" fontAlgn="auto" latinLnBrk="0" hangingPunct="1">
              <a:lnSpc>
                <a:spcPct val="100000"/>
              </a:lnSpc>
              <a:spcBef>
                <a:spcPts val="0"/>
              </a:spcBef>
              <a:spcAft>
                <a:spcPts val="0"/>
              </a:spcAft>
              <a:buClrTx/>
              <a:buSzTx/>
              <a:buFontTx/>
              <a:buNone/>
              <a:tabLst/>
              <a:defRPr/>
            </a:pPr>
            <a:endParaRPr kumimoji="0" lang="en-CA" sz="2000" b="0" i="0" u="none" strike="noStrike" kern="0" cap="none" spc="0" normalizeH="0" baseline="0" noProof="0" dirty="0" smtClean="0">
              <a:ln>
                <a:noFill/>
              </a:ln>
              <a:solidFill>
                <a:schemeClr val="bg2">
                  <a:lumMod val="10000"/>
                </a:schemeClr>
              </a:solidFill>
              <a:effectLst/>
              <a:uLnTx/>
              <a:uFillTx/>
              <a:cs typeface="Arial" panose="020B060402020202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fr-FR" sz="2000" b="0" i="0" u="none" strike="noStrike" kern="0" cap="none" spc="0" normalizeH="0" baseline="0" noProof="0" dirty="0" smtClean="0">
                <a:ln>
                  <a:noFill/>
                </a:ln>
                <a:solidFill>
                  <a:schemeClr val="bg2">
                    <a:lumMod val="10000"/>
                  </a:schemeClr>
                </a:solidFill>
                <a:effectLst/>
                <a:uLnTx/>
                <a:uFillTx/>
                <a:cs typeface="Arial" panose="020B0604020202020204" pitchFamily="34" charset="0"/>
              </a:rPr>
              <a:t>Ce module est disponible sous une licence </a:t>
            </a:r>
            <a:r>
              <a:rPr kumimoji="0" lang="fr-FR" sz="2000" b="0" i="0" u="none" strike="noStrike" kern="0" cap="none" spc="0" normalizeH="0" baseline="0" noProof="0" dirty="0" smtClean="0">
                <a:ln>
                  <a:noFill/>
                </a:ln>
                <a:solidFill>
                  <a:schemeClr val="bg2">
                    <a:lumMod val="10000"/>
                  </a:schemeClr>
                </a:solidFill>
                <a:effectLst/>
                <a:uLnTx/>
                <a:uFillTx/>
                <a:cs typeface="Arial" panose="020B0604020202020204" pitchFamily="34" charset="0"/>
                <a:hlinkClick r:id="rId5"/>
              </a:rPr>
              <a:t>Creative Commons Attribution 4.0 International</a:t>
            </a:r>
            <a:endParaRPr kumimoji="0" lang="en-CA" sz="1800" b="0" i="0" u="none" strike="noStrike" kern="0" cap="none" spc="0" normalizeH="0" baseline="0" noProof="0" dirty="0" smtClean="0">
              <a:ln>
                <a:noFill/>
              </a:ln>
              <a:solidFill>
                <a:schemeClr val="bg2">
                  <a:lumMod val="10000"/>
                </a:schemeClr>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chemeClr val="bg2">
                  <a:lumMod val="10000"/>
                </a:schemeClr>
              </a:solidFill>
              <a:effectLst/>
              <a:uLnTx/>
              <a:uFillTx/>
            </a:endParaRPr>
          </a:p>
        </p:txBody>
      </p:sp>
      <p:sp>
        <p:nvSpPr>
          <p:cNvPr id="21" name="Text Placeholder 6"/>
          <p:cNvSpPr>
            <a:spLocks noGrp="1"/>
          </p:cNvSpPr>
          <p:nvPr>
            <p:ph type="body" sz="quarter" idx="10" hasCustomPrompt="1"/>
          </p:nvPr>
        </p:nvSpPr>
        <p:spPr>
          <a:xfrm>
            <a:off x="1872592" y="2253600"/>
            <a:ext cx="9290290" cy="784800"/>
          </a:xfrm>
          <a:prstGeom prst="rect">
            <a:avLst/>
          </a:prstGeom>
        </p:spPr>
        <p:txBody>
          <a:bodyPr/>
          <a:lstStyle>
            <a:lvl1pPr marL="0" indent="0">
              <a:buFontTx/>
              <a:buNone/>
              <a:defRPr sz="2000" baseline="0">
                <a:solidFill>
                  <a:schemeClr val="bg2">
                    <a:lumMod val="10000"/>
                  </a:schemeClr>
                </a:solidFill>
                <a:latin typeface="Arial" panose="020B0604020202020204" pitchFamily="34" charset="0"/>
                <a:cs typeface="Arial" panose="020B0604020202020204" pitchFamily="34" charset="0"/>
              </a:defRPr>
            </a:lvl1pPr>
            <a:lvl2pPr>
              <a:defRPr>
                <a:solidFill>
                  <a:schemeClr val="bg2">
                    <a:lumMod val="10000"/>
                  </a:schemeClr>
                </a:solidFill>
              </a:defRPr>
            </a:lvl2pPr>
            <a:lvl3pPr>
              <a:defRPr>
                <a:solidFill>
                  <a:schemeClr val="bg2">
                    <a:lumMod val="10000"/>
                  </a:schemeClr>
                </a:solidFill>
              </a:defRPr>
            </a:lvl3pPr>
            <a:lvl4pPr>
              <a:defRPr>
                <a:solidFill>
                  <a:schemeClr val="bg2">
                    <a:lumMod val="10000"/>
                  </a:schemeClr>
                </a:solidFill>
              </a:defRPr>
            </a:lvl4pPr>
            <a:lvl5pPr>
              <a:defRPr>
                <a:solidFill>
                  <a:schemeClr val="bg2">
                    <a:lumMod val="10000"/>
                  </a:schemeClr>
                </a:solidFill>
              </a:defRPr>
            </a:lvl5pPr>
          </a:lstStyle>
          <a:p>
            <a:pPr lvl="0"/>
            <a:r>
              <a:rPr lang="en-US" dirty="0" err="1" smtClean="0"/>
              <a:t>Université</a:t>
            </a:r>
            <a:r>
              <a:rPr lang="en-US" dirty="0" smtClean="0"/>
              <a:t> de </a:t>
            </a:r>
            <a:r>
              <a:rPr lang="en-US" dirty="0" err="1" smtClean="0"/>
              <a:t>l’Alberta</a:t>
            </a:r>
            <a:r>
              <a:rPr lang="en-US" dirty="0" smtClean="0"/>
              <a:t>. (</a:t>
            </a:r>
            <a:r>
              <a:rPr lang="en-US" dirty="0" err="1" smtClean="0"/>
              <a:t>Année</a:t>
            </a:r>
            <a:r>
              <a:rPr lang="en-US" dirty="0" smtClean="0"/>
              <a:t>). </a:t>
            </a:r>
            <a:r>
              <a:rPr lang="en-US" dirty="0" err="1" smtClean="0"/>
              <a:t>Titre</a:t>
            </a:r>
            <a:r>
              <a:rPr lang="en-US" dirty="0" smtClean="0"/>
              <a:t>. Module </a:t>
            </a:r>
            <a:r>
              <a:rPr lang="en-US" dirty="0" err="1" smtClean="0"/>
              <a:t>d’enseignment</a:t>
            </a:r>
            <a:r>
              <a:rPr lang="en-US" dirty="0" smtClean="0"/>
              <a:t> à </a:t>
            </a:r>
            <a:r>
              <a:rPr lang="en-US" dirty="0" err="1" smtClean="0"/>
              <a:t>l’ouverture</a:t>
            </a:r>
            <a:r>
              <a:rPr lang="en-US" dirty="0" smtClean="0"/>
              <a:t> au droit </a:t>
            </a:r>
            <a:r>
              <a:rPr lang="en-US" dirty="0" err="1" smtClean="0"/>
              <a:t>d’auteur</a:t>
            </a:r>
            <a:r>
              <a:rPr lang="en-US" dirty="0" smtClean="0"/>
              <a:t>. [</a:t>
            </a:r>
            <a:r>
              <a:rPr lang="en-US" dirty="0" err="1" smtClean="0"/>
              <a:t>en</a:t>
            </a:r>
            <a:r>
              <a:rPr lang="en-US" dirty="0" smtClean="0"/>
              <a:t> italics]. https://sites.library.ualberta.ca/copyright/ [</a:t>
            </a:r>
            <a:r>
              <a:rPr lang="en-US" dirty="0" err="1" smtClean="0"/>
              <a:t>en</a:t>
            </a:r>
            <a:r>
              <a:rPr lang="en-US" dirty="0" smtClean="0"/>
              <a:t> </a:t>
            </a:r>
            <a:r>
              <a:rPr lang="en-US" dirty="0" err="1" smtClean="0"/>
              <a:t>hyperlien</a:t>
            </a:r>
            <a:r>
              <a:rPr lang="en-US" dirty="0" smtClean="0"/>
              <a:t>]</a:t>
            </a:r>
          </a:p>
          <a:p>
            <a:pPr lvl="0"/>
            <a:endParaRPr lang="en-CA" dirty="0"/>
          </a:p>
        </p:txBody>
      </p:sp>
    </p:spTree>
    <p:extLst>
      <p:ext uri="{BB962C8B-B14F-4D97-AF65-F5344CB8AC3E}">
        <p14:creationId xmlns:p14="http://schemas.microsoft.com/office/powerpoint/2010/main" val="370468206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theme" Target="../theme/theme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3.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theme" Target="../theme/theme4.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9.xml"/><Relationship Id="rId3" Type="http://schemas.openxmlformats.org/officeDocument/2006/relationships/slideLayout" Target="../slideLayouts/slideLayout34.xml"/><Relationship Id="rId7" Type="http://schemas.openxmlformats.org/officeDocument/2006/relationships/slideLayout" Target="../slideLayouts/slideLayout38.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theme" Target="../theme/theme5.xml"/><Relationship Id="rId5" Type="http://schemas.openxmlformats.org/officeDocument/2006/relationships/slideLayout" Target="../slideLayouts/slideLayout36.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49.xml"/><Relationship Id="rId3" Type="http://schemas.openxmlformats.org/officeDocument/2006/relationships/slideLayout" Target="../slideLayouts/slideLayout44.xml"/><Relationship Id="rId7" Type="http://schemas.openxmlformats.org/officeDocument/2006/relationships/slideLayout" Target="../slideLayouts/slideLayout48.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theme" Target="../theme/theme6.xml"/><Relationship Id="rId5" Type="http://schemas.openxmlformats.org/officeDocument/2006/relationships/slideLayout" Target="../slideLayouts/slideLayout46.xml"/><Relationship Id="rId10" Type="http://schemas.openxmlformats.org/officeDocument/2006/relationships/slideLayout" Target="../slideLayouts/slideLayout51.xml"/><Relationship Id="rId4" Type="http://schemas.openxmlformats.org/officeDocument/2006/relationships/slideLayout" Target="../slideLayouts/slideLayout45.xml"/><Relationship Id="rId9" Type="http://schemas.openxmlformats.org/officeDocument/2006/relationships/slideLayout" Target="../slideLayouts/slideLayout5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6304486"/>
      </p:ext>
    </p:extLst>
  </p:cSld>
  <p:clrMap bg1="lt1" tx1="dk1" bg2="lt2" tx2="dk2" accent1="accent1" accent2="accent2" accent3="accent3" accent4="accent4" accent5="accent5" accent6="accent6" hlink="hlink" folHlink="folHlink"/>
  <p:sldLayoutIdLst>
    <p:sldLayoutId id="2147493541" r:id="rId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20699400"/>
      </p:ext>
    </p:extLst>
  </p:cSld>
  <p:clrMap bg1="lt1" tx1="dk1" bg2="lt2" tx2="dk2" accent1="accent1" accent2="accent2" accent3="accent3" accent4="accent4" accent5="accent5" accent6="accent6" hlink="hlink" folHlink="folHlink"/>
  <p:sldLayoutIdLst>
    <p:sldLayoutId id="2147493543" r:id="rId1"/>
    <p:sldLayoutId id="2147493544" r:id="rId2"/>
    <p:sldLayoutId id="2147493545" r:id="rId3"/>
    <p:sldLayoutId id="2147493546" r:id="rId4"/>
    <p:sldLayoutId id="2147493547" r:id="rId5"/>
    <p:sldLayoutId id="2147493548" r:id="rId6"/>
    <p:sldLayoutId id="2147493549" r:id="rId7"/>
    <p:sldLayoutId id="2147493550" r:id="rId8"/>
    <p:sldLayoutId id="2147493551" r:id="rId9"/>
    <p:sldLayoutId id="2147493553" r:id="rId10"/>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96108024"/>
      </p:ext>
    </p:extLst>
  </p:cSld>
  <p:clrMap bg1="lt1" tx1="dk1" bg2="lt2" tx2="dk2" accent1="accent1" accent2="accent2" accent3="accent3" accent4="accent4" accent5="accent5" accent6="accent6" hlink="hlink" folHlink="folHlink"/>
  <p:sldLayoutIdLst>
    <p:sldLayoutId id="2147493555" r:id="rId1"/>
    <p:sldLayoutId id="2147493556" r:id="rId2"/>
    <p:sldLayoutId id="2147493557" r:id="rId3"/>
    <p:sldLayoutId id="2147493558" r:id="rId4"/>
    <p:sldLayoutId id="2147493559" r:id="rId5"/>
    <p:sldLayoutId id="2147493560" r:id="rId6"/>
    <p:sldLayoutId id="2147493561" r:id="rId7"/>
    <p:sldLayoutId id="2147493562" r:id="rId8"/>
    <p:sldLayoutId id="2147493563" r:id="rId9"/>
    <p:sldLayoutId id="2147493565" r:id="rId10"/>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66769310"/>
      </p:ext>
    </p:extLst>
  </p:cSld>
  <p:clrMap bg1="lt1" tx1="dk1" bg2="lt2" tx2="dk2" accent1="accent1" accent2="accent2" accent3="accent3" accent4="accent4" accent5="accent5" accent6="accent6" hlink="hlink" folHlink="folHlink"/>
  <p:sldLayoutIdLst>
    <p:sldLayoutId id="2147493567" r:id="rId1"/>
    <p:sldLayoutId id="2147493568" r:id="rId2"/>
    <p:sldLayoutId id="2147493569" r:id="rId3"/>
    <p:sldLayoutId id="2147493570" r:id="rId4"/>
    <p:sldLayoutId id="2147493571" r:id="rId5"/>
    <p:sldLayoutId id="2147493572" r:id="rId6"/>
    <p:sldLayoutId id="2147493573" r:id="rId7"/>
    <p:sldLayoutId id="2147493574" r:id="rId8"/>
    <p:sldLayoutId id="2147493575" r:id="rId9"/>
    <p:sldLayoutId id="2147493577" r:id="rId10"/>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76290559"/>
      </p:ext>
    </p:extLst>
  </p:cSld>
  <p:clrMap bg1="lt1" tx1="dk1" bg2="lt2" tx2="dk2" accent1="accent1" accent2="accent2" accent3="accent3" accent4="accent4" accent5="accent5" accent6="accent6" hlink="hlink" folHlink="folHlink"/>
  <p:sldLayoutIdLst>
    <p:sldLayoutId id="2147493579" r:id="rId1"/>
    <p:sldLayoutId id="2147493580" r:id="rId2"/>
    <p:sldLayoutId id="2147493581" r:id="rId3"/>
    <p:sldLayoutId id="2147493582" r:id="rId4"/>
    <p:sldLayoutId id="2147493583" r:id="rId5"/>
    <p:sldLayoutId id="2147493584" r:id="rId6"/>
    <p:sldLayoutId id="2147493585" r:id="rId7"/>
    <p:sldLayoutId id="2147493586" r:id="rId8"/>
    <p:sldLayoutId id="2147493587" r:id="rId9"/>
    <p:sldLayoutId id="2147493589" r:id="rId10"/>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83391006"/>
      </p:ext>
    </p:extLst>
  </p:cSld>
  <p:clrMap bg1="lt1" tx1="dk1" bg2="lt2" tx2="dk2" accent1="accent1" accent2="accent2" accent3="accent3" accent4="accent4" accent5="accent5" accent6="accent6" hlink="hlink" folHlink="folHlink"/>
  <p:sldLayoutIdLst>
    <p:sldLayoutId id="2147493591" r:id="rId1"/>
    <p:sldLayoutId id="2147493592" r:id="rId2"/>
    <p:sldLayoutId id="2147493593" r:id="rId3"/>
    <p:sldLayoutId id="2147493594" r:id="rId4"/>
    <p:sldLayoutId id="2147493595" r:id="rId5"/>
    <p:sldLayoutId id="2147493596" r:id="rId6"/>
    <p:sldLayoutId id="2147493597" r:id="rId7"/>
    <p:sldLayoutId id="2147493598" r:id="rId8"/>
    <p:sldLayoutId id="2147493599" r:id="rId9"/>
    <p:sldLayoutId id="2147493601" r:id="rId10"/>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35.png"/><Relationship Id="rId5" Type="http://schemas.openxmlformats.org/officeDocument/2006/relationships/image" Target="../media/image36.pn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3" Type="http://schemas.openxmlformats.org/officeDocument/2006/relationships/hyperlink" Target="https://www.cmec.ca/docs/copyright/CMEC_POSTER_FDG_FR.pdf" TargetMode="External"/><Relationship Id="rId2" Type="http://schemas.openxmlformats.org/officeDocument/2006/relationships/hyperlink" Target="http://bolt.athabascau.ca/index.php/oer/multiply-k-12-alberta-oer-project/" TargetMode="External"/><Relationship Id="rId1" Type="http://schemas.openxmlformats.org/officeDocument/2006/relationships/slideLayout" Target="../slideLayouts/slideLayout26.xml"/><Relationship Id="rId6" Type="http://schemas.openxmlformats.org/officeDocument/2006/relationships/hyperlink" Target="https://www.oercommons.org/hubs/k12" TargetMode="External"/><Relationship Id="rId5" Type="http://schemas.openxmlformats.org/officeDocument/2006/relationships/hyperlink" Target="http://cmec.ca/Publications/Lists/Publications/Attachments/291/Le%20droit%20dauteur%20ca%20compte%205e%20edition%20FINAL%20FR.pdf" TargetMode="External"/><Relationship Id="rId4" Type="http://schemas.openxmlformats.org/officeDocument/2006/relationships/hyperlink" Target="https://www.outildecisionutilisationequitable.ca/DecisionTool/" TargetMode="External"/></Relationships>
</file>

<file path=ppt/slides/_rels/slide17.xml.rels><?xml version="1.0" encoding="UTF-8" standalone="yes"?>
<Relationships xmlns="http://schemas.openxmlformats.org/package/2006/relationships"><Relationship Id="rId8" Type="http://schemas.openxmlformats.org/officeDocument/2006/relationships/hyperlink" Target="https://pixabay.com/illustrations/avatar-clients-customers-icons-2155431/" TargetMode="External"/><Relationship Id="rId3" Type="http://schemas.openxmlformats.org/officeDocument/2006/relationships/hyperlink" Target="https://pixabay.com/illustrations/avatar-women-girls-faces-portraits-2191931/" TargetMode="External"/><Relationship Id="rId7" Type="http://schemas.openxmlformats.org/officeDocument/2006/relationships/hyperlink" Target="https://thenounproject.com/icon/sign-1859815/" TargetMode="External"/><Relationship Id="rId2" Type="http://schemas.openxmlformats.org/officeDocument/2006/relationships/notesSlide" Target="../notesSlides/notesSlide14.xml"/><Relationship Id="rId1" Type="http://schemas.openxmlformats.org/officeDocument/2006/relationships/slideLayout" Target="../slideLayouts/slideLayout28.xml"/><Relationship Id="rId6" Type="http://schemas.openxmlformats.org/officeDocument/2006/relationships/hyperlink" Target="https://thenounproject.com/icon/kids-235684/" TargetMode="External"/><Relationship Id="rId5" Type="http://schemas.openxmlformats.org/officeDocument/2006/relationships/hyperlink" Target="https://thenounproject.com/icon/calendar-3693091/" TargetMode="External"/><Relationship Id="rId10" Type="http://schemas.openxmlformats.org/officeDocument/2006/relationships/hyperlink" Target="https://thenounproject.com/icon/students-2506819/" TargetMode="External"/><Relationship Id="rId4" Type="http://schemas.openxmlformats.org/officeDocument/2006/relationships/hyperlink" Target="https://thenounproject.com/icon/school-1983588/" TargetMode="External"/><Relationship Id="rId9" Type="http://schemas.openxmlformats.org/officeDocument/2006/relationships/hyperlink" Target="https://thenounproject.com/icon/university-1574556/" TargetMode="External"/></Relationships>
</file>

<file path=ppt/slides/_rels/slide18.xml.rels><?xml version="1.0" encoding="UTF-8" standalone="yes"?>
<Relationships xmlns="http://schemas.openxmlformats.org/package/2006/relationships"><Relationship Id="rId8" Type="http://schemas.openxmlformats.org/officeDocument/2006/relationships/hyperlink" Target="https://pixabay.com/vectors/lawyer-attorney-barrister-judge-28838/" TargetMode="External"/><Relationship Id="rId3" Type="http://schemas.openxmlformats.org/officeDocument/2006/relationships/hyperlink" Target="https://thenounproject.com/icon/canada-map-1053546/" TargetMode="External"/><Relationship Id="rId7" Type="http://schemas.openxmlformats.org/officeDocument/2006/relationships/hyperlink" Target="https://thenounproject.com/icon/alberta-996912/" TargetMode="External"/><Relationship Id="rId2" Type="http://schemas.openxmlformats.org/officeDocument/2006/relationships/notesSlide" Target="../notesSlides/notesSlide15.xml"/><Relationship Id="rId1" Type="http://schemas.openxmlformats.org/officeDocument/2006/relationships/slideLayout" Target="../slideLayouts/slideLayout28.xml"/><Relationship Id="rId6" Type="http://schemas.openxmlformats.org/officeDocument/2006/relationships/hyperlink" Target="https://thenounproject.com/icon/advocacy-2274598/" TargetMode="External"/><Relationship Id="rId11" Type="http://schemas.openxmlformats.org/officeDocument/2006/relationships/hyperlink" Target="https://thenounproject.com/icon/avatar-1089498/" TargetMode="External"/><Relationship Id="rId5" Type="http://schemas.openxmlformats.org/officeDocument/2006/relationships/hyperlink" Target="https://thenounproject.com/icon/scale-1320645/" TargetMode="External"/><Relationship Id="rId10" Type="http://schemas.openxmlformats.org/officeDocument/2006/relationships/hyperlink" Target="https://commons.wikimedia.org/wiki/File:Supreme_court_of_Canada_in_summer.jpg" TargetMode="External"/><Relationship Id="rId4" Type="http://schemas.openxmlformats.org/officeDocument/2006/relationships/hyperlink" Target="https://thenounproject.com/icon/shield-874630/" TargetMode="External"/><Relationship Id="rId9" Type="http://schemas.openxmlformats.org/officeDocument/2006/relationships/hyperlink" Target="https://thenounproject.com/icon/building-164596/" TargetMode="External"/></Relationships>
</file>

<file path=ppt/slides/_rels/slide19.xml.rels><?xml version="1.0" encoding="UTF-8" standalone="yes"?>
<Relationships xmlns="http://schemas.openxmlformats.org/package/2006/relationships"><Relationship Id="rId8" Type="http://schemas.openxmlformats.org/officeDocument/2006/relationships/hyperlink" Target="https://thenounproject.com/icon/highlight-241534/" TargetMode="External"/><Relationship Id="rId3" Type="http://schemas.openxmlformats.org/officeDocument/2006/relationships/hyperlink" Target="https://thenounproject.com/icon/avatar-1089494/" TargetMode="External"/><Relationship Id="rId7" Type="http://schemas.openxmlformats.org/officeDocument/2006/relationships/hyperlink" Target="https://thenounproject.com/icon/circus-tent-9821/" TargetMode="External"/><Relationship Id="rId2" Type="http://schemas.openxmlformats.org/officeDocument/2006/relationships/hyperlink" Target="https://thenounproject.com/icon/avatar-1089499/" TargetMode="External"/><Relationship Id="rId1" Type="http://schemas.openxmlformats.org/officeDocument/2006/relationships/slideLayout" Target="../slideLayouts/slideLayout28.xml"/><Relationship Id="rId6" Type="http://schemas.openxmlformats.org/officeDocument/2006/relationships/hyperlink" Target="https://commons.wikimedia.org/wiki/File:Logo_Ressources_Educatives_Libres_(REL)_mondial.svg" TargetMode="External"/><Relationship Id="rId5" Type="http://schemas.openxmlformats.org/officeDocument/2006/relationships/hyperlink" Target="https://thenounproject.com/icon/meeting-198536/" TargetMode="External"/><Relationship Id="rId4" Type="http://schemas.openxmlformats.org/officeDocument/2006/relationships/hyperlink" Target="https://thenounproject.com/icon/avatar-1089490/"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s>
</file>

<file path=ppt/slides/_rels/slide20.xml.rels><?xml version="1.0" encoding="UTF-8" standalone="yes"?>
<Relationships xmlns="http://schemas.openxmlformats.org/package/2006/relationships"><Relationship Id="rId3" Type="http://schemas.openxmlformats.org/officeDocument/2006/relationships/hyperlink" Target="https://thenounproject.com/icon/presentation-slide-2710348/" TargetMode="External"/><Relationship Id="rId7" Type="http://schemas.openxmlformats.org/officeDocument/2006/relationships/hyperlink" Target="http://www.hooksounds.com/" TargetMode="External"/><Relationship Id="rId2" Type="http://schemas.openxmlformats.org/officeDocument/2006/relationships/hyperlink" Target="https://en.wikipedia.org/wiki/Arms_of_Canada#/media/File:Coat_of_arms_of_Canada.svg" TargetMode="External"/><Relationship Id="rId1" Type="http://schemas.openxmlformats.org/officeDocument/2006/relationships/slideLayout" Target="../slideLayouts/slideLayout28.xml"/><Relationship Id="rId6" Type="http://schemas.openxmlformats.org/officeDocument/2006/relationships/hyperlink" Target="https://freesound.org/people/deleted_user_7020630/sounds/378394/" TargetMode="External"/><Relationship Id="rId5" Type="http://schemas.openxmlformats.org/officeDocument/2006/relationships/hyperlink" Target="https://pixabay.com/illustrations/avatar-clients-customers-icons-2155431/" TargetMode="External"/><Relationship Id="rId4" Type="http://schemas.openxmlformats.org/officeDocument/2006/relationships/hyperlink" Target="https://thenounproject.com/icon/notebook-1503964/"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sites.library.ualberta.ca/copyright/" TargetMode="External"/><Relationship Id="rId2" Type="http://schemas.openxmlformats.org/officeDocument/2006/relationships/notesSlide" Target="../notesSlides/notesSlide16.xml"/><Relationship Id="rId1" Type="http://schemas.openxmlformats.org/officeDocument/2006/relationships/slideLayout" Target="../slideLayouts/slideLayout2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3.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22.png"/><Relationship Id="rId7"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 Id="rId9" Type="http://schemas.openxmlformats.org/officeDocument/2006/relationships/image" Target="../media/image15.png"/></Relationships>
</file>

<file path=ppt/slides/_rels/slide4.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image" Target="../media/image14.png"/><Relationship Id="rId3" Type="http://schemas.openxmlformats.org/officeDocument/2006/relationships/image" Target="../media/image22.png"/><Relationship Id="rId7" Type="http://schemas.openxmlformats.org/officeDocument/2006/relationships/image" Target="../media/image28.png"/><Relationship Id="rId12" Type="http://schemas.openxmlformats.org/officeDocument/2006/relationships/image" Target="../media/image32.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5.png"/><Relationship Id="rId11" Type="http://schemas.openxmlformats.org/officeDocument/2006/relationships/image" Target="../media/image16.png"/><Relationship Id="rId5" Type="http://schemas.openxmlformats.org/officeDocument/2006/relationships/image" Target="../media/image27.png"/><Relationship Id="rId15" Type="http://schemas.openxmlformats.org/officeDocument/2006/relationships/image" Target="../media/image34.png"/><Relationship Id="rId10" Type="http://schemas.openxmlformats.org/officeDocument/2006/relationships/image" Target="../media/image31.png"/><Relationship Id="rId4" Type="http://schemas.openxmlformats.org/officeDocument/2006/relationships/image" Target="../media/image26.png"/><Relationship Id="rId9" Type="http://schemas.openxmlformats.org/officeDocument/2006/relationships/image" Target="../media/image30.jpg"/><Relationship Id="rId14" Type="http://schemas.openxmlformats.org/officeDocument/2006/relationships/image" Target="../media/image33.png"/></Relationships>
</file>

<file path=ppt/slides/_rels/slide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36.png"/><Relationship Id="rId4" Type="http://schemas.openxmlformats.org/officeDocument/2006/relationships/image" Target="../media/image34.png"/></Relationships>
</file>

<file path=ppt/slides/_rels/slide6.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41.png"/><Relationship Id="rId3" Type="http://schemas.openxmlformats.org/officeDocument/2006/relationships/image" Target="../media/image37.png"/><Relationship Id="rId7" Type="http://schemas.openxmlformats.org/officeDocument/2006/relationships/image" Target="../media/image40.png"/><Relationship Id="rId12"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9.png"/><Relationship Id="rId11" Type="http://schemas.openxmlformats.org/officeDocument/2006/relationships/image" Target="../media/image16.png"/><Relationship Id="rId5" Type="http://schemas.openxmlformats.org/officeDocument/2006/relationships/image" Target="../media/image39.png"/><Relationship Id="rId10" Type="http://schemas.openxmlformats.org/officeDocument/2006/relationships/image" Target="../media/image20.png"/><Relationship Id="rId4" Type="http://schemas.openxmlformats.org/officeDocument/2006/relationships/image" Target="../media/image38.png"/><Relationship Id="rId9" Type="http://schemas.openxmlformats.org/officeDocument/2006/relationships/image" Target="../media/image14.png"/></Relationships>
</file>

<file path=ppt/slides/_rels/slide7.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42.png"/><Relationship Id="rId7"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37.png"/><Relationship Id="rId11" Type="http://schemas.openxmlformats.org/officeDocument/2006/relationships/image" Target="../media/image36.png"/><Relationship Id="rId5" Type="http://schemas.openxmlformats.org/officeDocument/2006/relationships/image" Target="../media/image38.png"/><Relationship Id="rId10" Type="http://schemas.openxmlformats.org/officeDocument/2006/relationships/image" Target="../media/image44.png"/><Relationship Id="rId4" Type="http://schemas.openxmlformats.org/officeDocument/2006/relationships/image" Target="../media/image19.png"/><Relationship Id="rId9" Type="http://schemas.openxmlformats.org/officeDocument/2006/relationships/image" Target="../media/image43.pn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46.png"/><Relationship Id="rId5" Type="http://schemas.openxmlformats.org/officeDocument/2006/relationships/image" Target="../media/image14.png"/><Relationship Id="rId4" Type="http://schemas.openxmlformats.org/officeDocument/2006/relationships/image" Target="../media/image45.png"/></Relationships>
</file>

<file path=ppt/slides/_rels/slide9.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49.png"/><Relationship Id="rId3" Type="http://schemas.openxmlformats.org/officeDocument/2006/relationships/image" Target="../media/image47.png"/><Relationship Id="rId7" Type="http://schemas.openxmlformats.org/officeDocument/2006/relationships/image" Target="../media/image32.png"/><Relationship Id="rId12" Type="http://schemas.openxmlformats.org/officeDocument/2006/relationships/image" Target="../media/image36.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17.png"/><Relationship Id="rId11" Type="http://schemas.openxmlformats.org/officeDocument/2006/relationships/image" Target="../media/image48.png"/><Relationship Id="rId5" Type="http://schemas.openxmlformats.org/officeDocument/2006/relationships/image" Target="../media/image14.png"/><Relationship Id="rId10" Type="http://schemas.openxmlformats.org/officeDocument/2006/relationships/image" Target="../media/image35.png"/><Relationship Id="rId4" Type="http://schemas.openxmlformats.org/officeDocument/2006/relationships/image" Target="../media/image19.png"/><Relationship Id="rId9"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fr-FR" dirty="0"/>
              <a:t>Le droit d’auteur </a:t>
            </a:r>
            <a:r>
              <a:rPr lang="fr-FR" dirty="0" smtClean="0"/>
              <a:t/>
            </a:r>
            <a:br>
              <a:rPr lang="fr-FR" dirty="0" smtClean="0"/>
            </a:br>
            <a:r>
              <a:rPr lang="fr-FR" dirty="0" smtClean="0"/>
              <a:t>dans </a:t>
            </a:r>
            <a:r>
              <a:rPr lang="fr-FR" dirty="0"/>
              <a:t>le contexte M-12</a:t>
            </a:r>
            <a:endParaRPr lang="en-CA" dirty="0"/>
          </a:p>
        </p:txBody>
      </p:sp>
      <p:sp>
        <p:nvSpPr>
          <p:cNvPr id="3" name="Subtitle 2"/>
          <p:cNvSpPr>
            <a:spLocks noGrp="1"/>
          </p:cNvSpPr>
          <p:nvPr>
            <p:ph type="subTitle" idx="1"/>
          </p:nvPr>
        </p:nvSpPr>
        <p:spPr/>
        <p:txBody>
          <a:bodyPr/>
          <a:lstStyle/>
          <a:p>
            <a:endParaRPr lang="en-CA"/>
          </a:p>
        </p:txBody>
      </p:sp>
      <p:sp>
        <p:nvSpPr>
          <p:cNvPr id="4" name="Text Placeholder 3"/>
          <p:cNvSpPr>
            <a:spLocks noGrp="1"/>
          </p:cNvSpPr>
          <p:nvPr>
            <p:ph type="body" sz="quarter" idx="10"/>
          </p:nvPr>
        </p:nvSpPr>
        <p:spPr>
          <a:xfrm>
            <a:off x="10393363" y="6270625"/>
            <a:ext cx="1428750" cy="374650"/>
          </a:xfrm>
        </p:spPr>
        <p:txBody>
          <a:bodyPr/>
          <a:lstStyle/>
          <a:p>
            <a:r>
              <a:rPr lang="en-US" dirty="0" smtClean="0"/>
              <a:t>*</a:t>
            </a:r>
            <a:r>
              <a:rPr lang="en-US" dirty="0" err="1" smtClean="0"/>
              <a:t>Août</a:t>
            </a:r>
            <a:r>
              <a:rPr lang="en-US" dirty="0" smtClean="0"/>
              <a:t> </a:t>
            </a:r>
            <a:r>
              <a:rPr lang="en-US" dirty="0"/>
              <a:t>2023</a:t>
            </a:r>
            <a:endParaRPr lang="en-CA" dirty="0"/>
          </a:p>
        </p:txBody>
      </p:sp>
    </p:spTree>
    <p:extLst>
      <p:ext uri="{BB962C8B-B14F-4D97-AF65-F5344CB8AC3E}">
        <p14:creationId xmlns:p14="http://schemas.microsoft.com/office/powerpoint/2010/main" val="255490533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7" name="Google Shape;237;p10"/>
          <p:cNvSpPr txBox="1">
            <a:spLocks noGrp="1"/>
          </p:cNvSpPr>
          <p:nvPr>
            <p:ph type="title"/>
          </p:nvPr>
        </p:nvSpPr>
        <p:spPr>
          <a:xfrm>
            <a:off x="2671282" y="448840"/>
            <a:ext cx="8682518" cy="938785"/>
          </a:xfrm>
          <a:prstGeom prst="rect">
            <a:avLst/>
          </a:prstGeom>
          <a:noFill/>
          <a:ln>
            <a:noFill/>
          </a:ln>
        </p:spPr>
        <p:txBody>
          <a:bodyPr spcFirstLastPara="1" wrap="square" lIns="91425" tIns="45700" rIns="91425" bIns="45700" anchor="ctr" anchorCtr="0">
            <a:noAutofit/>
          </a:bodyPr>
          <a:lstStyle/>
          <a:p>
            <a:pPr marL="0" lvl="0" indent="0" algn="ctr" rtl="0">
              <a:lnSpc>
                <a:spcPct val="115000"/>
              </a:lnSpc>
              <a:spcBef>
                <a:spcPts val="1200"/>
              </a:spcBef>
              <a:spcAft>
                <a:spcPts val="0"/>
              </a:spcAft>
              <a:buClr>
                <a:schemeClr val="dk1"/>
              </a:buClr>
              <a:buSzPts val="1100"/>
              <a:buFont typeface="Arial"/>
              <a:buNone/>
            </a:pPr>
            <a:r>
              <a:rPr lang="en-CA" dirty="0" smtClean="0"/>
              <a:t>PRÊT·E À ENSEIGNER</a:t>
            </a:r>
            <a:endParaRPr lang="en-CA" dirty="0"/>
          </a:p>
        </p:txBody>
      </p:sp>
      <p:pic>
        <p:nvPicPr>
          <p:cNvPr id="238" name="Google Shape;238;p10"/>
          <p:cNvPicPr preferRelativeResize="0"/>
          <p:nvPr/>
        </p:nvPicPr>
        <p:blipFill rotWithShape="1">
          <a:blip r:embed="rId3">
            <a:alphaModFix/>
          </a:blip>
          <a:srcRect/>
          <a:stretch/>
        </p:blipFill>
        <p:spPr>
          <a:xfrm>
            <a:off x="592314" y="3219369"/>
            <a:ext cx="1950948" cy="2324888"/>
          </a:xfrm>
          <a:prstGeom prst="rect">
            <a:avLst/>
          </a:prstGeom>
          <a:noFill/>
          <a:ln>
            <a:noFill/>
          </a:ln>
        </p:spPr>
      </p:pic>
      <p:pic>
        <p:nvPicPr>
          <p:cNvPr id="239" name="Google Shape;239;p10"/>
          <p:cNvPicPr preferRelativeResize="0"/>
          <p:nvPr/>
        </p:nvPicPr>
        <p:blipFill rotWithShape="1">
          <a:blip r:embed="rId4">
            <a:alphaModFix/>
          </a:blip>
          <a:srcRect/>
          <a:stretch/>
        </p:blipFill>
        <p:spPr>
          <a:xfrm>
            <a:off x="4610193" y="3689908"/>
            <a:ext cx="3383148" cy="2685038"/>
          </a:xfrm>
          <a:prstGeom prst="rect">
            <a:avLst/>
          </a:prstGeom>
          <a:noFill/>
          <a:ln>
            <a:noFill/>
          </a:ln>
        </p:spPr>
      </p:pic>
      <p:sp>
        <p:nvSpPr>
          <p:cNvPr id="240" name="Google Shape;240;p10"/>
          <p:cNvSpPr/>
          <p:nvPr/>
        </p:nvSpPr>
        <p:spPr>
          <a:xfrm>
            <a:off x="1804666" y="3028619"/>
            <a:ext cx="2361458" cy="1371600"/>
          </a:xfrm>
          <a:prstGeom prst="wedgeEllipseCallout">
            <a:avLst>
              <a:gd name="adj1" fmla="val 83779"/>
              <a:gd name="adj2" fmla="val -65514"/>
            </a:avLst>
          </a:prstGeom>
          <a:noFill/>
          <a:ln w="19050" cap="flat" cmpd="sng">
            <a:solidFill>
              <a:schemeClr val="bg2">
                <a:lumMod val="10000"/>
              </a:schemeClr>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CA" sz="1800" dirty="0">
                <a:solidFill>
                  <a:schemeClr val="bg2">
                    <a:lumMod val="10000"/>
                  </a:schemeClr>
                </a:solidFill>
              </a:rPr>
              <a:t>Bonjour tout le monde</a:t>
            </a:r>
            <a:r>
              <a:rPr lang="en-CA" sz="1800" dirty="0">
                <a:solidFill>
                  <a:schemeClr val="bg2">
                    <a:lumMod val="10000"/>
                  </a:schemeClr>
                </a:solidFill>
                <a:latin typeface="Arial"/>
                <a:ea typeface="Arial"/>
                <a:cs typeface="Arial"/>
                <a:sym typeface="Arial"/>
              </a:rPr>
              <a:t>!</a:t>
            </a:r>
            <a:endParaRPr sz="1800" dirty="0">
              <a:solidFill>
                <a:schemeClr val="bg2">
                  <a:lumMod val="10000"/>
                </a:schemeClr>
              </a:solidFill>
              <a:latin typeface="Arial"/>
              <a:ea typeface="Arial"/>
              <a:cs typeface="Arial"/>
              <a:sym typeface="Arial"/>
            </a:endParaRPr>
          </a:p>
        </p:txBody>
      </p:sp>
      <p:sp>
        <p:nvSpPr>
          <p:cNvPr id="241" name="Google Shape;241;p10"/>
          <p:cNvSpPr/>
          <p:nvPr/>
        </p:nvSpPr>
        <p:spPr>
          <a:xfrm>
            <a:off x="8005030" y="1763179"/>
            <a:ext cx="2103810" cy="1327619"/>
          </a:xfrm>
          <a:prstGeom prst="cloudCallout">
            <a:avLst>
              <a:gd name="adj1" fmla="val -57123"/>
              <a:gd name="adj2" fmla="val -12209"/>
            </a:avLst>
          </a:prstGeom>
          <a:noFill/>
          <a:ln w="19050" cap="flat" cmpd="sng">
            <a:solidFill>
              <a:schemeClr val="bg2">
                <a:lumMod val="10000"/>
              </a:schemeClr>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CA" sz="1800" dirty="0" err="1">
                <a:solidFill>
                  <a:schemeClr val="bg2">
                    <a:lumMod val="10000"/>
                  </a:schemeClr>
                </a:solidFill>
              </a:rPr>
              <a:t>Merci</a:t>
            </a:r>
            <a:r>
              <a:rPr lang="en-CA" sz="1800" dirty="0">
                <a:solidFill>
                  <a:schemeClr val="bg2">
                    <a:lumMod val="10000"/>
                  </a:schemeClr>
                </a:solidFill>
                <a:latin typeface="Arial"/>
                <a:ea typeface="Arial"/>
                <a:cs typeface="Arial"/>
                <a:sym typeface="Arial"/>
              </a:rPr>
              <a:t> CMEC</a:t>
            </a:r>
            <a:endParaRPr sz="1800" dirty="0">
              <a:solidFill>
                <a:schemeClr val="bg2">
                  <a:lumMod val="10000"/>
                </a:schemeClr>
              </a:solidFill>
              <a:latin typeface="Arial"/>
              <a:ea typeface="Arial"/>
              <a:cs typeface="Arial"/>
              <a:sym typeface="Arial"/>
            </a:endParaRPr>
          </a:p>
        </p:txBody>
      </p:sp>
      <p:pic>
        <p:nvPicPr>
          <p:cNvPr id="2" name="Picture 1"/>
          <p:cNvPicPr preferRelativeResize="0">
            <a:picLocks/>
          </p:cNvPicPr>
          <p:nvPr/>
        </p:nvPicPr>
        <p:blipFill rotWithShape="1">
          <a:blip r:embed="rId5">
            <a:extLst>
              <a:ext uri="{28A0092B-C50C-407E-A947-70E740481C1C}">
                <a14:useLocalDpi xmlns:a14="http://schemas.microsoft.com/office/drawing/2010/main" val="0"/>
              </a:ext>
            </a:extLst>
          </a:blip>
          <a:srcRect t="4022"/>
          <a:stretch/>
        </p:blipFill>
        <p:spPr>
          <a:xfrm rot="559311">
            <a:off x="8677954" y="3468014"/>
            <a:ext cx="1080000" cy="1620000"/>
          </a:xfrm>
          <a:prstGeom prst="rect">
            <a:avLst/>
          </a:prstGeom>
          <a:ln>
            <a:solidFill>
              <a:schemeClr val="bg1">
                <a:lumMod val="95000"/>
              </a:schemeClr>
            </a:solidFill>
          </a:ln>
        </p:spPr>
      </p:pic>
      <p:pic>
        <p:nvPicPr>
          <p:cNvPr id="3" name="Picture 2"/>
          <p:cNvPicPr>
            <a:picLocks noChangeAspect="1"/>
          </p:cNvPicPr>
          <p:nvPr/>
        </p:nvPicPr>
        <p:blipFill rotWithShape="1">
          <a:blip r:embed="rId6">
            <a:extLst>
              <a:ext uri="{28A0092B-C50C-407E-A947-70E740481C1C}">
                <a14:useLocalDpi xmlns:a14="http://schemas.microsoft.com/office/drawing/2010/main" val="0"/>
              </a:ext>
            </a:extLst>
          </a:blip>
          <a:srcRect t="3106"/>
          <a:stretch/>
        </p:blipFill>
        <p:spPr>
          <a:xfrm rot="506337">
            <a:off x="9815440" y="3411107"/>
            <a:ext cx="1078896" cy="1620000"/>
          </a:xfrm>
          <a:prstGeom prst="rect">
            <a:avLst/>
          </a:prstGeom>
        </p:spPr>
      </p:pic>
    </p:spTree>
    <p:extLst>
      <p:ext uri="{BB962C8B-B14F-4D97-AF65-F5344CB8AC3E}">
        <p14:creationId xmlns:p14="http://schemas.microsoft.com/office/powerpoint/2010/main" val="3099465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38"/>
                                        </p:tgtEl>
                                        <p:attrNameLst>
                                          <p:attrName>style.visibility</p:attrName>
                                        </p:attrNameLst>
                                      </p:cBhvr>
                                      <p:to>
                                        <p:strVal val="visible"/>
                                      </p:to>
                                    </p:set>
                                    <p:animEffect transition="in" filter="fade">
                                      <p:cBhvr>
                                        <p:cTn id="7" dur="1000"/>
                                        <p:tgtEl>
                                          <p:spTgt spid="23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path" presetSubtype="0" accel="50000" decel="50000" fill="hold" nodeType="clickEffect">
                                  <p:stCondLst>
                                    <p:cond delay="0"/>
                                  </p:stCondLst>
                                  <p:childTnLst>
                                    <p:animMotion origin="layout" path="M 4.375E-6 1.11111E-6 L 0.38932 -0.22245 " pathEditMode="relative" rAng="0" ptsTypes="AA">
                                      <p:cBhvr>
                                        <p:cTn id="11" dur="2000" fill="hold"/>
                                        <p:tgtEl>
                                          <p:spTgt spid="238"/>
                                        </p:tgtEl>
                                        <p:attrNameLst>
                                          <p:attrName>ppt_x</p:attrName>
                                          <p:attrName>ppt_y</p:attrName>
                                        </p:attrNameLst>
                                      </p:cBhvr>
                                      <p:rCtr x="19466" y="-11134"/>
                                    </p:animMotion>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239"/>
                                        </p:tgtEl>
                                        <p:attrNameLst>
                                          <p:attrName>style.visibility</p:attrName>
                                        </p:attrNameLst>
                                      </p:cBhvr>
                                      <p:to>
                                        <p:strVal val="visible"/>
                                      </p:to>
                                    </p:set>
                                    <p:animEffect transition="in" filter="fade">
                                      <p:cBhvr>
                                        <p:cTn id="16" dur="500"/>
                                        <p:tgtEl>
                                          <p:spTgt spid="239"/>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240"/>
                                        </p:tgtEl>
                                        <p:attrNameLst>
                                          <p:attrName>style.visibility</p:attrName>
                                        </p:attrNameLst>
                                      </p:cBhvr>
                                      <p:to>
                                        <p:strVal val="visible"/>
                                      </p:to>
                                    </p:set>
                                    <p:animEffect transition="in" filter="fade">
                                      <p:cBhvr>
                                        <p:cTn id="21" dur="500"/>
                                        <p:tgtEl>
                                          <p:spTgt spid="240"/>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fade">
                                      <p:cBhvr>
                                        <p:cTn id="26" dur="500"/>
                                        <p:tgtEl>
                                          <p:spTgt spid="2"/>
                                        </p:tgtEl>
                                      </p:cBhvr>
                                    </p:animEffect>
                                  </p:childTnLst>
                                </p:cTn>
                              </p:par>
                              <p:par>
                                <p:cTn id="27" presetID="10" presetClass="entr" presetSubtype="0" fill="hold" nodeType="with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fade">
                                      <p:cBhvr>
                                        <p:cTn id="29" dur="500"/>
                                        <p:tgtEl>
                                          <p:spTgt spid="3"/>
                                        </p:tgtEl>
                                      </p:cBhvr>
                                    </p:animEffect>
                                  </p:childTnLst>
                                </p:cTn>
                              </p:par>
                            </p:childTnLst>
                          </p:cTn>
                        </p:par>
                        <p:par>
                          <p:cTn id="30" fill="hold">
                            <p:stCondLst>
                              <p:cond delay="500"/>
                            </p:stCondLst>
                            <p:childTnLst>
                              <p:par>
                                <p:cTn id="31" presetID="10" presetClass="entr" presetSubtype="0" fill="hold" nodeType="afterEffect">
                                  <p:stCondLst>
                                    <p:cond delay="500"/>
                                  </p:stCondLst>
                                  <p:childTnLst>
                                    <p:set>
                                      <p:cBhvr>
                                        <p:cTn id="32" dur="1" fill="hold">
                                          <p:stCondLst>
                                            <p:cond delay="0"/>
                                          </p:stCondLst>
                                        </p:cTn>
                                        <p:tgtEl>
                                          <p:spTgt spid="241"/>
                                        </p:tgtEl>
                                        <p:attrNameLst>
                                          <p:attrName>style.visibility</p:attrName>
                                        </p:attrNameLst>
                                      </p:cBhvr>
                                      <p:to>
                                        <p:strVal val="visible"/>
                                      </p:to>
                                    </p:set>
                                    <p:animEffect transition="in" filter="fade">
                                      <p:cBhvr>
                                        <p:cTn id="33" dur="500"/>
                                        <p:tgtEl>
                                          <p:spTgt spid="2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11"/>
          <p:cNvSpPr txBox="1">
            <a:spLocks noGrp="1"/>
          </p:cNvSpPr>
          <p:nvPr>
            <p:ph type="body" idx="1"/>
          </p:nvPr>
        </p:nvSpPr>
        <p:spPr>
          <a:xfrm>
            <a:off x="903511" y="1691963"/>
            <a:ext cx="10385100" cy="43512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1200"/>
              </a:spcAft>
              <a:buNone/>
            </a:pPr>
            <a:r>
              <a:rPr lang="en-CA" sz="2400" dirty="0" err="1">
                <a:solidFill>
                  <a:schemeClr val="bg2">
                    <a:lumMod val="10000"/>
                  </a:schemeClr>
                </a:solidFill>
              </a:rPr>
              <a:t>Vous</a:t>
            </a:r>
            <a:r>
              <a:rPr lang="en-CA" sz="2400" dirty="0">
                <a:solidFill>
                  <a:schemeClr val="bg2">
                    <a:lumMod val="10000"/>
                  </a:schemeClr>
                </a:solidFill>
              </a:rPr>
              <a:t> </a:t>
            </a:r>
            <a:r>
              <a:rPr lang="en-CA" sz="2400" dirty="0" err="1">
                <a:solidFill>
                  <a:schemeClr val="bg2">
                    <a:lumMod val="10000"/>
                  </a:schemeClr>
                </a:solidFill>
              </a:rPr>
              <a:t>devriez</a:t>
            </a:r>
            <a:r>
              <a:rPr lang="en-CA" sz="2400" dirty="0">
                <a:solidFill>
                  <a:schemeClr val="bg2">
                    <a:lumMod val="10000"/>
                  </a:schemeClr>
                </a:solidFill>
              </a:rPr>
              <a:t> </a:t>
            </a:r>
            <a:r>
              <a:rPr lang="en-CA" sz="2400" dirty="0" err="1">
                <a:solidFill>
                  <a:schemeClr val="bg2">
                    <a:lumMod val="10000"/>
                  </a:schemeClr>
                </a:solidFill>
              </a:rPr>
              <a:t>maintenant</a:t>
            </a:r>
            <a:r>
              <a:rPr lang="en-CA" sz="2400" dirty="0">
                <a:solidFill>
                  <a:schemeClr val="bg2">
                    <a:lumMod val="10000"/>
                  </a:schemeClr>
                </a:solidFill>
              </a:rPr>
              <a:t> </a:t>
            </a:r>
            <a:r>
              <a:rPr lang="en-CA" sz="2400" dirty="0" err="1">
                <a:solidFill>
                  <a:schemeClr val="bg2">
                    <a:lumMod val="10000"/>
                  </a:schemeClr>
                </a:solidFill>
              </a:rPr>
              <a:t>être</a:t>
            </a:r>
            <a:r>
              <a:rPr lang="en-CA" sz="2400" dirty="0">
                <a:solidFill>
                  <a:schemeClr val="bg2">
                    <a:lumMod val="10000"/>
                  </a:schemeClr>
                </a:solidFill>
              </a:rPr>
              <a:t> </a:t>
            </a:r>
            <a:r>
              <a:rPr lang="en-CA" sz="2400" dirty="0" err="1">
                <a:solidFill>
                  <a:schemeClr val="bg2">
                    <a:lumMod val="10000"/>
                  </a:schemeClr>
                </a:solidFill>
              </a:rPr>
              <a:t>en</a:t>
            </a:r>
            <a:r>
              <a:rPr lang="en-CA" sz="2400" dirty="0">
                <a:solidFill>
                  <a:schemeClr val="bg2">
                    <a:lumMod val="10000"/>
                  </a:schemeClr>
                </a:solidFill>
              </a:rPr>
              <a:t> </a:t>
            </a:r>
            <a:r>
              <a:rPr lang="en-CA" sz="2400" dirty="0" err="1">
                <a:solidFill>
                  <a:schemeClr val="bg2">
                    <a:lumMod val="10000"/>
                  </a:schemeClr>
                </a:solidFill>
              </a:rPr>
              <a:t>mesure</a:t>
            </a:r>
            <a:r>
              <a:rPr lang="en-CA" sz="2400" dirty="0">
                <a:solidFill>
                  <a:schemeClr val="bg2">
                    <a:lumMod val="10000"/>
                  </a:schemeClr>
                </a:solidFill>
              </a:rPr>
              <a:t> </a:t>
            </a:r>
            <a:r>
              <a:rPr lang="en-CA" sz="2400" dirty="0" smtClean="0">
                <a:solidFill>
                  <a:schemeClr val="bg2">
                    <a:lumMod val="10000"/>
                  </a:schemeClr>
                </a:solidFill>
              </a:rPr>
              <a:t>de :</a:t>
            </a:r>
            <a:endParaRPr sz="2400" dirty="0">
              <a:solidFill>
                <a:schemeClr val="bg2">
                  <a:lumMod val="10000"/>
                </a:schemeClr>
              </a:solidFill>
            </a:endParaRPr>
          </a:p>
          <a:p>
            <a:pPr marL="419100" lvl="0" indent="-342900" algn="l" rtl="0">
              <a:lnSpc>
                <a:spcPct val="115000"/>
              </a:lnSpc>
              <a:spcBef>
                <a:spcPts val="0"/>
              </a:spcBef>
              <a:spcAft>
                <a:spcPts val="1200"/>
              </a:spcAft>
              <a:buClr>
                <a:schemeClr val="bg2">
                  <a:lumMod val="10000"/>
                </a:schemeClr>
              </a:buClr>
              <a:buSzPts val="2400"/>
              <a:buFont typeface="Arial" panose="020B0604020202020204" pitchFamily="34" charset="0"/>
              <a:buChar char="•"/>
            </a:pPr>
            <a:r>
              <a:rPr lang="en-CA" sz="2400" dirty="0" err="1">
                <a:solidFill>
                  <a:schemeClr val="bg2">
                    <a:lumMod val="10000"/>
                  </a:schemeClr>
                </a:solidFill>
              </a:rPr>
              <a:t>Décrire</a:t>
            </a:r>
            <a:r>
              <a:rPr lang="en-CA" sz="2400" dirty="0">
                <a:solidFill>
                  <a:schemeClr val="bg2">
                    <a:lumMod val="10000"/>
                  </a:schemeClr>
                </a:solidFill>
              </a:rPr>
              <a:t> le </a:t>
            </a:r>
            <a:r>
              <a:rPr lang="en-CA" sz="2400" dirty="0" err="1">
                <a:solidFill>
                  <a:schemeClr val="bg2">
                    <a:lumMod val="10000"/>
                  </a:schemeClr>
                </a:solidFill>
              </a:rPr>
              <a:t>rôle</a:t>
            </a:r>
            <a:r>
              <a:rPr lang="en-CA" sz="2400" dirty="0">
                <a:solidFill>
                  <a:schemeClr val="bg2">
                    <a:lumMod val="10000"/>
                  </a:schemeClr>
                </a:solidFill>
              </a:rPr>
              <a:t> que </a:t>
            </a:r>
            <a:r>
              <a:rPr lang="en-CA" sz="2400" dirty="0" err="1">
                <a:solidFill>
                  <a:schemeClr val="bg2">
                    <a:lumMod val="10000"/>
                  </a:schemeClr>
                </a:solidFill>
              </a:rPr>
              <a:t>joue</a:t>
            </a:r>
            <a:r>
              <a:rPr lang="en-CA" sz="2400" dirty="0">
                <a:solidFill>
                  <a:schemeClr val="bg2">
                    <a:lumMod val="10000"/>
                  </a:schemeClr>
                </a:solidFill>
              </a:rPr>
              <a:t> le CMEC, le </a:t>
            </a:r>
            <a:r>
              <a:rPr lang="en-CA" sz="2400" dirty="0" err="1">
                <a:solidFill>
                  <a:schemeClr val="bg2">
                    <a:lumMod val="10000"/>
                  </a:schemeClr>
                </a:solidFill>
              </a:rPr>
              <a:t>Conseil</a:t>
            </a:r>
            <a:r>
              <a:rPr lang="en-CA" sz="2400" dirty="0">
                <a:solidFill>
                  <a:schemeClr val="bg2">
                    <a:lumMod val="10000"/>
                  </a:schemeClr>
                </a:solidFill>
              </a:rPr>
              <a:t> des </a:t>
            </a:r>
            <a:r>
              <a:rPr lang="en-CA" sz="2400" dirty="0" err="1">
                <a:solidFill>
                  <a:schemeClr val="bg2">
                    <a:lumMod val="10000"/>
                  </a:schemeClr>
                </a:solidFill>
              </a:rPr>
              <a:t>ministres</a:t>
            </a:r>
            <a:r>
              <a:rPr lang="en-CA" sz="2400" dirty="0">
                <a:solidFill>
                  <a:schemeClr val="bg2">
                    <a:lumMod val="10000"/>
                  </a:schemeClr>
                </a:solidFill>
              </a:rPr>
              <a:t> de </a:t>
            </a:r>
            <a:r>
              <a:rPr lang="en-CA" sz="2400" dirty="0" err="1">
                <a:solidFill>
                  <a:schemeClr val="bg2">
                    <a:lumMod val="10000"/>
                  </a:schemeClr>
                </a:solidFill>
              </a:rPr>
              <a:t>l'éducation</a:t>
            </a:r>
            <a:r>
              <a:rPr lang="en-CA" sz="2400" dirty="0">
                <a:solidFill>
                  <a:schemeClr val="bg2">
                    <a:lumMod val="10000"/>
                  </a:schemeClr>
                </a:solidFill>
              </a:rPr>
              <a:t> du Canada, </a:t>
            </a:r>
            <a:r>
              <a:rPr lang="en-CA" sz="2400" dirty="0" err="1">
                <a:solidFill>
                  <a:schemeClr val="bg2">
                    <a:lumMod val="10000"/>
                  </a:schemeClr>
                </a:solidFill>
              </a:rPr>
              <a:t>en</a:t>
            </a:r>
            <a:r>
              <a:rPr lang="en-CA" sz="2400" dirty="0">
                <a:solidFill>
                  <a:schemeClr val="bg2">
                    <a:lumMod val="10000"/>
                  </a:schemeClr>
                </a:solidFill>
              </a:rPr>
              <a:t> </a:t>
            </a:r>
            <a:r>
              <a:rPr lang="en-CA" sz="2400" dirty="0" err="1">
                <a:solidFill>
                  <a:schemeClr val="bg2">
                    <a:lumMod val="10000"/>
                  </a:schemeClr>
                </a:solidFill>
              </a:rPr>
              <a:t>ce</a:t>
            </a:r>
            <a:r>
              <a:rPr lang="en-CA" sz="2400" dirty="0">
                <a:solidFill>
                  <a:schemeClr val="bg2">
                    <a:lumMod val="10000"/>
                  </a:schemeClr>
                </a:solidFill>
              </a:rPr>
              <a:t> qui </a:t>
            </a:r>
            <a:r>
              <a:rPr lang="en-CA" sz="2400" dirty="0" err="1">
                <a:solidFill>
                  <a:schemeClr val="bg2">
                    <a:lumMod val="10000"/>
                  </a:schemeClr>
                </a:solidFill>
              </a:rPr>
              <a:t>concerne</a:t>
            </a:r>
            <a:r>
              <a:rPr lang="en-CA" sz="2400" dirty="0">
                <a:solidFill>
                  <a:schemeClr val="bg2">
                    <a:lumMod val="10000"/>
                  </a:schemeClr>
                </a:solidFill>
              </a:rPr>
              <a:t> le droit </a:t>
            </a:r>
            <a:r>
              <a:rPr lang="en-CA" sz="2400" dirty="0" err="1">
                <a:solidFill>
                  <a:schemeClr val="bg2">
                    <a:lumMod val="10000"/>
                  </a:schemeClr>
                </a:solidFill>
              </a:rPr>
              <a:t>d'auteur</a:t>
            </a:r>
            <a:r>
              <a:rPr lang="en-CA" sz="2400" dirty="0">
                <a:solidFill>
                  <a:schemeClr val="bg2">
                    <a:lumMod val="10000"/>
                  </a:schemeClr>
                </a:solidFill>
              </a:rPr>
              <a:t> et les </a:t>
            </a:r>
            <a:r>
              <a:rPr lang="en-CA" sz="2400" dirty="0" err="1" smtClean="0">
                <a:solidFill>
                  <a:schemeClr val="bg2">
                    <a:lumMod val="10000"/>
                  </a:schemeClr>
                </a:solidFill>
              </a:rPr>
              <a:t>écoles</a:t>
            </a:r>
            <a:endParaRPr sz="2400" dirty="0">
              <a:solidFill>
                <a:schemeClr val="bg2">
                  <a:lumMod val="10000"/>
                </a:schemeClr>
              </a:solidFill>
            </a:endParaRPr>
          </a:p>
          <a:p>
            <a:pPr marL="419100" lvl="0" indent="-342900" algn="l" rtl="0">
              <a:lnSpc>
                <a:spcPct val="115000"/>
              </a:lnSpc>
              <a:spcBef>
                <a:spcPts val="0"/>
              </a:spcBef>
              <a:spcAft>
                <a:spcPts val="1200"/>
              </a:spcAft>
              <a:buClr>
                <a:schemeClr val="bg2">
                  <a:lumMod val="10000"/>
                </a:schemeClr>
              </a:buClr>
              <a:buSzPts val="2400"/>
              <a:buFont typeface="Arial" panose="020B0604020202020204" pitchFamily="34" charset="0"/>
              <a:buChar char="•"/>
            </a:pPr>
            <a:r>
              <a:rPr lang="en-CA" sz="2400" dirty="0">
                <a:solidFill>
                  <a:schemeClr val="bg2">
                    <a:lumMod val="10000"/>
                  </a:schemeClr>
                </a:solidFill>
              </a:rPr>
              <a:t>Identifier les </a:t>
            </a:r>
            <a:r>
              <a:rPr lang="en-CA" sz="2400" dirty="0" err="1">
                <a:solidFill>
                  <a:schemeClr val="bg2">
                    <a:lumMod val="10000"/>
                  </a:schemeClr>
                </a:solidFill>
              </a:rPr>
              <a:t>ressources</a:t>
            </a:r>
            <a:r>
              <a:rPr lang="en-CA" sz="2400" dirty="0">
                <a:solidFill>
                  <a:schemeClr val="bg2">
                    <a:lumMod val="10000"/>
                  </a:schemeClr>
                </a:solidFill>
              </a:rPr>
              <a:t> du CMEC pour les </a:t>
            </a:r>
            <a:r>
              <a:rPr lang="en-CA" sz="2400" dirty="0" err="1">
                <a:solidFill>
                  <a:schemeClr val="bg2">
                    <a:lumMod val="10000"/>
                  </a:schemeClr>
                </a:solidFill>
              </a:rPr>
              <a:t>enseignants</a:t>
            </a:r>
            <a:r>
              <a:rPr lang="en-CA" sz="2400" dirty="0">
                <a:solidFill>
                  <a:schemeClr val="bg2">
                    <a:lumMod val="10000"/>
                  </a:schemeClr>
                </a:solidFill>
              </a:rPr>
              <a:t> qui </a:t>
            </a:r>
            <a:r>
              <a:rPr lang="en-CA" sz="2400" dirty="0" err="1">
                <a:solidFill>
                  <a:schemeClr val="bg2">
                    <a:lumMod val="10000"/>
                  </a:schemeClr>
                </a:solidFill>
              </a:rPr>
              <a:t>fournissent</a:t>
            </a:r>
            <a:r>
              <a:rPr lang="en-CA" sz="2400" dirty="0">
                <a:solidFill>
                  <a:schemeClr val="bg2">
                    <a:lumMod val="10000"/>
                  </a:schemeClr>
                </a:solidFill>
              </a:rPr>
              <a:t> des </a:t>
            </a:r>
            <a:r>
              <a:rPr lang="en-CA" sz="2400" dirty="0" err="1">
                <a:solidFill>
                  <a:schemeClr val="bg2">
                    <a:lumMod val="10000"/>
                  </a:schemeClr>
                </a:solidFill>
              </a:rPr>
              <a:t>conseils</a:t>
            </a:r>
            <a:r>
              <a:rPr lang="en-CA" sz="2400" dirty="0">
                <a:solidFill>
                  <a:schemeClr val="bg2">
                    <a:lumMod val="10000"/>
                  </a:schemeClr>
                </a:solidFill>
              </a:rPr>
              <a:t> sur </a:t>
            </a:r>
            <a:r>
              <a:rPr lang="en-CA" sz="2400" dirty="0" err="1">
                <a:solidFill>
                  <a:schemeClr val="bg2">
                    <a:lumMod val="10000"/>
                  </a:schemeClr>
                </a:solidFill>
              </a:rPr>
              <a:t>l'utilisation</a:t>
            </a:r>
            <a:r>
              <a:rPr lang="en-CA" sz="2400" dirty="0">
                <a:solidFill>
                  <a:schemeClr val="bg2">
                    <a:lumMod val="10000"/>
                  </a:schemeClr>
                </a:solidFill>
              </a:rPr>
              <a:t> de </a:t>
            </a:r>
            <a:r>
              <a:rPr lang="en-CA" sz="2400" dirty="0" err="1">
                <a:solidFill>
                  <a:schemeClr val="bg2">
                    <a:lumMod val="10000"/>
                  </a:schemeClr>
                </a:solidFill>
              </a:rPr>
              <a:t>matériel</a:t>
            </a:r>
            <a:r>
              <a:rPr lang="en-CA" sz="2400" dirty="0">
                <a:solidFill>
                  <a:schemeClr val="bg2">
                    <a:lumMod val="10000"/>
                  </a:schemeClr>
                </a:solidFill>
              </a:rPr>
              <a:t> protégé par le droit </a:t>
            </a:r>
            <a:r>
              <a:rPr lang="en-CA" sz="2400" dirty="0" err="1">
                <a:solidFill>
                  <a:schemeClr val="bg2">
                    <a:lumMod val="10000"/>
                  </a:schemeClr>
                </a:solidFill>
              </a:rPr>
              <a:t>d'auteur</a:t>
            </a:r>
            <a:r>
              <a:rPr lang="en-CA" sz="2400" dirty="0">
                <a:solidFill>
                  <a:schemeClr val="bg2">
                    <a:lumMod val="10000"/>
                  </a:schemeClr>
                </a:solidFill>
              </a:rPr>
              <a:t> à </a:t>
            </a:r>
            <a:r>
              <a:rPr lang="en-CA" sz="2400" dirty="0" err="1" smtClean="0">
                <a:solidFill>
                  <a:schemeClr val="bg2">
                    <a:lumMod val="10000"/>
                  </a:schemeClr>
                </a:solidFill>
              </a:rPr>
              <a:t>l'école</a:t>
            </a:r>
            <a:r>
              <a:rPr lang="en-CA" sz="2400" dirty="0" smtClean="0">
                <a:solidFill>
                  <a:schemeClr val="bg2">
                    <a:lumMod val="10000"/>
                  </a:schemeClr>
                </a:solidFill>
              </a:rPr>
              <a:t> </a:t>
            </a:r>
            <a:endParaRPr sz="2400" dirty="0">
              <a:solidFill>
                <a:schemeClr val="bg2">
                  <a:lumMod val="10000"/>
                </a:schemeClr>
              </a:solidFill>
            </a:endParaRPr>
          </a:p>
          <a:p>
            <a:pPr marL="419100" lvl="0" indent="-342900" algn="l" rtl="0">
              <a:lnSpc>
                <a:spcPct val="115000"/>
              </a:lnSpc>
              <a:spcBef>
                <a:spcPts val="0"/>
              </a:spcBef>
              <a:spcAft>
                <a:spcPts val="1200"/>
              </a:spcAft>
              <a:buClr>
                <a:schemeClr val="bg2">
                  <a:lumMod val="10000"/>
                </a:schemeClr>
              </a:buClr>
              <a:buSzPts val="2400"/>
              <a:buFont typeface="Arial" panose="020B0604020202020204" pitchFamily="34" charset="0"/>
              <a:buChar char="•"/>
            </a:pPr>
            <a:r>
              <a:rPr lang="en-CA" sz="2400" dirty="0" err="1">
                <a:solidFill>
                  <a:schemeClr val="bg2">
                    <a:lumMod val="10000"/>
                  </a:schemeClr>
                </a:solidFill>
              </a:rPr>
              <a:t>R</a:t>
            </a:r>
            <a:r>
              <a:rPr lang="en-CA" sz="2400" dirty="0" err="1" smtClean="0">
                <a:solidFill>
                  <a:schemeClr val="bg2">
                    <a:lumMod val="10000"/>
                  </a:schemeClr>
                </a:solidFill>
              </a:rPr>
              <a:t>econnaître</a:t>
            </a:r>
            <a:r>
              <a:rPr lang="en-CA" sz="2400" dirty="0" smtClean="0">
                <a:solidFill>
                  <a:schemeClr val="bg2">
                    <a:lumMod val="10000"/>
                  </a:schemeClr>
                </a:solidFill>
              </a:rPr>
              <a:t> </a:t>
            </a:r>
            <a:r>
              <a:rPr lang="en-CA" sz="2400" dirty="0">
                <a:solidFill>
                  <a:schemeClr val="bg2">
                    <a:lumMod val="10000"/>
                  </a:schemeClr>
                </a:solidFill>
              </a:rPr>
              <a:t>que les divisions, </a:t>
            </a:r>
            <a:r>
              <a:rPr lang="en-CA" sz="2400" dirty="0" err="1">
                <a:solidFill>
                  <a:schemeClr val="bg2">
                    <a:lumMod val="10000"/>
                  </a:schemeClr>
                </a:solidFill>
              </a:rPr>
              <a:t>conseils</a:t>
            </a:r>
            <a:r>
              <a:rPr lang="en-CA" sz="2400" dirty="0">
                <a:solidFill>
                  <a:schemeClr val="bg2">
                    <a:lumMod val="10000"/>
                  </a:schemeClr>
                </a:solidFill>
              </a:rPr>
              <a:t> et districts </a:t>
            </a:r>
            <a:r>
              <a:rPr lang="en-CA" sz="2400" dirty="0" err="1">
                <a:solidFill>
                  <a:schemeClr val="bg2">
                    <a:lumMod val="10000"/>
                  </a:schemeClr>
                </a:solidFill>
              </a:rPr>
              <a:t>scolaires</a:t>
            </a:r>
            <a:r>
              <a:rPr lang="en-CA" sz="2400" dirty="0">
                <a:solidFill>
                  <a:schemeClr val="bg2">
                    <a:lumMod val="10000"/>
                  </a:schemeClr>
                </a:solidFill>
              </a:rPr>
              <a:t> </a:t>
            </a:r>
            <a:r>
              <a:rPr lang="en-CA" sz="2400" dirty="0" err="1">
                <a:solidFill>
                  <a:schemeClr val="bg2">
                    <a:lumMod val="10000"/>
                  </a:schemeClr>
                </a:solidFill>
              </a:rPr>
              <a:t>peuvent</a:t>
            </a:r>
            <a:r>
              <a:rPr lang="en-CA" sz="2400" dirty="0">
                <a:solidFill>
                  <a:schemeClr val="bg2">
                    <a:lumMod val="10000"/>
                  </a:schemeClr>
                </a:solidFill>
              </a:rPr>
              <a:t> </a:t>
            </a:r>
            <a:r>
              <a:rPr lang="en-CA" sz="2400" dirty="0" err="1">
                <a:solidFill>
                  <a:schemeClr val="bg2">
                    <a:lumMod val="10000"/>
                  </a:schemeClr>
                </a:solidFill>
              </a:rPr>
              <a:t>avoir</a:t>
            </a:r>
            <a:r>
              <a:rPr lang="en-CA" sz="2400" dirty="0">
                <a:solidFill>
                  <a:schemeClr val="bg2">
                    <a:lumMod val="10000"/>
                  </a:schemeClr>
                </a:solidFill>
              </a:rPr>
              <a:t> </a:t>
            </a:r>
            <a:r>
              <a:rPr lang="en-CA" sz="2400" dirty="0" err="1">
                <a:solidFill>
                  <a:schemeClr val="bg2">
                    <a:lumMod val="10000"/>
                  </a:schemeClr>
                </a:solidFill>
              </a:rPr>
              <a:t>leurs</a:t>
            </a:r>
            <a:r>
              <a:rPr lang="en-CA" sz="2400" dirty="0">
                <a:solidFill>
                  <a:schemeClr val="bg2">
                    <a:lumMod val="10000"/>
                  </a:schemeClr>
                </a:solidFill>
              </a:rPr>
              <a:t> </a:t>
            </a:r>
            <a:r>
              <a:rPr lang="en-CA" sz="2400" dirty="0" err="1">
                <a:solidFill>
                  <a:schemeClr val="bg2">
                    <a:lumMod val="10000"/>
                  </a:schemeClr>
                </a:solidFill>
              </a:rPr>
              <a:t>propres</a:t>
            </a:r>
            <a:r>
              <a:rPr lang="en-CA" sz="2400" dirty="0">
                <a:solidFill>
                  <a:schemeClr val="bg2">
                    <a:lumMod val="10000"/>
                  </a:schemeClr>
                </a:solidFill>
              </a:rPr>
              <a:t> directives plus </a:t>
            </a:r>
            <a:r>
              <a:rPr lang="en-CA" sz="2400" dirty="0" err="1">
                <a:solidFill>
                  <a:schemeClr val="bg2">
                    <a:lumMod val="10000"/>
                  </a:schemeClr>
                </a:solidFill>
              </a:rPr>
              <a:t>restrictives</a:t>
            </a:r>
            <a:r>
              <a:rPr lang="en-CA" sz="2400" dirty="0">
                <a:solidFill>
                  <a:schemeClr val="bg2">
                    <a:lumMod val="10000"/>
                  </a:schemeClr>
                </a:solidFill>
              </a:rPr>
              <a:t> </a:t>
            </a:r>
            <a:r>
              <a:rPr lang="en-CA" sz="2400" dirty="0" err="1">
                <a:solidFill>
                  <a:schemeClr val="bg2">
                    <a:lumMod val="10000"/>
                  </a:schemeClr>
                </a:solidFill>
              </a:rPr>
              <a:t>en</a:t>
            </a:r>
            <a:r>
              <a:rPr lang="en-CA" sz="2400" dirty="0">
                <a:solidFill>
                  <a:schemeClr val="bg2">
                    <a:lumMod val="10000"/>
                  </a:schemeClr>
                </a:solidFill>
              </a:rPr>
              <a:t> </a:t>
            </a:r>
            <a:r>
              <a:rPr lang="en-CA" sz="2400" dirty="0" err="1">
                <a:solidFill>
                  <a:schemeClr val="bg2">
                    <a:lumMod val="10000"/>
                  </a:schemeClr>
                </a:solidFill>
              </a:rPr>
              <a:t>matière</a:t>
            </a:r>
            <a:r>
              <a:rPr lang="en-CA" sz="2400" dirty="0">
                <a:solidFill>
                  <a:schemeClr val="bg2">
                    <a:lumMod val="10000"/>
                  </a:schemeClr>
                </a:solidFill>
              </a:rPr>
              <a:t> de droits </a:t>
            </a:r>
            <a:r>
              <a:rPr lang="en-CA" sz="2400" dirty="0" err="1">
                <a:solidFill>
                  <a:schemeClr val="bg2">
                    <a:lumMod val="10000"/>
                  </a:schemeClr>
                </a:solidFill>
              </a:rPr>
              <a:t>d'auteur</a:t>
            </a:r>
            <a:endParaRPr sz="2400" dirty="0">
              <a:solidFill>
                <a:schemeClr val="bg2">
                  <a:lumMod val="10000"/>
                </a:schemeClr>
              </a:solidFill>
            </a:endParaRPr>
          </a:p>
          <a:p>
            <a:pPr marL="228600" lvl="0" indent="0" algn="l" rtl="0">
              <a:lnSpc>
                <a:spcPct val="90000"/>
              </a:lnSpc>
              <a:spcBef>
                <a:spcPts val="0"/>
              </a:spcBef>
              <a:spcAft>
                <a:spcPts val="0"/>
              </a:spcAft>
              <a:buNone/>
            </a:pPr>
            <a:endParaRPr sz="2400" dirty="0">
              <a:solidFill>
                <a:schemeClr val="bg2">
                  <a:lumMod val="10000"/>
                </a:schemeClr>
              </a:solidFill>
            </a:endParaRPr>
          </a:p>
          <a:p>
            <a:pPr marL="228600" lvl="0" indent="-50800" algn="l" rtl="0">
              <a:lnSpc>
                <a:spcPct val="90000"/>
              </a:lnSpc>
              <a:spcBef>
                <a:spcPts val="1000"/>
              </a:spcBef>
              <a:spcAft>
                <a:spcPts val="0"/>
              </a:spcAft>
              <a:buClr>
                <a:srgbClr val="757070"/>
              </a:buClr>
              <a:buSzPts val="2800"/>
              <a:buNone/>
            </a:pPr>
            <a:endParaRPr sz="2400" dirty="0">
              <a:solidFill>
                <a:schemeClr val="bg2">
                  <a:lumMod val="10000"/>
                </a:schemeClr>
              </a:solidFill>
            </a:endParaRPr>
          </a:p>
        </p:txBody>
      </p:sp>
      <p:sp>
        <p:nvSpPr>
          <p:cNvPr id="251" name="Google Shape;251;p11"/>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algn="ctr" rtl="0">
              <a:lnSpc>
                <a:spcPct val="70000"/>
              </a:lnSpc>
              <a:spcBef>
                <a:spcPts val="0"/>
              </a:spcBef>
              <a:spcAft>
                <a:spcPts val="0"/>
              </a:spcAft>
              <a:buClr>
                <a:schemeClr val="lt1"/>
              </a:buClr>
              <a:buSzPts val="4000"/>
              <a:buFont typeface="Arial"/>
              <a:buNone/>
            </a:pPr>
            <a:r>
              <a:rPr lang="en-CA" dirty="0" smtClean="0"/>
              <a:t>OBJECTIFS D’APPRENTISSAGE</a:t>
            </a:r>
            <a:endParaRPr lang="en-C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9">
                                            <p:txEl>
                                              <p:pRg st="1" end="1"/>
                                            </p:txEl>
                                          </p:spTgt>
                                        </p:tgtEl>
                                        <p:attrNameLst>
                                          <p:attrName>style.visibility</p:attrName>
                                        </p:attrNameLst>
                                      </p:cBhvr>
                                      <p:to>
                                        <p:strVal val="visible"/>
                                      </p:to>
                                    </p:set>
                                    <p:animEffect transition="in" filter="fade">
                                      <p:cBhvr>
                                        <p:cTn id="7" dur="500"/>
                                        <p:tgtEl>
                                          <p:spTgt spid="24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49">
                                            <p:txEl>
                                              <p:pRg st="2" end="2"/>
                                            </p:txEl>
                                          </p:spTgt>
                                        </p:tgtEl>
                                        <p:attrNameLst>
                                          <p:attrName>style.visibility</p:attrName>
                                        </p:attrNameLst>
                                      </p:cBhvr>
                                      <p:to>
                                        <p:strVal val="visible"/>
                                      </p:to>
                                    </p:set>
                                    <p:animEffect transition="in" filter="fade">
                                      <p:cBhvr>
                                        <p:cTn id="12" dur="500"/>
                                        <p:tgtEl>
                                          <p:spTgt spid="24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49">
                                            <p:txEl>
                                              <p:pRg st="3" end="3"/>
                                            </p:txEl>
                                          </p:spTgt>
                                        </p:tgtEl>
                                        <p:attrNameLst>
                                          <p:attrName>style.visibility</p:attrName>
                                        </p:attrNameLst>
                                      </p:cBhvr>
                                      <p:to>
                                        <p:strVal val="visible"/>
                                      </p:to>
                                    </p:set>
                                    <p:animEffect transition="in" filter="fade">
                                      <p:cBhvr>
                                        <p:cTn id="17" dur="500"/>
                                        <p:tgtEl>
                                          <p:spTgt spid="24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9256984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a:lstStyle/>
          <a:p>
            <a:r>
              <a:rPr lang="fr-FR" sz="1800" dirty="0"/>
              <a:t>Le principe directeur du CMEC en matière de droits d'auteur est le suivant :</a:t>
            </a:r>
          </a:p>
          <a:p>
            <a:pPr lvl="1"/>
            <a:r>
              <a:rPr lang="fr-FR" sz="1800" dirty="0"/>
              <a:t>Les droits des utilisateurs en éducation prévalent sur les droits des </a:t>
            </a:r>
            <a:r>
              <a:rPr lang="fr-FR" sz="1800" dirty="0" smtClean="0"/>
              <a:t>créateurs</a:t>
            </a:r>
          </a:p>
          <a:p>
            <a:pPr lvl="1"/>
            <a:r>
              <a:rPr lang="fr-FR" sz="1800" dirty="0" smtClean="0"/>
              <a:t>Les </a:t>
            </a:r>
            <a:r>
              <a:rPr lang="fr-FR" sz="1800" dirty="0"/>
              <a:t>droits des créateurs prévalent sur les droits des utilisateurs en </a:t>
            </a:r>
            <a:r>
              <a:rPr lang="fr-FR" sz="1800" dirty="0" smtClean="0"/>
              <a:t>éducation</a:t>
            </a:r>
          </a:p>
          <a:p>
            <a:pPr lvl="1"/>
            <a:r>
              <a:rPr lang="fr-FR" sz="1800" b="1" dirty="0" smtClean="0">
                <a:solidFill>
                  <a:srgbClr val="879F3D"/>
                </a:solidFill>
              </a:rPr>
              <a:t>Les </a:t>
            </a:r>
            <a:r>
              <a:rPr lang="fr-FR" sz="1800" b="1" dirty="0">
                <a:solidFill>
                  <a:srgbClr val="879F3D"/>
                </a:solidFill>
              </a:rPr>
              <a:t>droits des créateurs doivent être équilibrés avec les droits des utilisateurs en </a:t>
            </a:r>
            <a:r>
              <a:rPr lang="fr-FR" sz="1800" b="1" dirty="0" smtClean="0">
                <a:solidFill>
                  <a:srgbClr val="879F3D"/>
                </a:solidFill>
              </a:rPr>
              <a:t>éducation</a:t>
            </a:r>
          </a:p>
          <a:p>
            <a:pPr lvl="1"/>
            <a:r>
              <a:rPr lang="fr-FR" sz="1800" dirty="0" smtClean="0"/>
              <a:t>Tous </a:t>
            </a:r>
            <a:r>
              <a:rPr lang="fr-FR" sz="1800" dirty="0"/>
              <a:t>les enseignants devraient être libres d'enseigner sans être gênés par une législation compliquée sur les droits d'auteur</a:t>
            </a:r>
          </a:p>
          <a:p>
            <a:endParaRPr lang="en-CA" sz="1800" dirty="0"/>
          </a:p>
        </p:txBody>
      </p:sp>
      <p:sp>
        <p:nvSpPr>
          <p:cNvPr id="3" name="Text Placeholder 2"/>
          <p:cNvSpPr>
            <a:spLocks noGrp="1"/>
          </p:cNvSpPr>
          <p:nvPr>
            <p:ph type="body" sz="quarter" idx="16"/>
          </p:nvPr>
        </p:nvSpPr>
        <p:spPr/>
        <p:txBody>
          <a:bodyPr/>
          <a:lstStyle/>
          <a:p>
            <a:r>
              <a:rPr lang="fr-FR" sz="1800" dirty="0"/>
              <a:t>CMEC est l’acronyme pour :</a:t>
            </a:r>
          </a:p>
          <a:p>
            <a:pPr lvl="1"/>
            <a:r>
              <a:rPr lang="fr-FR" sz="1800" dirty="0"/>
              <a:t>Gestion des droits d'auteur dans l'enseignement au </a:t>
            </a:r>
            <a:r>
              <a:rPr lang="fr-FR" sz="1800" dirty="0" smtClean="0"/>
              <a:t>Canada</a:t>
            </a:r>
          </a:p>
          <a:p>
            <a:pPr lvl="1"/>
            <a:r>
              <a:rPr lang="fr-FR" sz="1800" b="1" dirty="0" smtClean="0">
                <a:solidFill>
                  <a:srgbClr val="879F3D"/>
                </a:solidFill>
              </a:rPr>
              <a:t>Conseil </a:t>
            </a:r>
            <a:r>
              <a:rPr lang="fr-FR" sz="1800" b="1" dirty="0">
                <a:solidFill>
                  <a:srgbClr val="879F3D"/>
                </a:solidFill>
              </a:rPr>
              <a:t>des ministres de l'éducation du </a:t>
            </a:r>
            <a:r>
              <a:rPr lang="fr-FR" sz="1800" b="1" dirty="0" smtClean="0">
                <a:solidFill>
                  <a:srgbClr val="879F3D"/>
                </a:solidFill>
              </a:rPr>
              <a:t>Canada</a:t>
            </a:r>
          </a:p>
          <a:p>
            <a:pPr lvl="1"/>
            <a:r>
              <a:rPr lang="fr-FR" sz="1800" dirty="0" smtClean="0"/>
              <a:t>Ministres </a:t>
            </a:r>
            <a:r>
              <a:rPr lang="fr-FR" sz="1800" dirty="0"/>
              <a:t>canadiens de l'éducation et du droit </a:t>
            </a:r>
            <a:r>
              <a:rPr lang="fr-FR" sz="1800" dirty="0" smtClean="0"/>
              <a:t>d'auteur</a:t>
            </a:r>
          </a:p>
          <a:p>
            <a:pPr lvl="1"/>
            <a:r>
              <a:rPr lang="fr-FR" sz="1800" dirty="0" smtClean="0"/>
              <a:t>C’est </a:t>
            </a:r>
            <a:r>
              <a:rPr lang="fr-FR" sz="1800" dirty="0"/>
              <a:t>Mec la personne</a:t>
            </a:r>
          </a:p>
          <a:p>
            <a:endParaRPr lang="en-CA" sz="1800" dirty="0"/>
          </a:p>
        </p:txBody>
      </p:sp>
    </p:spTree>
    <p:extLst>
      <p:ext uri="{BB962C8B-B14F-4D97-AF65-F5344CB8AC3E}">
        <p14:creationId xmlns:p14="http://schemas.microsoft.com/office/powerpoint/2010/main" val="256363943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a:xfrm>
            <a:off x="6705600" y="1831975"/>
            <a:ext cx="4761484" cy="4351338"/>
          </a:xfrm>
        </p:spPr>
        <p:txBody>
          <a:bodyPr/>
          <a:lstStyle/>
          <a:p>
            <a:pPr>
              <a:buFont typeface="+mj-lt"/>
              <a:buAutoNum type="arabicPeriod" startAt="4"/>
            </a:pPr>
            <a:r>
              <a:rPr lang="fr-FR" sz="1800" dirty="0"/>
              <a:t>Les enseignants doivent se conformer aux directives du CMEC en matière de droits d'auteur, à moins que leur division scolaire locale ne dispose de directives plus strictes en la matière.</a:t>
            </a:r>
          </a:p>
          <a:p>
            <a:pPr lvl="1"/>
            <a:r>
              <a:rPr lang="fr-FR" sz="1800" b="1" dirty="0" smtClean="0">
                <a:solidFill>
                  <a:srgbClr val="879F3D"/>
                </a:solidFill>
              </a:rPr>
              <a:t>Vrai</a:t>
            </a:r>
          </a:p>
          <a:p>
            <a:pPr lvl="1"/>
            <a:r>
              <a:rPr lang="fr-FR" sz="1800" dirty="0" smtClean="0"/>
              <a:t>Faux</a:t>
            </a:r>
            <a:endParaRPr lang="fr-FR" sz="1800" dirty="0"/>
          </a:p>
          <a:p>
            <a:pPr>
              <a:buAutoNum type="arabicPeriod" startAt="4"/>
            </a:pPr>
            <a:endParaRPr lang="en-CA" sz="1800" dirty="0"/>
          </a:p>
        </p:txBody>
      </p:sp>
      <p:sp>
        <p:nvSpPr>
          <p:cNvPr id="3" name="Text Placeholder 2"/>
          <p:cNvSpPr>
            <a:spLocks noGrp="1"/>
          </p:cNvSpPr>
          <p:nvPr>
            <p:ph type="body" sz="quarter" idx="16"/>
          </p:nvPr>
        </p:nvSpPr>
        <p:spPr>
          <a:xfrm>
            <a:off x="808101" y="1838071"/>
            <a:ext cx="5897499" cy="4351338"/>
          </a:xfrm>
        </p:spPr>
        <p:txBody>
          <a:bodyPr/>
          <a:lstStyle/>
          <a:p>
            <a:pPr>
              <a:buFont typeface="+mj-lt"/>
              <a:buAutoNum type="arabicPeriod" startAt="3"/>
            </a:pPr>
            <a:r>
              <a:rPr lang="fr-FR" sz="1800" dirty="0"/>
              <a:t>L'utilisation équitable... [Cochez toutes les cases qui </a:t>
            </a:r>
            <a:r>
              <a:rPr lang="fr-FR" sz="1800" dirty="0" smtClean="0"/>
              <a:t>s'appliquent]</a:t>
            </a:r>
          </a:p>
          <a:p>
            <a:pPr lvl="1"/>
            <a:r>
              <a:rPr lang="fr-FR" sz="1800" b="1" dirty="0" smtClean="0">
                <a:solidFill>
                  <a:srgbClr val="879F3D"/>
                </a:solidFill>
              </a:rPr>
              <a:t>est une exception à la loi canadienne sur le droit d'auteur</a:t>
            </a:r>
          </a:p>
          <a:p>
            <a:pPr lvl="1"/>
            <a:r>
              <a:rPr lang="fr-FR" sz="1800" b="1" dirty="0" smtClean="0">
                <a:solidFill>
                  <a:srgbClr val="879F3D"/>
                </a:solidFill>
              </a:rPr>
              <a:t>est </a:t>
            </a:r>
            <a:r>
              <a:rPr lang="fr-FR" sz="1800" b="1" dirty="0">
                <a:solidFill>
                  <a:srgbClr val="879F3D"/>
                </a:solidFill>
              </a:rPr>
              <a:t>le droit de reproduire et d'utiliser des œuvres protégées par le droit d'auteur, à certaines fins précises et dans des limites raisonnables, sans autorisation ni </a:t>
            </a:r>
            <a:r>
              <a:rPr lang="fr-FR" sz="1800" b="1" dirty="0" smtClean="0">
                <a:solidFill>
                  <a:srgbClr val="879F3D"/>
                </a:solidFill>
              </a:rPr>
              <a:t>paiement</a:t>
            </a:r>
          </a:p>
          <a:p>
            <a:pPr lvl="1"/>
            <a:r>
              <a:rPr lang="fr-FR" sz="1800" dirty="0" smtClean="0"/>
              <a:t>signifie </a:t>
            </a:r>
            <a:r>
              <a:rPr lang="fr-FR" sz="1800" dirty="0"/>
              <a:t>que tous les joueurs ont un nombre égal de cartes pour commencer une partie </a:t>
            </a:r>
            <a:endParaRPr lang="fr-FR" sz="1800" dirty="0" smtClean="0"/>
          </a:p>
          <a:p>
            <a:pPr lvl="1"/>
            <a:r>
              <a:rPr lang="fr-FR" sz="1800" b="1" dirty="0" smtClean="0">
                <a:solidFill>
                  <a:srgbClr val="879F3D"/>
                </a:solidFill>
              </a:rPr>
              <a:t>peut </a:t>
            </a:r>
            <a:r>
              <a:rPr lang="fr-FR" sz="1800" b="1" dirty="0">
                <a:solidFill>
                  <a:srgbClr val="879F3D"/>
                </a:solidFill>
              </a:rPr>
              <a:t>permettre l'utilisation gratuite de "courts extraits" d'œuvres protégées par le droit </a:t>
            </a:r>
            <a:r>
              <a:rPr lang="fr-FR" sz="1800" b="1" dirty="0" smtClean="0">
                <a:solidFill>
                  <a:srgbClr val="879F3D"/>
                </a:solidFill>
              </a:rPr>
              <a:t>d'auteur </a:t>
            </a:r>
            <a:r>
              <a:rPr lang="fr-FR" sz="1800" b="1" dirty="0">
                <a:solidFill>
                  <a:srgbClr val="879F3D"/>
                </a:solidFill>
              </a:rPr>
              <a:t>dans les salles de </a:t>
            </a:r>
            <a:r>
              <a:rPr lang="fr-FR" sz="1800" b="1" dirty="0" smtClean="0">
                <a:solidFill>
                  <a:srgbClr val="879F3D"/>
                </a:solidFill>
              </a:rPr>
              <a:t>classe</a:t>
            </a:r>
          </a:p>
          <a:p>
            <a:pPr lvl="1"/>
            <a:r>
              <a:rPr lang="fr-FR" sz="1800" dirty="0" smtClean="0"/>
              <a:t>a </a:t>
            </a:r>
            <a:r>
              <a:rPr lang="fr-FR" sz="1800" dirty="0"/>
              <a:t>pour but d'apaiser les craintes des enseignants en matière de droits d'auteur</a:t>
            </a:r>
          </a:p>
          <a:p>
            <a:pPr>
              <a:buAutoNum type="arabicPeriod" startAt="3"/>
            </a:pPr>
            <a:endParaRPr lang="en-CA" sz="1800" dirty="0"/>
          </a:p>
        </p:txBody>
      </p:sp>
    </p:spTree>
    <p:extLst>
      <p:ext uri="{BB962C8B-B14F-4D97-AF65-F5344CB8AC3E}">
        <p14:creationId xmlns:p14="http://schemas.microsoft.com/office/powerpoint/2010/main" val="265529444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6"/>
          </p:nvPr>
        </p:nvSpPr>
        <p:spPr>
          <a:xfrm>
            <a:off x="808101" y="1838071"/>
            <a:ext cx="5884799" cy="4351338"/>
          </a:xfrm>
        </p:spPr>
        <p:txBody>
          <a:bodyPr/>
          <a:lstStyle/>
          <a:p>
            <a:pPr>
              <a:buFont typeface="+mj-lt"/>
              <a:buAutoNum type="arabicPeriod" startAt="5"/>
            </a:pPr>
            <a:r>
              <a:rPr lang="fr-FR" sz="1800" dirty="0"/>
              <a:t>Le CMEC possède un site web contenant de nombreuses ressources pour aider les enseignants à déterminer quand ils peuvent utiliser une œuvre protégée par le droit d'auteur. Ces ressources sont les suivantes : [Cochez toutes les cases qui s'appliquent]</a:t>
            </a:r>
          </a:p>
          <a:p>
            <a:pPr lvl="1"/>
            <a:r>
              <a:rPr lang="fr-FR" sz="1800" b="1" dirty="0">
                <a:solidFill>
                  <a:srgbClr val="879F3D"/>
                </a:solidFill>
              </a:rPr>
              <a:t>Un outil de décision sur l'utilisation </a:t>
            </a:r>
            <a:r>
              <a:rPr lang="fr-FR" sz="1800" b="1" dirty="0" smtClean="0">
                <a:solidFill>
                  <a:srgbClr val="879F3D"/>
                </a:solidFill>
              </a:rPr>
              <a:t>équitable</a:t>
            </a:r>
          </a:p>
          <a:p>
            <a:pPr lvl="1"/>
            <a:r>
              <a:rPr lang="fr-FR" sz="1800" b="1" dirty="0" smtClean="0">
                <a:solidFill>
                  <a:srgbClr val="879F3D"/>
                </a:solidFill>
              </a:rPr>
              <a:t>Une </a:t>
            </a:r>
            <a:r>
              <a:rPr lang="fr-FR" sz="1800" b="1" dirty="0">
                <a:solidFill>
                  <a:srgbClr val="879F3D"/>
                </a:solidFill>
              </a:rPr>
              <a:t>liste de contrôle de </a:t>
            </a:r>
            <a:r>
              <a:rPr lang="fr-FR" sz="1800" b="1" dirty="0" smtClean="0">
                <a:solidFill>
                  <a:srgbClr val="879F3D"/>
                </a:solidFill>
              </a:rPr>
              <a:t>conformité</a:t>
            </a:r>
          </a:p>
          <a:p>
            <a:pPr lvl="1"/>
            <a:r>
              <a:rPr lang="fr-FR" sz="1800" b="1" i="1" dirty="0" smtClean="0">
                <a:solidFill>
                  <a:srgbClr val="879F3D"/>
                </a:solidFill>
              </a:rPr>
              <a:t>Le </a:t>
            </a:r>
            <a:r>
              <a:rPr lang="fr-FR" sz="1800" b="1" i="1" dirty="0">
                <a:solidFill>
                  <a:srgbClr val="879F3D"/>
                </a:solidFill>
              </a:rPr>
              <a:t>droit d'auteur... ça </a:t>
            </a:r>
            <a:r>
              <a:rPr lang="fr-FR" sz="1800" b="1" i="1" dirty="0" smtClean="0">
                <a:solidFill>
                  <a:srgbClr val="879F3D"/>
                </a:solidFill>
              </a:rPr>
              <a:t>compte!</a:t>
            </a:r>
          </a:p>
          <a:p>
            <a:pPr lvl="1"/>
            <a:r>
              <a:rPr lang="fr-FR" sz="1800" dirty="0" smtClean="0"/>
              <a:t>Un </a:t>
            </a:r>
            <a:r>
              <a:rPr lang="fr-FR" sz="1800" dirty="0" err="1"/>
              <a:t>chatbot</a:t>
            </a:r>
            <a:r>
              <a:rPr lang="fr-FR" sz="1800" dirty="0"/>
              <a:t> basé sur l'IA qui accepte en entrée toute œuvre numérisée protégée </a:t>
            </a:r>
            <a:r>
              <a:rPr lang="fr-FR" sz="1800" dirty="0" smtClean="0"/>
              <a:t>par </a:t>
            </a:r>
            <a:r>
              <a:rPr lang="fr-FR" sz="1800" dirty="0"/>
              <a:t>le droit </a:t>
            </a:r>
            <a:r>
              <a:rPr lang="fr-FR" sz="1800" dirty="0" smtClean="0"/>
              <a:t>d'auteur</a:t>
            </a:r>
          </a:p>
          <a:p>
            <a:pPr lvl="1"/>
            <a:r>
              <a:rPr lang="fr-FR" sz="1800" dirty="0" smtClean="0"/>
              <a:t>Une </a:t>
            </a:r>
            <a:r>
              <a:rPr lang="fr-FR" sz="1800" dirty="0"/>
              <a:t>photo de groupe des ministres de l'éducation de toutes les provinces et de tous les territoires</a:t>
            </a:r>
          </a:p>
          <a:p>
            <a:pPr>
              <a:buAutoNum type="arabicPeriod" startAt="5"/>
            </a:pPr>
            <a:endParaRPr lang="fr-FR" sz="1800" dirty="0"/>
          </a:p>
          <a:p>
            <a:pPr>
              <a:buAutoNum type="arabicPeriod" startAt="5"/>
            </a:pPr>
            <a:endParaRPr lang="en-CA" sz="1800" dirty="0"/>
          </a:p>
        </p:txBody>
      </p:sp>
    </p:spTree>
    <p:extLst>
      <p:ext uri="{BB962C8B-B14F-4D97-AF65-F5344CB8AC3E}">
        <p14:creationId xmlns:p14="http://schemas.microsoft.com/office/powerpoint/2010/main" val="286246109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a:lstStyle/>
          <a:p>
            <a:pPr lvl="0">
              <a:lnSpc>
                <a:spcPct val="100000"/>
              </a:lnSpc>
              <a:spcBef>
                <a:spcPts val="1200"/>
              </a:spcBef>
              <a:buClr>
                <a:srgbClr val="757070"/>
              </a:buClr>
              <a:buSzPts val="2000"/>
            </a:pPr>
            <a:r>
              <a:rPr lang="fr-FR" sz="1800" dirty="0">
                <a:solidFill>
                  <a:schemeClr val="tx1"/>
                </a:solidFill>
              </a:rPr>
              <a:t>Athabasca </a:t>
            </a:r>
            <a:r>
              <a:rPr lang="fr-FR" sz="1800" dirty="0" err="1">
                <a:solidFill>
                  <a:schemeClr val="tx1"/>
                </a:solidFill>
              </a:rPr>
              <a:t>University</a:t>
            </a:r>
            <a:r>
              <a:rPr lang="fr-FR" sz="1800" dirty="0">
                <a:solidFill>
                  <a:schemeClr val="tx1"/>
                </a:solidFill>
              </a:rPr>
              <a:t>. (</a:t>
            </a:r>
            <a:r>
              <a:rPr lang="fr-FR" sz="1800" dirty="0" err="1">
                <a:solidFill>
                  <a:schemeClr val="tx1"/>
                </a:solidFill>
              </a:rPr>
              <a:t>s.d</a:t>
            </a:r>
            <a:r>
              <a:rPr lang="fr-FR" sz="1800" dirty="0">
                <a:solidFill>
                  <a:schemeClr val="tx1"/>
                </a:solidFill>
              </a:rPr>
              <a:t>.). </a:t>
            </a:r>
            <a:r>
              <a:rPr lang="fr-FR" sz="1800" i="1" dirty="0" err="1">
                <a:solidFill>
                  <a:schemeClr val="tx1"/>
                </a:solidFill>
              </a:rPr>
              <a:t>Multiply</a:t>
            </a:r>
            <a:r>
              <a:rPr lang="fr-FR" sz="1800" i="1" dirty="0">
                <a:solidFill>
                  <a:schemeClr val="tx1"/>
                </a:solidFill>
              </a:rPr>
              <a:t> K-12 OER Project</a:t>
            </a:r>
            <a:r>
              <a:rPr lang="fr-FR" sz="1800" dirty="0">
                <a:solidFill>
                  <a:schemeClr val="tx1"/>
                </a:solidFill>
              </a:rPr>
              <a:t>. </a:t>
            </a:r>
            <a:r>
              <a:rPr lang="fr-FR" sz="1800" u="sng" dirty="0">
                <a:solidFill>
                  <a:schemeClr val="tx1"/>
                </a:solidFill>
                <a:hlinkClick r:id="rId2"/>
              </a:rPr>
              <a:t>http://bolt.athabascau.ca/index.php/oer/multiply-k-12-alberta-oer-project/</a:t>
            </a:r>
            <a:r>
              <a:rPr lang="fr-FR" sz="1800" dirty="0">
                <a:solidFill>
                  <a:schemeClr val="tx1"/>
                </a:solidFill>
              </a:rPr>
              <a:t> </a:t>
            </a:r>
          </a:p>
          <a:p>
            <a:pPr lvl="0">
              <a:lnSpc>
                <a:spcPct val="100000"/>
              </a:lnSpc>
              <a:spcBef>
                <a:spcPts val="1200"/>
              </a:spcBef>
              <a:buSzPts val="2000"/>
            </a:pPr>
            <a:r>
              <a:rPr lang="fr-FR" sz="1800" dirty="0">
                <a:solidFill>
                  <a:schemeClr val="tx1"/>
                </a:solidFill>
              </a:rPr>
              <a:t>Conseil des ministres de l'Éducation (Canada) [CMEC]. (2019). </a:t>
            </a:r>
            <a:r>
              <a:rPr lang="fr-FR" sz="1800" i="1" dirty="0">
                <a:solidFill>
                  <a:schemeClr val="tx1"/>
                </a:solidFill>
              </a:rPr>
              <a:t>Utilisation équitable</a:t>
            </a:r>
            <a:r>
              <a:rPr lang="fr-FR" sz="1800" dirty="0">
                <a:solidFill>
                  <a:schemeClr val="tx1"/>
                </a:solidFill>
              </a:rPr>
              <a:t>. Repéré à </a:t>
            </a:r>
            <a:r>
              <a:rPr lang="fr-FR" sz="1800" u="sng" dirty="0">
                <a:solidFill>
                  <a:schemeClr val="tx1"/>
                </a:solidFill>
                <a:hlinkClick r:id="rId3"/>
              </a:rPr>
              <a:t>https://www.cmec.ca/docs/copyright/CMEC_POSTER_FDG_FR.pdf</a:t>
            </a:r>
            <a:endParaRPr lang="fr-FR" sz="1800" u="sng" dirty="0">
              <a:solidFill>
                <a:schemeClr val="tx1"/>
              </a:solidFill>
            </a:endParaRPr>
          </a:p>
          <a:p>
            <a:pPr lvl="0">
              <a:lnSpc>
                <a:spcPct val="100000"/>
              </a:lnSpc>
              <a:spcBef>
                <a:spcPts val="1200"/>
              </a:spcBef>
              <a:buSzPts val="2000"/>
            </a:pPr>
            <a:r>
              <a:rPr lang="fr-FR" sz="1800" dirty="0">
                <a:solidFill>
                  <a:schemeClr val="tx1"/>
                </a:solidFill>
              </a:rPr>
              <a:t>CMEC. (</a:t>
            </a:r>
            <a:r>
              <a:rPr lang="fr-FR" sz="1800" dirty="0" err="1">
                <a:solidFill>
                  <a:schemeClr val="tx1"/>
                </a:solidFill>
              </a:rPr>
              <a:t>s.d</a:t>
            </a:r>
            <a:r>
              <a:rPr lang="fr-FR" sz="1800" dirty="0">
                <a:solidFill>
                  <a:schemeClr val="tx1"/>
                </a:solidFill>
              </a:rPr>
              <a:t>.). </a:t>
            </a:r>
            <a:r>
              <a:rPr lang="fr-FR" sz="1800" i="1" dirty="0">
                <a:solidFill>
                  <a:schemeClr val="tx1"/>
                </a:solidFill>
              </a:rPr>
              <a:t>Outil de décision sur l’utilisation équitable</a:t>
            </a:r>
            <a:r>
              <a:rPr lang="fr-FR" sz="1800" dirty="0">
                <a:solidFill>
                  <a:schemeClr val="tx1"/>
                </a:solidFill>
              </a:rPr>
              <a:t>. </a:t>
            </a:r>
            <a:r>
              <a:rPr lang="fr-FR" sz="1800" u="sng" dirty="0">
                <a:solidFill>
                  <a:schemeClr val="tx1"/>
                </a:solidFill>
                <a:hlinkClick r:id="rId4"/>
              </a:rPr>
              <a:t>https://www.outildecisionutilisationequitable.ca/DecisionTool/</a:t>
            </a:r>
            <a:endParaRPr lang="fr-FR" sz="1800" u="sng" dirty="0">
              <a:solidFill>
                <a:schemeClr val="tx1"/>
              </a:solidFill>
            </a:endParaRPr>
          </a:p>
          <a:p>
            <a:pPr lvl="0">
              <a:lnSpc>
                <a:spcPct val="100000"/>
              </a:lnSpc>
              <a:spcBef>
                <a:spcPts val="1200"/>
              </a:spcBef>
              <a:buSzPts val="1800"/>
            </a:pPr>
            <a:r>
              <a:rPr lang="fr-FR" sz="1800" dirty="0">
                <a:solidFill>
                  <a:schemeClr val="tx1"/>
                </a:solidFill>
              </a:rPr>
              <a:t>Noel, W</a:t>
            </a:r>
            <a:r>
              <a:rPr lang="fr-FR" sz="1800" dirty="0" smtClean="0">
                <a:solidFill>
                  <a:schemeClr val="tx1"/>
                </a:solidFill>
              </a:rPr>
              <a:t>., </a:t>
            </a:r>
            <a:r>
              <a:rPr lang="fr-FR" sz="1800" dirty="0">
                <a:solidFill>
                  <a:schemeClr val="tx1"/>
                </a:solidFill>
              </a:rPr>
              <a:t>et </a:t>
            </a:r>
            <a:r>
              <a:rPr lang="fr-FR" sz="1800" dirty="0" err="1">
                <a:solidFill>
                  <a:schemeClr val="tx1"/>
                </a:solidFill>
              </a:rPr>
              <a:t>Snel</a:t>
            </a:r>
            <a:r>
              <a:rPr lang="fr-FR" sz="1800" dirty="0">
                <a:solidFill>
                  <a:schemeClr val="tx1"/>
                </a:solidFill>
              </a:rPr>
              <a:t>, J. (2022). </a:t>
            </a:r>
            <a:r>
              <a:rPr lang="fr-FR" sz="1800" i="1" dirty="0">
                <a:solidFill>
                  <a:schemeClr val="tx1"/>
                </a:solidFill>
              </a:rPr>
              <a:t>Le droit d’auteur… ça compte! Questions et réponses clés à l’intention du personnel enseignant </a:t>
            </a:r>
            <a:r>
              <a:rPr lang="fr-FR" sz="1800" dirty="0">
                <a:solidFill>
                  <a:schemeClr val="tx1"/>
                </a:solidFill>
              </a:rPr>
              <a:t>(5e éd.). [PDF]. Conseil des ministres de l’Éducation (Canada). Repéré à </a:t>
            </a:r>
            <a:r>
              <a:rPr lang="fr-FR" sz="1800" u="sng" dirty="0">
                <a:solidFill>
                  <a:schemeClr val="tx1"/>
                </a:solidFill>
                <a:hlinkClick r:id="rId5"/>
              </a:rPr>
              <a:t>http://cmec.ca/Publications/Lists/Publications/Attachments/291/Le%20droit%20dauteur%20ca%20compte%205e%20edition%20FINAL%20FR.pdf</a:t>
            </a:r>
            <a:endParaRPr lang="fr-FR" sz="1800" u="sng" dirty="0">
              <a:solidFill>
                <a:schemeClr val="tx1"/>
              </a:solidFill>
            </a:endParaRPr>
          </a:p>
          <a:p>
            <a:pPr lvl="0">
              <a:lnSpc>
                <a:spcPct val="100000"/>
              </a:lnSpc>
              <a:spcBef>
                <a:spcPts val="1200"/>
              </a:spcBef>
              <a:buSzPts val="2000"/>
            </a:pPr>
            <a:r>
              <a:rPr lang="fr-FR" sz="1800" dirty="0">
                <a:solidFill>
                  <a:schemeClr val="tx1"/>
                </a:solidFill>
              </a:rPr>
              <a:t>OER Commons. (</a:t>
            </a:r>
            <a:r>
              <a:rPr lang="fr-FR" sz="1800" dirty="0" err="1">
                <a:solidFill>
                  <a:schemeClr val="tx1"/>
                </a:solidFill>
              </a:rPr>
              <a:t>s.d</a:t>
            </a:r>
            <a:r>
              <a:rPr lang="fr-FR" sz="1800" dirty="0">
                <a:solidFill>
                  <a:schemeClr val="tx1"/>
                </a:solidFill>
              </a:rPr>
              <a:t>.). </a:t>
            </a:r>
            <a:r>
              <a:rPr lang="fr-FR" sz="1800" i="1" dirty="0">
                <a:solidFill>
                  <a:schemeClr val="tx1"/>
                </a:solidFill>
              </a:rPr>
              <a:t>K-12 </a:t>
            </a:r>
            <a:r>
              <a:rPr lang="fr-FR" sz="1800" i="1" dirty="0" err="1">
                <a:solidFill>
                  <a:schemeClr val="tx1"/>
                </a:solidFill>
              </a:rPr>
              <a:t>Remote</a:t>
            </a:r>
            <a:r>
              <a:rPr lang="fr-FR" sz="1800" i="1" dirty="0">
                <a:solidFill>
                  <a:schemeClr val="tx1"/>
                </a:solidFill>
              </a:rPr>
              <a:t> Learning</a:t>
            </a:r>
            <a:r>
              <a:rPr lang="fr-FR" sz="1800" dirty="0">
                <a:solidFill>
                  <a:schemeClr val="tx1"/>
                </a:solidFill>
              </a:rPr>
              <a:t>. Repéré à </a:t>
            </a:r>
            <a:r>
              <a:rPr lang="fr-FR" sz="1800" u="sng" dirty="0">
                <a:solidFill>
                  <a:schemeClr val="tx1"/>
                </a:solidFill>
                <a:hlinkClick r:id="rId6"/>
              </a:rPr>
              <a:t>https://</a:t>
            </a:r>
            <a:r>
              <a:rPr lang="fr-FR" sz="1800" u="sng" dirty="0" smtClean="0">
                <a:solidFill>
                  <a:schemeClr val="tx1"/>
                </a:solidFill>
                <a:hlinkClick r:id="rId6"/>
              </a:rPr>
              <a:t>www.oercommons.org/hubs/k12</a:t>
            </a:r>
            <a:endParaRPr lang="en-CA" sz="1800" dirty="0"/>
          </a:p>
        </p:txBody>
      </p:sp>
    </p:spTree>
    <p:extLst>
      <p:ext uri="{BB962C8B-B14F-4D97-AF65-F5344CB8AC3E}">
        <p14:creationId xmlns:p14="http://schemas.microsoft.com/office/powerpoint/2010/main" val="263051170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a:xfrm>
            <a:off x="851192" y="1622197"/>
            <a:ext cx="10502608" cy="4250430"/>
          </a:xfrm>
        </p:spPr>
        <p:txBody>
          <a:bodyPr/>
          <a:lstStyle/>
          <a:p>
            <a:pPr>
              <a:spcBef>
                <a:spcPts val="800"/>
              </a:spcBef>
            </a:pPr>
            <a:r>
              <a:rPr lang="en-CA" sz="1800" dirty="0" err="1" smtClean="0"/>
              <a:t>coffeebeanworks</a:t>
            </a:r>
            <a:r>
              <a:rPr lang="en-CA" sz="1800" dirty="0"/>
              <a:t>. </a:t>
            </a:r>
            <a:r>
              <a:rPr lang="en-CA" sz="1800" dirty="0" smtClean="0"/>
              <a:t>(2017). </a:t>
            </a:r>
            <a:r>
              <a:rPr lang="en-CA" sz="1800" dirty="0"/>
              <a:t>[Taylor]. </a:t>
            </a:r>
            <a:r>
              <a:rPr lang="en-CA" sz="1800" i="1" dirty="0" err="1"/>
              <a:t>Pixabay</a:t>
            </a:r>
            <a:r>
              <a:rPr lang="en-CA" sz="1800" dirty="0"/>
              <a:t>. </a:t>
            </a:r>
            <a:r>
              <a:rPr lang="en-CA" sz="1800" dirty="0" smtClean="0">
                <a:hlinkClick r:id="rId3"/>
              </a:rPr>
              <a:t>https</a:t>
            </a:r>
            <a:r>
              <a:rPr lang="en-CA" sz="1800" dirty="0">
                <a:hlinkClick r:id="rId3"/>
              </a:rPr>
              <a:t>://</a:t>
            </a:r>
            <a:r>
              <a:rPr lang="en-CA" sz="1800" dirty="0" smtClean="0">
                <a:hlinkClick r:id="rId3"/>
              </a:rPr>
              <a:t>pixabay.com/illustrations/avatar-women-girls-faces-portraits-2191931/</a:t>
            </a:r>
            <a:endParaRPr lang="en-CA" sz="1800" dirty="0" smtClean="0"/>
          </a:p>
          <a:p>
            <a:pPr>
              <a:spcBef>
                <a:spcPts val="800"/>
              </a:spcBef>
            </a:pPr>
            <a:r>
              <a:rPr lang="en-CA" sz="1800" dirty="0" err="1" smtClean="0"/>
              <a:t>Bieu</a:t>
            </a:r>
            <a:r>
              <a:rPr lang="en-CA" sz="1800" dirty="0" smtClean="0"/>
              <a:t> </a:t>
            </a:r>
            <a:r>
              <a:rPr lang="en-CA" sz="1800" dirty="0" err="1" smtClean="0"/>
              <a:t>Tuong</a:t>
            </a:r>
            <a:r>
              <a:rPr lang="en-CA" sz="1800" dirty="0" smtClean="0"/>
              <a:t>. (2018). </a:t>
            </a:r>
            <a:r>
              <a:rPr lang="en-CA" sz="1800" dirty="0"/>
              <a:t>School. </a:t>
            </a:r>
            <a:r>
              <a:rPr lang="en-CA" sz="1800" i="1" dirty="0"/>
              <a:t>The Noun Project</a:t>
            </a:r>
            <a:r>
              <a:rPr lang="en-CA" sz="1800" dirty="0"/>
              <a:t>. CC BY. </a:t>
            </a:r>
            <a:r>
              <a:rPr lang="en-CA" sz="1800" dirty="0">
                <a:hlinkClick r:id="rId4"/>
              </a:rPr>
              <a:t>https://</a:t>
            </a:r>
            <a:r>
              <a:rPr lang="en-CA" sz="1800" dirty="0" smtClean="0">
                <a:hlinkClick r:id="rId4"/>
              </a:rPr>
              <a:t>thenounproject.com/icon/school-1983588/</a:t>
            </a:r>
            <a:endParaRPr lang="en-CA" sz="1800" dirty="0" smtClean="0"/>
          </a:p>
          <a:p>
            <a:pPr>
              <a:spcBef>
                <a:spcPts val="800"/>
              </a:spcBef>
            </a:pPr>
            <a:r>
              <a:rPr lang="en-CA" sz="1800" dirty="0" smtClean="0"/>
              <a:t>Universal </a:t>
            </a:r>
            <a:r>
              <a:rPr lang="en-CA" sz="1800" dirty="0"/>
              <a:t>Icons. </a:t>
            </a:r>
            <a:r>
              <a:rPr lang="en-CA" sz="1800" dirty="0" smtClean="0"/>
              <a:t>(2020). </a:t>
            </a:r>
            <a:r>
              <a:rPr lang="en-CA" sz="1800" dirty="0"/>
              <a:t>Calendar. </a:t>
            </a:r>
            <a:r>
              <a:rPr lang="en-CA" sz="1800" i="1" dirty="0"/>
              <a:t>The Noun Project</a:t>
            </a:r>
            <a:r>
              <a:rPr lang="en-CA" sz="1800" dirty="0"/>
              <a:t>. CC BY. </a:t>
            </a:r>
            <a:r>
              <a:rPr lang="en-CA" sz="1800" dirty="0">
                <a:hlinkClick r:id="rId5"/>
              </a:rPr>
              <a:t>https://</a:t>
            </a:r>
            <a:r>
              <a:rPr lang="en-CA" sz="1800" dirty="0" smtClean="0">
                <a:hlinkClick r:id="rId5"/>
              </a:rPr>
              <a:t>thenounproject.com/icon/calendar-3693091/</a:t>
            </a:r>
            <a:endParaRPr lang="en-CA" sz="1800" dirty="0" smtClean="0"/>
          </a:p>
          <a:p>
            <a:pPr>
              <a:spcBef>
                <a:spcPts val="800"/>
              </a:spcBef>
            </a:pPr>
            <a:r>
              <a:rPr lang="en-CA" sz="1800" dirty="0" smtClean="0"/>
              <a:t>Marie </a:t>
            </a:r>
            <a:r>
              <a:rPr lang="en-CA" sz="1800" dirty="0"/>
              <a:t>Van den </a:t>
            </a:r>
            <a:r>
              <a:rPr lang="en-CA" sz="1800" dirty="0" err="1"/>
              <a:t>Broeck</a:t>
            </a:r>
            <a:r>
              <a:rPr lang="en-CA" sz="1800" dirty="0"/>
              <a:t>. </a:t>
            </a:r>
            <a:r>
              <a:rPr lang="en-CA" sz="1800" dirty="0" smtClean="0"/>
              <a:t>(2015). </a:t>
            </a:r>
            <a:r>
              <a:rPr lang="en-CA" sz="1800" dirty="0"/>
              <a:t>Kids. </a:t>
            </a:r>
            <a:r>
              <a:rPr lang="en-CA" sz="1800" i="1" dirty="0"/>
              <a:t>The Noun Project</a:t>
            </a:r>
            <a:r>
              <a:rPr lang="en-CA" sz="1800" dirty="0"/>
              <a:t>. CC BY. </a:t>
            </a:r>
            <a:r>
              <a:rPr lang="en-CA" sz="1800" dirty="0">
                <a:hlinkClick r:id="rId6"/>
              </a:rPr>
              <a:t>https://</a:t>
            </a:r>
            <a:r>
              <a:rPr lang="en-CA" sz="1800" dirty="0" smtClean="0">
                <a:hlinkClick r:id="rId6"/>
              </a:rPr>
              <a:t>thenounproject.com/icon/kids-235684/</a:t>
            </a:r>
            <a:endParaRPr lang="en-CA" sz="1800" dirty="0" smtClean="0"/>
          </a:p>
          <a:p>
            <a:pPr>
              <a:spcBef>
                <a:spcPts val="800"/>
              </a:spcBef>
            </a:pPr>
            <a:r>
              <a:rPr lang="en-CA" sz="1800" dirty="0" err="1" smtClean="0"/>
              <a:t>Guilherme</a:t>
            </a:r>
            <a:r>
              <a:rPr lang="en-CA" sz="1800" dirty="0" smtClean="0"/>
              <a:t> Furtado. (2018). </a:t>
            </a:r>
            <a:r>
              <a:rPr lang="en-CA" sz="1800" dirty="0"/>
              <a:t>Sign. </a:t>
            </a:r>
            <a:r>
              <a:rPr lang="en-CA" sz="1800" i="1" dirty="0"/>
              <a:t>The Noun Project</a:t>
            </a:r>
            <a:r>
              <a:rPr lang="en-CA" sz="1800" dirty="0"/>
              <a:t>. CC BY. </a:t>
            </a:r>
            <a:r>
              <a:rPr lang="en-CA" sz="1800" dirty="0">
                <a:hlinkClick r:id="rId7"/>
              </a:rPr>
              <a:t>https://</a:t>
            </a:r>
            <a:r>
              <a:rPr lang="en-CA" sz="1800" dirty="0" smtClean="0">
                <a:hlinkClick r:id="rId7"/>
              </a:rPr>
              <a:t>thenounproject.com/icon/sign-1859815/</a:t>
            </a:r>
            <a:endParaRPr lang="en-CA" sz="1800" dirty="0" smtClean="0"/>
          </a:p>
          <a:p>
            <a:pPr>
              <a:spcBef>
                <a:spcPts val="800"/>
              </a:spcBef>
            </a:pPr>
            <a:r>
              <a:rPr lang="en-CA" sz="1800" dirty="0" err="1" smtClean="0"/>
              <a:t>coffeebeanworks</a:t>
            </a:r>
            <a:r>
              <a:rPr lang="en-CA" sz="1800" dirty="0"/>
              <a:t>. </a:t>
            </a:r>
            <a:r>
              <a:rPr lang="en-CA" sz="1800" dirty="0" smtClean="0"/>
              <a:t>(2017). </a:t>
            </a:r>
            <a:r>
              <a:rPr lang="en-CA" sz="1800" dirty="0"/>
              <a:t>[</a:t>
            </a:r>
            <a:r>
              <a:rPr lang="en-CA" sz="1800" dirty="0" err="1"/>
              <a:t>Professeur</a:t>
            </a:r>
            <a:r>
              <a:rPr lang="en-CA" sz="1800" dirty="0"/>
              <a:t>]. </a:t>
            </a:r>
            <a:r>
              <a:rPr lang="en-CA" sz="1800" i="1" dirty="0" err="1"/>
              <a:t>Pixabay</a:t>
            </a:r>
            <a:r>
              <a:rPr lang="en-CA" sz="1800" dirty="0"/>
              <a:t>. </a:t>
            </a:r>
            <a:r>
              <a:rPr lang="en-CA" sz="1800" dirty="0" smtClean="0">
                <a:hlinkClick r:id="rId8"/>
              </a:rPr>
              <a:t>https</a:t>
            </a:r>
            <a:r>
              <a:rPr lang="en-CA" sz="1800" dirty="0">
                <a:hlinkClick r:id="rId8"/>
              </a:rPr>
              <a:t>://</a:t>
            </a:r>
            <a:r>
              <a:rPr lang="en-CA" sz="1800" dirty="0" smtClean="0">
                <a:hlinkClick r:id="rId8"/>
              </a:rPr>
              <a:t>pixabay.com/illustrations/avatar-clients-customers-icons-2155431/</a:t>
            </a:r>
            <a:endParaRPr lang="en-CA" sz="1800" dirty="0" smtClean="0"/>
          </a:p>
          <a:p>
            <a:pPr>
              <a:spcBef>
                <a:spcPts val="800"/>
              </a:spcBef>
            </a:pPr>
            <a:r>
              <a:rPr lang="en-CA" sz="1800" dirty="0" err="1" smtClean="0"/>
              <a:t>Massupa</a:t>
            </a:r>
            <a:r>
              <a:rPr lang="en-CA" sz="1800" dirty="0" smtClean="0"/>
              <a:t> </a:t>
            </a:r>
            <a:r>
              <a:rPr lang="en-CA" sz="1800" dirty="0" err="1"/>
              <a:t>Kaewgahya</a:t>
            </a:r>
            <a:r>
              <a:rPr lang="en-CA" sz="1800" dirty="0"/>
              <a:t>. </a:t>
            </a:r>
            <a:r>
              <a:rPr lang="en-CA" sz="1800" dirty="0" smtClean="0"/>
              <a:t>(2018). </a:t>
            </a:r>
            <a:r>
              <a:rPr lang="en-CA" sz="1800" dirty="0"/>
              <a:t>University. </a:t>
            </a:r>
            <a:r>
              <a:rPr lang="en-CA" sz="1800" i="1" dirty="0"/>
              <a:t>The Noun Project</a:t>
            </a:r>
            <a:r>
              <a:rPr lang="en-CA" sz="1800" dirty="0"/>
              <a:t>. CC BY. </a:t>
            </a:r>
            <a:r>
              <a:rPr lang="en-CA" sz="1800" dirty="0">
                <a:hlinkClick r:id="rId9"/>
              </a:rPr>
              <a:t>https://</a:t>
            </a:r>
            <a:r>
              <a:rPr lang="en-CA" sz="1800" dirty="0" smtClean="0">
                <a:hlinkClick r:id="rId9"/>
              </a:rPr>
              <a:t>thenounproject.com/icon/university-1574556/</a:t>
            </a:r>
            <a:endParaRPr lang="en-CA" sz="1800" dirty="0" smtClean="0"/>
          </a:p>
          <a:p>
            <a:pPr>
              <a:spcBef>
                <a:spcPts val="800"/>
              </a:spcBef>
            </a:pPr>
            <a:r>
              <a:rPr lang="en-CA" sz="1800" dirty="0" err="1" smtClean="0"/>
              <a:t>Timo</a:t>
            </a:r>
            <a:r>
              <a:rPr lang="en-CA" sz="1800" dirty="0" smtClean="0"/>
              <a:t> </a:t>
            </a:r>
            <a:r>
              <a:rPr lang="en-CA" sz="1800" dirty="0" err="1"/>
              <a:t>Schmid</a:t>
            </a:r>
            <a:r>
              <a:rPr lang="en-CA" sz="1800" dirty="0"/>
              <a:t>. (2019). Students. </a:t>
            </a:r>
            <a:r>
              <a:rPr lang="en-CA" sz="1800" i="1" dirty="0"/>
              <a:t>The Noun Project</a:t>
            </a:r>
            <a:r>
              <a:rPr lang="en-CA" sz="1800" dirty="0"/>
              <a:t>. CC BY. </a:t>
            </a:r>
            <a:r>
              <a:rPr lang="en-CA" sz="1800" dirty="0">
                <a:hlinkClick r:id="rId10"/>
              </a:rPr>
              <a:t>https://thenounproject.com/icon/students-2506819/</a:t>
            </a:r>
            <a:endParaRPr lang="en-CA" sz="1800" dirty="0"/>
          </a:p>
          <a:p>
            <a:endParaRPr lang="en-CA" sz="1800" dirty="0" smtClean="0"/>
          </a:p>
        </p:txBody>
      </p:sp>
    </p:spTree>
    <p:extLst>
      <p:ext uri="{BB962C8B-B14F-4D97-AF65-F5344CB8AC3E}">
        <p14:creationId xmlns:p14="http://schemas.microsoft.com/office/powerpoint/2010/main" val="160230304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a:xfrm>
            <a:off x="851191" y="1623600"/>
            <a:ext cx="10657185" cy="4250430"/>
          </a:xfrm>
        </p:spPr>
        <p:txBody>
          <a:bodyPr/>
          <a:lstStyle/>
          <a:p>
            <a:pPr>
              <a:spcBef>
                <a:spcPts val="800"/>
              </a:spcBef>
            </a:pPr>
            <a:r>
              <a:rPr lang="en-CA" sz="1800" dirty="0" err="1" smtClean="0"/>
              <a:t>Bence</a:t>
            </a:r>
            <a:r>
              <a:rPr lang="en-CA" sz="1800" dirty="0" smtClean="0"/>
              <a:t> </a:t>
            </a:r>
            <a:r>
              <a:rPr lang="en-CA" sz="1800" dirty="0" err="1"/>
              <a:t>Bezeredy</a:t>
            </a:r>
            <a:r>
              <a:rPr lang="en-CA" sz="1800" dirty="0"/>
              <a:t>. </a:t>
            </a:r>
            <a:r>
              <a:rPr lang="en-CA" sz="1800" dirty="0" smtClean="0"/>
              <a:t>(2017). </a:t>
            </a:r>
            <a:r>
              <a:rPr lang="en-CA" sz="1800" dirty="0"/>
              <a:t>Canada Map. </a:t>
            </a:r>
            <a:r>
              <a:rPr lang="en-CA" sz="1800" i="1" dirty="0"/>
              <a:t>The Noun Project</a:t>
            </a:r>
            <a:r>
              <a:rPr lang="en-CA" sz="1800" dirty="0"/>
              <a:t>. CC BY. </a:t>
            </a:r>
            <a:r>
              <a:rPr lang="en-CA" sz="1800" dirty="0">
                <a:hlinkClick r:id="rId3"/>
              </a:rPr>
              <a:t>https://thenounproject.com/icon/canada-map-1053546</a:t>
            </a:r>
            <a:r>
              <a:rPr lang="en-CA" sz="1800" dirty="0" smtClean="0">
                <a:hlinkClick r:id="rId3"/>
              </a:rPr>
              <a:t>/</a:t>
            </a:r>
            <a:endParaRPr lang="en-CA" sz="1800" dirty="0" smtClean="0"/>
          </a:p>
          <a:p>
            <a:pPr>
              <a:spcBef>
                <a:spcPts val="800"/>
              </a:spcBef>
            </a:pPr>
            <a:r>
              <a:rPr lang="en-CA" sz="1800" dirty="0" err="1" smtClean="0"/>
              <a:t>Kimmi</a:t>
            </a:r>
            <a:r>
              <a:rPr lang="en-CA" sz="1800" dirty="0" smtClean="0"/>
              <a:t> </a:t>
            </a:r>
            <a:r>
              <a:rPr lang="en-CA" sz="1800" dirty="0"/>
              <a:t>Studio. </a:t>
            </a:r>
            <a:r>
              <a:rPr lang="en-CA" sz="1800" dirty="0" smtClean="0"/>
              <a:t>(2017). </a:t>
            </a:r>
            <a:r>
              <a:rPr lang="en-CA" sz="1800" dirty="0"/>
              <a:t>Shield. </a:t>
            </a:r>
            <a:r>
              <a:rPr lang="en-CA" sz="1800" i="1" dirty="0"/>
              <a:t>The Noun Project</a:t>
            </a:r>
            <a:r>
              <a:rPr lang="en-CA" sz="1800" dirty="0"/>
              <a:t>. CC BY. </a:t>
            </a:r>
            <a:r>
              <a:rPr lang="en-CA" sz="1800" dirty="0">
                <a:hlinkClick r:id="rId4"/>
              </a:rPr>
              <a:t>https://thenounproject.com/icon/shield-874630</a:t>
            </a:r>
            <a:r>
              <a:rPr lang="en-CA" sz="1800" dirty="0" smtClean="0">
                <a:hlinkClick r:id="rId4"/>
              </a:rPr>
              <a:t>/</a:t>
            </a:r>
            <a:endParaRPr lang="en-CA" sz="1800" dirty="0" smtClean="0"/>
          </a:p>
          <a:p>
            <a:pPr>
              <a:spcBef>
                <a:spcPts val="800"/>
              </a:spcBef>
            </a:pPr>
            <a:r>
              <a:rPr lang="en-CA" sz="1800" dirty="0" smtClean="0"/>
              <a:t>Kick. (2017). Scale. </a:t>
            </a:r>
            <a:r>
              <a:rPr lang="en-CA" sz="1800" i="1" dirty="0"/>
              <a:t>The Noun Project</a:t>
            </a:r>
            <a:r>
              <a:rPr lang="en-CA" sz="1800" dirty="0"/>
              <a:t>. CC BY. </a:t>
            </a:r>
            <a:r>
              <a:rPr lang="en-CA" sz="1800" dirty="0">
                <a:hlinkClick r:id="rId5"/>
              </a:rPr>
              <a:t>https://thenounproject.com/icon/scale-1320645</a:t>
            </a:r>
            <a:r>
              <a:rPr lang="en-CA" sz="1800" dirty="0" smtClean="0">
                <a:hlinkClick r:id="rId5"/>
              </a:rPr>
              <a:t>/</a:t>
            </a:r>
            <a:endParaRPr lang="en-CA" sz="1800" dirty="0" smtClean="0"/>
          </a:p>
          <a:p>
            <a:pPr>
              <a:spcBef>
                <a:spcPts val="800"/>
              </a:spcBef>
            </a:pPr>
            <a:r>
              <a:rPr lang="en-CA" sz="1800" dirty="0" err="1" smtClean="0"/>
              <a:t>Nithinan</a:t>
            </a:r>
            <a:r>
              <a:rPr lang="en-CA" sz="1800" dirty="0" smtClean="0"/>
              <a:t> </a:t>
            </a:r>
            <a:r>
              <a:rPr lang="en-CA" sz="1800" dirty="0" err="1"/>
              <a:t>Tatah</a:t>
            </a:r>
            <a:r>
              <a:rPr lang="en-CA" sz="1800" dirty="0"/>
              <a:t>. </a:t>
            </a:r>
            <a:r>
              <a:rPr lang="en-CA" sz="1800" dirty="0" smtClean="0"/>
              <a:t>(2019). </a:t>
            </a:r>
            <a:r>
              <a:rPr lang="en-CA" sz="1800" dirty="0"/>
              <a:t>Advocacy. </a:t>
            </a:r>
            <a:r>
              <a:rPr lang="en-CA" sz="1800" i="1" dirty="0"/>
              <a:t>The Noun Project</a:t>
            </a:r>
            <a:r>
              <a:rPr lang="en-CA" sz="1800" dirty="0"/>
              <a:t>. CC BY. </a:t>
            </a:r>
            <a:r>
              <a:rPr lang="en-CA" sz="1800" dirty="0">
                <a:hlinkClick r:id="rId6"/>
              </a:rPr>
              <a:t>https://thenounproject.com/icon/advocacy-2274598</a:t>
            </a:r>
            <a:r>
              <a:rPr lang="en-CA" sz="1800" dirty="0" smtClean="0">
                <a:hlinkClick r:id="rId6"/>
              </a:rPr>
              <a:t>/</a:t>
            </a:r>
            <a:endParaRPr lang="en-CA" sz="1800" dirty="0" smtClean="0"/>
          </a:p>
          <a:p>
            <a:pPr>
              <a:spcBef>
                <a:spcPts val="800"/>
              </a:spcBef>
            </a:pPr>
            <a:r>
              <a:rPr lang="en-CA" sz="1800" dirty="0" smtClean="0"/>
              <a:t> Dave </a:t>
            </a:r>
            <a:r>
              <a:rPr lang="en-CA" sz="1800" dirty="0"/>
              <a:t>Dawson. </a:t>
            </a:r>
            <a:r>
              <a:rPr lang="en-CA" sz="1800" dirty="0" smtClean="0"/>
              <a:t>(2017). </a:t>
            </a:r>
            <a:r>
              <a:rPr lang="en-CA" sz="1800" dirty="0"/>
              <a:t>Alberta. </a:t>
            </a:r>
            <a:r>
              <a:rPr lang="en-CA" sz="1800" i="1" dirty="0"/>
              <a:t>The Noun Project</a:t>
            </a:r>
            <a:r>
              <a:rPr lang="en-CA" sz="1800" dirty="0"/>
              <a:t>. CC BY. </a:t>
            </a:r>
            <a:r>
              <a:rPr lang="en-CA" sz="1800" dirty="0">
                <a:hlinkClick r:id="rId7"/>
              </a:rPr>
              <a:t>https://</a:t>
            </a:r>
            <a:r>
              <a:rPr lang="en-CA" sz="1800" dirty="0" smtClean="0">
                <a:hlinkClick r:id="rId7"/>
              </a:rPr>
              <a:t>thenounproject.com/icon/alberta-996912/</a:t>
            </a:r>
            <a:endParaRPr lang="en-CA" sz="1800" dirty="0" smtClean="0"/>
          </a:p>
          <a:p>
            <a:pPr>
              <a:spcBef>
                <a:spcPts val="800"/>
              </a:spcBef>
            </a:pPr>
            <a:r>
              <a:rPr lang="en-US" sz="1800" dirty="0" err="1" smtClean="0"/>
              <a:t>Clker</a:t>
            </a:r>
            <a:r>
              <a:rPr lang="en-US" sz="1800" dirty="0" smtClean="0"/>
              <a:t>-Free-Vector-Images</a:t>
            </a:r>
            <a:r>
              <a:rPr lang="en-US" sz="1800" dirty="0"/>
              <a:t>. </a:t>
            </a:r>
            <a:r>
              <a:rPr lang="en-US" sz="1800" dirty="0" smtClean="0"/>
              <a:t>(2012). </a:t>
            </a:r>
            <a:r>
              <a:rPr lang="en-US" sz="1800" dirty="0"/>
              <a:t>Lawyer. </a:t>
            </a:r>
            <a:r>
              <a:rPr lang="en-US" sz="1800" i="1" dirty="0" err="1"/>
              <a:t>Pixabay</a:t>
            </a:r>
            <a:r>
              <a:rPr lang="en-US" sz="1800" dirty="0"/>
              <a:t>. </a:t>
            </a:r>
            <a:r>
              <a:rPr lang="en-US" sz="1800" u="sng" dirty="0" smtClean="0">
                <a:solidFill>
                  <a:schemeClr val="hlink"/>
                </a:solidFill>
                <a:hlinkClick r:id="rId8"/>
              </a:rPr>
              <a:t>https</a:t>
            </a:r>
            <a:r>
              <a:rPr lang="en-US" sz="1800" u="sng" dirty="0">
                <a:solidFill>
                  <a:schemeClr val="hlink"/>
                </a:solidFill>
                <a:hlinkClick r:id="rId8"/>
              </a:rPr>
              <a:t>://</a:t>
            </a:r>
            <a:r>
              <a:rPr lang="en-US" sz="1800" u="sng" dirty="0" smtClean="0">
                <a:solidFill>
                  <a:schemeClr val="hlink"/>
                </a:solidFill>
                <a:hlinkClick r:id="rId8"/>
              </a:rPr>
              <a:t>pixabay.com/vectors/lawyer-attorney-barrister-judge-28838/</a:t>
            </a:r>
            <a:endParaRPr lang="en-US" sz="1800" u="sng" dirty="0" smtClean="0">
              <a:solidFill>
                <a:schemeClr val="hlink"/>
              </a:solidFill>
            </a:endParaRPr>
          </a:p>
          <a:p>
            <a:pPr>
              <a:spcBef>
                <a:spcPts val="800"/>
              </a:spcBef>
            </a:pPr>
            <a:r>
              <a:rPr lang="en-US" sz="1800" dirty="0" smtClean="0"/>
              <a:t>Icon Sea. (2015). </a:t>
            </a:r>
            <a:r>
              <a:rPr lang="en-US" sz="1800" dirty="0"/>
              <a:t>Building. </a:t>
            </a:r>
            <a:r>
              <a:rPr lang="en-US" sz="1800" i="1" dirty="0" smtClean="0"/>
              <a:t>The </a:t>
            </a:r>
            <a:r>
              <a:rPr lang="en-US" sz="1800" i="1" dirty="0"/>
              <a:t>Noun Project. </a:t>
            </a:r>
            <a:r>
              <a:rPr lang="en-US" sz="1800" i="1" dirty="0">
                <a:hlinkClick r:id="rId9"/>
              </a:rPr>
              <a:t>https://thenounproject.com/icon/building-164596</a:t>
            </a:r>
            <a:r>
              <a:rPr lang="en-US" sz="1800" i="1" dirty="0" smtClean="0">
                <a:hlinkClick r:id="rId9"/>
              </a:rPr>
              <a:t>/</a:t>
            </a:r>
            <a:endParaRPr lang="en-US" sz="1800" i="1" dirty="0" smtClean="0"/>
          </a:p>
          <a:p>
            <a:pPr>
              <a:spcBef>
                <a:spcPts val="800"/>
              </a:spcBef>
            </a:pPr>
            <a:r>
              <a:rPr lang="en-US" sz="1800" dirty="0"/>
              <a:t>Dig deeper. (2017). [</a:t>
            </a:r>
            <a:r>
              <a:rPr lang="en-US" sz="1800" dirty="0" err="1"/>
              <a:t>Cour</a:t>
            </a:r>
            <a:r>
              <a:rPr lang="en-US" sz="1800" dirty="0"/>
              <a:t> </a:t>
            </a:r>
            <a:r>
              <a:rPr lang="en-US" sz="1800" dirty="0" err="1"/>
              <a:t>suprême</a:t>
            </a:r>
            <a:r>
              <a:rPr lang="en-US" sz="1800" dirty="0"/>
              <a:t> du Canada]. </a:t>
            </a:r>
            <a:r>
              <a:rPr lang="en-US" sz="1800" i="1" dirty="0"/>
              <a:t>Wikimedia Commons</a:t>
            </a:r>
            <a:r>
              <a:rPr lang="en-US" sz="1800" dirty="0"/>
              <a:t>. CC BY. </a:t>
            </a:r>
            <a:r>
              <a:rPr lang="en-US" sz="1800" dirty="0">
                <a:hlinkClick r:id="rId10"/>
              </a:rPr>
              <a:t>https://commons.wikimedia.org/wiki/File:Supreme_court_of_Canada_in_summer.jpg</a:t>
            </a:r>
            <a:endParaRPr lang="en-US" sz="1800" dirty="0"/>
          </a:p>
          <a:p>
            <a:pPr>
              <a:spcBef>
                <a:spcPts val="800"/>
              </a:spcBef>
            </a:pPr>
            <a:r>
              <a:rPr lang="en-US" sz="1800" dirty="0"/>
              <a:t>Creative Stall. (2017). Avatar [Parent 1]. </a:t>
            </a:r>
            <a:r>
              <a:rPr lang="en-US" sz="1800" i="1" dirty="0"/>
              <a:t>The Noun Project</a:t>
            </a:r>
            <a:r>
              <a:rPr lang="en-US" sz="1800" dirty="0"/>
              <a:t>. CC BY. </a:t>
            </a:r>
            <a:r>
              <a:rPr lang="en-US" sz="1800" dirty="0">
                <a:hlinkClick r:id="rId11"/>
              </a:rPr>
              <a:t>https://thenounproject.com/icon/avatar-1089498/</a:t>
            </a:r>
            <a:endParaRPr lang="en-US" sz="1800" dirty="0"/>
          </a:p>
          <a:p>
            <a:pPr>
              <a:spcBef>
                <a:spcPts val="800"/>
              </a:spcBef>
            </a:pPr>
            <a:endParaRPr lang="en-US" sz="1800" i="1" dirty="0" smtClean="0"/>
          </a:p>
        </p:txBody>
      </p:sp>
    </p:spTree>
    <p:extLst>
      <p:ext uri="{BB962C8B-B14F-4D97-AF65-F5344CB8AC3E}">
        <p14:creationId xmlns:p14="http://schemas.microsoft.com/office/powerpoint/2010/main" val="158945172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a:xfrm>
            <a:off x="851192" y="1623600"/>
            <a:ext cx="10635958" cy="4250430"/>
          </a:xfrm>
        </p:spPr>
        <p:txBody>
          <a:bodyPr/>
          <a:lstStyle/>
          <a:p>
            <a:pPr lvl="0">
              <a:spcBef>
                <a:spcPts val="800"/>
              </a:spcBef>
              <a:buClr>
                <a:srgbClr val="757070"/>
              </a:buClr>
              <a:buSzPts val="1200"/>
            </a:pPr>
            <a:r>
              <a:rPr lang="en-US" sz="1800" dirty="0" smtClean="0"/>
              <a:t>Creative </a:t>
            </a:r>
            <a:r>
              <a:rPr lang="en-US" sz="1800" dirty="0"/>
              <a:t>Stall. </a:t>
            </a:r>
            <a:r>
              <a:rPr lang="en-US" sz="1800" dirty="0" smtClean="0"/>
              <a:t>(2017). </a:t>
            </a:r>
            <a:r>
              <a:rPr lang="en-US" sz="1800" dirty="0"/>
              <a:t>Avatar [Parent 2]. </a:t>
            </a:r>
            <a:r>
              <a:rPr lang="en-US" sz="1800" i="1" dirty="0"/>
              <a:t>The Noun Project</a:t>
            </a:r>
            <a:r>
              <a:rPr lang="en-US" sz="1800" dirty="0"/>
              <a:t>. CC BY. </a:t>
            </a:r>
            <a:r>
              <a:rPr lang="en-US" sz="1800" dirty="0">
                <a:hlinkClick r:id="rId2"/>
              </a:rPr>
              <a:t>https://thenounproject.com/icon/avatar-1089499</a:t>
            </a:r>
            <a:r>
              <a:rPr lang="en-US" sz="1800" dirty="0" smtClean="0">
                <a:hlinkClick r:id="rId2"/>
              </a:rPr>
              <a:t>/</a:t>
            </a:r>
            <a:endParaRPr lang="en-US" sz="1800" dirty="0" smtClean="0"/>
          </a:p>
          <a:p>
            <a:pPr lvl="0">
              <a:spcBef>
                <a:spcPts val="800"/>
              </a:spcBef>
              <a:buClr>
                <a:srgbClr val="757070"/>
              </a:buClr>
              <a:buSzPts val="1200"/>
            </a:pPr>
            <a:r>
              <a:rPr lang="en-US" sz="1800" dirty="0" smtClean="0"/>
              <a:t>Creative </a:t>
            </a:r>
            <a:r>
              <a:rPr lang="en-US" sz="1800" dirty="0"/>
              <a:t>Stall. </a:t>
            </a:r>
            <a:r>
              <a:rPr lang="en-US" sz="1800" dirty="0" smtClean="0"/>
              <a:t>(2017). </a:t>
            </a:r>
            <a:r>
              <a:rPr lang="en-US" sz="1800" dirty="0"/>
              <a:t>Avatar [Parent 3]. </a:t>
            </a:r>
            <a:r>
              <a:rPr lang="en-US" sz="1800" i="1" dirty="0"/>
              <a:t>The Noun Project</a:t>
            </a:r>
            <a:r>
              <a:rPr lang="en-US" sz="1800" dirty="0"/>
              <a:t>. CC BY. </a:t>
            </a:r>
            <a:r>
              <a:rPr lang="en-US" sz="1800" dirty="0">
                <a:hlinkClick r:id="rId3"/>
              </a:rPr>
              <a:t>https://thenounproject.com/icon/avatar-1089494</a:t>
            </a:r>
            <a:r>
              <a:rPr lang="en-US" sz="1800" dirty="0" smtClean="0">
                <a:hlinkClick r:id="rId3"/>
              </a:rPr>
              <a:t>/</a:t>
            </a:r>
            <a:endParaRPr lang="en-US" sz="1800" dirty="0" smtClean="0"/>
          </a:p>
          <a:p>
            <a:pPr lvl="0">
              <a:spcBef>
                <a:spcPts val="800"/>
              </a:spcBef>
              <a:buClr>
                <a:srgbClr val="757070"/>
              </a:buClr>
              <a:buSzPts val="1200"/>
            </a:pPr>
            <a:r>
              <a:rPr lang="en-US" sz="1800" dirty="0" smtClean="0"/>
              <a:t>Creative </a:t>
            </a:r>
            <a:r>
              <a:rPr lang="en-US" sz="1800" dirty="0"/>
              <a:t>Stall. </a:t>
            </a:r>
            <a:r>
              <a:rPr lang="en-US" sz="1800" dirty="0" smtClean="0"/>
              <a:t>(2017). </a:t>
            </a:r>
            <a:r>
              <a:rPr lang="en-US" sz="1800" dirty="0"/>
              <a:t>Avatar [Parent 4]. </a:t>
            </a:r>
            <a:r>
              <a:rPr lang="en-US" sz="1800" i="1" dirty="0"/>
              <a:t>The Noun Project</a:t>
            </a:r>
            <a:r>
              <a:rPr lang="en-US" sz="1800" dirty="0"/>
              <a:t>. CC BY. </a:t>
            </a:r>
            <a:r>
              <a:rPr lang="en-US" sz="1800" dirty="0">
                <a:hlinkClick r:id="rId4"/>
              </a:rPr>
              <a:t>https://thenounproject.com/icon/avatar-1089490</a:t>
            </a:r>
            <a:r>
              <a:rPr lang="en-US" sz="1800" dirty="0" smtClean="0">
                <a:hlinkClick r:id="rId4"/>
              </a:rPr>
              <a:t>/</a:t>
            </a:r>
            <a:endParaRPr lang="en-US" sz="1800" dirty="0" smtClean="0"/>
          </a:p>
          <a:p>
            <a:pPr lvl="0">
              <a:spcBef>
                <a:spcPts val="800"/>
              </a:spcBef>
              <a:buClr>
                <a:srgbClr val="757070"/>
              </a:buClr>
              <a:buSzPts val="1200"/>
            </a:pPr>
            <a:r>
              <a:rPr lang="en-US" sz="1800" dirty="0"/>
              <a:t>Jesus </a:t>
            </a:r>
            <a:r>
              <a:rPr lang="en-US" sz="1800" dirty="0" err="1"/>
              <a:t>Puertas</a:t>
            </a:r>
            <a:r>
              <a:rPr lang="en-US" sz="1800" dirty="0"/>
              <a:t>. </a:t>
            </a:r>
            <a:r>
              <a:rPr lang="en-US" sz="1800" dirty="0" smtClean="0"/>
              <a:t>(2015). </a:t>
            </a:r>
            <a:r>
              <a:rPr lang="en-US" sz="1800" dirty="0"/>
              <a:t>Meeting. </a:t>
            </a:r>
            <a:r>
              <a:rPr lang="en-US" sz="1800" i="1" dirty="0"/>
              <a:t>The Noun Project</a:t>
            </a:r>
            <a:r>
              <a:rPr lang="en-US" sz="1800" dirty="0"/>
              <a:t>. CC BY. </a:t>
            </a:r>
            <a:r>
              <a:rPr lang="en-US" sz="1800" dirty="0">
                <a:hlinkClick r:id="rId5"/>
              </a:rPr>
              <a:t>https://</a:t>
            </a:r>
            <a:r>
              <a:rPr lang="en-US" sz="1800" dirty="0" smtClean="0">
                <a:hlinkClick r:id="rId5"/>
              </a:rPr>
              <a:t>thenounproject.com/icon/meeting-198536/</a:t>
            </a:r>
            <a:endParaRPr lang="en-US" sz="1800" dirty="0" smtClean="0"/>
          </a:p>
          <a:p>
            <a:pPr lvl="0">
              <a:spcBef>
                <a:spcPts val="800"/>
              </a:spcBef>
              <a:buClr>
                <a:srgbClr val="757070"/>
              </a:buClr>
              <a:buSzPts val="1200"/>
            </a:pPr>
            <a:r>
              <a:rPr lang="en-US" sz="1800" dirty="0" err="1" smtClean="0"/>
              <a:t>Jonathasmello</a:t>
            </a:r>
            <a:r>
              <a:rPr lang="en-US" sz="1800" dirty="0"/>
              <a:t>. (2012). [Logo </a:t>
            </a:r>
            <a:r>
              <a:rPr lang="en-US" sz="1800" dirty="0" err="1"/>
              <a:t>Ressources</a:t>
            </a:r>
            <a:r>
              <a:rPr lang="en-US" sz="1800" dirty="0"/>
              <a:t> </a:t>
            </a:r>
            <a:r>
              <a:rPr lang="en-US" sz="1800" dirty="0" err="1"/>
              <a:t>Educatives</a:t>
            </a:r>
            <a:r>
              <a:rPr lang="en-US" sz="1800" dirty="0"/>
              <a:t> </a:t>
            </a:r>
            <a:r>
              <a:rPr lang="en-US" sz="1800" dirty="0" err="1"/>
              <a:t>Libres</a:t>
            </a:r>
            <a:r>
              <a:rPr lang="en-US" sz="1800" dirty="0"/>
              <a:t>]. </a:t>
            </a:r>
            <a:r>
              <a:rPr lang="en-US" sz="1800" i="1" dirty="0"/>
              <a:t>Wikimedia Commons</a:t>
            </a:r>
            <a:r>
              <a:rPr lang="en-US" sz="1800" dirty="0"/>
              <a:t>. CC BY. </a:t>
            </a:r>
            <a:r>
              <a:rPr lang="en-US" sz="1800" u="sng" dirty="0">
                <a:solidFill>
                  <a:schemeClr val="hlink"/>
                </a:solidFill>
                <a:hlinkClick r:id="rId6"/>
              </a:rPr>
              <a:t>https://commons.wikimedia.org/wiki/File:Logo_Ressources_Educatives_Libres_(REL)_</a:t>
            </a:r>
            <a:r>
              <a:rPr lang="en-US" sz="1800" u="sng" dirty="0" smtClean="0">
                <a:solidFill>
                  <a:schemeClr val="hlink"/>
                </a:solidFill>
                <a:hlinkClick r:id="rId6"/>
              </a:rPr>
              <a:t>mondial.svg</a:t>
            </a:r>
            <a:endParaRPr lang="en-US" sz="1800" u="sng" dirty="0" smtClean="0">
              <a:solidFill>
                <a:schemeClr val="hlink"/>
              </a:solidFill>
            </a:endParaRPr>
          </a:p>
          <a:p>
            <a:pPr lvl="0">
              <a:spcBef>
                <a:spcPts val="800"/>
              </a:spcBef>
              <a:buClr>
                <a:srgbClr val="757070"/>
              </a:buClr>
              <a:buSzPts val="1200"/>
            </a:pPr>
            <a:r>
              <a:rPr lang="en-US" sz="1800" dirty="0" smtClean="0"/>
              <a:t>Jeff </a:t>
            </a:r>
            <a:r>
              <a:rPr lang="en-US" sz="1800" dirty="0" err="1"/>
              <a:t>Ahlberg</a:t>
            </a:r>
            <a:r>
              <a:rPr lang="en-US" sz="1800" dirty="0"/>
              <a:t>. (2013). Circus Tent. </a:t>
            </a:r>
            <a:r>
              <a:rPr lang="en-US" sz="1800" i="1" dirty="0"/>
              <a:t>The Noun Project</a:t>
            </a:r>
            <a:r>
              <a:rPr lang="en-US" sz="1800" dirty="0"/>
              <a:t>. CC BY. </a:t>
            </a:r>
            <a:r>
              <a:rPr lang="en-US" sz="1800" dirty="0">
                <a:hlinkClick r:id="rId7"/>
              </a:rPr>
              <a:t>https://</a:t>
            </a:r>
            <a:r>
              <a:rPr lang="en-US" sz="1800" dirty="0" smtClean="0">
                <a:hlinkClick r:id="rId7"/>
              </a:rPr>
              <a:t>thenounproject.com/icon/circus-tent-9821/</a:t>
            </a:r>
            <a:endParaRPr lang="en-US" sz="1800" dirty="0" smtClean="0"/>
          </a:p>
          <a:p>
            <a:pPr lvl="0">
              <a:spcBef>
                <a:spcPts val="800"/>
              </a:spcBef>
              <a:buClr>
                <a:srgbClr val="757070"/>
              </a:buClr>
              <a:buSzPts val="1200"/>
            </a:pPr>
            <a:r>
              <a:rPr lang="en-US" sz="1800" dirty="0" err="1" smtClean="0"/>
              <a:t>Saishraddha</a:t>
            </a:r>
            <a:r>
              <a:rPr lang="en-US" sz="1800" dirty="0" smtClean="0"/>
              <a:t> </a:t>
            </a:r>
            <a:r>
              <a:rPr lang="en-US" sz="1800" dirty="0" err="1"/>
              <a:t>Malage</a:t>
            </a:r>
            <a:r>
              <a:rPr lang="en-US" sz="1800" dirty="0"/>
              <a:t>. (2015). Highlight. </a:t>
            </a:r>
            <a:r>
              <a:rPr lang="en-US" sz="1800" i="1" dirty="0"/>
              <a:t>The Noun Project</a:t>
            </a:r>
            <a:r>
              <a:rPr lang="en-US" sz="1800" dirty="0"/>
              <a:t>. CC BY. </a:t>
            </a:r>
            <a:r>
              <a:rPr lang="en-US" sz="1800" dirty="0">
                <a:hlinkClick r:id="rId8"/>
              </a:rPr>
              <a:t>https://thenounproject.com/icon/highlight-241534</a:t>
            </a:r>
            <a:r>
              <a:rPr lang="en-US" sz="1800" dirty="0" smtClean="0">
                <a:hlinkClick r:id="rId8"/>
              </a:rPr>
              <a:t>/</a:t>
            </a:r>
            <a:endParaRPr lang="en-US" sz="1800" dirty="0" smtClean="0"/>
          </a:p>
        </p:txBody>
      </p:sp>
    </p:spTree>
    <p:extLst>
      <p:ext uri="{BB962C8B-B14F-4D97-AF65-F5344CB8AC3E}">
        <p14:creationId xmlns:p14="http://schemas.microsoft.com/office/powerpoint/2010/main" val="365529038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pic>
        <p:nvPicPr>
          <p:cNvPr id="67" name="Content Placeholder 9"/>
          <p:cNvPicPr preferRelativeResize="0"/>
          <p:nvPr/>
        </p:nvPicPr>
        <p:blipFill rotWithShape="1">
          <a:blip r:embed="rId3">
            <a:alphaModFix/>
          </a:blip>
          <a:srcRect/>
          <a:stretch/>
        </p:blipFill>
        <p:spPr>
          <a:xfrm>
            <a:off x="2219682" y="2942482"/>
            <a:ext cx="2107389" cy="2511314"/>
          </a:xfrm>
          <a:prstGeom prst="rect">
            <a:avLst/>
          </a:prstGeom>
          <a:noFill/>
          <a:ln>
            <a:noFill/>
          </a:ln>
        </p:spPr>
      </p:pic>
      <p:pic>
        <p:nvPicPr>
          <p:cNvPr id="73" name="Google Shape;73;p2"/>
          <p:cNvPicPr preferRelativeResize="0"/>
          <p:nvPr/>
        </p:nvPicPr>
        <p:blipFill rotWithShape="1">
          <a:blip r:embed="rId3">
            <a:alphaModFix/>
          </a:blip>
          <a:srcRect/>
          <a:stretch/>
        </p:blipFill>
        <p:spPr>
          <a:xfrm>
            <a:off x="2220054" y="2942482"/>
            <a:ext cx="2107389" cy="2511314"/>
          </a:xfrm>
          <a:prstGeom prst="rect">
            <a:avLst/>
          </a:prstGeom>
          <a:noFill/>
          <a:ln>
            <a:noFill/>
          </a:ln>
        </p:spPr>
      </p:pic>
      <p:sp>
        <p:nvSpPr>
          <p:cNvPr id="65" name="Google Shape;65;p2"/>
          <p:cNvSpPr txBox="1">
            <a:spLocks noGrp="1"/>
          </p:cNvSpPr>
          <p:nvPr>
            <p:ph type="title"/>
          </p:nvPr>
        </p:nvSpPr>
        <p:spPr>
          <a:xfrm>
            <a:off x="1827550" y="927837"/>
            <a:ext cx="10507200" cy="6627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100"/>
              <a:buFont typeface="Arial"/>
              <a:buNone/>
            </a:pPr>
            <a:r>
              <a:rPr lang="en-CA" dirty="0"/>
              <a:t>L'ANXIÉTÉ LIÉE AU DROIT </a:t>
            </a:r>
            <a:r>
              <a:rPr lang="en-CA" dirty="0" smtClean="0"/>
              <a:t/>
            </a:r>
            <a:br>
              <a:rPr lang="en-CA" dirty="0" smtClean="0"/>
            </a:br>
            <a:r>
              <a:rPr lang="en-CA" dirty="0" smtClean="0"/>
              <a:t>D'AUTEUR EN CLASSE</a:t>
            </a:r>
            <a:endParaRPr dirty="0" smtClean="0"/>
          </a:p>
          <a:p>
            <a:pPr marL="0" lvl="0" indent="0" algn="ctr" rtl="0">
              <a:spcBef>
                <a:spcPts val="0"/>
              </a:spcBef>
              <a:spcAft>
                <a:spcPts val="0"/>
              </a:spcAft>
              <a:buClr>
                <a:schemeClr val="lt1"/>
              </a:buClr>
              <a:buSzPts val="4000"/>
              <a:buFont typeface="Arial"/>
              <a:buNone/>
            </a:pPr>
            <a:endParaRPr dirty="0"/>
          </a:p>
        </p:txBody>
      </p:sp>
      <p:pic>
        <p:nvPicPr>
          <p:cNvPr id="68" name="Google Shape;68;p2" descr="A picture containing drawing&#10;&#10;Description automatically generated"/>
          <p:cNvPicPr preferRelativeResize="0"/>
          <p:nvPr/>
        </p:nvPicPr>
        <p:blipFill rotWithShape="1">
          <a:blip r:embed="rId4">
            <a:alphaModFix/>
          </a:blip>
          <a:srcRect/>
          <a:stretch/>
        </p:blipFill>
        <p:spPr>
          <a:xfrm>
            <a:off x="4443041" y="3233483"/>
            <a:ext cx="3759654" cy="3182398"/>
          </a:xfrm>
          <a:prstGeom prst="rect">
            <a:avLst/>
          </a:prstGeom>
          <a:noFill/>
          <a:ln>
            <a:noFill/>
          </a:ln>
        </p:spPr>
      </p:pic>
      <p:pic>
        <p:nvPicPr>
          <p:cNvPr id="69" name="Google Shape;69;p2"/>
          <p:cNvPicPr preferRelativeResize="0"/>
          <p:nvPr/>
        </p:nvPicPr>
        <p:blipFill rotWithShape="1">
          <a:blip r:embed="rId5">
            <a:alphaModFix/>
          </a:blip>
          <a:srcRect/>
          <a:stretch/>
        </p:blipFill>
        <p:spPr>
          <a:xfrm>
            <a:off x="8318665" y="3335569"/>
            <a:ext cx="2383618" cy="1891760"/>
          </a:xfrm>
          <a:prstGeom prst="rect">
            <a:avLst/>
          </a:prstGeom>
          <a:noFill/>
          <a:ln>
            <a:noFill/>
          </a:ln>
        </p:spPr>
      </p:pic>
      <p:pic>
        <p:nvPicPr>
          <p:cNvPr id="70" name="Google Shape;70;p2"/>
          <p:cNvPicPr preferRelativeResize="0"/>
          <p:nvPr/>
        </p:nvPicPr>
        <p:blipFill rotWithShape="1">
          <a:blip r:embed="rId6">
            <a:alphaModFix/>
          </a:blip>
          <a:srcRect/>
          <a:stretch/>
        </p:blipFill>
        <p:spPr>
          <a:xfrm rot="-533266">
            <a:off x="3625706" y="1512337"/>
            <a:ext cx="1295036" cy="1190033"/>
          </a:xfrm>
          <a:prstGeom prst="rect">
            <a:avLst/>
          </a:prstGeom>
          <a:noFill/>
          <a:ln>
            <a:noFill/>
          </a:ln>
        </p:spPr>
      </p:pic>
      <p:pic>
        <p:nvPicPr>
          <p:cNvPr id="71" name="Google Shape;71;p2"/>
          <p:cNvPicPr preferRelativeResize="0"/>
          <p:nvPr/>
        </p:nvPicPr>
        <p:blipFill rotWithShape="1">
          <a:blip r:embed="rId6">
            <a:alphaModFix/>
          </a:blip>
          <a:srcRect/>
          <a:stretch/>
        </p:blipFill>
        <p:spPr>
          <a:xfrm rot="-533266">
            <a:off x="4073382" y="1804289"/>
            <a:ext cx="1295036" cy="1190033"/>
          </a:xfrm>
          <a:prstGeom prst="rect">
            <a:avLst/>
          </a:prstGeom>
          <a:noFill/>
          <a:ln>
            <a:noFill/>
          </a:ln>
        </p:spPr>
      </p:pic>
      <p:pic>
        <p:nvPicPr>
          <p:cNvPr id="72" name="Google Shape;72;p2"/>
          <p:cNvPicPr preferRelativeResize="0"/>
          <p:nvPr/>
        </p:nvPicPr>
        <p:blipFill rotWithShape="1">
          <a:blip r:embed="rId7">
            <a:alphaModFix/>
          </a:blip>
          <a:srcRect/>
          <a:stretch/>
        </p:blipFill>
        <p:spPr>
          <a:xfrm>
            <a:off x="8364996" y="3000335"/>
            <a:ext cx="1911483" cy="1948129"/>
          </a:xfrm>
          <a:prstGeom prst="rect">
            <a:avLst/>
          </a:prstGeom>
          <a:noFill/>
          <a:ln>
            <a:noFill/>
          </a:ln>
        </p:spPr>
      </p:pic>
      <p:grpSp>
        <p:nvGrpSpPr>
          <p:cNvPr id="74" name="Google Shape;74;p2"/>
          <p:cNvGrpSpPr/>
          <p:nvPr/>
        </p:nvGrpSpPr>
        <p:grpSpPr>
          <a:xfrm>
            <a:off x="366472" y="1347396"/>
            <a:ext cx="2028575" cy="1907251"/>
            <a:chOff x="366472" y="1347396"/>
            <a:chExt cx="2028575" cy="1907251"/>
          </a:xfrm>
        </p:grpSpPr>
        <p:pic>
          <p:nvPicPr>
            <p:cNvPr id="75" name="Google Shape;75;p2"/>
            <p:cNvPicPr preferRelativeResize="0"/>
            <p:nvPr/>
          </p:nvPicPr>
          <p:blipFill rotWithShape="1">
            <a:blip r:embed="rId6">
              <a:alphaModFix/>
            </a:blip>
            <a:srcRect/>
            <a:stretch/>
          </p:blipFill>
          <p:spPr>
            <a:xfrm rot="-533266">
              <a:off x="483132" y="1476175"/>
              <a:ext cx="1795254" cy="1649693"/>
            </a:xfrm>
            <a:prstGeom prst="rect">
              <a:avLst/>
            </a:prstGeom>
            <a:noFill/>
            <a:ln>
              <a:noFill/>
            </a:ln>
          </p:spPr>
        </p:pic>
        <p:sp>
          <p:nvSpPr>
            <p:cNvPr id="76" name="Google Shape;76;p2"/>
            <p:cNvSpPr/>
            <p:nvPr/>
          </p:nvSpPr>
          <p:spPr>
            <a:xfrm>
              <a:off x="1758043" y="2383972"/>
              <a:ext cx="244928" cy="244928"/>
            </a:xfrm>
            <a:prstGeom prst="ellipse">
              <a:avLst/>
            </a:prstGeom>
            <a:noFill/>
            <a:ln w="317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pic>
        <p:nvPicPr>
          <p:cNvPr id="77" name="Google Shape;77;p2"/>
          <p:cNvPicPr preferRelativeResize="0"/>
          <p:nvPr/>
        </p:nvPicPr>
        <p:blipFill rotWithShape="1">
          <a:blip r:embed="rId8">
            <a:alphaModFix/>
          </a:blip>
          <a:srcRect/>
          <a:stretch/>
        </p:blipFill>
        <p:spPr>
          <a:xfrm>
            <a:off x="3786607" y="1321121"/>
            <a:ext cx="4496480" cy="4004865"/>
          </a:xfrm>
          <a:prstGeom prst="rect">
            <a:avLst/>
          </a:prstGeom>
          <a:noFill/>
          <a:ln>
            <a:noFill/>
          </a:ln>
        </p:spPr>
      </p:pic>
      <p:grpSp>
        <p:nvGrpSpPr>
          <p:cNvPr id="78" name="Google Shape;78;p2"/>
          <p:cNvGrpSpPr/>
          <p:nvPr/>
        </p:nvGrpSpPr>
        <p:grpSpPr>
          <a:xfrm>
            <a:off x="4950722" y="2225554"/>
            <a:ext cx="2267501" cy="1691677"/>
            <a:chOff x="4952151" y="2431217"/>
            <a:chExt cx="2060390" cy="1691677"/>
          </a:xfrm>
        </p:grpSpPr>
        <p:sp>
          <p:nvSpPr>
            <p:cNvPr id="79" name="Google Shape;79;p2"/>
            <p:cNvSpPr txBox="1"/>
            <p:nvPr/>
          </p:nvSpPr>
          <p:spPr>
            <a:xfrm>
              <a:off x="4952151" y="2431217"/>
              <a:ext cx="1901646" cy="14772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CA" sz="1800" dirty="0" smtClean="0">
                  <a:solidFill>
                    <a:schemeClr val="bg2">
                      <a:lumMod val="10000"/>
                    </a:schemeClr>
                  </a:solidFill>
                  <a:latin typeface="Arial"/>
                  <a:ea typeface="Arial"/>
                  <a:cs typeface="Arial"/>
                  <a:sym typeface="Arial"/>
                </a:rPr>
                <a:t>…………………………………………….....</a:t>
              </a:r>
              <a:r>
                <a:rPr lang="en-CA" sz="1800" dirty="0" err="1" smtClean="0">
                  <a:solidFill>
                    <a:schemeClr val="bg2">
                      <a:lumMod val="10000"/>
                    </a:schemeClr>
                  </a:solidFill>
                  <a:latin typeface="Arial"/>
                  <a:ea typeface="Arial"/>
                  <a:cs typeface="Arial"/>
                  <a:sym typeface="Arial"/>
                </a:rPr>
                <a:t>u</a:t>
              </a:r>
              <a:r>
                <a:rPr lang="en-CA" sz="1800" dirty="0" err="1" smtClean="0">
                  <a:solidFill>
                    <a:schemeClr val="bg2">
                      <a:lumMod val="10000"/>
                    </a:schemeClr>
                  </a:solidFill>
                </a:rPr>
                <a:t>tiliser</a:t>
              </a:r>
              <a:r>
                <a:rPr lang="en-CA" sz="1800" dirty="0" smtClean="0">
                  <a:solidFill>
                    <a:schemeClr val="bg2">
                      <a:lumMod val="10000"/>
                    </a:schemeClr>
                  </a:solidFill>
                </a:rPr>
                <a:t> </a:t>
              </a:r>
              <a:r>
                <a:rPr lang="en-CA" sz="1800" dirty="0" err="1" smtClean="0">
                  <a:solidFill>
                    <a:schemeClr val="bg2">
                      <a:lumMod val="10000"/>
                    </a:schemeClr>
                  </a:solidFill>
                </a:rPr>
                <a:t>en</a:t>
              </a:r>
              <a:r>
                <a:rPr lang="en-CA" sz="1800" dirty="0" smtClean="0">
                  <a:solidFill>
                    <a:schemeClr val="bg2">
                      <a:lumMod val="10000"/>
                    </a:schemeClr>
                  </a:solidFill>
                </a:rPr>
                <a:t> </a:t>
              </a:r>
              <a:r>
                <a:rPr lang="en-CA" sz="1800" dirty="0" err="1" smtClean="0">
                  <a:solidFill>
                    <a:schemeClr val="bg2">
                      <a:lumMod val="10000"/>
                    </a:schemeClr>
                  </a:solidFill>
                </a:rPr>
                <a:t>classe</a:t>
              </a:r>
              <a:r>
                <a:rPr lang="en-CA" sz="1800" dirty="0" smtClean="0">
                  <a:solidFill>
                    <a:schemeClr val="bg2">
                      <a:lumMod val="10000"/>
                    </a:schemeClr>
                  </a:solidFill>
                  <a:latin typeface="Arial"/>
                  <a:ea typeface="Arial"/>
                  <a:cs typeface="Arial"/>
                  <a:sym typeface="Arial"/>
                </a:rPr>
                <a:t>….</a:t>
              </a:r>
              <a:r>
                <a:rPr lang="en-CA" sz="1800" i="1" dirty="0" err="1" smtClean="0">
                  <a:solidFill>
                    <a:schemeClr val="bg2">
                      <a:lumMod val="10000"/>
                    </a:schemeClr>
                  </a:solidFill>
                </a:rPr>
                <a:t>Loi</a:t>
              </a:r>
              <a:r>
                <a:rPr lang="en-CA" sz="1800" i="1" dirty="0" smtClean="0">
                  <a:solidFill>
                    <a:schemeClr val="bg2">
                      <a:lumMod val="10000"/>
                    </a:schemeClr>
                  </a:solidFill>
                </a:rPr>
                <a:t> </a:t>
              </a:r>
              <a:r>
                <a:rPr lang="en-CA" sz="1800" i="1" dirty="0">
                  <a:solidFill>
                    <a:schemeClr val="bg2">
                      <a:lumMod val="10000"/>
                    </a:schemeClr>
                  </a:solidFill>
                </a:rPr>
                <a:t>sur le </a:t>
              </a:r>
              <a:r>
                <a:rPr lang="en-CA" sz="1800" i="1" dirty="0" smtClean="0">
                  <a:solidFill>
                    <a:schemeClr val="bg2">
                      <a:lumMod val="10000"/>
                    </a:schemeClr>
                  </a:solidFill>
                </a:rPr>
                <a:t>droit </a:t>
              </a:r>
              <a:r>
                <a:rPr lang="en-CA" sz="1800" i="1" dirty="0" err="1" smtClean="0">
                  <a:solidFill>
                    <a:schemeClr val="bg2">
                      <a:lumMod val="10000"/>
                    </a:schemeClr>
                  </a:solidFill>
                </a:rPr>
                <a:t>d’auteur</a:t>
              </a:r>
              <a:r>
                <a:rPr lang="en-CA" sz="1800" i="1" dirty="0" smtClean="0">
                  <a:solidFill>
                    <a:schemeClr val="bg2">
                      <a:lumMod val="10000"/>
                    </a:schemeClr>
                  </a:solidFill>
                </a:rPr>
                <a:t>!</a:t>
              </a:r>
              <a:endParaRPr dirty="0">
                <a:solidFill>
                  <a:schemeClr val="bg2">
                    <a:lumMod val="10000"/>
                  </a:schemeClr>
                </a:solidFill>
              </a:endParaRPr>
            </a:p>
          </p:txBody>
        </p:sp>
        <p:sp>
          <p:nvSpPr>
            <p:cNvPr id="80" name="Google Shape;80;p2"/>
            <p:cNvSpPr txBox="1"/>
            <p:nvPr/>
          </p:nvSpPr>
          <p:spPr>
            <a:xfrm>
              <a:off x="6620655" y="3661229"/>
              <a:ext cx="391886"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CA" sz="2400" b="1" dirty="0">
                  <a:solidFill>
                    <a:srgbClr val="FF0000"/>
                  </a:solidFill>
                  <a:latin typeface="Arial"/>
                  <a:ea typeface="Arial"/>
                  <a:cs typeface="Arial"/>
                  <a:sym typeface="Arial"/>
                </a:rPr>
                <a:t>©</a:t>
              </a:r>
              <a:endParaRPr sz="1800" b="1" dirty="0">
                <a:solidFill>
                  <a:srgbClr val="FF0000"/>
                </a:solidFill>
                <a:latin typeface="Arial"/>
                <a:ea typeface="Arial"/>
                <a:cs typeface="Arial"/>
                <a:sym typeface="Arial"/>
              </a:endParaRPr>
            </a:p>
          </p:txBody>
        </p:sp>
      </p:grpSp>
      <p:pic>
        <p:nvPicPr>
          <p:cNvPr id="81" name="Google Shape;81;p2"/>
          <p:cNvPicPr preferRelativeResize="0"/>
          <p:nvPr/>
        </p:nvPicPr>
        <p:blipFill rotWithShape="1">
          <a:blip r:embed="rId9">
            <a:alphaModFix/>
          </a:blip>
          <a:srcRect/>
          <a:stretch/>
        </p:blipFill>
        <p:spPr>
          <a:xfrm>
            <a:off x="4447168" y="3526778"/>
            <a:ext cx="4008955" cy="3742086"/>
          </a:xfrm>
          <a:prstGeom prst="rect">
            <a:avLst/>
          </a:prstGeom>
          <a:noFill/>
          <a:ln>
            <a:noFill/>
          </a:ln>
        </p:spPr>
      </p:pic>
      <p:pic>
        <p:nvPicPr>
          <p:cNvPr id="82" name="Google Shape;82;p2"/>
          <p:cNvPicPr preferRelativeResize="0"/>
          <p:nvPr/>
        </p:nvPicPr>
        <p:blipFill rotWithShape="1">
          <a:blip r:embed="rId10">
            <a:alphaModFix/>
          </a:blip>
          <a:srcRect/>
          <a:stretch/>
        </p:blipFill>
        <p:spPr>
          <a:xfrm>
            <a:off x="2077327" y="3082016"/>
            <a:ext cx="2210939" cy="2358955"/>
          </a:xfrm>
          <a:prstGeom prst="rect">
            <a:avLst/>
          </a:prstGeom>
          <a:noFill/>
          <a:ln>
            <a:noFill/>
          </a:ln>
        </p:spPr>
      </p:pic>
      <p:sp>
        <p:nvSpPr>
          <p:cNvPr id="83" name="Google Shape;83;p2"/>
          <p:cNvSpPr/>
          <p:nvPr/>
        </p:nvSpPr>
        <p:spPr>
          <a:xfrm>
            <a:off x="857250" y="1948361"/>
            <a:ext cx="2046514" cy="1306286"/>
          </a:xfrm>
          <a:prstGeom prst="wedgeEllipseCallout">
            <a:avLst>
              <a:gd name="adj1" fmla="val 20124"/>
              <a:gd name="adj2" fmla="val 61250"/>
            </a:avLst>
          </a:prstGeom>
          <a:noFill/>
          <a:ln w="19050" cap="flat" cmpd="sng">
            <a:solidFill>
              <a:schemeClr val="bg2">
                <a:lumMod val="10000"/>
              </a:schemeClr>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CA" sz="2800" dirty="0">
                <a:solidFill>
                  <a:schemeClr val="bg2">
                    <a:lumMod val="10000"/>
                  </a:schemeClr>
                </a:solidFill>
                <a:latin typeface="Arial"/>
                <a:ea typeface="Arial"/>
                <a:cs typeface="Arial"/>
                <a:sym typeface="Arial"/>
              </a:rPr>
              <a:t>CMEC</a:t>
            </a:r>
            <a:endParaRPr dirty="0">
              <a:solidFill>
                <a:schemeClr val="bg2">
                  <a:lumMod val="10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fade">
                                      <p:cBhvr>
                                        <p:cTn id="7" dur="500"/>
                                        <p:tgtEl>
                                          <p:spTgt spid="6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8"/>
                                        </p:tgtEl>
                                        <p:attrNameLst>
                                          <p:attrName>style.visibility</p:attrName>
                                        </p:attrNameLst>
                                      </p:cBhvr>
                                      <p:to>
                                        <p:strVal val="visible"/>
                                      </p:to>
                                    </p:set>
                                    <p:animEffect transition="in" filter="fade">
                                      <p:cBhvr>
                                        <p:cTn id="12" dur="500"/>
                                        <p:tgtEl>
                                          <p:spTgt spid="6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0"/>
                                        </p:tgtEl>
                                        <p:attrNameLst>
                                          <p:attrName>style.visibility</p:attrName>
                                        </p:attrNameLst>
                                      </p:cBhvr>
                                      <p:to>
                                        <p:strVal val="visible"/>
                                      </p:to>
                                    </p:set>
                                    <p:animEffect transition="in" filter="fade">
                                      <p:cBhvr>
                                        <p:cTn id="17" dur="500"/>
                                        <p:tgtEl>
                                          <p:spTgt spid="70"/>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71"/>
                                        </p:tgtEl>
                                        <p:attrNameLst>
                                          <p:attrName>style.visibility</p:attrName>
                                        </p:attrNameLst>
                                      </p:cBhvr>
                                      <p:to>
                                        <p:strVal val="visible"/>
                                      </p:to>
                                    </p:set>
                                    <p:animEffect transition="in" filter="fade">
                                      <p:cBhvr>
                                        <p:cTn id="21" dur="500"/>
                                        <p:tgtEl>
                                          <p:spTgt spid="71"/>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xit" presetSubtype="2" fill="hold" nodeType="clickEffect">
                                  <p:stCondLst>
                                    <p:cond delay="0"/>
                                  </p:stCondLst>
                                  <p:childTnLst>
                                    <p:anim calcmode="lin" valueType="num">
                                      <p:cBhvr additive="base">
                                        <p:cTn id="25" dur="500"/>
                                        <p:tgtEl>
                                          <p:spTgt spid="70"/>
                                        </p:tgtEl>
                                        <p:attrNameLst>
                                          <p:attrName>ppt_x</p:attrName>
                                        </p:attrNameLst>
                                      </p:cBhvr>
                                      <p:tavLst>
                                        <p:tav tm="0">
                                          <p:val>
                                            <p:strVal val="#ppt_x"/>
                                          </p:val>
                                        </p:tav>
                                        <p:tav tm="100000">
                                          <p:val>
                                            <p:strVal val="#ppt_x+1"/>
                                          </p:val>
                                        </p:tav>
                                      </p:tavLst>
                                    </p:anim>
                                    <p:set>
                                      <p:cBhvr>
                                        <p:cTn id="26" dur="1" fill="hold">
                                          <p:stCondLst>
                                            <p:cond delay="500"/>
                                          </p:stCondLst>
                                        </p:cTn>
                                        <p:tgtEl>
                                          <p:spTgt spid="70"/>
                                        </p:tgtEl>
                                        <p:attrNameLst>
                                          <p:attrName>style.visibility</p:attrName>
                                        </p:attrNameLst>
                                      </p:cBhvr>
                                      <p:to>
                                        <p:strVal val="hidden"/>
                                      </p:to>
                                    </p:set>
                                  </p:childTnLst>
                                </p:cTn>
                              </p:par>
                              <p:par>
                                <p:cTn id="27" presetID="2" presetClass="exit" presetSubtype="2" fill="hold" nodeType="withEffect">
                                  <p:stCondLst>
                                    <p:cond delay="0"/>
                                  </p:stCondLst>
                                  <p:childTnLst>
                                    <p:anim calcmode="lin" valueType="num">
                                      <p:cBhvr additive="base">
                                        <p:cTn id="28" dur="500"/>
                                        <p:tgtEl>
                                          <p:spTgt spid="71"/>
                                        </p:tgtEl>
                                        <p:attrNameLst>
                                          <p:attrName>ppt_x</p:attrName>
                                        </p:attrNameLst>
                                      </p:cBhvr>
                                      <p:tavLst>
                                        <p:tav tm="0">
                                          <p:val>
                                            <p:strVal val="#ppt_x"/>
                                          </p:val>
                                        </p:tav>
                                        <p:tav tm="100000">
                                          <p:val>
                                            <p:strVal val="#ppt_x+1"/>
                                          </p:val>
                                        </p:tav>
                                      </p:tavLst>
                                    </p:anim>
                                    <p:set>
                                      <p:cBhvr>
                                        <p:cTn id="29" dur="1" fill="hold">
                                          <p:stCondLst>
                                            <p:cond delay="500"/>
                                          </p:stCondLst>
                                        </p:cTn>
                                        <p:tgtEl>
                                          <p:spTgt spid="71"/>
                                        </p:tgtEl>
                                        <p:attrNameLst>
                                          <p:attrName>style.visibility</p:attrName>
                                        </p:attrNameLst>
                                      </p:cBhvr>
                                      <p:to>
                                        <p:strVal val="hidden"/>
                                      </p:to>
                                    </p:set>
                                  </p:childTnLst>
                                </p:cTn>
                              </p:par>
                              <p:par>
                                <p:cTn id="30" presetID="10" presetClass="entr" presetSubtype="0" fill="hold" nodeType="withEffect">
                                  <p:stCondLst>
                                    <p:cond delay="0"/>
                                  </p:stCondLst>
                                  <p:childTnLst>
                                    <p:set>
                                      <p:cBhvr>
                                        <p:cTn id="31" dur="1" fill="hold">
                                          <p:stCondLst>
                                            <p:cond delay="0"/>
                                          </p:stCondLst>
                                        </p:cTn>
                                        <p:tgtEl>
                                          <p:spTgt spid="69"/>
                                        </p:tgtEl>
                                        <p:attrNameLst>
                                          <p:attrName>style.visibility</p:attrName>
                                        </p:attrNameLst>
                                      </p:cBhvr>
                                      <p:to>
                                        <p:strVal val="visible"/>
                                      </p:to>
                                    </p:set>
                                    <p:animEffect transition="in" filter="fade">
                                      <p:cBhvr>
                                        <p:cTn id="32" dur="500"/>
                                        <p:tgtEl>
                                          <p:spTgt spid="69"/>
                                        </p:tgtEl>
                                      </p:cBhvr>
                                    </p:animEffect>
                                  </p:childTnLst>
                                </p:cTn>
                              </p:par>
                              <p:par>
                                <p:cTn id="33" presetID="10" presetClass="entr" presetSubtype="0" fill="hold" nodeType="withEffect">
                                  <p:stCondLst>
                                    <p:cond delay="0"/>
                                  </p:stCondLst>
                                  <p:childTnLst>
                                    <p:set>
                                      <p:cBhvr>
                                        <p:cTn id="34" dur="1" fill="hold">
                                          <p:stCondLst>
                                            <p:cond delay="0"/>
                                          </p:stCondLst>
                                        </p:cTn>
                                        <p:tgtEl>
                                          <p:spTgt spid="73"/>
                                        </p:tgtEl>
                                        <p:attrNameLst>
                                          <p:attrName>style.visibility</p:attrName>
                                        </p:attrNameLst>
                                      </p:cBhvr>
                                      <p:to>
                                        <p:strVal val="visible"/>
                                      </p:to>
                                    </p:set>
                                    <p:animEffect transition="in" filter="fade">
                                      <p:cBhvr>
                                        <p:cTn id="35" dur="500"/>
                                        <p:tgtEl>
                                          <p:spTgt spid="73"/>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74"/>
                                        </p:tgtEl>
                                        <p:attrNameLst>
                                          <p:attrName>style.visibility</p:attrName>
                                        </p:attrNameLst>
                                      </p:cBhvr>
                                      <p:to>
                                        <p:strVal val="visible"/>
                                      </p:to>
                                    </p:set>
                                    <p:animEffect transition="in" filter="fade">
                                      <p:cBhvr>
                                        <p:cTn id="40" dur="500"/>
                                        <p:tgtEl>
                                          <p:spTgt spid="74"/>
                                        </p:tgtEl>
                                      </p:cBhvr>
                                    </p:animEffect>
                                  </p:childTnLst>
                                </p:cTn>
                              </p:par>
                              <p:par>
                                <p:cTn id="41" presetID="1" presetClass="exit" presetSubtype="0" fill="hold" nodeType="withEffect">
                                  <p:stCondLst>
                                    <p:cond delay="0"/>
                                  </p:stCondLst>
                                  <p:childTnLst>
                                    <p:set>
                                      <p:cBhvr>
                                        <p:cTn id="42" dur="1" fill="hold">
                                          <p:stCondLst>
                                            <p:cond delay="1"/>
                                          </p:stCondLst>
                                        </p:cTn>
                                        <p:tgtEl>
                                          <p:spTgt spid="67"/>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0" presetClass="exit" presetSubtype="0" fill="hold" nodeType="clickEffect">
                                  <p:stCondLst>
                                    <p:cond delay="0"/>
                                  </p:stCondLst>
                                  <p:childTnLst>
                                    <p:animEffect transition="out" filter="fade">
                                      <p:cBhvr>
                                        <p:cTn id="46" dur="500"/>
                                        <p:tgtEl>
                                          <p:spTgt spid="68"/>
                                        </p:tgtEl>
                                      </p:cBhvr>
                                    </p:animEffect>
                                    <p:set>
                                      <p:cBhvr>
                                        <p:cTn id="47" dur="1" fill="hold">
                                          <p:stCondLst>
                                            <p:cond delay="500"/>
                                          </p:stCondLst>
                                        </p:cTn>
                                        <p:tgtEl>
                                          <p:spTgt spid="68"/>
                                        </p:tgtEl>
                                        <p:attrNameLst>
                                          <p:attrName>style.visibility</p:attrName>
                                        </p:attrNameLst>
                                      </p:cBhvr>
                                      <p:to>
                                        <p:strVal val="hidden"/>
                                      </p:to>
                                    </p:set>
                                  </p:childTnLst>
                                </p:cTn>
                              </p:par>
                              <p:par>
                                <p:cTn id="48" presetID="10" presetClass="exit" presetSubtype="0" fill="hold" nodeType="withEffect">
                                  <p:stCondLst>
                                    <p:cond delay="0"/>
                                  </p:stCondLst>
                                  <p:childTnLst>
                                    <p:animEffect transition="out" filter="fade">
                                      <p:cBhvr>
                                        <p:cTn id="49" dur="500"/>
                                        <p:tgtEl>
                                          <p:spTgt spid="69"/>
                                        </p:tgtEl>
                                      </p:cBhvr>
                                    </p:animEffect>
                                    <p:set>
                                      <p:cBhvr>
                                        <p:cTn id="50" dur="1" fill="hold">
                                          <p:stCondLst>
                                            <p:cond delay="500"/>
                                          </p:stCondLst>
                                        </p:cTn>
                                        <p:tgtEl>
                                          <p:spTgt spid="69"/>
                                        </p:tgtEl>
                                        <p:attrNameLst>
                                          <p:attrName>style.visibility</p:attrName>
                                        </p:attrNameLst>
                                      </p:cBhvr>
                                      <p:to>
                                        <p:strVal val="hidden"/>
                                      </p:to>
                                    </p:set>
                                  </p:childTnLst>
                                </p:cTn>
                              </p:par>
                              <p:par>
                                <p:cTn id="51" presetID="32" presetClass="emph" presetSubtype="0" fill="hold" nodeType="withEffect">
                                  <p:stCondLst>
                                    <p:cond delay="0"/>
                                  </p:stCondLst>
                                  <p:childTnLst>
                                    <p:animRot by="120000">
                                      <p:cBhvr>
                                        <p:cTn id="52" dur="100" fill="hold">
                                          <p:stCondLst>
                                            <p:cond delay="0"/>
                                          </p:stCondLst>
                                        </p:cTn>
                                        <p:tgtEl>
                                          <p:spTgt spid="73"/>
                                        </p:tgtEl>
                                        <p:attrNameLst>
                                          <p:attrName>r</p:attrName>
                                        </p:attrNameLst>
                                      </p:cBhvr>
                                    </p:animRot>
                                    <p:animRot by="-240000">
                                      <p:cBhvr>
                                        <p:cTn id="53" dur="200" fill="hold">
                                          <p:stCondLst>
                                            <p:cond delay="200"/>
                                          </p:stCondLst>
                                        </p:cTn>
                                        <p:tgtEl>
                                          <p:spTgt spid="73"/>
                                        </p:tgtEl>
                                        <p:attrNameLst>
                                          <p:attrName>r</p:attrName>
                                        </p:attrNameLst>
                                      </p:cBhvr>
                                    </p:animRot>
                                    <p:animRot by="240000">
                                      <p:cBhvr>
                                        <p:cTn id="54" dur="200" fill="hold">
                                          <p:stCondLst>
                                            <p:cond delay="400"/>
                                          </p:stCondLst>
                                        </p:cTn>
                                        <p:tgtEl>
                                          <p:spTgt spid="73"/>
                                        </p:tgtEl>
                                        <p:attrNameLst>
                                          <p:attrName>r</p:attrName>
                                        </p:attrNameLst>
                                      </p:cBhvr>
                                    </p:animRot>
                                    <p:animRot by="-240000">
                                      <p:cBhvr>
                                        <p:cTn id="55" dur="200" fill="hold">
                                          <p:stCondLst>
                                            <p:cond delay="600"/>
                                          </p:stCondLst>
                                        </p:cTn>
                                        <p:tgtEl>
                                          <p:spTgt spid="73"/>
                                        </p:tgtEl>
                                        <p:attrNameLst>
                                          <p:attrName>r</p:attrName>
                                        </p:attrNameLst>
                                      </p:cBhvr>
                                    </p:animRot>
                                    <p:animRot by="120000">
                                      <p:cBhvr>
                                        <p:cTn id="56" dur="200" fill="hold">
                                          <p:stCondLst>
                                            <p:cond delay="800"/>
                                          </p:stCondLst>
                                        </p:cTn>
                                        <p:tgtEl>
                                          <p:spTgt spid="73"/>
                                        </p:tgtEl>
                                        <p:attrNameLst>
                                          <p:attrName>r</p:attrName>
                                        </p:attrNameLst>
                                      </p:cBhvr>
                                    </p:animRo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nodeType="clickEffect">
                                  <p:stCondLst>
                                    <p:cond delay="0"/>
                                  </p:stCondLst>
                                  <p:childTnLst>
                                    <p:set>
                                      <p:cBhvr>
                                        <p:cTn id="60" dur="1" fill="hold">
                                          <p:stCondLst>
                                            <p:cond delay="0"/>
                                          </p:stCondLst>
                                        </p:cTn>
                                        <p:tgtEl>
                                          <p:spTgt spid="77"/>
                                        </p:tgtEl>
                                        <p:attrNameLst>
                                          <p:attrName>style.visibility</p:attrName>
                                        </p:attrNameLst>
                                      </p:cBhvr>
                                      <p:to>
                                        <p:strVal val="visible"/>
                                      </p:to>
                                    </p:set>
                                    <p:animEffect transition="in" filter="fade">
                                      <p:cBhvr>
                                        <p:cTn id="61" dur="500"/>
                                        <p:tgtEl>
                                          <p:spTgt spid="77"/>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1" fill="hold" nodeType="click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wipe(up)">
                                      <p:cBhvr>
                                        <p:cTn id="66" dur="500"/>
                                        <p:tgtEl>
                                          <p:spTgt spid="78"/>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xit" presetSubtype="0" fill="hold" nodeType="clickEffect">
                                  <p:stCondLst>
                                    <p:cond delay="0"/>
                                  </p:stCondLst>
                                  <p:childTnLst>
                                    <p:animEffect transition="out" filter="fade">
                                      <p:cBhvr>
                                        <p:cTn id="70" dur="500"/>
                                        <p:tgtEl>
                                          <p:spTgt spid="77"/>
                                        </p:tgtEl>
                                      </p:cBhvr>
                                    </p:animEffect>
                                    <p:set>
                                      <p:cBhvr>
                                        <p:cTn id="71" dur="1" fill="hold">
                                          <p:stCondLst>
                                            <p:cond delay="500"/>
                                          </p:stCondLst>
                                        </p:cTn>
                                        <p:tgtEl>
                                          <p:spTgt spid="77"/>
                                        </p:tgtEl>
                                        <p:attrNameLst>
                                          <p:attrName>style.visibility</p:attrName>
                                        </p:attrNameLst>
                                      </p:cBhvr>
                                      <p:to>
                                        <p:strVal val="hidden"/>
                                      </p:to>
                                    </p:set>
                                  </p:childTnLst>
                                </p:cTn>
                              </p:par>
                              <p:par>
                                <p:cTn id="72" presetID="10" presetClass="exit" presetSubtype="0" fill="hold" nodeType="withEffect">
                                  <p:stCondLst>
                                    <p:cond delay="0"/>
                                  </p:stCondLst>
                                  <p:childTnLst>
                                    <p:animEffect transition="out" filter="fade">
                                      <p:cBhvr>
                                        <p:cTn id="73" dur="500"/>
                                        <p:tgtEl>
                                          <p:spTgt spid="74"/>
                                        </p:tgtEl>
                                      </p:cBhvr>
                                    </p:animEffect>
                                    <p:set>
                                      <p:cBhvr>
                                        <p:cTn id="74" dur="1" fill="hold">
                                          <p:stCondLst>
                                            <p:cond delay="500"/>
                                          </p:stCondLst>
                                        </p:cTn>
                                        <p:tgtEl>
                                          <p:spTgt spid="74"/>
                                        </p:tgtEl>
                                        <p:attrNameLst>
                                          <p:attrName>style.visibility</p:attrName>
                                        </p:attrNameLst>
                                      </p:cBhvr>
                                      <p:to>
                                        <p:strVal val="hidden"/>
                                      </p:to>
                                    </p:set>
                                  </p:childTnLst>
                                </p:cTn>
                              </p:par>
                              <p:par>
                                <p:cTn id="75" presetID="10" presetClass="exit" presetSubtype="0" fill="hold" nodeType="withEffect">
                                  <p:stCondLst>
                                    <p:cond delay="0"/>
                                  </p:stCondLst>
                                  <p:childTnLst>
                                    <p:animEffect transition="out" filter="fade">
                                      <p:cBhvr>
                                        <p:cTn id="76" dur="500"/>
                                        <p:tgtEl>
                                          <p:spTgt spid="78"/>
                                        </p:tgtEl>
                                      </p:cBhvr>
                                    </p:animEffect>
                                    <p:set>
                                      <p:cBhvr>
                                        <p:cTn id="77" dur="1" fill="hold">
                                          <p:stCondLst>
                                            <p:cond delay="500"/>
                                          </p:stCondLst>
                                        </p:cTn>
                                        <p:tgtEl>
                                          <p:spTgt spid="78"/>
                                        </p:tgtEl>
                                        <p:attrNameLst>
                                          <p:attrName>style.visibility</p:attrName>
                                        </p:attrNameLst>
                                      </p:cBhvr>
                                      <p:to>
                                        <p:strVal val="hidden"/>
                                      </p:to>
                                    </p:se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nodeType="clickEffect">
                                  <p:stCondLst>
                                    <p:cond delay="0"/>
                                  </p:stCondLst>
                                  <p:childTnLst>
                                    <p:set>
                                      <p:cBhvr>
                                        <p:cTn id="81" dur="1" fill="hold">
                                          <p:stCondLst>
                                            <p:cond delay="0"/>
                                          </p:stCondLst>
                                        </p:cTn>
                                        <p:tgtEl>
                                          <p:spTgt spid="81"/>
                                        </p:tgtEl>
                                        <p:attrNameLst>
                                          <p:attrName>style.visibility</p:attrName>
                                        </p:attrNameLst>
                                      </p:cBhvr>
                                      <p:to>
                                        <p:strVal val="visible"/>
                                      </p:to>
                                    </p:set>
                                    <p:animEffect transition="in" filter="fade">
                                      <p:cBhvr>
                                        <p:cTn id="82" dur="500"/>
                                        <p:tgtEl>
                                          <p:spTgt spid="81"/>
                                        </p:tgtEl>
                                      </p:cBhvr>
                                    </p:animEffect>
                                  </p:childTnLst>
                                </p:cTn>
                              </p:par>
                              <p:par>
                                <p:cTn id="83" presetID="10" presetClass="entr" presetSubtype="0" fill="hold" nodeType="withEffect">
                                  <p:stCondLst>
                                    <p:cond delay="0"/>
                                  </p:stCondLst>
                                  <p:childTnLst>
                                    <p:set>
                                      <p:cBhvr>
                                        <p:cTn id="84" dur="1" fill="hold">
                                          <p:stCondLst>
                                            <p:cond delay="0"/>
                                          </p:stCondLst>
                                        </p:cTn>
                                        <p:tgtEl>
                                          <p:spTgt spid="82"/>
                                        </p:tgtEl>
                                        <p:attrNameLst>
                                          <p:attrName>style.visibility</p:attrName>
                                        </p:attrNameLst>
                                      </p:cBhvr>
                                      <p:to>
                                        <p:strVal val="visible"/>
                                      </p:to>
                                    </p:set>
                                    <p:animEffect transition="in" filter="fade">
                                      <p:cBhvr>
                                        <p:cTn id="85" dur="500"/>
                                        <p:tgtEl>
                                          <p:spTgt spid="82"/>
                                        </p:tgtEl>
                                      </p:cBhvr>
                                    </p:animEffect>
                                  </p:childTnLst>
                                </p:cTn>
                              </p:par>
                              <p:par>
                                <p:cTn id="86" presetID="37" presetClass="path" presetSubtype="0" accel="50000" decel="50000" fill="hold" nodeType="withEffect">
                                  <p:stCondLst>
                                    <p:cond delay="0"/>
                                  </p:stCondLst>
                                  <p:childTnLst>
                                    <p:animMotion origin="layout" path="M 4.16667E-7 2.96296E-6 L 0.13346 0.14328 C 0.1612 0.17569 0.20325 0.19352 0.247 0.19352 C 0.297 0.19352 0.33724 0.17569 0.36484 0.14328 L 0.49909 2.96296E-6 " pathEditMode="relative" rAng="0" ptsTypes="AAAAA">
                                      <p:cBhvr>
                                        <p:cTn id="87" dur="3000" fill="hold"/>
                                        <p:tgtEl>
                                          <p:spTgt spid="73"/>
                                        </p:tgtEl>
                                        <p:attrNameLst>
                                          <p:attrName>ppt_x</p:attrName>
                                          <p:attrName>ppt_y</p:attrName>
                                        </p:attrNameLst>
                                      </p:cBhvr>
                                      <p:rCtr x="24948" y="9676"/>
                                    </p:animMotion>
                                  </p:childTnLst>
                                </p:cTn>
                              </p:par>
                            </p:childTnLst>
                          </p:cTn>
                        </p:par>
                        <p:par>
                          <p:cTn id="88" fill="hold">
                            <p:stCondLst>
                              <p:cond delay="3000"/>
                            </p:stCondLst>
                            <p:childTnLst>
                              <p:par>
                                <p:cTn id="89" presetID="10" presetClass="entr" presetSubtype="0" fill="hold" nodeType="afterEffect">
                                  <p:stCondLst>
                                    <p:cond delay="0"/>
                                  </p:stCondLst>
                                  <p:childTnLst>
                                    <p:set>
                                      <p:cBhvr>
                                        <p:cTn id="90" dur="1" fill="hold">
                                          <p:stCondLst>
                                            <p:cond delay="0"/>
                                          </p:stCondLst>
                                        </p:cTn>
                                        <p:tgtEl>
                                          <p:spTgt spid="72"/>
                                        </p:tgtEl>
                                        <p:attrNameLst>
                                          <p:attrName>style.visibility</p:attrName>
                                        </p:attrNameLst>
                                      </p:cBhvr>
                                      <p:to>
                                        <p:strVal val="visible"/>
                                      </p:to>
                                    </p:set>
                                    <p:animEffect transition="in" filter="fade">
                                      <p:cBhvr>
                                        <p:cTn id="91" dur="500"/>
                                        <p:tgtEl>
                                          <p:spTgt spid="72"/>
                                        </p:tgtEl>
                                      </p:cBhvr>
                                    </p:animEffect>
                                  </p:childTnLst>
                                </p:cTn>
                              </p:par>
                              <p:par>
                                <p:cTn id="92" presetID="10" presetClass="exit" presetSubtype="0" fill="hold" nodeType="withEffect">
                                  <p:stCondLst>
                                    <p:cond delay="0"/>
                                  </p:stCondLst>
                                  <p:childTnLst>
                                    <p:animEffect transition="out" filter="fade">
                                      <p:cBhvr>
                                        <p:cTn id="93" dur="500"/>
                                        <p:tgtEl>
                                          <p:spTgt spid="73"/>
                                        </p:tgtEl>
                                      </p:cBhvr>
                                    </p:animEffect>
                                    <p:set>
                                      <p:cBhvr>
                                        <p:cTn id="94" dur="1" fill="hold">
                                          <p:stCondLst>
                                            <p:cond delay="500"/>
                                          </p:stCondLst>
                                        </p:cTn>
                                        <p:tgtEl>
                                          <p:spTgt spid="73"/>
                                        </p:tgtEl>
                                        <p:attrNameLst>
                                          <p:attrName>style.visibility</p:attrName>
                                        </p:attrNameLst>
                                      </p:cBhvr>
                                      <p:to>
                                        <p:strVal val="hidden"/>
                                      </p:to>
                                    </p:set>
                                  </p:childTnLst>
                                </p:cTn>
                              </p:par>
                            </p:childTnLst>
                          </p:cTn>
                        </p:par>
                        <p:par>
                          <p:cTn id="95" fill="hold">
                            <p:stCondLst>
                              <p:cond delay="3501"/>
                            </p:stCondLst>
                            <p:childTnLst>
                              <p:par>
                                <p:cTn id="96" presetID="55" presetClass="entr" presetSubtype="0" fill="hold" nodeType="afterEffect">
                                  <p:stCondLst>
                                    <p:cond delay="0"/>
                                  </p:stCondLst>
                                  <p:childTnLst>
                                    <p:set>
                                      <p:cBhvr>
                                        <p:cTn id="97" dur="1" fill="hold">
                                          <p:stCondLst>
                                            <p:cond delay="0"/>
                                          </p:stCondLst>
                                        </p:cTn>
                                        <p:tgtEl>
                                          <p:spTgt spid="83"/>
                                        </p:tgtEl>
                                        <p:attrNameLst>
                                          <p:attrName>style.visibility</p:attrName>
                                        </p:attrNameLst>
                                      </p:cBhvr>
                                      <p:to>
                                        <p:strVal val="visible"/>
                                      </p:to>
                                    </p:set>
                                    <p:anim calcmode="lin" valueType="num">
                                      <p:cBhvr>
                                        <p:cTn id="98" dur="1000" fill="hold"/>
                                        <p:tgtEl>
                                          <p:spTgt spid="83"/>
                                        </p:tgtEl>
                                        <p:attrNameLst>
                                          <p:attrName>ppt_w</p:attrName>
                                        </p:attrNameLst>
                                      </p:cBhvr>
                                      <p:tavLst>
                                        <p:tav tm="0">
                                          <p:val>
                                            <p:strVal val="#ppt_w*0.70"/>
                                          </p:val>
                                        </p:tav>
                                        <p:tav tm="100000">
                                          <p:val>
                                            <p:strVal val="#ppt_w"/>
                                          </p:val>
                                        </p:tav>
                                      </p:tavLst>
                                    </p:anim>
                                    <p:anim calcmode="lin" valueType="num">
                                      <p:cBhvr>
                                        <p:cTn id="99" dur="1000" fill="hold"/>
                                        <p:tgtEl>
                                          <p:spTgt spid="83"/>
                                        </p:tgtEl>
                                        <p:attrNameLst>
                                          <p:attrName>ppt_h</p:attrName>
                                        </p:attrNameLst>
                                      </p:cBhvr>
                                      <p:tavLst>
                                        <p:tav tm="0">
                                          <p:val>
                                            <p:strVal val="#ppt_h"/>
                                          </p:val>
                                        </p:tav>
                                        <p:tav tm="100000">
                                          <p:val>
                                            <p:strVal val="#ppt_h"/>
                                          </p:val>
                                        </p:tav>
                                      </p:tavLst>
                                    </p:anim>
                                    <p:animEffect transition="in" filter="fade">
                                      <p:cBhvr>
                                        <p:cTn id="100" dur="1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a:xfrm>
            <a:off x="851192" y="1623600"/>
            <a:ext cx="10502608" cy="4250430"/>
          </a:xfrm>
        </p:spPr>
        <p:txBody>
          <a:bodyPr/>
          <a:lstStyle/>
          <a:p>
            <a:pPr>
              <a:spcBef>
                <a:spcPts val="800"/>
              </a:spcBef>
            </a:pPr>
            <a:r>
              <a:rPr lang="fr-FR" sz="1800" dirty="0"/>
              <a:t>Gouvernement du Canada. (2018). [Armoiries du Canada]. Converti en </a:t>
            </a:r>
            <a:r>
              <a:rPr lang="fr-FR" sz="1800" dirty="0" err="1"/>
              <a:t>svg</a:t>
            </a:r>
            <a:r>
              <a:rPr lang="fr-FR" sz="1800" dirty="0"/>
              <a:t> par Zscout370. </a:t>
            </a:r>
            <a:r>
              <a:rPr lang="fr-FR" sz="1800" i="1" dirty="0" err="1"/>
              <a:t>Wikipedia</a:t>
            </a:r>
            <a:r>
              <a:rPr lang="fr-FR" sz="1800" dirty="0"/>
              <a:t>. </a:t>
            </a:r>
            <a:r>
              <a:rPr lang="fr-FR" sz="1800" dirty="0">
                <a:hlinkClick r:id="rId2"/>
              </a:rPr>
              <a:t>https://en.wikipedia.org/wiki/Arms_of_Canada#/media/File:Coat_of_arms_of_Canada.svg</a:t>
            </a:r>
            <a:endParaRPr lang="en-US" sz="1800" dirty="0"/>
          </a:p>
          <a:p>
            <a:pPr>
              <a:spcBef>
                <a:spcPts val="800"/>
              </a:spcBef>
            </a:pPr>
            <a:r>
              <a:rPr lang="en-CA" sz="1800" dirty="0" smtClean="0"/>
              <a:t>Caesar </a:t>
            </a:r>
            <a:r>
              <a:rPr lang="en-CA" sz="1800" dirty="0" err="1"/>
              <a:t>Rizky</a:t>
            </a:r>
            <a:r>
              <a:rPr lang="en-CA" sz="1800" dirty="0"/>
              <a:t> </a:t>
            </a:r>
            <a:r>
              <a:rPr lang="en-CA" sz="1800" dirty="0" err="1"/>
              <a:t>Kurniawan</a:t>
            </a:r>
            <a:r>
              <a:rPr lang="en-CA" sz="1800" dirty="0"/>
              <a:t>. </a:t>
            </a:r>
            <a:r>
              <a:rPr lang="en-CA" sz="1800" dirty="0" smtClean="0"/>
              <a:t>(2019). </a:t>
            </a:r>
            <a:r>
              <a:rPr lang="en-CA" sz="1800" dirty="0"/>
              <a:t>Presentation Slide. </a:t>
            </a:r>
            <a:r>
              <a:rPr lang="en-CA" sz="1800" i="1" dirty="0"/>
              <a:t>The Noun Project</a:t>
            </a:r>
            <a:r>
              <a:rPr lang="en-CA" sz="1800" dirty="0"/>
              <a:t>. CC BY. </a:t>
            </a:r>
            <a:r>
              <a:rPr lang="en-CA" sz="1800" dirty="0">
                <a:hlinkClick r:id="rId3"/>
              </a:rPr>
              <a:t>https://thenounproject.com/icon/presentation-slide-2710348</a:t>
            </a:r>
            <a:r>
              <a:rPr lang="en-CA" sz="1800" dirty="0" smtClean="0">
                <a:hlinkClick r:id="rId3"/>
              </a:rPr>
              <a:t>/</a:t>
            </a:r>
            <a:endParaRPr lang="en-CA" sz="1800" dirty="0" smtClean="0"/>
          </a:p>
          <a:p>
            <a:pPr lvl="0">
              <a:spcBef>
                <a:spcPts val="800"/>
              </a:spcBef>
              <a:buSzPts val="1200"/>
            </a:pPr>
            <a:r>
              <a:rPr lang="en-CA" sz="1800" dirty="0" smtClean="0"/>
              <a:t>Nanda </a:t>
            </a:r>
            <a:r>
              <a:rPr lang="en-CA" sz="1800" dirty="0" err="1"/>
              <a:t>Ririz</a:t>
            </a:r>
            <a:r>
              <a:rPr lang="en-CA" sz="1800" dirty="0"/>
              <a:t>. </a:t>
            </a:r>
            <a:r>
              <a:rPr lang="en-CA" sz="1800" dirty="0" smtClean="0"/>
              <a:t>(2017). </a:t>
            </a:r>
            <a:r>
              <a:rPr lang="en-CA" sz="1800" dirty="0"/>
              <a:t>Notebook. </a:t>
            </a:r>
            <a:r>
              <a:rPr lang="en-CA" sz="1800" i="1" dirty="0"/>
              <a:t>The Noun Project</a:t>
            </a:r>
            <a:r>
              <a:rPr lang="en-CA" sz="1800" dirty="0"/>
              <a:t>. CC BY. </a:t>
            </a:r>
            <a:r>
              <a:rPr lang="en-CA" sz="1800" dirty="0">
                <a:hlinkClick r:id="rId4"/>
              </a:rPr>
              <a:t>https://thenounproject.com/icon/notebook-1503964</a:t>
            </a:r>
            <a:r>
              <a:rPr lang="en-CA" sz="1800" dirty="0" smtClean="0">
                <a:hlinkClick r:id="rId4"/>
              </a:rPr>
              <a:t>/</a:t>
            </a:r>
            <a:endParaRPr lang="en-CA" sz="1800" dirty="0" smtClean="0"/>
          </a:p>
          <a:p>
            <a:pPr lvl="0">
              <a:spcBef>
                <a:spcPts val="800"/>
              </a:spcBef>
              <a:buClr>
                <a:srgbClr val="757070"/>
              </a:buClr>
              <a:buSzPts val="1200"/>
            </a:pPr>
            <a:r>
              <a:rPr lang="en-CA" sz="1800" dirty="0" err="1" smtClean="0"/>
              <a:t>coffeebeanworks</a:t>
            </a:r>
            <a:r>
              <a:rPr lang="en-CA" sz="1800" dirty="0"/>
              <a:t>. </a:t>
            </a:r>
            <a:r>
              <a:rPr lang="en-CA" sz="1800" dirty="0" smtClean="0"/>
              <a:t>(2017). </a:t>
            </a:r>
            <a:r>
              <a:rPr lang="en-CA" sz="1800" dirty="0"/>
              <a:t>[</a:t>
            </a:r>
            <a:r>
              <a:rPr lang="en-CA" sz="1800" dirty="0" err="1"/>
              <a:t>Directeur</a:t>
            </a:r>
            <a:r>
              <a:rPr lang="en-CA" sz="1800" dirty="0"/>
              <a:t>]. </a:t>
            </a:r>
            <a:r>
              <a:rPr lang="en-CA" sz="1800" i="1" dirty="0" err="1"/>
              <a:t>Pixabay</a:t>
            </a:r>
            <a:r>
              <a:rPr lang="en-CA" sz="1800" i="1" dirty="0"/>
              <a:t>. </a:t>
            </a:r>
            <a:r>
              <a:rPr lang="en-CA" sz="1800" u="sng" dirty="0" smtClean="0">
                <a:solidFill>
                  <a:schemeClr val="hlink"/>
                </a:solidFill>
                <a:hlinkClick r:id="rId5"/>
              </a:rPr>
              <a:t>https</a:t>
            </a:r>
            <a:r>
              <a:rPr lang="en-CA" sz="1800" u="sng" dirty="0">
                <a:solidFill>
                  <a:schemeClr val="hlink"/>
                </a:solidFill>
                <a:hlinkClick r:id="rId5"/>
              </a:rPr>
              <a:t>://pixabay.com/illustrations/avatar-clients-customers-icons-2155431</a:t>
            </a:r>
            <a:r>
              <a:rPr lang="en-CA" sz="1800" u="sng" dirty="0" smtClean="0">
                <a:solidFill>
                  <a:schemeClr val="hlink"/>
                </a:solidFill>
                <a:hlinkClick r:id="rId5"/>
              </a:rPr>
              <a:t>/</a:t>
            </a:r>
            <a:endParaRPr lang="en-CA" sz="3200" dirty="0"/>
          </a:p>
          <a:p>
            <a:pPr lvl="0">
              <a:spcBef>
                <a:spcPts val="800"/>
              </a:spcBef>
              <a:buSzPts val="1200"/>
            </a:pPr>
            <a:r>
              <a:rPr lang="en-CA" sz="1800" dirty="0" smtClean="0"/>
              <a:t>deleted_user_7020630. (2017). School </a:t>
            </a:r>
            <a:r>
              <a:rPr lang="en-CA" sz="1800" dirty="0"/>
              <a:t>bell. [</a:t>
            </a:r>
            <a:r>
              <a:rPr lang="en-CA" sz="1800" dirty="0" err="1"/>
              <a:t>Effet</a:t>
            </a:r>
            <a:r>
              <a:rPr lang="en-CA" sz="1800" dirty="0"/>
              <a:t> </a:t>
            </a:r>
            <a:r>
              <a:rPr lang="en-CA" sz="1800" dirty="0" err="1"/>
              <a:t>Sonore</a:t>
            </a:r>
            <a:r>
              <a:rPr lang="en-CA" sz="1800" dirty="0"/>
              <a:t>]. </a:t>
            </a:r>
            <a:r>
              <a:rPr lang="en-CA" sz="1800" i="1" dirty="0" smtClean="0"/>
              <a:t>Free Sound</a:t>
            </a:r>
            <a:r>
              <a:rPr lang="en-CA" sz="1800" dirty="0" smtClean="0"/>
              <a:t>. CC0</a:t>
            </a:r>
            <a:r>
              <a:rPr lang="en-CA" sz="1800" dirty="0"/>
              <a:t>. </a:t>
            </a:r>
            <a:r>
              <a:rPr lang="en-CA" sz="1800" dirty="0">
                <a:hlinkClick r:id="rId6"/>
              </a:rPr>
              <a:t>https://</a:t>
            </a:r>
            <a:r>
              <a:rPr lang="en-CA" sz="1800" dirty="0" smtClean="0">
                <a:hlinkClick r:id="rId6"/>
              </a:rPr>
              <a:t>freesound.org/people/deleted_user_7020630/sounds/378394/</a:t>
            </a:r>
            <a:endParaRPr lang="en-CA" sz="1800" dirty="0" smtClean="0"/>
          </a:p>
          <a:p>
            <a:pPr>
              <a:spcBef>
                <a:spcPts val="800"/>
              </a:spcBef>
              <a:buClr>
                <a:srgbClr val="757070"/>
              </a:buClr>
              <a:buSzPts val="1600"/>
            </a:pPr>
            <a:endParaRPr lang="fr-FR" sz="1800" dirty="0" smtClean="0"/>
          </a:p>
          <a:p>
            <a:pPr>
              <a:spcBef>
                <a:spcPts val="800"/>
              </a:spcBef>
              <a:buClr>
                <a:srgbClr val="757070"/>
              </a:buClr>
              <a:buSzPts val="1600"/>
            </a:pPr>
            <a:r>
              <a:rPr lang="fr-FR" sz="1800" dirty="0" smtClean="0"/>
              <a:t>Musique </a:t>
            </a:r>
            <a:r>
              <a:rPr lang="fr-FR" sz="1800" dirty="0"/>
              <a:t>des diapositives de clôture : </a:t>
            </a:r>
            <a:r>
              <a:rPr lang="fr-FR" sz="1800" dirty="0" err="1"/>
              <a:t>Rybak</a:t>
            </a:r>
            <a:r>
              <a:rPr lang="fr-FR" sz="1800" dirty="0"/>
              <a:t>, </a:t>
            </a:r>
            <a:r>
              <a:rPr lang="fr-FR" sz="1800" dirty="0" err="1"/>
              <a:t>Nazar</a:t>
            </a:r>
            <a:r>
              <a:rPr lang="fr-FR" sz="1800" dirty="0"/>
              <a:t>. (</a:t>
            </a:r>
            <a:r>
              <a:rPr lang="fr-FR" sz="1800" dirty="0" err="1"/>
              <a:t>s.d</a:t>
            </a:r>
            <a:r>
              <a:rPr lang="fr-FR" sz="1800" dirty="0"/>
              <a:t>.). </a:t>
            </a:r>
            <a:r>
              <a:rPr lang="fr-FR" sz="1800" dirty="0" err="1"/>
              <a:t>Corporate</a:t>
            </a:r>
            <a:r>
              <a:rPr lang="fr-FR" sz="1800" dirty="0"/>
              <a:t> </a:t>
            </a:r>
            <a:r>
              <a:rPr lang="fr-FR" sz="1800" dirty="0" err="1"/>
              <a:t>Inspired</a:t>
            </a:r>
            <a:r>
              <a:rPr lang="fr-FR" sz="1800" dirty="0"/>
              <a:t>. </a:t>
            </a:r>
            <a:r>
              <a:rPr lang="fr-FR" sz="1800" i="1" dirty="0" err="1"/>
              <a:t>HookSounds</a:t>
            </a:r>
            <a:r>
              <a:rPr lang="fr-FR" sz="1800" dirty="0"/>
              <a:t>. CC BY. </a:t>
            </a:r>
            <a:r>
              <a:rPr lang="fr-FR" sz="1800" u="sng" dirty="0">
                <a:solidFill>
                  <a:schemeClr val="hlink"/>
                </a:solidFill>
                <a:hlinkClick r:id="rId7"/>
              </a:rPr>
              <a:t>http://www.hooksounds.com</a:t>
            </a:r>
            <a:endParaRPr lang="fr-FR" sz="1800" u="sng" dirty="0">
              <a:solidFill>
                <a:schemeClr val="hlink"/>
              </a:solidFill>
            </a:endParaRPr>
          </a:p>
          <a:p>
            <a:pPr marL="0" indent="0">
              <a:spcBef>
                <a:spcPts val="800"/>
              </a:spcBef>
              <a:buClr>
                <a:srgbClr val="757070"/>
              </a:buClr>
              <a:buSzPts val="1600"/>
            </a:pPr>
            <a:r>
              <a:rPr lang="fr-FR" sz="1800" dirty="0"/>
              <a:t>Les éléments non attribués sont des contributions de l'équipe du projet Ouverture au droit d'auteur et sont placés dans le domaine public.</a:t>
            </a:r>
          </a:p>
          <a:p>
            <a:pPr lvl="0">
              <a:spcBef>
                <a:spcPts val="800"/>
              </a:spcBef>
              <a:buSzPts val="1200"/>
            </a:pPr>
            <a:endParaRPr lang="en-CA" sz="1800" dirty="0" smtClean="0"/>
          </a:p>
        </p:txBody>
      </p:sp>
    </p:spTree>
    <p:extLst>
      <p:ext uri="{BB962C8B-B14F-4D97-AF65-F5344CB8AC3E}">
        <p14:creationId xmlns:p14="http://schemas.microsoft.com/office/powerpoint/2010/main" val="292143930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728899" y="2253600"/>
            <a:ext cx="9290290" cy="784800"/>
          </a:xfrm>
        </p:spPr>
        <p:txBody>
          <a:bodyPr/>
          <a:lstStyle/>
          <a:p>
            <a:r>
              <a:rPr lang="en-CA" dirty="0" err="1"/>
              <a:t>Université</a:t>
            </a:r>
            <a:r>
              <a:rPr lang="en-CA" dirty="0"/>
              <a:t> de </a:t>
            </a:r>
            <a:r>
              <a:rPr lang="en-CA" dirty="0" err="1"/>
              <a:t>l'Alberta</a:t>
            </a:r>
            <a:r>
              <a:rPr lang="en-CA" dirty="0"/>
              <a:t>. (2023). </a:t>
            </a:r>
            <a:r>
              <a:rPr lang="fr-FR" dirty="0"/>
              <a:t>Le droit d'auteur dans le contexte de la maternelle à la 12e année. </a:t>
            </a:r>
            <a:r>
              <a:rPr lang="fr-FR" i="1" dirty="0"/>
              <a:t>Module d'enseignement à l'ouverture au droit d'auteur</a:t>
            </a:r>
            <a:r>
              <a:rPr lang="fr-FR" dirty="0"/>
              <a:t>.</a:t>
            </a:r>
            <a:r>
              <a:rPr lang="en-CA" dirty="0"/>
              <a:t> </a:t>
            </a:r>
            <a:r>
              <a:rPr lang="en-CA" u="sng" dirty="0">
                <a:solidFill>
                  <a:srgbClr val="0563C1"/>
                </a:solidFill>
                <a:hlinkClick r:id="rId3">
                  <a:extLst>
                    <a:ext uri="{A12FA001-AC4F-418D-AE19-62706E023703}">
                      <ahyp:hlinkClr xmlns:lc="http://schemas.openxmlformats.org/drawingml/2006/lockedCanvas" xmlns:ahyp="http://schemas.microsoft.com/office/drawing/2018/hyperlinkcolor" xmlns="" val="tx"/>
                    </a:ext>
                  </a:extLst>
                </a:hlinkClick>
              </a:rPr>
              <a:t>https</a:t>
            </a:r>
            <a:r>
              <a:rPr lang="en-CA" u="sng" dirty="0">
                <a:solidFill>
                  <a:srgbClr val="0563C1"/>
                </a:solidFill>
                <a:hlinkClick r:id="rId3">
                  <a:extLst>
                    <a:ext uri="{A12FA001-AC4F-418D-AE19-62706E023703}">
                      <ahyp:hlinkClr xmlns:lc="http://schemas.openxmlformats.org/drawingml/2006/lockedCanvas" xmlns:ahyp="http://schemas.microsoft.com/office/drawing/2018/hyperlinkcolor" xmlns="" val="tx"/>
                    </a:ext>
                  </a:extLst>
                </a:hlinkClick>
              </a:rPr>
              <a:t>://sites.library.ualberta.ca/copyright/</a:t>
            </a:r>
            <a:endParaRPr lang="en-CA" dirty="0"/>
          </a:p>
        </p:txBody>
      </p:sp>
    </p:spTree>
    <p:extLst>
      <p:ext uri="{BB962C8B-B14F-4D97-AF65-F5344CB8AC3E}">
        <p14:creationId xmlns:p14="http://schemas.microsoft.com/office/powerpoint/2010/main" val="36167831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759607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6693684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pic>
        <p:nvPicPr>
          <p:cNvPr id="90" name="Google Shape;90;p3"/>
          <p:cNvPicPr preferRelativeResize="0">
            <a:picLocks noGrp="1"/>
          </p:cNvPicPr>
          <p:nvPr>
            <p:ph type="body" idx="3"/>
          </p:nvPr>
        </p:nvPicPr>
        <p:blipFill rotWithShape="1">
          <a:blip r:embed="rId3">
            <a:alphaModFix/>
          </a:blip>
          <a:srcRect/>
          <a:stretch/>
        </p:blipFill>
        <p:spPr>
          <a:xfrm>
            <a:off x="2850638" y="3720995"/>
            <a:ext cx="3751060" cy="3104334"/>
          </a:xfrm>
          <a:prstGeom prst="rect">
            <a:avLst/>
          </a:prstGeom>
          <a:noFill/>
          <a:ln>
            <a:noFill/>
          </a:ln>
        </p:spPr>
      </p:pic>
      <p:sp>
        <p:nvSpPr>
          <p:cNvPr id="89" name="Google Shape;89;p3"/>
          <p:cNvSpPr txBox="1">
            <a:spLocks noGrp="1"/>
          </p:cNvSpPr>
          <p:nvPr>
            <p:ph type="title"/>
          </p:nvPr>
        </p:nvSpPr>
        <p:spPr>
          <a:xfrm>
            <a:off x="2671282" y="511200"/>
            <a:ext cx="8682518" cy="938785"/>
          </a:xfrm>
          <a:prstGeom prst="rect">
            <a:avLst/>
          </a:prstGeom>
          <a:noFill/>
          <a:ln>
            <a:noFill/>
          </a:ln>
        </p:spPr>
        <p:txBody>
          <a:bodyPr spcFirstLastPara="1" wrap="square" lIns="91425" tIns="45700" rIns="91425" bIns="45700" anchor="ctr" anchorCtr="0">
            <a:noAutofit/>
          </a:bodyPr>
          <a:lstStyle/>
          <a:p>
            <a:pPr marL="0" lvl="0" indent="0" algn="ctr" rtl="0">
              <a:lnSpc>
                <a:spcPct val="80000"/>
              </a:lnSpc>
              <a:spcBef>
                <a:spcPts val="0"/>
              </a:spcBef>
              <a:spcAft>
                <a:spcPts val="0"/>
              </a:spcAft>
              <a:buClr>
                <a:schemeClr val="lt1"/>
              </a:buClr>
              <a:buSzPts val="4000"/>
              <a:buFont typeface="Arial"/>
              <a:buNone/>
            </a:pPr>
            <a:r>
              <a:rPr lang="en-CA" dirty="0"/>
              <a:t>CONSEIL DES MINISTRES DE </a:t>
            </a:r>
            <a:r>
              <a:rPr lang="en-CA" dirty="0" smtClean="0"/>
              <a:t>L’ÉDUCATION </a:t>
            </a:r>
            <a:r>
              <a:rPr lang="en-CA" dirty="0"/>
              <a:t>DU CANADA</a:t>
            </a:r>
            <a:endParaRPr dirty="0"/>
          </a:p>
        </p:txBody>
      </p:sp>
      <p:sp>
        <p:nvSpPr>
          <p:cNvPr id="91" name="Google Shape;91;p3"/>
          <p:cNvSpPr txBox="1"/>
          <p:nvPr/>
        </p:nvSpPr>
        <p:spPr>
          <a:xfrm>
            <a:off x="1045535" y="1658678"/>
            <a:ext cx="323700" cy="37866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CA" sz="6000">
                <a:solidFill>
                  <a:srgbClr val="C00000"/>
                </a:solidFill>
                <a:latin typeface="Garamond"/>
                <a:ea typeface="Garamond"/>
                <a:cs typeface="Garamond"/>
                <a:sym typeface="Garamond"/>
              </a:rPr>
              <a:t>CMEC</a:t>
            </a:r>
            <a:endParaRPr/>
          </a:p>
        </p:txBody>
      </p:sp>
      <p:sp>
        <p:nvSpPr>
          <p:cNvPr id="92" name="Google Shape;92;p3"/>
          <p:cNvSpPr txBox="1"/>
          <p:nvPr/>
        </p:nvSpPr>
        <p:spPr>
          <a:xfrm>
            <a:off x="1596802" y="1772875"/>
            <a:ext cx="2987100" cy="831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CA" sz="4800" dirty="0" err="1">
                <a:solidFill>
                  <a:schemeClr val="bg2">
                    <a:lumMod val="10000"/>
                  </a:schemeClr>
                </a:solidFill>
                <a:latin typeface="Garamond"/>
                <a:ea typeface="Garamond"/>
                <a:cs typeface="Garamond"/>
                <a:sym typeface="Garamond"/>
              </a:rPr>
              <a:t>onseil</a:t>
            </a:r>
            <a:r>
              <a:rPr lang="en-CA" sz="4800" dirty="0">
                <a:solidFill>
                  <a:schemeClr val="bg2">
                    <a:lumMod val="10000"/>
                  </a:schemeClr>
                </a:solidFill>
                <a:latin typeface="Garamond"/>
                <a:ea typeface="Garamond"/>
                <a:cs typeface="Garamond"/>
                <a:sym typeface="Garamond"/>
              </a:rPr>
              <a:t> des</a:t>
            </a:r>
            <a:endParaRPr dirty="0">
              <a:solidFill>
                <a:schemeClr val="bg2">
                  <a:lumMod val="10000"/>
                </a:schemeClr>
              </a:solidFill>
            </a:endParaRPr>
          </a:p>
        </p:txBody>
      </p:sp>
      <p:sp>
        <p:nvSpPr>
          <p:cNvPr id="93" name="Google Shape;93;p3"/>
          <p:cNvSpPr txBox="1"/>
          <p:nvPr/>
        </p:nvSpPr>
        <p:spPr>
          <a:xfrm>
            <a:off x="1717900" y="2692025"/>
            <a:ext cx="3750900" cy="831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CA" sz="4800" dirty="0" err="1">
                <a:solidFill>
                  <a:schemeClr val="bg2">
                    <a:lumMod val="10000"/>
                  </a:schemeClr>
                </a:solidFill>
                <a:latin typeface="Garamond"/>
                <a:ea typeface="Garamond"/>
                <a:cs typeface="Garamond"/>
                <a:sym typeface="Garamond"/>
              </a:rPr>
              <a:t>inistres</a:t>
            </a:r>
            <a:r>
              <a:rPr lang="en-CA" sz="4800" dirty="0">
                <a:solidFill>
                  <a:schemeClr val="bg2">
                    <a:lumMod val="10000"/>
                  </a:schemeClr>
                </a:solidFill>
                <a:latin typeface="Garamond"/>
                <a:ea typeface="Garamond"/>
                <a:cs typeface="Garamond"/>
                <a:sym typeface="Garamond"/>
              </a:rPr>
              <a:t> de </a:t>
            </a:r>
            <a:endParaRPr dirty="0">
              <a:solidFill>
                <a:schemeClr val="bg2">
                  <a:lumMod val="10000"/>
                </a:schemeClr>
              </a:solidFill>
            </a:endParaRPr>
          </a:p>
        </p:txBody>
      </p:sp>
      <p:sp>
        <p:nvSpPr>
          <p:cNvPr id="94" name="Google Shape;94;p3"/>
          <p:cNvSpPr txBox="1"/>
          <p:nvPr/>
        </p:nvSpPr>
        <p:spPr>
          <a:xfrm>
            <a:off x="1596799" y="3546850"/>
            <a:ext cx="4770600" cy="831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CA" sz="4800" dirty="0" err="1">
                <a:solidFill>
                  <a:schemeClr val="bg2">
                    <a:lumMod val="10000"/>
                  </a:schemeClr>
                </a:solidFill>
                <a:latin typeface="Garamond"/>
                <a:ea typeface="Garamond"/>
                <a:cs typeface="Garamond"/>
                <a:sym typeface="Garamond"/>
              </a:rPr>
              <a:t>ducation</a:t>
            </a:r>
            <a:r>
              <a:rPr lang="en-CA" sz="4800" dirty="0">
                <a:solidFill>
                  <a:schemeClr val="bg2">
                    <a:lumMod val="10000"/>
                  </a:schemeClr>
                </a:solidFill>
                <a:latin typeface="Garamond"/>
                <a:ea typeface="Garamond"/>
                <a:cs typeface="Garamond"/>
                <a:sym typeface="Garamond"/>
              </a:rPr>
              <a:t> du</a:t>
            </a:r>
            <a:endParaRPr dirty="0">
              <a:solidFill>
                <a:schemeClr val="bg2">
                  <a:lumMod val="10000"/>
                </a:schemeClr>
              </a:solidFill>
            </a:endParaRPr>
          </a:p>
        </p:txBody>
      </p:sp>
      <p:sp>
        <p:nvSpPr>
          <p:cNvPr id="95" name="Google Shape;95;p3"/>
          <p:cNvSpPr txBox="1"/>
          <p:nvPr/>
        </p:nvSpPr>
        <p:spPr>
          <a:xfrm>
            <a:off x="1596792" y="4442165"/>
            <a:ext cx="1556836"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CA" sz="4800" dirty="0" err="1">
                <a:solidFill>
                  <a:schemeClr val="bg2">
                    <a:lumMod val="10000"/>
                  </a:schemeClr>
                </a:solidFill>
                <a:latin typeface="Garamond"/>
                <a:ea typeface="Garamond"/>
                <a:cs typeface="Garamond"/>
                <a:sym typeface="Garamond"/>
              </a:rPr>
              <a:t>anada</a:t>
            </a:r>
            <a:endParaRPr sz="4800" dirty="0">
              <a:solidFill>
                <a:schemeClr val="bg2">
                  <a:lumMod val="10000"/>
                </a:schemeClr>
              </a:solidFill>
              <a:latin typeface="Garamond"/>
              <a:ea typeface="Garamond"/>
              <a:cs typeface="Garamond"/>
              <a:sym typeface="Garamond"/>
            </a:endParaRPr>
          </a:p>
        </p:txBody>
      </p:sp>
      <p:grpSp>
        <p:nvGrpSpPr>
          <p:cNvPr id="96" name="Google Shape;96;p3"/>
          <p:cNvGrpSpPr/>
          <p:nvPr/>
        </p:nvGrpSpPr>
        <p:grpSpPr>
          <a:xfrm>
            <a:off x="5268812" y="2603861"/>
            <a:ext cx="1774014" cy="1446589"/>
            <a:chOff x="6728824" y="4815775"/>
            <a:chExt cx="2206895" cy="1841994"/>
          </a:xfrm>
        </p:grpSpPr>
        <p:pic>
          <p:nvPicPr>
            <p:cNvPr id="97" name="Google Shape;97;p3" descr="A close up of a logo&#10;&#10;Description automatically generated"/>
            <p:cNvPicPr preferRelativeResize="0"/>
            <p:nvPr/>
          </p:nvPicPr>
          <p:blipFill rotWithShape="1">
            <a:blip r:embed="rId4">
              <a:alphaModFix/>
            </a:blip>
            <a:srcRect b="16535"/>
            <a:stretch/>
          </p:blipFill>
          <p:spPr>
            <a:xfrm>
              <a:off x="6728824" y="4815775"/>
              <a:ext cx="2206895" cy="1841994"/>
            </a:xfrm>
            <a:prstGeom prst="rect">
              <a:avLst/>
            </a:prstGeom>
            <a:noFill/>
            <a:ln>
              <a:noFill/>
            </a:ln>
          </p:spPr>
        </p:pic>
        <p:pic>
          <p:nvPicPr>
            <p:cNvPr id="98" name="Google Shape;98;p3"/>
            <p:cNvPicPr preferRelativeResize="0"/>
            <p:nvPr/>
          </p:nvPicPr>
          <p:blipFill rotWithShape="1">
            <a:blip r:embed="rId5">
              <a:alphaModFix/>
            </a:blip>
            <a:srcRect b="12325"/>
            <a:stretch/>
          </p:blipFill>
          <p:spPr>
            <a:xfrm>
              <a:off x="7341092" y="5306402"/>
              <a:ext cx="982358" cy="860740"/>
            </a:xfrm>
            <a:prstGeom prst="rect">
              <a:avLst/>
            </a:prstGeom>
            <a:noFill/>
            <a:ln>
              <a:noFill/>
            </a:ln>
          </p:spPr>
        </p:pic>
      </p:grpSp>
      <p:pic>
        <p:nvPicPr>
          <p:cNvPr id="99" name="Google Shape;99;p3"/>
          <p:cNvPicPr preferRelativeResize="0"/>
          <p:nvPr/>
        </p:nvPicPr>
        <p:blipFill rotWithShape="1">
          <a:blip r:embed="rId6">
            <a:alphaModFix/>
          </a:blip>
          <a:srcRect/>
          <a:stretch/>
        </p:blipFill>
        <p:spPr>
          <a:xfrm>
            <a:off x="6070504" y="2376638"/>
            <a:ext cx="2986983" cy="2577005"/>
          </a:xfrm>
          <a:prstGeom prst="rect">
            <a:avLst/>
          </a:prstGeom>
          <a:noFill/>
          <a:ln>
            <a:noFill/>
          </a:ln>
        </p:spPr>
      </p:pic>
      <p:pic>
        <p:nvPicPr>
          <p:cNvPr id="100" name="Google Shape;100;p3"/>
          <p:cNvPicPr preferRelativeResize="0"/>
          <p:nvPr/>
        </p:nvPicPr>
        <p:blipFill rotWithShape="1">
          <a:blip r:embed="rId7">
            <a:alphaModFix/>
          </a:blip>
          <a:srcRect/>
          <a:stretch/>
        </p:blipFill>
        <p:spPr>
          <a:xfrm>
            <a:off x="8668647" y="3307210"/>
            <a:ext cx="987606" cy="783814"/>
          </a:xfrm>
          <a:prstGeom prst="rect">
            <a:avLst/>
          </a:prstGeom>
          <a:noFill/>
          <a:ln>
            <a:noFill/>
          </a:ln>
        </p:spPr>
      </p:pic>
      <p:pic>
        <p:nvPicPr>
          <p:cNvPr id="101" name="Google Shape;101;p3"/>
          <p:cNvPicPr preferRelativeResize="0"/>
          <p:nvPr/>
        </p:nvPicPr>
        <p:blipFill rotWithShape="1">
          <a:blip r:embed="rId8">
            <a:alphaModFix/>
          </a:blip>
          <a:srcRect/>
          <a:stretch/>
        </p:blipFill>
        <p:spPr>
          <a:xfrm>
            <a:off x="8836052" y="2412184"/>
            <a:ext cx="721239" cy="859480"/>
          </a:xfrm>
          <a:prstGeom prst="rect">
            <a:avLst/>
          </a:prstGeom>
          <a:noFill/>
          <a:ln>
            <a:noFill/>
          </a:ln>
        </p:spPr>
      </p:pic>
      <p:pic>
        <p:nvPicPr>
          <p:cNvPr id="102" name="Google Shape;102;p3" descr="A picture containing drawing&#10;&#10;Description automatically generated"/>
          <p:cNvPicPr preferRelativeResize="0"/>
          <p:nvPr/>
        </p:nvPicPr>
        <p:blipFill rotWithShape="1">
          <a:blip r:embed="rId9">
            <a:alphaModFix/>
          </a:blip>
          <a:srcRect/>
          <a:stretch/>
        </p:blipFill>
        <p:spPr>
          <a:xfrm>
            <a:off x="9726007" y="2679806"/>
            <a:ext cx="1398429" cy="118371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fade">
                                      <p:cBhvr>
                                        <p:cTn id="7" dur="500"/>
                                        <p:tgtEl>
                                          <p:spTgt spid="91"/>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92"/>
                                        </p:tgtEl>
                                        <p:attrNameLst>
                                          <p:attrName>style.visibility</p:attrName>
                                        </p:attrNameLst>
                                      </p:cBhvr>
                                      <p:to>
                                        <p:strVal val="visible"/>
                                      </p:to>
                                    </p:set>
                                    <p:anim calcmode="lin" valueType="num">
                                      <p:cBhvr additive="base">
                                        <p:cTn id="12" dur="1000"/>
                                        <p:tgtEl>
                                          <p:spTgt spid="92"/>
                                        </p:tgtEl>
                                        <p:attrNameLst>
                                          <p:attrName>ppt_x</p:attrName>
                                        </p:attrNameLst>
                                      </p:cBhvr>
                                      <p:tavLst>
                                        <p:tav tm="0">
                                          <p:val>
                                            <p:strVal val="#ppt_x-1"/>
                                          </p:val>
                                        </p:tav>
                                        <p:tav tm="100000">
                                          <p:val>
                                            <p:strVal val="#ppt_x"/>
                                          </p:val>
                                        </p:tav>
                                      </p:tavLst>
                                    </p:anim>
                                  </p:childTnLst>
                                </p:cTn>
                              </p:par>
                            </p:childTnLst>
                          </p:cTn>
                        </p:par>
                        <p:par>
                          <p:cTn id="13" fill="hold">
                            <p:stCondLst>
                              <p:cond delay="1000"/>
                            </p:stCondLst>
                            <p:childTnLst>
                              <p:par>
                                <p:cTn id="14" presetID="2" presetClass="entr" presetSubtype="8" fill="hold"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1000"/>
                                        <p:tgtEl>
                                          <p:spTgt spid="93"/>
                                        </p:tgtEl>
                                        <p:attrNameLst>
                                          <p:attrName>ppt_x</p:attrName>
                                        </p:attrNameLst>
                                      </p:cBhvr>
                                      <p:tavLst>
                                        <p:tav tm="0">
                                          <p:val>
                                            <p:strVal val="#ppt_x-1"/>
                                          </p:val>
                                        </p:tav>
                                        <p:tav tm="100000">
                                          <p:val>
                                            <p:strVal val="#ppt_x"/>
                                          </p:val>
                                        </p:tav>
                                      </p:tavLst>
                                    </p:anim>
                                  </p:childTnLst>
                                </p:cTn>
                              </p:par>
                            </p:childTnLst>
                          </p:cTn>
                        </p:par>
                        <p:par>
                          <p:cTn id="17" fill="hold">
                            <p:stCondLst>
                              <p:cond delay="2000"/>
                            </p:stCondLst>
                            <p:childTnLst>
                              <p:par>
                                <p:cTn id="18" presetID="2" presetClass="entr" presetSubtype="8" fill="hold" nodeType="afterEffect">
                                  <p:stCondLst>
                                    <p:cond delay="0"/>
                                  </p:stCondLst>
                                  <p:childTnLst>
                                    <p:set>
                                      <p:cBhvr>
                                        <p:cTn id="19" dur="1" fill="hold">
                                          <p:stCondLst>
                                            <p:cond delay="0"/>
                                          </p:stCondLst>
                                        </p:cTn>
                                        <p:tgtEl>
                                          <p:spTgt spid="94"/>
                                        </p:tgtEl>
                                        <p:attrNameLst>
                                          <p:attrName>style.visibility</p:attrName>
                                        </p:attrNameLst>
                                      </p:cBhvr>
                                      <p:to>
                                        <p:strVal val="visible"/>
                                      </p:to>
                                    </p:set>
                                    <p:anim calcmode="lin" valueType="num">
                                      <p:cBhvr additive="base">
                                        <p:cTn id="20" dur="1000"/>
                                        <p:tgtEl>
                                          <p:spTgt spid="94"/>
                                        </p:tgtEl>
                                        <p:attrNameLst>
                                          <p:attrName>ppt_x</p:attrName>
                                        </p:attrNameLst>
                                      </p:cBhvr>
                                      <p:tavLst>
                                        <p:tav tm="0">
                                          <p:val>
                                            <p:strVal val="#ppt_x-1"/>
                                          </p:val>
                                        </p:tav>
                                        <p:tav tm="100000">
                                          <p:val>
                                            <p:strVal val="#ppt_x"/>
                                          </p:val>
                                        </p:tav>
                                      </p:tavLst>
                                    </p:anim>
                                  </p:childTnLst>
                                </p:cTn>
                              </p:par>
                            </p:childTnLst>
                          </p:cTn>
                        </p:par>
                        <p:par>
                          <p:cTn id="21" fill="hold">
                            <p:stCondLst>
                              <p:cond delay="3000"/>
                            </p:stCondLst>
                            <p:childTnLst>
                              <p:par>
                                <p:cTn id="22" presetID="2" presetClass="entr" presetSubtype="8" fill="hold" nodeType="afterEffect">
                                  <p:stCondLst>
                                    <p:cond delay="0"/>
                                  </p:stCondLst>
                                  <p:childTnLst>
                                    <p:set>
                                      <p:cBhvr>
                                        <p:cTn id="23" dur="1" fill="hold">
                                          <p:stCondLst>
                                            <p:cond delay="0"/>
                                          </p:stCondLst>
                                        </p:cTn>
                                        <p:tgtEl>
                                          <p:spTgt spid="95"/>
                                        </p:tgtEl>
                                        <p:attrNameLst>
                                          <p:attrName>style.visibility</p:attrName>
                                        </p:attrNameLst>
                                      </p:cBhvr>
                                      <p:to>
                                        <p:strVal val="visible"/>
                                      </p:to>
                                    </p:set>
                                    <p:anim calcmode="lin" valueType="num">
                                      <p:cBhvr additive="base">
                                        <p:cTn id="24" dur="1000"/>
                                        <p:tgtEl>
                                          <p:spTgt spid="95"/>
                                        </p:tgtEl>
                                        <p:attrNameLst>
                                          <p:attrName>ppt_x</p:attrName>
                                        </p:attrNameLst>
                                      </p:cBhvr>
                                      <p:tavLst>
                                        <p:tav tm="0">
                                          <p:val>
                                            <p:strVal val="#ppt_x-1"/>
                                          </p:val>
                                        </p:tav>
                                        <p:tav tm="100000">
                                          <p:val>
                                            <p:strVal val="#ppt_x"/>
                                          </p:val>
                                        </p:tav>
                                      </p:tavLst>
                                    </p:anim>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90"/>
                                        </p:tgtEl>
                                        <p:attrNameLst>
                                          <p:attrName>style.visibility</p:attrName>
                                        </p:attrNameLst>
                                      </p:cBhvr>
                                      <p:to>
                                        <p:strVal val="visible"/>
                                      </p:to>
                                    </p:set>
                                    <p:animEffect transition="in" filter="fade">
                                      <p:cBhvr>
                                        <p:cTn id="29" dur="500"/>
                                        <p:tgtEl>
                                          <p:spTgt spid="90"/>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96"/>
                                        </p:tgtEl>
                                        <p:attrNameLst>
                                          <p:attrName>style.visibility</p:attrName>
                                        </p:attrNameLst>
                                      </p:cBhvr>
                                      <p:to>
                                        <p:strVal val="visible"/>
                                      </p:to>
                                    </p:set>
                                    <p:animEffect transition="in" filter="fade">
                                      <p:cBhvr>
                                        <p:cTn id="34" dur="500"/>
                                        <p:tgtEl>
                                          <p:spTgt spid="96"/>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99"/>
                                        </p:tgtEl>
                                        <p:attrNameLst>
                                          <p:attrName>style.visibility</p:attrName>
                                        </p:attrNameLst>
                                      </p:cBhvr>
                                      <p:to>
                                        <p:strVal val="visible"/>
                                      </p:to>
                                    </p:set>
                                    <p:animEffect transition="in" filter="fade">
                                      <p:cBhvr>
                                        <p:cTn id="39" dur="500"/>
                                        <p:tgtEl>
                                          <p:spTgt spid="99"/>
                                        </p:tgtEl>
                                      </p:cBhvr>
                                    </p:animEffect>
                                  </p:childTnLst>
                                </p:cTn>
                              </p:par>
                            </p:childTnLst>
                          </p:cTn>
                        </p:par>
                      </p:childTnLst>
                    </p:cTn>
                  </p:par>
                  <p:par>
                    <p:cTn id="40" fill="hold">
                      <p:stCondLst>
                        <p:cond delay="indefinite"/>
                      </p:stCondLst>
                      <p:childTnLst>
                        <p:par>
                          <p:cTn id="41" fill="hold">
                            <p:stCondLst>
                              <p:cond delay="0"/>
                            </p:stCondLst>
                            <p:childTnLst>
                              <p:par>
                                <p:cTn id="42" presetID="32" presetClass="emph" presetSubtype="0" fill="hold" nodeType="clickEffect">
                                  <p:stCondLst>
                                    <p:cond delay="0"/>
                                  </p:stCondLst>
                                  <p:childTnLst>
                                    <p:animRot by="120000">
                                      <p:cBhvr>
                                        <p:cTn id="43" dur="100" fill="hold">
                                          <p:stCondLst>
                                            <p:cond delay="0"/>
                                          </p:stCondLst>
                                        </p:cTn>
                                        <p:tgtEl>
                                          <p:spTgt spid="99"/>
                                        </p:tgtEl>
                                        <p:attrNameLst>
                                          <p:attrName>r</p:attrName>
                                        </p:attrNameLst>
                                      </p:cBhvr>
                                    </p:animRot>
                                    <p:animRot by="-240000">
                                      <p:cBhvr>
                                        <p:cTn id="44" dur="200" fill="hold">
                                          <p:stCondLst>
                                            <p:cond delay="200"/>
                                          </p:stCondLst>
                                        </p:cTn>
                                        <p:tgtEl>
                                          <p:spTgt spid="99"/>
                                        </p:tgtEl>
                                        <p:attrNameLst>
                                          <p:attrName>r</p:attrName>
                                        </p:attrNameLst>
                                      </p:cBhvr>
                                    </p:animRot>
                                    <p:animRot by="240000">
                                      <p:cBhvr>
                                        <p:cTn id="45" dur="200" fill="hold">
                                          <p:stCondLst>
                                            <p:cond delay="400"/>
                                          </p:stCondLst>
                                        </p:cTn>
                                        <p:tgtEl>
                                          <p:spTgt spid="99"/>
                                        </p:tgtEl>
                                        <p:attrNameLst>
                                          <p:attrName>r</p:attrName>
                                        </p:attrNameLst>
                                      </p:cBhvr>
                                    </p:animRot>
                                    <p:animRot by="-240000">
                                      <p:cBhvr>
                                        <p:cTn id="46" dur="200" fill="hold">
                                          <p:stCondLst>
                                            <p:cond delay="600"/>
                                          </p:stCondLst>
                                        </p:cTn>
                                        <p:tgtEl>
                                          <p:spTgt spid="99"/>
                                        </p:tgtEl>
                                        <p:attrNameLst>
                                          <p:attrName>r</p:attrName>
                                        </p:attrNameLst>
                                      </p:cBhvr>
                                    </p:animRot>
                                    <p:animRot by="120000">
                                      <p:cBhvr>
                                        <p:cTn id="47" dur="200" fill="hold">
                                          <p:stCondLst>
                                            <p:cond delay="800"/>
                                          </p:stCondLst>
                                        </p:cTn>
                                        <p:tgtEl>
                                          <p:spTgt spid="99"/>
                                        </p:tgtEl>
                                        <p:attrNameLst>
                                          <p:attrName>r</p:attrName>
                                        </p:attrNameLst>
                                      </p:cBhvr>
                                    </p:animRo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01"/>
                                        </p:tgtEl>
                                        <p:attrNameLst>
                                          <p:attrName>style.visibility</p:attrName>
                                        </p:attrNameLst>
                                      </p:cBhvr>
                                      <p:to>
                                        <p:strVal val="visible"/>
                                      </p:to>
                                    </p:set>
                                    <p:animEffect transition="in" filter="fade">
                                      <p:cBhvr>
                                        <p:cTn id="52" dur="500"/>
                                        <p:tgtEl>
                                          <p:spTgt spid="101"/>
                                        </p:tgtEl>
                                      </p:cBhvr>
                                    </p:animEffect>
                                  </p:childTnLst>
                                </p:cTn>
                              </p:par>
                              <p:par>
                                <p:cTn id="53" presetID="10" presetClass="entr" presetSubtype="0" fill="hold" nodeType="with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500"/>
                                        <p:tgtEl>
                                          <p:spTgt spid="100"/>
                                        </p:tgtEl>
                                      </p:cBhvr>
                                    </p:animEffect>
                                  </p:childTnLst>
                                </p:cTn>
                              </p:par>
                              <p:par>
                                <p:cTn id="56" presetID="10" presetClass="entr" presetSubtype="0" fill="hold" nodeType="withEffect">
                                  <p:stCondLst>
                                    <p:cond delay="0"/>
                                  </p:stCondLst>
                                  <p:childTnLst>
                                    <p:set>
                                      <p:cBhvr>
                                        <p:cTn id="57" dur="1" fill="hold">
                                          <p:stCondLst>
                                            <p:cond delay="0"/>
                                          </p:stCondLst>
                                        </p:cTn>
                                        <p:tgtEl>
                                          <p:spTgt spid="102"/>
                                        </p:tgtEl>
                                        <p:attrNameLst>
                                          <p:attrName>style.visibility</p:attrName>
                                        </p:attrNameLst>
                                      </p:cBhvr>
                                      <p:to>
                                        <p:strVal val="visible"/>
                                      </p:to>
                                    </p:set>
                                    <p:animEffect transition="in" filter="fade">
                                      <p:cBhvr>
                                        <p:cTn id="58" dur="500"/>
                                        <p:tgtEl>
                                          <p:spTgt spid="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pic>
        <p:nvPicPr>
          <p:cNvPr id="109" name="Google Shape;109;p4"/>
          <p:cNvPicPr preferRelativeResize="0">
            <a:picLocks noGrp="1"/>
          </p:cNvPicPr>
          <p:nvPr>
            <p:ph type="body" idx="3"/>
          </p:nvPr>
        </p:nvPicPr>
        <p:blipFill rotWithShape="1">
          <a:blip r:embed="rId3">
            <a:alphaModFix/>
          </a:blip>
          <a:srcRect/>
          <a:stretch/>
        </p:blipFill>
        <p:spPr>
          <a:xfrm>
            <a:off x="5651502" y="1463041"/>
            <a:ext cx="3261288" cy="2699003"/>
          </a:xfrm>
          <a:prstGeom prst="rect">
            <a:avLst/>
          </a:prstGeom>
          <a:noFill/>
          <a:ln>
            <a:noFill/>
          </a:ln>
        </p:spPr>
      </p:pic>
      <p:pic>
        <p:nvPicPr>
          <p:cNvPr id="111" name="Google Shape;111;p4"/>
          <p:cNvPicPr preferRelativeResize="0"/>
          <p:nvPr/>
        </p:nvPicPr>
        <p:blipFill rotWithShape="1">
          <a:blip r:embed="rId4">
            <a:alphaModFix/>
          </a:blip>
          <a:srcRect/>
          <a:stretch/>
        </p:blipFill>
        <p:spPr>
          <a:xfrm>
            <a:off x="5650290" y="1462044"/>
            <a:ext cx="3262500" cy="2700000"/>
          </a:xfrm>
          <a:prstGeom prst="rect">
            <a:avLst/>
          </a:prstGeom>
          <a:noFill/>
          <a:ln>
            <a:noFill/>
          </a:ln>
        </p:spPr>
      </p:pic>
      <p:sp>
        <p:nvSpPr>
          <p:cNvPr id="108" name="Google Shape;108;p4"/>
          <p:cNvSpPr txBox="1">
            <a:spLocks noGrp="1"/>
          </p:cNvSpPr>
          <p:nvPr>
            <p:ph type="body" idx="1"/>
          </p:nvPr>
        </p:nvSpPr>
        <p:spPr>
          <a:xfrm>
            <a:off x="996275" y="1564550"/>
            <a:ext cx="5181600" cy="43512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dk1"/>
              </a:buClr>
              <a:buSzPts val="2800"/>
              <a:buNone/>
            </a:pPr>
            <a:r>
              <a:rPr lang="en-CA" dirty="0">
                <a:solidFill>
                  <a:schemeClr val="bg2">
                    <a:lumMod val="10000"/>
                  </a:schemeClr>
                </a:solidFill>
              </a:rPr>
              <a:t>Le Consortium du droit </a:t>
            </a:r>
            <a:r>
              <a:rPr lang="en-CA" dirty="0" err="1">
                <a:solidFill>
                  <a:schemeClr val="bg2">
                    <a:lumMod val="10000"/>
                  </a:schemeClr>
                </a:solidFill>
              </a:rPr>
              <a:t>d’auteur</a:t>
            </a:r>
            <a:r>
              <a:rPr lang="en-CA" dirty="0">
                <a:solidFill>
                  <a:schemeClr val="bg2">
                    <a:lumMod val="10000"/>
                  </a:schemeClr>
                </a:solidFill>
              </a:rPr>
              <a:t> du CMEC</a:t>
            </a:r>
            <a:endParaRPr dirty="0">
              <a:solidFill>
                <a:schemeClr val="bg2">
                  <a:lumMod val="10000"/>
                </a:schemeClr>
              </a:solidFill>
            </a:endParaRPr>
          </a:p>
        </p:txBody>
      </p:sp>
      <p:sp>
        <p:nvSpPr>
          <p:cNvPr id="110" name="Google Shape;110;p4"/>
          <p:cNvSpPr txBox="1">
            <a:spLocks noGrp="1"/>
          </p:cNvSpPr>
          <p:nvPr>
            <p:ph type="title"/>
          </p:nvPr>
        </p:nvSpPr>
        <p:spPr>
          <a:xfrm>
            <a:off x="2671282" y="495975"/>
            <a:ext cx="8682518" cy="938785"/>
          </a:xfrm>
          <a:prstGeom prst="rect">
            <a:avLst/>
          </a:prstGeom>
          <a:noFill/>
          <a:ln>
            <a:noFill/>
          </a:ln>
        </p:spPr>
        <p:txBody>
          <a:bodyPr spcFirstLastPara="1" wrap="square" lIns="91425" tIns="45700" rIns="91425" bIns="45700" anchor="ctr" anchorCtr="0">
            <a:noAutofit/>
          </a:bodyPr>
          <a:lstStyle/>
          <a:p>
            <a:pPr marL="0" lvl="0" indent="0" algn="ctr" rtl="0">
              <a:lnSpc>
                <a:spcPct val="115000"/>
              </a:lnSpc>
              <a:spcBef>
                <a:spcPts val="1200"/>
              </a:spcBef>
              <a:spcAft>
                <a:spcPts val="1200"/>
              </a:spcAft>
              <a:buClr>
                <a:schemeClr val="dk1"/>
              </a:buClr>
              <a:buSzPts val="1100"/>
              <a:buFont typeface="Arial"/>
              <a:buNone/>
            </a:pPr>
            <a:r>
              <a:rPr lang="en-CA" dirty="0"/>
              <a:t>CMEC ET LE DROIT D’AUTEUR</a:t>
            </a:r>
            <a:endParaRPr dirty="0"/>
          </a:p>
        </p:txBody>
      </p:sp>
      <p:grpSp>
        <p:nvGrpSpPr>
          <p:cNvPr id="112" name="Google Shape;112;p4"/>
          <p:cNvGrpSpPr/>
          <p:nvPr/>
        </p:nvGrpSpPr>
        <p:grpSpPr>
          <a:xfrm>
            <a:off x="9134672" y="1654628"/>
            <a:ext cx="2265504" cy="2110087"/>
            <a:chOff x="8946782" y="1654628"/>
            <a:chExt cx="2265504" cy="2110087"/>
          </a:xfrm>
        </p:grpSpPr>
        <p:pic>
          <p:nvPicPr>
            <p:cNvPr id="113" name="Google Shape;113;p4"/>
            <p:cNvPicPr preferRelativeResize="0"/>
            <p:nvPr/>
          </p:nvPicPr>
          <p:blipFill rotWithShape="1">
            <a:blip r:embed="rId5">
              <a:alphaModFix/>
            </a:blip>
            <a:srcRect/>
            <a:stretch/>
          </p:blipFill>
          <p:spPr>
            <a:xfrm>
              <a:off x="8946782" y="1654628"/>
              <a:ext cx="2265504" cy="2110087"/>
            </a:xfrm>
            <a:prstGeom prst="rect">
              <a:avLst/>
            </a:prstGeom>
            <a:noFill/>
            <a:ln>
              <a:noFill/>
            </a:ln>
          </p:spPr>
        </p:pic>
        <p:sp>
          <p:nvSpPr>
            <p:cNvPr id="114" name="Google Shape;114;p4"/>
            <p:cNvSpPr txBox="1"/>
            <p:nvPr/>
          </p:nvSpPr>
          <p:spPr>
            <a:xfrm>
              <a:off x="9503834" y="1844292"/>
              <a:ext cx="370114"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CA" sz="2400" b="1" dirty="0">
                  <a:solidFill>
                    <a:schemeClr val="bg2">
                      <a:lumMod val="10000"/>
                    </a:schemeClr>
                  </a:solidFill>
                  <a:latin typeface="Arial"/>
                  <a:ea typeface="Arial"/>
                  <a:cs typeface="Arial"/>
                  <a:sym typeface="Arial"/>
                </a:rPr>
                <a:t>©</a:t>
              </a:r>
              <a:endParaRPr sz="1800" b="1" dirty="0">
                <a:solidFill>
                  <a:schemeClr val="bg2">
                    <a:lumMod val="10000"/>
                  </a:schemeClr>
                </a:solidFill>
                <a:latin typeface="Arial"/>
                <a:ea typeface="Arial"/>
                <a:cs typeface="Arial"/>
                <a:sym typeface="Arial"/>
              </a:endParaRPr>
            </a:p>
          </p:txBody>
        </p:sp>
        <p:pic>
          <p:nvPicPr>
            <p:cNvPr id="115" name="Google Shape;115;p4" descr="A picture containing drawing&#10;&#10;Description automatically generated"/>
            <p:cNvPicPr preferRelativeResize="0"/>
            <p:nvPr/>
          </p:nvPicPr>
          <p:blipFill rotWithShape="1">
            <a:blip r:embed="rId6">
              <a:alphaModFix/>
            </a:blip>
            <a:srcRect/>
            <a:stretch/>
          </p:blipFill>
          <p:spPr>
            <a:xfrm>
              <a:off x="9234445" y="1924178"/>
              <a:ext cx="316897" cy="268241"/>
            </a:xfrm>
            <a:prstGeom prst="rect">
              <a:avLst/>
            </a:prstGeom>
            <a:noFill/>
            <a:ln>
              <a:noFill/>
            </a:ln>
          </p:spPr>
        </p:pic>
        <p:sp>
          <p:nvSpPr>
            <p:cNvPr id="116" name="Google Shape;116;p4"/>
            <p:cNvSpPr txBox="1"/>
            <p:nvPr/>
          </p:nvSpPr>
          <p:spPr>
            <a:xfrm>
              <a:off x="10717591" y="2581710"/>
              <a:ext cx="370114"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CA" sz="2400" b="1" dirty="0">
                  <a:solidFill>
                    <a:schemeClr val="bg2">
                      <a:lumMod val="10000"/>
                    </a:schemeClr>
                  </a:solidFill>
                  <a:latin typeface="Arial"/>
                  <a:ea typeface="Arial"/>
                  <a:cs typeface="Arial"/>
                  <a:sym typeface="Arial"/>
                </a:rPr>
                <a:t>©</a:t>
              </a:r>
              <a:endParaRPr sz="1800" b="1" dirty="0">
                <a:solidFill>
                  <a:schemeClr val="bg2">
                    <a:lumMod val="10000"/>
                  </a:schemeClr>
                </a:solidFill>
                <a:latin typeface="Arial"/>
                <a:ea typeface="Arial"/>
                <a:cs typeface="Arial"/>
                <a:sym typeface="Arial"/>
              </a:endParaRPr>
            </a:p>
          </p:txBody>
        </p:sp>
        <p:pic>
          <p:nvPicPr>
            <p:cNvPr id="117" name="Google Shape;117;p4" descr="A picture containing drawing&#10;&#10;Description automatically generated"/>
            <p:cNvPicPr preferRelativeResize="0"/>
            <p:nvPr/>
          </p:nvPicPr>
          <p:blipFill rotWithShape="1">
            <a:blip r:embed="rId6">
              <a:alphaModFix/>
            </a:blip>
            <a:srcRect/>
            <a:stretch/>
          </p:blipFill>
          <p:spPr>
            <a:xfrm>
              <a:off x="10448202" y="2661596"/>
              <a:ext cx="316897" cy="268241"/>
            </a:xfrm>
            <a:prstGeom prst="rect">
              <a:avLst/>
            </a:prstGeom>
            <a:noFill/>
            <a:ln>
              <a:noFill/>
            </a:ln>
          </p:spPr>
        </p:pic>
      </p:grpSp>
      <p:grpSp>
        <p:nvGrpSpPr>
          <p:cNvPr id="118" name="Google Shape;118;p4"/>
          <p:cNvGrpSpPr/>
          <p:nvPr/>
        </p:nvGrpSpPr>
        <p:grpSpPr>
          <a:xfrm>
            <a:off x="1477978" y="3964541"/>
            <a:ext cx="1513720" cy="2676143"/>
            <a:chOff x="1319780" y="4016366"/>
            <a:chExt cx="1513720" cy="2676143"/>
          </a:xfrm>
        </p:grpSpPr>
        <p:pic>
          <p:nvPicPr>
            <p:cNvPr id="119" name="Google Shape;119;p4"/>
            <p:cNvPicPr preferRelativeResize="0"/>
            <p:nvPr/>
          </p:nvPicPr>
          <p:blipFill rotWithShape="1">
            <a:blip r:embed="rId7">
              <a:alphaModFix/>
            </a:blip>
            <a:srcRect/>
            <a:stretch/>
          </p:blipFill>
          <p:spPr>
            <a:xfrm>
              <a:off x="1446013" y="4907176"/>
              <a:ext cx="1387487" cy="1785333"/>
            </a:xfrm>
            <a:prstGeom prst="rect">
              <a:avLst/>
            </a:prstGeom>
            <a:noFill/>
            <a:ln>
              <a:noFill/>
            </a:ln>
          </p:spPr>
        </p:pic>
        <p:pic>
          <p:nvPicPr>
            <p:cNvPr id="120" name="Google Shape;120;p4" descr="A picture containing drawing&#10;&#10;Description automatically generated"/>
            <p:cNvPicPr preferRelativeResize="0"/>
            <p:nvPr/>
          </p:nvPicPr>
          <p:blipFill rotWithShape="1">
            <a:blip r:embed="rId6">
              <a:alphaModFix/>
            </a:blip>
            <a:srcRect/>
            <a:stretch/>
          </p:blipFill>
          <p:spPr>
            <a:xfrm>
              <a:off x="1319780" y="4016366"/>
              <a:ext cx="1387817" cy="1174732"/>
            </a:xfrm>
            <a:prstGeom prst="rect">
              <a:avLst/>
            </a:prstGeom>
            <a:noFill/>
            <a:ln>
              <a:noFill/>
            </a:ln>
          </p:spPr>
        </p:pic>
      </p:grpSp>
      <p:grpSp>
        <p:nvGrpSpPr>
          <p:cNvPr id="121" name="Google Shape;121;p4"/>
          <p:cNvGrpSpPr/>
          <p:nvPr/>
        </p:nvGrpSpPr>
        <p:grpSpPr>
          <a:xfrm>
            <a:off x="4644241" y="4218736"/>
            <a:ext cx="1194300" cy="2308838"/>
            <a:chOff x="4707741" y="4294414"/>
            <a:chExt cx="1194300" cy="2308838"/>
          </a:xfrm>
        </p:grpSpPr>
        <p:pic>
          <p:nvPicPr>
            <p:cNvPr id="122" name="Google Shape;122;p4" descr="A close up of a logo&#10;&#10;Description automatically generated"/>
            <p:cNvPicPr preferRelativeResize="0"/>
            <p:nvPr/>
          </p:nvPicPr>
          <p:blipFill rotWithShape="1">
            <a:blip r:embed="rId8">
              <a:alphaModFix/>
            </a:blip>
            <a:srcRect/>
            <a:stretch/>
          </p:blipFill>
          <p:spPr>
            <a:xfrm flipH="1">
              <a:off x="4807952" y="4294414"/>
              <a:ext cx="975413" cy="1617626"/>
            </a:xfrm>
            <a:prstGeom prst="rect">
              <a:avLst/>
            </a:prstGeom>
            <a:noFill/>
            <a:ln>
              <a:noFill/>
            </a:ln>
          </p:spPr>
        </p:pic>
        <p:sp>
          <p:nvSpPr>
            <p:cNvPr id="123" name="Google Shape;123;p4"/>
            <p:cNvSpPr txBox="1"/>
            <p:nvPr/>
          </p:nvSpPr>
          <p:spPr>
            <a:xfrm>
              <a:off x="4707741" y="5956752"/>
              <a:ext cx="1194300" cy="6465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CA" sz="1800" dirty="0">
                  <a:solidFill>
                    <a:schemeClr val="bg2">
                      <a:lumMod val="10000"/>
                    </a:schemeClr>
                  </a:solidFill>
                  <a:latin typeface="Arial"/>
                  <a:ea typeface="Arial"/>
                  <a:cs typeface="Arial"/>
                  <a:sym typeface="Arial"/>
                </a:rPr>
                <a:t>Access</a:t>
              </a:r>
              <a:endParaRPr dirty="0">
                <a:solidFill>
                  <a:schemeClr val="bg2">
                    <a:lumMod val="10000"/>
                  </a:schemeClr>
                </a:solidFill>
              </a:endParaRPr>
            </a:p>
            <a:p>
              <a:pPr marL="0" marR="0" lvl="0" indent="0" algn="ctr" rtl="0">
                <a:spcBef>
                  <a:spcPts val="0"/>
                </a:spcBef>
                <a:spcAft>
                  <a:spcPts val="0"/>
                </a:spcAft>
                <a:buNone/>
              </a:pPr>
              <a:r>
                <a:rPr lang="en-CA" sz="1800" dirty="0">
                  <a:solidFill>
                    <a:schemeClr val="bg2">
                      <a:lumMod val="10000"/>
                    </a:schemeClr>
                  </a:solidFill>
                  <a:latin typeface="Arial"/>
                  <a:ea typeface="Arial"/>
                  <a:cs typeface="Arial"/>
                  <a:sym typeface="Arial"/>
                </a:rPr>
                <a:t>Copyright</a:t>
              </a:r>
              <a:endParaRPr dirty="0">
                <a:solidFill>
                  <a:schemeClr val="bg2">
                    <a:lumMod val="10000"/>
                  </a:schemeClr>
                </a:solidFill>
              </a:endParaRPr>
            </a:p>
          </p:txBody>
        </p:sp>
      </p:grpSp>
      <p:pic>
        <p:nvPicPr>
          <p:cNvPr id="124" name="Google Shape;124;p4"/>
          <p:cNvPicPr preferRelativeResize="0"/>
          <p:nvPr/>
        </p:nvPicPr>
        <p:blipFill rotWithShape="1">
          <a:blip r:embed="rId9">
            <a:alphaModFix/>
          </a:blip>
          <a:srcRect/>
          <a:stretch/>
        </p:blipFill>
        <p:spPr>
          <a:xfrm>
            <a:off x="6453284" y="4307460"/>
            <a:ext cx="3373416" cy="1990319"/>
          </a:xfrm>
          <a:prstGeom prst="rect">
            <a:avLst/>
          </a:prstGeom>
          <a:noFill/>
          <a:ln>
            <a:noFill/>
          </a:ln>
        </p:spPr>
      </p:pic>
      <p:grpSp>
        <p:nvGrpSpPr>
          <p:cNvPr id="125" name="Google Shape;125;p4"/>
          <p:cNvGrpSpPr/>
          <p:nvPr/>
        </p:nvGrpSpPr>
        <p:grpSpPr>
          <a:xfrm>
            <a:off x="2973059" y="3889978"/>
            <a:ext cx="1453518" cy="2083538"/>
            <a:chOff x="2805425" y="4217993"/>
            <a:chExt cx="1453518" cy="2083538"/>
          </a:xfrm>
        </p:grpSpPr>
        <p:pic>
          <p:nvPicPr>
            <p:cNvPr id="126" name="Google Shape;126;p4"/>
            <p:cNvPicPr preferRelativeResize="0"/>
            <p:nvPr/>
          </p:nvPicPr>
          <p:blipFill rotWithShape="1">
            <a:blip r:embed="rId10">
              <a:alphaModFix/>
            </a:blip>
            <a:srcRect/>
            <a:stretch/>
          </p:blipFill>
          <p:spPr>
            <a:xfrm rot="-411270">
              <a:off x="2893516" y="4288668"/>
              <a:ext cx="1277336" cy="1552697"/>
            </a:xfrm>
            <a:prstGeom prst="rect">
              <a:avLst/>
            </a:prstGeom>
            <a:noFill/>
            <a:ln>
              <a:noFill/>
            </a:ln>
          </p:spPr>
        </p:pic>
        <p:sp>
          <p:nvSpPr>
            <p:cNvPr id="127" name="Google Shape;127;p4"/>
            <p:cNvSpPr txBox="1"/>
            <p:nvPr/>
          </p:nvSpPr>
          <p:spPr>
            <a:xfrm>
              <a:off x="3352264" y="5839866"/>
              <a:ext cx="576233"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CA" sz="2400" i="1" dirty="0">
                  <a:solidFill>
                    <a:schemeClr val="bg2">
                      <a:lumMod val="10000"/>
                    </a:schemeClr>
                  </a:solidFill>
                  <a:latin typeface="Arial"/>
                  <a:ea typeface="Arial"/>
                  <a:cs typeface="Arial"/>
                  <a:sym typeface="Arial"/>
                </a:rPr>
                <a:t>v.</a:t>
              </a:r>
              <a:endParaRPr sz="1800" i="1" dirty="0">
                <a:solidFill>
                  <a:schemeClr val="bg2">
                    <a:lumMod val="10000"/>
                  </a:schemeClr>
                </a:solidFill>
                <a:latin typeface="Arial"/>
                <a:ea typeface="Arial"/>
                <a:cs typeface="Arial"/>
                <a:sym typeface="Arial"/>
              </a:endParaRPr>
            </a:p>
          </p:txBody>
        </p:sp>
      </p:grpSp>
      <p:pic>
        <p:nvPicPr>
          <p:cNvPr id="128" name="Google Shape;128;p4"/>
          <p:cNvPicPr preferRelativeResize="0"/>
          <p:nvPr/>
        </p:nvPicPr>
        <p:blipFill rotWithShape="1">
          <a:blip r:embed="rId11">
            <a:alphaModFix/>
          </a:blip>
          <a:srcRect/>
          <a:stretch/>
        </p:blipFill>
        <p:spPr>
          <a:xfrm>
            <a:off x="3016755" y="2465088"/>
            <a:ext cx="1540634" cy="1222725"/>
          </a:xfrm>
          <a:prstGeom prst="rect">
            <a:avLst/>
          </a:prstGeom>
          <a:noFill/>
          <a:ln>
            <a:noFill/>
          </a:ln>
        </p:spPr>
      </p:pic>
      <p:pic>
        <p:nvPicPr>
          <p:cNvPr id="129" name="Google Shape;129;p4"/>
          <p:cNvPicPr preferRelativeResize="0"/>
          <p:nvPr/>
        </p:nvPicPr>
        <p:blipFill rotWithShape="1">
          <a:blip r:embed="rId12">
            <a:alphaModFix/>
          </a:blip>
          <a:srcRect/>
          <a:stretch/>
        </p:blipFill>
        <p:spPr>
          <a:xfrm>
            <a:off x="2948442" y="3778255"/>
            <a:ext cx="1341820" cy="1224366"/>
          </a:xfrm>
          <a:prstGeom prst="rect">
            <a:avLst/>
          </a:prstGeom>
          <a:noFill/>
          <a:ln>
            <a:noFill/>
          </a:ln>
        </p:spPr>
      </p:pic>
      <p:pic>
        <p:nvPicPr>
          <p:cNvPr id="130" name="Google Shape;130;p4"/>
          <p:cNvPicPr preferRelativeResize="0"/>
          <p:nvPr/>
        </p:nvPicPr>
        <p:blipFill rotWithShape="1">
          <a:blip r:embed="rId13">
            <a:alphaModFix/>
          </a:blip>
          <a:srcRect/>
          <a:stretch/>
        </p:blipFill>
        <p:spPr>
          <a:xfrm>
            <a:off x="4497272" y="5458766"/>
            <a:ext cx="759637" cy="905237"/>
          </a:xfrm>
          <a:prstGeom prst="rect">
            <a:avLst/>
          </a:prstGeom>
          <a:noFill/>
          <a:ln>
            <a:noFill/>
          </a:ln>
        </p:spPr>
      </p:pic>
      <p:pic>
        <p:nvPicPr>
          <p:cNvPr id="131" name="Google Shape;131;p4"/>
          <p:cNvPicPr preferRelativeResize="0"/>
          <p:nvPr/>
        </p:nvPicPr>
        <p:blipFill rotWithShape="1">
          <a:blip r:embed="rId14">
            <a:alphaModFix/>
          </a:blip>
          <a:srcRect/>
          <a:stretch/>
        </p:blipFill>
        <p:spPr>
          <a:xfrm>
            <a:off x="4229908" y="3513528"/>
            <a:ext cx="1814393" cy="1245172"/>
          </a:xfrm>
          <a:prstGeom prst="rect">
            <a:avLst/>
          </a:prstGeom>
          <a:noFill/>
          <a:ln>
            <a:noFill/>
          </a:ln>
        </p:spPr>
      </p:pic>
      <p:pic>
        <p:nvPicPr>
          <p:cNvPr id="132" name="Google Shape;132;p4"/>
          <p:cNvPicPr preferRelativeResize="0"/>
          <p:nvPr/>
        </p:nvPicPr>
        <p:blipFill>
          <a:blip r:embed="rId15">
            <a:alphaModFix/>
          </a:blip>
          <a:stretch>
            <a:fillRect/>
          </a:stretch>
        </p:blipFill>
        <p:spPr>
          <a:xfrm>
            <a:off x="673669" y="2503190"/>
            <a:ext cx="2260915" cy="2550131"/>
          </a:xfrm>
          <a:prstGeom prst="rect">
            <a:avLst/>
          </a:prstGeom>
          <a:noFill/>
          <a:ln>
            <a:solidFill>
              <a:schemeClr val="bg1">
                <a:lumMod val="95000"/>
              </a:schemeClr>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fade">
                                      <p:cBhvr>
                                        <p:cTn id="7" dur="500"/>
                                        <p:tgtEl>
                                          <p:spTgt spid="10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1"/>
                                        </p:tgtEl>
                                        <p:attrNameLst>
                                          <p:attrName>style.visibility</p:attrName>
                                        </p:attrNameLst>
                                      </p:cBhvr>
                                      <p:to>
                                        <p:strVal val="visible"/>
                                      </p:to>
                                    </p:set>
                                    <p:animEffect transition="in" filter="fade">
                                      <p:cBhvr>
                                        <p:cTn id="12" dur="500"/>
                                        <p:tgtEl>
                                          <p:spTgt spid="111"/>
                                        </p:tgtEl>
                                      </p:cBhvr>
                                    </p:animEffect>
                                  </p:childTnLst>
                                </p:cTn>
                              </p:par>
                              <p:par>
                                <p:cTn id="13" presetID="10" presetClass="exit" presetSubtype="0" fill="hold" nodeType="withEffect">
                                  <p:stCondLst>
                                    <p:cond delay="0"/>
                                  </p:stCondLst>
                                  <p:childTnLst>
                                    <p:animEffect transition="out" filter="fade">
                                      <p:cBhvr>
                                        <p:cTn id="14" dur="500"/>
                                        <p:tgtEl>
                                          <p:spTgt spid="109"/>
                                        </p:tgtEl>
                                      </p:cBhvr>
                                    </p:animEffect>
                                    <p:set>
                                      <p:cBhvr>
                                        <p:cTn id="15" dur="1" fill="hold">
                                          <p:stCondLst>
                                            <p:cond delay="500"/>
                                          </p:stCondLst>
                                        </p:cTn>
                                        <p:tgtEl>
                                          <p:spTgt spid="109"/>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12"/>
                                        </p:tgtEl>
                                        <p:attrNameLst>
                                          <p:attrName>style.visibility</p:attrName>
                                        </p:attrNameLst>
                                      </p:cBhvr>
                                      <p:to>
                                        <p:strVal val="visible"/>
                                      </p:to>
                                    </p:set>
                                    <p:animEffect transition="in" filter="fade">
                                      <p:cBhvr>
                                        <p:cTn id="20" dur="500"/>
                                        <p:tgtEl>
                                          <p:spTgt spid="112"/>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18"/>
                                        </p:tgtEl>
                                        <p:attrNameLst>
                                          <p:attrName>style.visibility</p:attrName>
                                        </p:attrNameLst>
                                      </p:cBhvr>
                                      <p:to>
                                        <p:strVal val="visible"/>
                                      </p:to>
                                    </p:set>
                                    <p:animEffect transition="in" filter="fade">
                                      <p:cBhvr>
                                        <p:cTn id="25" dur="500"/>
                                        <p:tgtEl>
                                          <p:spTgt spid="118"/>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25"/>
                                        </p:tgtEl>
                                        <p:attrNameLst>
                                          <p:attrName>style.visibility</p:attrName>
                                        </p:attrNameLst>
                                      </p:cBhvr>
                                      <p:to>
                                        <p:strVal val="visible"/>
                                      </p:to>
                                    </p:set>
                                    <p:animEffect transition="in" filter="fade">
                                      <p:cBhvr>
                                        <p:cTn id="30" dur="500"/>
                                        <p:tgtEl>
                                          <p:spTgt spid="125"/>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21"/>
                                        </p:tgtEl>
                                        <p:attrNameLst>
                                          <p:attrName>style.visibility</p:attrName>
                                        </p:attrNameLst>
                                      </p:cBhvr>
                                      <p:to>
                                        <p:strVal val="visible"/>
                                      </p:to>
                                    </p:set>
                                    <p:animEffect transition="in" filter="fade">
                                      <p:cBhvr>
                                        <p:cTn id="35" dur="500"/>
                                        <p:tgtEl>
                                          <p:spTgt spid="121"/>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124"/>
                                        </p:tgtEl>
                                        <p:attrNameLst>
                                          <p:attrName>style.visibility</p:attrName>
                                        </p:attrNameLst>
                                      </p:cBhvr>
                                      <p:to>
                                        <p:strVal val="visible"/>
                                      </p:to>
                                    </p:set>
                                    <p:animEffect transition="in" filter="fade">
                                      <p:cBhvr>
                                        <p:cTn id="40" dur="500"/>
                                        <p:tgtEl>
                                          <p:spTgt spid="124"/>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xit" presetSubtype="0" fill="hold" nodeType="clickEffect">
                                  <p:stCondLst>
                                    <p:cond delay="0"/>
                                  </p:stCondLst>
                                  <p:childTnLst>
                                    <p:animEffect transition="out" filter="fade">
                                      <p:cBhvr>
                                        <p:cTn id="44" dur="500"/>
                                        <p:tgtEl>
                                          <p:spTgt spid="118"/>
                                        </p:tgtEl>
                                      </p:cBhvr>
                                    </p:animEffect>
                                    <p:set>
                                      <p:cBhvr>
                                        <p:cTn id="45" dur="1" fill="hold">
                                          <p:stCondLst>
                                            <p:cond delay="500"/>
                                          </p:stCondLst>
                                        </p:cTn>
                                        <p:tgtEl>
                                          <p:spTgt spid="118"/>
                                        </p:tgtEl>
                                        <p:attrNameLst>
                                          <p:attrName>style.visibility</p:attrName>
                                        </p:attrNameLst>
                                      </p:cBhvr>
                                      <p:to>
                                        <p:strVal val="hidden"/>
                                      </p:to>
                                    </p:set>
                                  </p:childTnLst>
                                </p:cTn>
                              </p:par>
                              <p:par>
                                <p:cTn id="46" presetID="10" presetClass="exit" presetSubtype="0" fill="hold" nodeType="withEffect">
                                  <p:stCondLst>
                                    <p:cond delay="0"/>
                                  </p:stCondLst>
                                  <p:childTnLst>
                                    <p:animEffect transition="out" filter="fade">
                                      <p:cBhvr>
                                        <p:cTn id="47" dur="500"/>
                                        <p:tgtEl>
                                          <p:spTgt spid="125"/>
                                        </p:tgtEl>
                                      </p:cBhvr>
                                    </p:animEffect>
                                    <p:set>
                                      <p:cBhvr>
                                        <p:cTn id="48" dur="1" fill="hold">
                                          <p:stCondLst>
                                            <p:cond delay="500"/>
                                          </p:stCondLst>
                                        </p:cTn>
                                        <p:tgtEl>
                                          <p:spTgt spid="125"/>
                                        </p:tgtEl>
                                        <p:attrNameLst>
                                          <p:attrName>style.visibility</p:attrName>
                                        </p:attrNameLst>
                                      </p:cBhvr>
                                      <p:to>
                                        <p:strVal val="hidden"/>
                                      </p:to>
                                    </p:set>
                                  </p:childTnLst>
                                </p:cTn>
                              </p:par>
                              <p:par>
                                <p:cTn id="49" presetID="10" presetClass="exit" presetSubtype="0" fill="hold" nodeType="withEffect">
                                  <p:stCondLst>
                                    <p:cond delay="0"/>
                                  </p:stCondLst>
                                  <p:childTnLst>
                                    <p:animEffect transition="out" filter="fade">
                                      <p:cBhvr>
                                        <p:cTn id="50" dur="500"/>
                                        <p:tgtEl>
                                          <p:spTgt spid="121"/>
                                        </p:tgtEl>
                                      </p:cBhvr>
                                    </p:animEffect>
                                    <p:set>
                                      <p:cBhvr>
                                        <p:cTn id="51" dur="1" fill="hold">
                                          <p:stCondLst>
                                            <p:cond delay="500"/>
                                          </p:stCondLst>
                                        </p:cTn>
                                        <p:tgtEl>
                                          <p:spTgt spid="121"/>
                                        </p:tgtEl>
                                        <p:attrNameLst>
                                          <p:attrName>style.visibility</p:attrName>
                                        </p:attrNameLst>
                                      </p:cBhvr>
                                      <p:to>
                                        <p:strVal val="hidden"/>
                                      </p:to>
                                    </p:set>
                                  </p:childTnLst>
                                </p:cTn>
                              </p:par>
                              <p:par>
                                <p:cTn id="52" presetID="10" presetClass="exit" presetSubtype="0" fill="hold" nodeType="withEffect">
                                  <p:stCondLst>
                                    <p:cond delay="0"/>
                                  </p:stCondLst>
                                  <p:childTnLst>
                                    <p:animEffect transition="out" filter="fade">
                                      <p:cBhvr>
                                        <p:cTn id="53" dur="500"/>
                                        <p:tgtEl>
                                          <p:spTgt spid="124"/>
                                        </p:tgtEl>
                                      </p:cBhvr>
                                    </p:animEffect>
                                    <p:set>
                                      <p:cBhvr>
                                        <p:cTn id="54" dur="1" fill="hold">
                                          <p:stCondLst>
                                            <p:cond delay="500"/>
                                          </p:stCondLst>
                                        </p:cTn>
                                        <p:tgtEl>
                                          <p:spTgt spid="124"/>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nodeType="clickEffect">
                                  <p:stCondLst>
                                    <p:cond delay="0"/>
                                  </p:stCondLst>
                                  <p:childTnLst>
                                    <p:set>
                                      <p:cBhvr>
                                        <p:cTn id="58" dur="1" fill="hold">
                                          <p:stCondLst>
                                            <p:cond delay="0"/>
                                          </p:stCondLst>
                                        </p:cTn>
                                        <p:tgtEl>
                                          <p:spTgt spid="132"/>
                                        </p:tgtEl>
                                        <p:attrNameLst>
                                          <p:attrName>style.visibility</p:attrName>
                                        </p:attrNameLst>
                                      </p:cBhvr>
                                      <p:to>
                                        <p:strVal val="visible"/>
                                      </p:to>
                                    </p:set>
                                    <p:animEffect transition="in" filter="fade">
                                      <p:cBhvr>
                                        <p:cTn id="59" dur="500"/>
                                        <p:tgtEl>
                                          <p:spTgt spid="132"/>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128"/>
                                        </p:tgtEl>
                                        <p:attrNameLst>
                                          <p:attrName>style.visibility</p:attrName>
                                        </p:attrNameLst>
                                      </p:cBhvr>
                                      <p:to>
                                        <p:strVal val="visible"/>
                                      </p:to>
                                    </p:set>
                                    <p:animEffect transition="in" filter="fade">
                                      <p:cBhvr>
                                        <p:cTn id="64" dur="500"/>
                                        <p:tgtEl>
                                          <p:spTgt spid="128"/>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nodeType="clickEffect">
                                  <p:stCondLst>
                                    <p:cond delay="0"/>
                                  </p:stCondLst>
                                  <p:childTnLst>
                                    <p:set>
                                      <p:cBhvr>
                                        <p:cTn id="68" dur="1" fill="hold">
                                          <p:stCondLst>
                                            <p:cond delay="0"/>
                                          </p:stCondLst>
                                        </p:cTn>
                                        <p:tgtEl>
                                          <p:spTgt spid="131"/>
                                        </p:tgtEl>
                                        <p:attrNameLst>
                                          <p:attrName>style.visibility</p:attrName>
                                        </p:attrNameLst>
                                      </p:cBhvr>
                                      <p:to>
                                        <p:strVal val="visible"/>
                                      </p:to>
                                    </p:set>
                                    <p:animEffect transition="in" filter="fade">
                                      <p:cBhvr>
                                        <p:cTn id="69" dur="500"/>
                                        <p:tgtEl>
                                          <p:spTgt spid="131"/>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nodeType="clickEffect">
                                  <p:stCondLst>
                                    <p:cond delay="0"/>
                                  </p:stCondLst>
                                  <p:childTnLst>
                                    <p:set>
                                      <p:cBhvr>
                                        <p:cTn id="73" dur="1" fill="hold">
                                          <p:stCondLst>
                                            <p:cond delay="0"/>
                                          </p:stCondLst>
                                        </p:cTn>
                                        <p:tgtEl>
                                          <p:spTgt spid="129"/>
                                        </p:tgtEl>
                                        <p:attrNameLst>
                                          <p:attrName>style.visibility</p:attrName>
                                        </p:attrNameLst>
                                      </p:cBhvr>
                                      <p:to>
                                        <p:strVal val="visible"/>
                                      </p:to>
                                    </p:set>
                                    <p:animEffect transition="in" filter="fade">
                                      <p:cBhvr>
                                        <p:cTn id="74" dur="500"/>
                                        <p:tgtEl>
                                          <p:spTgt spid="129"/>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nodeType="clickEffect">
                                  <p:stCondLst>
                                    <p:cond delay="0"/>
                                  </p:stCondLst>
                                  <p:childTnLst>
                                    <p:set>
                                      <p:cBhvr>
                                        <p:cTn id="78" dur="1" fill="hold">
                                          <p:stCondLst>
                                            <p:cond delay="0"/>
                                          </p:stCondLst>
                                        </p:cTn>
                                        <p:tgtEl>
                                          <p:spTgt spid="130"/>
                                        </p:tgtEl>
                                        <p:attrNameLst>
                                          <p:attrName>style.visibility</p:attrName>
                                        </p:attrNameLst>
                                      </p:cBhvr>
                                      <p:to>
                                        <p:strVal val="visible"/>
                                      </p:to>
                                    </p:set>
                                    <p:animEffect transition="in" filter="fade">
                                      <p:cBhvr>
                                        <p:cTn id="79" dur="500"/>
                                        <p:tgtEl>
                                          <p:spTgt spid="1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41" name="Google Shape;141;p5"/>
          <p:cNvSpPr txBox="1">
            <a:spLocks noGrp="1"/>
          </p:cNvSpPr>
          <p:nvPr>
            <p:ph type="title"/>
          </p:nvPr>
        </p:nvSpPr>
        <p:spPr>
          <a:xfrm>
            <a:off x="2671282" y="495975"/>
            <a:ext cx="8682518" cy="938785"/>
          </a:xfrm>
          <a:prstGeom prst="rect">
            <a:avLst/>
          </a:prstGeom>
          <a:noFill/>
          <a:ln>
            <a:noFill/>
          </a:ln>
        </p:spPr>
        <p:txBody>
          <a:bodyPr spcFirstLastPara="1" wrap="square" lIns="91425" tIns="45700" rIns="91425" bIns="45700" anchor="ctr" anchorCtr="0">
            <a:noAutofit/>
          </a:bodyPr>
          <a:lstStyle/>
          <a:p>
            <a:pPr marL="0" lvl="0" indent="0" algn="ctr" rtl="0">
              <a:lnSpc>
                <a:spcPct val="115000"/>
              </a:lnSpc>
              <a:spcBef>
                <a:spcPts val="0"/>
              </a:spcBef>
              <a:spcAft>
                <a:spcPts val="0"/>
              </a:spcAft>
              <a:buClr>
                <a:schemeClr val="dk1"/>
              </a:buClr>
              <a:buSzPts val="1100"/>
              <a:buFont typeface="Arial"/>
              <a:buNone/>
            </a:pPr>
            <a:r>
              <a:rPr lang="en-CA" dirty="0"/>
              <a:t>LES RESSOURCES DU CMEC</a:t>
            </a:r>
            <a:endParaRPr dirty="0"/>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t="1072"/>
          <a:stretch/>
        </p:blipFill>
        <p:spPr>
          <a:xfrm>
            <a:off x="5025976" y="1741118"/>
            <a:ext cx="2998335" cy="4596648"/>
          </a:xfrm>
          <a:prstGeom prst="rect">
            <a:avLst/>
          </a:prstGeom>
        </p:spPr>
      </p:pic>
      <p:pic>
        <p:nvPicPr>
          <p:cNvPr id="143" name="Google Shape;143;p5"/>
          <p:cNvPicPr preferRelativeResize="0"/>
          <p:nvPr/>
        </p:nvPicPr>
        <p:blipFill>
          <a:blip r:embed="rId4">
            <a:alphaModFix/>
          </a:blip>
          <a:stretch>
            <a:fillRect/>
          </a:stretch>
        </p:blipFill>
        <p:spPr>
          <a:xfrm>
            <a:off x="838200" y="1555913"/>
            <a:ext cx="3683100" cy="4623450"/>
          </a:xfrm>
          <a:prstGeom prst="rect">
            <a:avLst/>
          </a:prstGeom>
          <a:noFill/>
          <a:ln>
            <a:solidFill>
              <a:schemeClr val="bg1">
                <a:lumMod val="95000"/>
              </a:schemeClr>
            </a:solidFill>
          </a:ln>
        </p:spPr>
      </p:pic>
      <p:sp>
        <p:nvSpPr>
          <p:cNvPr id="144" name="Google Shape;144;p5"/>
          <p:cNvSpPr txBox="1"/>
          <p:nvPr/>
        </p:nvSpPr>
        <p:spPr>
          <a:xfrm>
            <a:off x="4691148" y="2733683"/>
            <a:ext cx="2865600" cy="2401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CA" sz="15000" b="1" i="1" dirty="0">
                <a:solidFill>
                  <a:schemeClr val="bg2">
                    <a:lumMod val="10000"/>
                  </a:schemeClr>
                </a:solidFill>
                <a:latin typeface="Dosis Medium"/>
                <a:ea typeface="Dosis Medium"/>
                <a:cs typeface="Dosis Medium"/>
                <a:sym typeface="Dosis Medium"/>
              </a:rPr>
              <a:t>???</a:t>
            </a:r>
            <a:endParaRPr sz="15000" b="1" i="1" dirty="0">
              <a:solidFill>
                <a:schemeClr val="bg2">
                  <a:lumMod val="10000"/>
                </a:schemeClr>
              </a:solidFill>
              <a:latin typeface="Dosis Medium"/>
              <a:ea typeface="Dosis Medium"/>
              <a:cs typeface="Dosis Medium"/>
              <a:sym typeface="Dosis Medium"/>
            </a:endParaRPr>
          </a:p>
        </p:txBody>
      </p:sp>
      <p:sp>
        <p:nvSpPr>
          <p:cNvPr id="142" name="Google Shape;142;p5"/>
          <p:cNvSpPr/>
          <p:nvPr/>
        </p:nvSpPr>
        <p:spPr>
          <a:xfrm>
            <a:off x="4949325" y="3457183"/>
            <a:ext cx="2890005" cy="1763475"/>
          </a:xfrm>
          <a:prstGeom prst="ellipse">
            <a:avLst/>
          </a:prstGeom>
          <a:noFill/>
          <a:ln w="317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65662" y="2153959"/>
            <a:ext cx="2875793" cy="4428000"/>
          </a:xfrm>
          <a:prstGeom prst="rect">
            <a:avLst/>
          </a:prstGeom>
          <a:ln>
            <a:solidFill>
              <a:schemeClr val="bg1">
                <a:lumMod val="95000"/>
              </a:schemeClr>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144"/>
                                        </p:tgtEl>
                                        <p:attrNameLst>
                                          <p:attrName>style.visibility</p:attrName>
                                        </p:attrNameLst>
                                      </p:cBhvr>
                                      <p:to>
                                        <p:strVal val="visible"/>
                                      </p:to>
                                    </p:set>
                                    <p:anim calcmode="lin" valueType="num">
                                      <p:cBhvr>
                                        <p:cTn id="7" dur="2000" fill="hold"/>
                                        <p:tgtEl>
                                          <p:spTgt spid="144"/>
                                        </p:tgtEl>
                                        <p:attrNameLst>
                                          <p:attrName>ppt_w</p:attrName>
                                        </p:attrNameLst>
                                      </p:cBhvr>
                                      <p:tavLst>
                                        <p:tav tm="0">
                                          <p:val>
                                            <p:fltVal val="0"/>
                                          </p:val>
                                        </p:tav>
                                        <p:tav tm="100000">
                                          <p:val>
                                            <p:strVal val="#ppt_w"/>
                                          </p:val>
                                        </p:tav>
                                      </p:tavLst>
                                    </p:anim>
                                    <p:anim calcmode="lin" valueType="num">
                                      <p:cBhvr>
                                        <p:cTn id="8" dur="2000" fill="hold"/>
                                        <p:tgtEl>
                                          <p:spTgt spid="144"/>
                                        </p:tgtEl>
                                        <p:attrNameLst>
                                          <p:attrName>ppt_h</p:attrName>
                                        </p:attrNameLst>
                                      </p:cBhvr>
                                      <p:tavLst>
                                        <p:tav tm="0">
                                          <p:val>
                                            <p:fltVal val="0"/>
                                          </p:val>
                                        </p:tav>
                                        <p:tav tm="100000">
                                          <p:val>
                                            <p:strVal val="#ppt_h"/>
                                          </p:val>
                                        </p:tav>
                                      </p:tavLst>
                                    </p:anim>
                                    <p:anim calcmode="lin" valueType="num">
                                      <p:cBhvr>
                                        <p:cTn id="9" dur="2000" fill="hold"/>
                                        <p:tgtEl>
                                          <p:spTgt spid="144"/>
                                        </p:tgtEl>
                                        <p:attrNameLst>
                                          <p:attrName>style.rotation</p:attrName>
                                        </p:attrNameLst>
                                      </p:cBhvr>
                                      <p:tavLst>
                                        <p:tav tm="0">
                                          <p:val>
                                            <p:fltVal val="90"/>
                                          </p:val>
                                        </p:tav>
                                        <p:tav tm="100000">
                                          <p:val>
                                            <p:fltVal val="0"/>
                                          </p:val>
                                        </p:tav>
                                      </p:tavLst>
                                    </p:anim>
                                    <p:animEffect transition="in" filter="fade">
                                      <p:cBhvr>
                                        <p:cTn id="10" dur="2000"/>
                                        <p:tgtEl>
                                          <p:spTgt spid="144"/>
                                        </p:tgtEl>
                                      </p:cBhvr>
                                    </p:animEffect>
                                  </p:childTnLst>
                                </p:cTn>
                              </p:par>
                            </p:childTnLst>
                          </p:cTn>
                        </p:par>
                        <p:par>
                          <p:cTn id="11" fill="hold">
                            <p:stCondLst>
                              <p:cond delay="2000"/>
                            </p:stCondLst>
                            <p:childTnLst>
                              <p:par>
                                <p:cTn id="12" presetID="10" presetClass="exit" presetSubtype="0" fill="hold" nodeType="afterEffect">
                                  <p:stCondLst>
                                    <p:cond delay="0"/>
                                  </p:stCondLst>
                                  <p:childTnLst>
                                    <p:animEffect transition="out" filter="fade">
                                      <p:cBhvr>
                                        <p:cTn id="13" dur="500"/>
                                        <p:tgtEl>
                                          <p:spTgt spid="144"/>
                                        </p:tgtEl>
                                      </p:cBhvr>
                                    </p:animEffect>
                                    <p:set>
                                      <p:cBhvr>
                                        <p:cTn id="14" dur="1" fill="hold">
                                          <p:stCondLst>
                                            <p:cond delay="500"/>
                                          </p:stCondLst>
                                        </p:cTn>
                                        <p:tgtEl>
                                          <p:spTgt spid="144"/>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143"/>
                                        </p:tgtEl>
                                        <p:attrNameLst>
                                          <p:attrName>style.visibility</p:attrName>
                                        </p:attrNameLst>
                                      </p:cBhvr>
                                      <p:to>
                                        <p:strVal val="visible"/>
                                      </p:to>
                                    </p:set>
                                    <p:animEffect transition="in" filter="fade">
                                      <p:cBhvr>
                                        <p:cTn id="19" dur="500"/>
                                        <p:tgtEl>
                                          <p:spTgt spid="143"/>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31" presetClass="entr" presetSubtype="0" fill="hold" grpId="0" nodeType="clickEffect">
                                  <p:stCondLst>
                                    <p:cond delay="0"/>
                                  </p:stCondLst>
                                  <p:childTnLst>
                                    <p:set>
                                      <p:cBhvr>
                                        <p:cTn id="28" dur="1" fill="hold">
                                          <p:stCondLst>
                                            <p:cond delay="0"/>
                                          </p:stCondLst>
                                        </p:cTn>
                                        <p:tgtEl>
                                          <p:spTgt spid="142"/>
                                        </p:tgtEl>
                                        <p:attrNameLst>
                                          <p:attrName>style.visibility</p:attrName>
                                        </p:attrNameLst>
                                      </p:cBhvr>
                                      <p:to>
                                        <p:strVal val="visible"/>
                                      </p:to>
                                    </p:set>
                                    <p:anim calcmode="lin" valueType="num">
                                      <p:cBhvr>
                                        <p:cTn id="29" dur="1000" fill="hold"/>
                                        <p:tgtEl>
                                          <p:spTgt spid="142"/>
                                        </p:tgtEl>
                                        <p:attrNameLst>
                                          <p:attrName>ppt_w</p:attrName>
                                        </p:attrNameLst>
                                      </p:cBhvr>
                                      <p:tavLst>
                                        <p:tav tm="0">
                                          <p:val>
                                            <p:fltVal val="0"/>
                                          </p:val>
                                        </p:tav>
                                        <p:tav tm="100000">
                                          <p:val>
                                            <p:strVal val="#ppt_w"/>
                                          </p:val>
                                        </p:tav>
                                      </p:tavLst>
                                    </p:anim>
                                    <p:anim calcmode="lin" valueType="num">
                                      <p:cBhvr>
                                        <p:cTn id="30" dur="1000" fill="hold"/>
                                        <p:tgtEl>
                                          <p:spTgt spid="142"/>
                                        </p:tgtEl>
                                        <p:attrNameLst>
                                          <p:attrName>ppt_h</p:attrName>
                                        </p:attrNameLst>
                                      </p:cBhvr>
                                      <p:tavLst>
                                        <p:tav tm="0">
                                          <p:val>
                                            <p:fltVal val="0"/>
                                          </p:val>
                                        </p:tav>
                                        <p:tav tm="100000">
                                          <p:val>
                                            <p:strVal val="#ppt_h"/>
                                          </p:val>
                                        </p:tav>
                                      </p:tavLst>
                                    </p:anim>
                                    <p:anim calcmode="lin" valueType="num">
                                      <p:cBhvr>
                                        <p:cTn id="31" dur="1000" fill="hold"/>
                                        <p:tgtEl>
                                          <p:spTgt spid="142"/>
                                        </p:tgtEl>
                                        <p:attrNameLst>
                                          <p:attrName>style.rotation</p:attrName>
                                        </p:attrNameLst>
                                      </p:cBhvr>
                                      <p:tavLst>
                                        <p:tav tm="0">
                                          <p:val>
                                            <p:fltVal val="90"/>
                                          </p:val>
                                        </p:tav>
                                        <p:tav tm="100000">
                                          <p:val>
                                            <p:fltVal val="0"/>
                                          </p:val>
                                        </p:tav>
                                      </p:tavLst>
                                    </p:anim>
                                    <p:animEffect transition="in" filter="fade">
                                      <p:cBhvr>
                                        <p:cTn id="32" dur="1000"/>
                                        <p:tgtEl>
                                          <p:spTgt spid="142"/>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fade">
                                      <p:cBhvr>
                                        <p:cTn id="3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pic>
        <p:nvPicPr>
          <p:cNvPr id="162" name="Google Shape;162;p6"/>
          <p:cNvPicPr preferRelativeResize="0"/>
          <p:nvPr/>
        </p:nvPicPr>
        <p:blipFill rotWithShape="1">
          <a:blip r:embed="rId3">
            <a:alphaModFix/>
          </a:blip>
          <a:srcRect/>
          <a:stretch/>
        </p:blipFill>
        <p:spPr>
          <a:xfrm>
            <a:off x="5744760" y="1932470"/>
            <a:ext cx="1045284" cy="1283834"/>
          </a:xfrm>
          <a:prstGeom prst="rect">
            <a:avLst/>
          </a:prstGeom>
          <a:noFill/>
          <a:ln>
            <a:noFill/>
          </a:ln>
        </p:spPr>
      </p:pic>
      <p:pic>
        <p:nvPicPr>
          <p:cNvPr id="161" name="Google Shape;161;p6"/>
          <p:cNvPicPr preferRelativeResize="0"/>
          <p:nvPr/>
        </p:nvPicPr>
        <p:blipFill rotWithShape="1">
          <a:blip r:embed="rId4">
            <a:alphaModFix/>
          </a:blip>
          <a:srcRect/>
          <a:stretch/>
        </p:blipFill>
        <p:spPr>
          <a:xfrm>
            <a:off x="5709744" y="1917554"/>
            <a:ext cx="1057275" cy="1390650"/>
          </a:xfrm>
          <a:prstGeom prst="rect">
            <a:avLst/>
          </a:prstGeom>
          <a:noFill/>
          <a:ln>
            <a:noFill/>
          </a:ln>
        </p:spPr>
      </p:pic>
      <p:sp>
        <p:nvSpPr>
          <p:cNvPr id="151" name="Google Shape;151;p6"/>
          <p:cNvSpPr txBox="1">
            <a:spLocks noGrp="1"/>
          </p:cNvSpPr>
          <p:nvPr>
            <p:ph type="body" idx="2"/>
          </p:nvPr>
        </p:nvSpPr>
        <p:spPr>
          <a:xfrm>
            <a:off x="5701303" y="2438545"/>
            <a:ext cx="1449983" cy="1506903"/>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11500"/>
              <a:buNone/>
            </a:pPr>
            <a:r>
              <a:rPr lang="en-CA" sz="11500" dirty="0">
                <a:solidFill>
                  <a:schemeClr val="bg2">
                    <a:lumMod val="10000"/>
                  </a:schemeClr>
                </a:solidFill>
              </a:rPr>
              <a:t>©</a:t>
            </a:r>
            <a:endParaRPr dirty="0">
              <a:solidFill>
                <a:schemeClr val="bg2">
                  <a:lumMod val="10000"/>
                </a:schemeClr>
              </a:solidFill>
            </a:endParaRPr>
          </a:p>
        </p:txBody>
      </p:sp>
      <p:sp>
        <p:nvSpPr>
          <p:cNvPr id="156" name="Google Shape;156;p6"/>
          <p:cNvSpPr txBox="1"/>
          <p:nvPr/>
        </p:nvSpPr>
        <p:spPr>
          <a:xfrm>
            <a:off x="5382000" y="2841858"/>
            <a:ext cx="2318658" cy="936678"/>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4400"/>
              <a:buFont typeface="Arial"/>
              <a:buNone/>
            </a:pPr>
            <a:r>
              <a:rPr lang="en-CA" sz="4400" b="0" i="0" dirty="0">
                <a:solidFill>
                  <a:schemeClr val="bg2">
                    <a:lumMod val="10000"/>
                  </a:schemeClr>
                </a:solidFill>
                <a:latin typeface="Arial"/>
                <a:ea typeface="Arial"/>
                <a:cs typeface="Arial"/>
                <a:sym typeface="Arial"/>
              </a:rPr>
              <a:t>CMEC</a:t>
            </a:r>
            <a:endParaRPr sz="1600" b="0" i="0" dirty="0">
              <a:solidFill>
                <a:schemeClr val="bg2">
                  <a:lumMod val="10000"/>
                </a:schemeClr>
              </a:solidFill>
              <a:latin typeface="Arial"/>
              <a:ea typeface="Arial"/>
              <a:cs typeface="Arial"/>
              <a:sym typeface="Arial"/>
            </a:endParaRPr>
          </a:p>
        </p:txBody>
      </p:sp>
      <p:pic>
        <p:nvPicPr>
          <p:cNvPr id="159" name="Google Shape;159;p6"/>
          <p:cNvPicPr preferRelativeResize="0"/>
          <p:nvPr/>
        </p:nvPicPr>
        <p:blipFill rotWithShape="1">
          <a:blip r:embed="rId4">
            <a:alphaModFix/>
          </a:blip>
          <a:srcRect/>
          <a:stretch/>
        </p:blipFill>
        <p:spPr>
          <a:xfrm>
            <a:off x="5728253" y="1908676"/>
            <a:ext cx="1057275" cy="1390650"/>
          </a:xfrm>
          <a:prstGeom prst="rect">
            <a:avLst/>
          </a:prstGeom>
          <a:noFill/>
          <a:ln>
            <a:noFill/>
          </a:ln>
        </p:spPr>
      </p:pic>
      <p:pic>
        <p:nvPicPr>
          <p:cNvPr id="157" name="Google Shape;157;p6"/>
          <p:cNvPicPr preferRelativeResize="0">
            <a:picLocks noGrp="1"/>
          </p:cNvPicPr>
          <p:nvPr>
            <p:ph type="body" idx="3"/>
          </p:nvPr>
        </p:nvPicPr>
        <p:blipFill rotWithShape="1">
          <a:blip r:embed="rId5">
            <a:alphaModFix/>
          </a:blip>
          <a:srcRect/>
          <a:stretch/>
        </p:blipFill>
        <p:spPr>
          <a:xfrm>
            <a:off x="5504255" y="2151581"/>
            <a:ext cx="1721912" cy="1587545"/>
          </a:xfrm>
          <a:prstGeom prst="rect">
            <a:avLst/>
          </a:prstGeom>
          <a:noFill/>
          <a:ln>
            <a:noFill/>
          </a:ln>
        </p:spPr>
      </p:pic>
      <p:pic>
        <p:nvPicPr>
          <p:cNvPr id="160" name="Google Shape;160;p6"/>
          <p:cNvPicPr preferRelativeResize="0"/>
          <p:nvPr/>
        </p:nvPicPr>
        <p:blipFill rotWithShape="1">
          <a:blip r:embed="rId4">
            <a:alphaModFix/>
          </a:blip>
          <a:srcRect/>
          <a:stretch/>
        </p:blipFill>
        <p:spPr>
          <a:xfrm>
            <a:off x="5733467" y="1908758"/>
            <a:ext cx="1057275" cy="1390650"/>
          </a:xfrm>
          <a:prstGeom prst="rect">
            <a:avLst/>
          </a:prstGeom>
          <a:noFill/>
          <a:ln>
            <a:noFill/>
          </a:ln>
        </p:spPr>
      </p:pic>
      <p:grpSp>
        <p:nvGrpSpPr>
          <p:cNvPr id="3" name="Group 2"/>
          <p:cNvGrpSpPr/>
          <p:nvPr/>
        </p:nvGrpSpPr>
        <p:grpSpPr>
          <a:xfrm>
            <a:off x="5043600" y="2123611"/>
            <a:ext cx="2508881" cy="2234577"/>
            <a:chOff x="1333740" y="2123611"/>
            <a:chExt cx="2508881" cy="2234577"/>
          </a:xfrm>
        </p:grpSpPr>
        <p:grpSp>
          <p:nvGrpSpPr>
            <p:cNvPr id="166" name="Google Shape;166;p6"/>
            <p:cNvGrpSpPr/>
            <p:nvPr/>
          </p:nvGrpSpPr>
          <p:grpSpPr>
            <a:xfrm>
              <a:off x="1333740" y="2123611"/>
              <a:ext cx="2508881" cy="2234577"/>
              <a:chOff x="696884" y="1888653"/>
              <a:chExt cx="2508881" cy="2234577"/>
            </a:xfrm>
          </p:grpSpPr>
          <p:pic>
            <p:nvPicPr>
              <p:cNvPr id="167" name="Google Shape;167;p6"/>
              <p:cNvPicPr preferRelativeResize="0"/>
              <p:nvPr/>
            </p:nvPicPr>
            <p:blipFill rotWithShape="1">
              <a:blip r:embed="rId6">
                <a:alphaModFix/>
              </a:blip>
              <a:srcRect/>
              <a:stretch/>
            </p:blipFill>
            <p:spPr>
              <a:xfrm>
                <a:off x="696884" y="1888653"/>
                <a:ext cx="2508881" cy="2234577"/>
              </a:xfrm>
              <a:prstGeom prst="rect">
                <a:avLst/>
              </a:prstGeom>
              <a:noFill/>
              <a:ln>
                <a:noFill/>
              </a:ln>
            </p:spPr>
          </p:pic>
          <p:pic>
            <p:nvPicPr>
              <p:cNvPr id="168" name="Google Shape;168;p6"/>
              <p:cNvPicPr preferRelativeResize="0"/>
              <p:nvPr/>
            </p:nvPicPr>
            <p:blipFill rotWithShape="1">
              <a:blip r:embed="rId7">
                <a:alphaModFix/>
              </a:blip>
              <a:srcRect/>
              <a:stretch/>
            </p:blipFill>
            <p:spPr>
              <a:xfrm>
                <a:off x="1506580" y="2901306"/>
                <a:ext cx="867929" cy="303668"/>
              </a:xfrm>
              <a:prstGeom prst="rect">
                <a:avLst/>
              </a:prstGeom>
              <a:noFill/>
              <a:ln>
                <a:noFill/>
              </a:ln>
            </p:spPr>
          </p:pic>
        </p:grpSp>
        <p:pic>
          <p:nvPicPr>
            <p:cNvPr id="23" name="Picture 2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976234" y="2805451"/>
              <a:ext cx="1188000" cy="294773"/>
            </a:xfrm>
            <a:prstGeom prst="rect">
              <a:avLst/>
            </a:prstGeom>
            <a:ln>
              <a:solidFill>
                <a:schemeClr val="bg1">
                  <a:lumMod val="85000"/>
                </a:schemeClr>
              </a:solidFill>
            </a:ln>
          </p:spPr>
        </p:pic>
      </p:grpSp>
      <p:sp>
        <p:nvSpPr>
          <p:cNvPr id="152" name="Google Shape;152;p6"/>
          <p:cNvSpPr txBox="1">
            <a:spLocks noGrp="1"/>
          </p:cNvSpPr>
          <p:nvPr>
            <p:ph type="title"/>
          </p:nvPr>
        </p:nvSpPr>
        <p:spPr>
          <a:xfrm>
            <a:off x="2671282" y="429691"/>
            <a:ext cx="8682518" cy="938785"/>
          </a:xfrm>
          <a:prstGeom prst="rect">
            <a:avLst/>
          </a:prstGeom>
          <a:noFill/>
          <a:ln>
            <a:noFill/>
          </a:ln>
        </p:spPr>
        <p:txBody>
          <a:bodyPr spcFirstLastPara="1" wrap="square" lIns="91425" tIns="45700" rIns="91425" bIns="45700" anchor="ctr" anchorCtr="0">
            <a:noAutofit/>
          </a:bodyPr>
          <a:lstStyle/>
          <a:p>
            <a:pPr marL="0" lvl="0" indent="0" algn="ctr" rtl="0">
              <a:lnSpc>
                <a:spcPct val="115000"/>
              </a:lnSpc>
              <a:spcBef>
                <a:spcPts val="1200"/>
              </a:spcBef>
              <a:spcAft>
                <a:spcPts val="0"/>
              </a:spcAft>
              <a:buClr>
                <a:schemeClr val="dk1"/>
              </a:buClr>
              <a:buSzPts val="1100"/>
              <a:buFont typeface="Arial"/>
              <a:buNone/>
            </a:pPr>
            <a:r>
              <a:rPr lang="en-CA" dirty="0" smtClean="0"/>
              <a:t>L’UTILISATION ÉQUITABLE</a:t>
            </a:r>
            <a:endParaRPr lang="en-CA" dirty="0"/>
          </a:p>
        </p:txBody>
      </p:sp>
      <p:pic>
        <p:nvPicPr>
          <p:cNvPr id="153" name="Google Shape;153;p6"/>
          <p:cNvPicPr preferRelativeResize="0"/>
          <p:nvPr/>
        </p:nvPicPr>
        <p:blipFill rotWithShape="1">
          <a:blip r:embed="rId9">
            <a:alphaModFix/>
          </a:blip>
          <a:srcRect/>
          <a:stretch/>
        </p:blipFill>
        <p:spPr>
          <a:xfrm>
            <a:off x="2007687" y="4008856"/>
            <a:ext cx="1950948" cy="2324888"/>
          </a:xfrm>
          <a:prstGeom prst="rect">
            <a:avLst/>
          </a:prstGeom>
          <a:noFill/>
          <a:ln>
            <a:noFill/>
          </a:ln>
        </p:spPr>
      </p:pic>
      <p:sp>
        <p:nvSpPr>
          <p:cNvPr id="154" name="Google Shape;154;p6"/>
          <p:cNvSpPr/>
          <p:nvPr/>
        </p:nvSpPr>
        <p:spPr>
          <a:xfrm>
            <a:off x="4407080" y="2003888"/>
            <a:ext cx="4257291" cy="2529201"/>
          </a:xfrm>
          <a:prstGeom prst="cloudCallout">
            <a:avLst>
              <a:gd name="adj1" fmla="val -71505"/>
              <a:gd name="adj2" fmla="val 42168"/>
            </a:avLst>
          </a:prstGeom>
          <a:noFill/>
          <a:ln w="25400" cap="flat" cmpd="sng">
            <a:solidFill>
              <a:schemeClr val="bg2">
                <a:lumMod val="10000"/>
              </a:schemeClr>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155" name="Google Shape;155;p6"/>
          <p:cNvPicPr preferRelativeResize="0"/>
          <p:nvPr/>
        </p:nvPicPr>
        <p:blipFill rotWithShape="1">
          <a:blip r:embed="rId10">
            <a:alphaModFix/>
          </a:blip>
          <a:srcRect/>
          <a:stretch/>
        </p:blipFill>
        <p:spPr>
          <a:xfrm>
            <a:off x="3348578" y="3150706"/>
            <a:ext cx="919349" cy="858150"/>
          </a:xfrm>
          <a:prstGeom prst="rect">
            <a:avLst/>
          </a:prstGeom>
          <a:noFill/>
          <a:ln>
            <a:noFill/>
          </a:ln>
        </p:spPr>
      </p:pic>
      <p:sp>
        <p:nvSpPr>
          <p:cNvPr id="158" name="Google Shape;158;p6"/>
          <p:cNvSpPr txBox="1"/>
          <p:nvPr/>
        </p:nvSpPr>
        <p:spPr>
          <a:xfrm>
            <a:off x="4959658" y="3545143"/>
            <a:ext cx="3185274" cy="36929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CA" sz="1800" dirty="0">
                <a:solidFill>
                  <a:schemeClr val="bg2">
                    <a:lumMod val="10000"/>
                  </a:schemeClr>
                </a:solidFill>
                <a:latin typeface="Arial"/>
                <a:ea typeface="Arial"/>
                <a:cs typeface="Arial"/>
                <a:sym typeface="Arial"/>
              </a:rPr>
              <a:t>N</a:t>
            </a:r>
            <a:r>
              <a:rPr lang="en-CA" sz="1800" dirty="0">
                <a:solidFill>
                  <a:schemeClr val="bg2">
                    <a:lumMod val="10000"/>
                  </a:schemeClr>
                </a:solidFill>
              </a:rPr>
              <a:t>on… </a:t>
            </a:r>
            <a:r>
              <a:rPr lang="en-CA" sz="1800" dirty="0" err="1" smtClean="0">
                <a:solidFill>
                  <a:schemeClr val="bg2">
                    <a:lumMod val="10000"/>
                  </a:schemeClr>
                </a:solidFill>
              </a:rPr>
              <a:t>ce</a:t>
            </a:r>
            <a:r>
              <a:rPr lang="en-CA" sz="1800" dirty="0" smtClean="0">
                <a:solidFill>
                  <a:schemeClr val="bg2">
                    <a:lumMod val="10000"/>
                  </a:schemeClr>
                </a:solidFill>
              </a:rPr>
              <a:t> </a:t>
            </a:r>
            <a:r>
              <a:rPr lang="en-CA" sz="1800" dirty="0" err="1" smtClean="0">
                <a:solidFill>
                  <a:schemeClr val="bg2">
                    <a:lumMod val="10000"/>
                  </a:schemeClr>
                </a:solidFill>
              </a:rPr>
              <a:t>n’est</a:t>
            </a:r>
            <a:r>
              <a:rPr lang="en-CA" sz="1800" dirty="0" smtClean="0">
                <a:solidFill>
                  <a:schemeClr val="bg2">
                    <a:lumMod val="10000"/>
                  </a:schemeClr>
                </a:solidFill>
              </a:rPr>
              <a:t> pas possible.</a:t>
            </a:r>
            <a:endParaRPr sz="1800" dirty="0">
              <a:solidFill>
                <a:schemeClr val="bg2">
                  <a:lumMod val="10000"/>
                </a:schemeClr>
              </a:solidFill>
              <a:latin typeface="Arial"/>
              <a:ea typeface="Arial"/>
              <a:cs typeface="Arial"/>
              <a:sym typeface="Arial"/>
            </a:endParaRPr>
          </a:p>
        </p:txBody>
      </p:sp>
      <p:pic>
        <p:nvPicPr>
          <p:cNvPr id="163" name="Google Shape;163;p6"/>
          <p:cNvPicPr preferRelativeResize="0"/>
          <p:nvPr/>
        </p:nvPicPr>
        <p:blipFill rotWithShape="1">
          <a:blip r:embed="rId11">
            <a:alphaModFix/>
          </a:blip>
          <a:srcRect/>
          <a:stretch/>
        </p:blipFill>
        <p:spPr>
          <a:xfrm>
            <a:off x="4681793" y="4324932"/>
            <a:ext cx="3092965" cy="2454734"/>
          </a:xfrm>
          <a:prstGeom prst="rect">
            <a:avLst/>
          </a:prstGeom>
          <a:noFill/>
          <a:ln>
            <a:noFill/>
          </a:ln>
        </p:spPr>
      </p:pic>
      <p:sp>
        <p:nvSpPr>
          <p:cNvPr id="164" name="Google Shape;164;p6"/>
          <p:cNvSpPr txBox="1"/>
          <p:nvPr/>
        </p:nvSpPr>
        <p:spPr>
          <a:xfrm>
            <a:off x="8319344" y="2144681"/>
            <a:ext cx="3009055" cy="295461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dirty="0">
              <a:solidFill>
                <a:schemeClr val="bg2">
                  <a:lumMod val="10000"/>
                </a:schemeClr>
              </a:solidFill>
              <a:latin typeface="Arial"/>
              <a:ea typeface="Arial"/>
              <a:cs typeface="Arial"/>
              <a:sym typeface="Arial"/>
            </a:endParaRPr>
          </a:p>
          <a:p>
            <a:pPr marL="0" marR="0" lvl="0" indent="0" algn="l" rtl="0">
              <a:spcBef>
                <a:spcPts val="0"/>
              </a:spcBef>
              <a:spcAft>
                <a:spcPts val="0"/>
              </a:spcAft>
              <a:buNone/>
            </a:pPr>
            <a:r>
              <a:rPr lang="en-CA" sz="2400" dirty="0">
                <a:solidFill>
                  <a:schemeClr val="bg2">
                    <a:lumMod val="10000"/>
                  </a:schemeClr>
                </a:solidFill>
              </a:rPr>
              <a:t>Fins précises</a:t>
            </a:r>
            <a:endParaRPr dirty="0">
              <a:solidFill>
                <a:schemeClr val="bg2">
                  <a:lumMod val="10000"/>
                </a:schemeClr>
              </a:solidFill>
            </a:endParaRPr>
          </a:p>
          <a:p>
            <a:pPr marL="0" marR="0" lvl="0" indent="0" algn="l" rtl="0">
              <a:spcBef>
                <a:spcPts val="0"/>
              </a:spcBef>
              <a:spcAft>
                <a:spcPts val="0"/>
              </a:spcAft>
              <a:buNone/>
            </a:pPr>
            <a:endParaRPr sz="2400" dirty="0">
              <a:solidFill>
                <a:schemeClr val="bg2">
                  <a:lumMod val="10000"/>
                </a:schemeClr>
              </a:solidFill>
              <a:latin typeface="Arial"/>
              <a:ea typeface="Arial"/>
              <a:cs typeface="Arial"/>
              <a:sym typeface="Arial"/>
            </a:endParaRPr>
          </a:p>
          <a:p>
            <a:pPr marL="0" marR="0" lvl="0" indent="0" algn="l" rtl="0">
              <a:spcBef>
                <a:spcPts val="0"/>
              </a:spcBef>
              <a:spcAft>
                <a:spcPts val="0"/>
              </a:spcAft>
              <a:buNone/>
            </a:pPr>
            <a:endParaRPr sz="2400" dirty="0">
              <a:solidFill>
                <a:schemeClr val="bg2">
                  <a:lumMod val="10000"/>
                </a:schemeClr>
              </a:solidFill>
              <a:latin typeface="Arial"/>
              <a:ea typeface="Arial"/>
              <a:cs typeface="Arial"/>
              <a:sym typeface="Arial"/>
            </a:endParaRPr>
          </a:p>
          <a:p>
            <a:pPr marL="0" marR="0" lvl="0" indent="0" algn="l" rtl="0">
              <a:spcBef>
                <a:spcPts val="0"/>
              </a:spcBef>
              <a:spcAft>
                <a:spcPts val="0"/>
              </a:spcAft>
              <a:buNone/>
            </a:pPr>
            <a:r>
              <a:rPr lang="en-CA" sz="2400" dirty="0" err="1">
                <a:solidFill>
                  <a:schemeClr val="bg2">
                    <a:lumMod val="10000"/>
                  </a:schemeClr>
                </a:solidFill>
              </a:rPr>
              <a:t>Limites</a:t>
            </a:r>
            <a:r>
              <a:rPr lang="en-CA" sz="2400" dirty="0">
                <a:solidFill>
                  <a:schemeClr val="bg2">
                    <a:lumMod val="10000"/>
                  </a:schemeClr>
                </a:solidFill>
              </a:rPr>
              <a:t> </a:t>
            </a:r>
            <a:r>
              <a:rPr lang="en-CA" sz="2400" dirty="0" err="1">
                <a:solidFill>
                  <a:schemeClr val="bg2">
                    <a:lumMod val="10000"/>
                  </a:schemeClr>
                </a:solidFill>
              </a:rPr>
              <a:t>raisonnables</a:t>
            </a:r>
            <a:endParaRPr dirty="0">
              <a:solidFill>
                <a:schemeClr val="bg2">
                  <a:lumMod val="10000"/>
                </a:schemeClr>
              </a:solidFill>
            </a:endParaRPr>
          </a:p>
          <a:p>
            <a:pPr marL="0" marR="0" lvl="0" indent="0" algn="l" rtl="0">
              <a:spcBef>
                <a:spcPts val="0"/>
              </a:spcBef>
              <a:spcAft>
                <a:spcPts val="0"/>
              </a:spcAft>
              <a:buNone/>
            </a:pPr>
            <a:endParaRPr sz="2400" dirty="0">
              <a:solidFill>
                <a:schemeClr val="bg2">
                  <a:lumMod val="10000"/>
                </a:schemeClr>
              </a:solidFill>
              <a:latin typeface="Arial"/>
              <a:ea typeface="Arial"/>
              <a:cs typeface="Arial"/>
              <a:sym typeface="Arial"/>
            </a:endParaRPr>
          </a:p>
          <a:p>
            <a:pPr marL="0" marR="0" lvl="0" indent="0" algn="l" rtl="0">
              <a:spcBef>
                <a:spcPts val="0"/>
              </a:spcBef>
              <a:spcAft>
                <a:spcPts val="0"/>
              </a:spcAft>
              <a:buNone/>
            </a:pPr>
            <a:endParaRPr sz="2400" dirty="0">
              <a:solidFill>
                <a:schemeClr val="bg2">
                  <a:lumMod val="10000"/>
                </a:schemeClr>
              </a:solidFill>
              <a:latin typeface="Arial"/>
              <a:ea typeface="Arial"/>
              <a:cs typeface="Arial"/>
              <a:sym typeface="Arial"/>
            </a:endParaRPr>
          </a:p>
          <a:p>
            <a:pPr marL="0" marR="0" lvl="0" indent="0" algn="l" rtl="0">
              <a:spcBef>
                <a:spcPts val="0"/>
              </a:spcBef>
              <a:spcAft>
                <a:spcPts val="0"/>
              </a:spcAft>
              <a:buNone/>
            </a:pPr>
            <a:r>
              <a:rPr lang="en-CA" sz="2400" dirty="0">
                <a:solidFill>
                  <a:schemeClr val="bg2">
                    <a:lumMod val="10000"/>
                  </a:schemeClr>
                </a:solidFill>
              </a:rPr>
              <a:t>Sans </a:t>
            </a:r>
            <a:r>
              <a:rPr lang="en-CA" sz="2400" dirty="0" err="1">
                <a:solidFill>
                  <a:schemeClr val="bg2">
                    <a:lumMod val="10000"/>
                  </a:schemeClr>
                </a:solidFill>
              </a:rPr>
              <a:t>autorisation</a:t>
            </a:r>
            <a:endParaRPr sz="2400" dirty="0">
              <a:solidFill>
                <a:schemeClr val="bg2">
                  <a:lumMod val="10000"/>
                </a:schemeClr>
              </a:solidFill>
              <a:latin typeface="Arial"/>
              <a:ea typeface="Arial"/>
              <a:cs typeface="Arial"/>
              <a:sym typeface="Arial"/>
            </a:endParaRPr>
          </a:p>
        </p:txBody>
      </p:sp>
      <p:sp>
        <p:nvSpPr>
          <p:cNvPr id="170" name="Google Shape;170;p6"/>
          <p:cNvSpPr/>
          <p:nvPr/>
        </p:nvSpPr>
        <p:spPr>
          <a:xfrm>
            <a:off x="5737762" y="3010165"/>
            <a:ext cx="1105546" cy="549973"/>
          </a:xfrm>
          <a:prstGeom prst="ellipse">
            <a:avLst/>
          </a:prstGeom>
          <a:noFill/>
          <a:ln w="190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165" name="Google Shape;165;p6"/>
          <p:cNvPicPr preferRelativeResize="0"/>
          <p:nvPr/>
        </p:nvPicPr>
        <p:blipFill rotWithShape="1">
          <a:blip r:embed="rId12">
            <a:alphaModFix/>
          </a:blip>
          <a:srcRect/>
          <a:stretch/>
        </p:blipFill>
        <p:spPr>
          <a:xfrm>
            <a:off x="8613786" y="4940073"/>
            <a:ext cx="1949731" cy="1682121"/>
          </a:xfrm>
          <a:prstGeom prst="rect">
            <a:avLst/>
          </a:prstGeom>
          <a:noFill/>
          <a:ln>
            <a:noFill/>
          </a:ln>
        </p:spPr>
      </p:pic>
      <p:pic>
        <p:nvPicPr>
          <p:cNvPr id="2" name="Picture 1"/>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206159" y="2558717"/>
            <a:ext cx="1069200" cy="712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fade">
                                      <p:cBhvr>
                                        <p:cTn id="7" dur="1000"/>
                                        <p:tgtEl>
                                          <p:spTgt spid="15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4"/>
                                        </p:tgtEl>
                                        <p:attrNameLst>
                                          <p:attrName>style.visibility</p:attrName>
                                        </p:attrNameLst>
                                      </p:cBhvr>
                                      <p:to>
                                        <p:strVal val="visible"/>
                                      </p:to>
                                    </p:set>
                                    <p:animEffect transition="in" filter="fade">
                                      <p:cBhvr>
                                        <p:cTn id="12" dur="500"/>
                                        <p:tgtEl>
                                          <p:spTgt spid="154"/>
                                        </p:tgtEl>
                                      </p:cBhvr>
                                    </p:animEffect>
                                  </p:childTnLst>
                                </p:cTn>
                              </p:par>
                              <p:par>
                                <p:cTn id="13" presetID="10" presetClass="entr" presetSubtype="0" fill="hold" nodeType="withEffect">
                                  <p:stCondLst>
                                    <p:cond delay="0"/>
                                  </p:stCondLst>
                                  <p:childTnLst>
                                    <p:set>
                                      <p:cBhvr>
                                        <p:cTn id="14" dur="1" fill="hold">
                                          <p:stCondLst>
                                            <p:cond delay="0"/>
                                          </p:stCondLst>
                                        </p:cTn>
                                        <p:tgtEl>
                                          <p:spTgt spid="155"/>
                                        </p:tgtEl>
                                        <p:attrNameLst>
                                          <p:attrName>style.visibility</p:attrName>
                                        </p:attrNameLst>
                                      </p:cBhvr>
                                      <p:to>
                                        <p:strVal val="visible"/>
                                      </p:to>
                                    </p:set>
                                    <p:animEffect transition="in" filter="fade">
                                      <p:cBhvr>
                                        <p:cTn id="15" dur="500"/>
                                        <p:tgtEl>
                                          <p:spTgt spid="15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500"/>
                                        <p:tgtEl>
                                          <p:spTgt spid="3"/>
                                        </p:tgtEl>
                                      </p:cBhvr>
                                    </p:animEffect>
                                  </p:childTnLst>
                                </p:cTn>
                              </p:par>
                            </p:childTnLst>
                          </p:cTn>
                        </p:par>
                        <p:par>
                          <p:cTn id="21" fill="hold">
                            <p:stCondLst>
                              <p:cond delay="500"/>
                            </p:stCondLst>
                            <p:childTnLst>
                              <p:par>
                                <p:cTn id="22" presetID="22" presetClass="entr" presetSubtype="4" fill="hold" nodeType="afterEffect">
                                  <p:stCondLst>
                                    <p:cond delay="1250"/>
                                  </p:stCondLst>
                                  <p:childTnLst>
                                    <p:set>
                                      <p:cBhvr>
                                        <p:cTn id="23" dur="1" fill="hold">
                                          <p:stCondLst>
                                            <p:cond delay="0"/>
                                          </p:stCondLst>
                                        </p:cTn>
                                        <p:tgtEl>
                                          <p:spTgt spid="170"/>
                                        </p:tgtEl>
                                        <p:attrNameLst>
                                          <p:attrName>style.visibility</p:attrName>
                                        </p:attrNameLst>
                                      </p:cBhvr>
                                      <p:to>
                                        <p:strVal val="visible"/>
                                      </p:to>
                                    </p:set>
                                    <p:animEffect transition="in" filter="wipe(down)">
                                      <p:cBhvr>
                                        <p:cTn id="24" dur="500"/>
                                        <p:tgtEl>
                                          <p:spTgt spid="170"/>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fade">
                                      <p:cBhvr>
                                        <p:cTn id="29" dur="500"/>
                                        <p:tgtEl>
                                          <p:spTgt spid="2"/>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xit" presetSubtype="0" fill="hold" nodeType="clickEffect">
                                  <p:stCondLst>
                                    <p:cond delay="0"/>
                                  </p:stCondLst>
                                  <p:childTnLst>
                                    <p:animEffect transition="out" filter="fade">
                                      <p:cBhvr>
                                        <p:cTn id="33" dur="499"/>
                                        <p:tgtEl>
                                          <p:spTgt spid="170"/>
                                        </p:tgtEl>
                                      </p:cBhvr>
                                    </p:animEffect>
                                    <p:set>
                                      <p:cBhvr>
                                        <p:cTn id="34" dur="1" fill="hold">
                                          <p:stCondLst>
                                            <p:cond delay="499"/>
                                          </p:stCondLst>
                                        </p:cTn>
                                        <p:tgtEl>
                                          <p:spTgt spid="170"/>
                                        </p:tgtEl>
                                        <p:attrNameLst>
                                          <p:attrName>style.visibility</p:attrName>
                                        </p:attrNameLst>
                                      </p:cBhvr>
                                      <p:to>
                                        <p:strVal val="hidden"/>
                                      </p:to>
                                    </p:set>
                                  </p:childTnLst>
                                </p:cTn>
                              </p:par>
                              <p:par>
                                <p:cTn id="35" presetID="10" presetClass="exit" presetSubtype="0" fill="hold" nodeType="withEffect">
                                  <p:stCondLst>
                                    <p:cond delay="0"/>
                                  </p:stCondLst>
                                  <p:childTnLst>
                                    <p:animEffect transition="out" filter="fade">
                                      <p:cBhvr>
                                        <p:cTn id="36" dur="500"/>
                                        <p:tgtEl>
                                          <p:spTgt spid="2"/>
                                        </p:tgtEl>
                                      </p:cBhvr>
                                    </p:animEffect>
                                    <p:set>
                                      <p:cBhvr>
                                        <p:cTn id="37" dur="1" fill="hold">
                                          <p:stCondLst>
                                            <p:cond delay="499"/>
                                          </p:stCondLst>
                                        </p:cTn>
                                        <p:tgtEl>
                                          <p:spTgt spid="2"/>
                                        </p:tgtEl>
                                        <p:attrNameLst>
                                          <p:attrName>style.visibility</p:attrName>
                                        </p:attrNameLst>
                                      </p:cBhvr>
                                      <p:to>
                                        <p:strVal val="hidden"/>
                                      </p:to>
                                    </p:set>
                                  </p:childTnLst>
                                </p:cTn>
                              </p:par>
                              <p:par>
                                <p:cTn id="38" presetID="10" presetClass="exit" presetSubtype="0" fill="hold" nodeType="withEffect">
                                  <p:stCondLst>
                                    <p:cond delay="0"/>
                                  </p:stCondLst>
                                  <p:childTnLst>
                                    <p:animEffect transition="out" filter="fade">
                                      <p:cBhvr>
                                        <p:cTn id="39" dur="500"/>
                                        <p:tgtEl>
                                          <p:spTgt spid="3"/>
                                        </p:tgtEl>
                                      </p:cBhvr>
                                    </p:animEffect>
                                    <p:set>
                                      <p:cBhvr>
                                        <p:cTn id="40" dur="1" fill="hold">
                                          <p:stCondLst>
                                            <p:cond delay="500"/>
                                          </p:stCondLst>
                                        </p:cTn>
                                        <p:tgtEl>
                                          <p:spTgt spid="3"/>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151">
                                            <p:txEl>
                                              <p:pRg st="0" end="0"/>
                                            </p:txEl>
                                          </p:spTgt>
                                        </p:tgtEl>
                                        <p:attrNameLst>
                                          <p:attrName>style.visibility</p:attrName>
                                        </p:attrNameLst>
                                      </p:cBhvr>
                                      <p:to>
                                        <p:strVal val="visible"/>
                                      </p:to>
                                    </p:set>
                                    <p:animEffect transition="in" filter="fade">
                                      <p:cBhvr>
                                        <p:cTn id="45" dur="500"/>
                                        <p:tgtEl>
                                          <p:spTgt spid="151">
                                            <p:txEl>
                                              <p:pRg st="0" end="0"/>
                                            </p:txEl>
                                          </p:spTgt>
                                        </p:tgtEl>
                                      </p:cBhvr>
                                    </p:animEffect>
                                  </p:childTnLst>
                                </p:cTn>
                              </p:par>
                            </p:childTnLst>
                          </p:cTn>
                        </p:par>
                        <p:par>
                          <p:cTn id="46" fill="hold">
                            <p:stCondLst>
                              <p:cond delay="500"/>
                            </p:stCondLst>
                            <p:childTnLst>
                              <p:par>
                                <p:cTn id="47" presetID="10" presetClass="entr" presetSubtype="0" fill="hold" nodeType="afterEffect">
                                  <p:stCondLst>
                                    <p:cond delay="1000"/>
                                  </p:stCondLst>
                                  <p:childTnLst>
                                    <p:set>
                                      <p:cBhvr>
                                        <p:cTn id="48" dur="1" fill="hold">
                                          <p:stCondLst>
                                            <p:cond delay="0"/>
                                          </p:stCondLst>
                                        </p:cTn>
                                        <p:tgtEl>
                                          <p:spTgt spid="156"/>
                                        </p:tgtEl>
                                        <p:attrNameLst>
                                          <p:attrName>style.visibility</p:attrName>
                                        </p:attrNameLst>
                                      </p:cBhvr>
                                      <p:to>
                                        <p:strVal val="visible"/>
                                      </p:to>
                                    </p:set>
                                    <p:animEffect transition="in" filter="fade">
                                      <p:cBhvr>
                                        <p:cTn id="49" dur="500"/>
                                        <p:tgtEl>
                                          <p:spTgt spid="156"/>
                                        </p:tgtEl>
                                      </p:cBhvr>
                                    </p:animEffect>
                                  </p:childTnLst>
                                </p:cTn>
                              </p:par>
                              <p:par>
                                <p:cTn id="50" presetID="10" presetClass="exit" presetSubtype="0" fill="hold" nodeType="withEffect">
                                  <p:stCondLst>
                                    <p:cond delay="1000"/>
                                  </p:stCondLst>
                                  <p:childTnLst>
                                    <p:animEffect transition="out" filter="fade">
                                      <p:cBhvr>
                                        <p:cTn id="51" dur="500"/>
                                        <p:tgtEl>
                                          <p:spTgt spid="151">
                                            <p:txEl>
                                              <p:pRg st="0" end="0"/>
                                            </p:txEl>
                                          </p:spTgt>
                                        </p:tgtEl>
                                      </p:cBhvr>
                                    </p:animEffect>
                                    <p:set>
                                      <p:cBhvr>
                                        <p:cTn id="52" dur="1" fill="hold">
                                          <p:stCondLst>
                                            <p:cond delay="500"/>
                                          </p:stCondLst>
                                        </p:cTn>
                                        <p:tgtEl>
                                          <p:spTgt spid="151">
                                            <p:txEl>
                                              <p:pRg st="0" end="0"/>
                                            </p:txEl>
                                          </p:spTgt>
                                        </p:tgtEl>
                                        <p:attrNameLst>
                                          <p:attrName>style.visibility</p:attrName>
                                        </p:attrNameLst>
                                      </p:cBhvr>
                                      <p:to>
                                        <p:strVal val="hidden"/>
                                      </p:to>
                                    </p:set>
                                  </p:childTnLst>
                                </p:cTn>
                              </p:par>
                            </p:childTnLst>
                          </p:cTn>
                        </p:par>
                        <p:par>
                          <p:cTn id="53" fill="hold">
                            <p:stCondLst>
                              <p:cond delay="2001"/>
                            </p:stCondLst>
                            <p:childTnLst>
                              <p:par>
                                <p:cTn id="54" presetID="10" presetClass="entr" presetSubtype="0" fill="hold" nodeType="afterEffect">
                                  <p:stCondLst>
                                    <p:cond delay="1000"/>
                                  </p:stCondLst>
                                  <p:childTnLst>
                                    <p:set>
                                      <p:cBhvr>
                                        <p:cTn id="55" dur="1" fill="hold">
                                          <p:stCondLst>
                                            <p:cond delay="0"/>
                                          </p:stCondLst>
                                        </p:cTn>
                                        <p:tgtEl>
                                          <p:spTgt spid="157"/>
                                        </p:tgtEl>
                                        <p:attrNameLst>
                                          <p:attrName>style.visibility</p:attrName>
                                        </p:attrNameLst>
                                      </p:cBhvr>
                                      <p:to>
                                        <p:strVal val="visible"/>
                                      </p:to>
                                    </p:set>
                                    <p:animEffect transition="in" filter="fade">
                                      <p:cBhvr>
                                        <p:cTn id="56" dur="500"/>
                                        <p:tgtEl>
                                          <p:spTgt spid="157"/>
                                        </p:tgtEl>
                                      </p:cBhvr>
                                    </p:animEffect>
                                  </p:childTnLst>
                                </p:cTn>
                              </p:par>
                              <p:par>
                                <p:cTn id="57" presetID="10" presetClass="exit" presetSubtype="0" fill="hold" nodeType="withEffect">
                                  <p:stCondLst>
                                    <p:cond delay="1000"/>
                                  </p:stCondLst>
                                  <p:childTnLst>
                                    <p:animEffect transition="out" filter="fade">
                                      <p:cBhvr>
                                        <p:cTn id="58" dur="500"/>
                                        <p:tgtEl>
                                          <p:spTgt spid="156"/>
                                        </p:tgtEl>
                                      </p:cBhvr>
                                    </p:animEffect>
                                    <p:set>
                                      <p:cBhvr>
                                        <p:cTn id="59" dur="1" fill="hold">
                                          <p:stCondLst>
                                            <p:cond delay="500"/>
                                          </p:stCondLst>
                                        </p:cTn>
                                        <p:tgtEl>
                                          <p:spTgt spid="156"/>
                                        </p:tgtEl>
                                        <p:attrNameLst>
                                          <p:attrName>style.visibility</p:attrName>
                                        </p:attrNameLst>
                                      </p:cBhvr>
                                      <p:to>
                                        <p:strVal val="hidden"/>
                                      </p:to>
                                    </p:set>
                                  </p:childTnLst>
                                </p:cTn>
                              </p:par>
                            </p:childTnLst>
                          </p:cTn>
                        </p:par>
                        <p:par>
                          <p:cTn id="60" fill="hold">
                            <p:stCondLst>
                              <p:cond delay="3502"/>
                            </p:stCondLst>
                            <p:childTnLst>
                              <p:par>
                                <p:cTn id="61" presetID="10" presetClass="entr" presetSubtype="0" fill="hold" nodeType="afterEffect">
                                  <p:stCondLst>
                                    <p:cond delay="500"/>
                                  </p:stCondLst>
                                  <p:childTnLst>
                                    <p:set>
                                      <p:cBhvr>
                                        <p:cTn id="62" dur="1" fill="hold">
                                          <p:stCondLst>
                                            <p:cond delay="0"/>
                                          </p:stCondLst>
                                        </p:cTn>
                                        <p:tgtEl>
                                          <p:spTgt spid="158"/>
                                        </p:tgtEl>
                                        <p:attrNameLst>
                                          <p:attrName>style.visibility</p:attrName>
                                        </p:attrNameLst>
                                      </p:cBhvr>
                                      <p:to>
                                        <p:strVal val="visible"/>
                                      </p:to>
                                    </p:set>
                                    <p:animEffect transition="in" filter="fade">
                                      <p:cBhvr>
                                        <p:cTn id="63" dur="500"/>
                                        <p:tgtEl>
                                          <p:spTgt spid="158"/>
                                        </p:tgtEl>
                                      </p:cBhvr>
                                    </p:animEffect>
                                  </p:childTnLst>
                                </p:cTn>
                              </p:par>
                            </p:childTnLst>
                          </p:cTn>
                        </p:par>
                      </p:childTnLst>
                    </p:cTn>
                  </p:par>
                  <p:par>
                    <p:cTn id="64" fill="hold">
                      <p:stCondLst>
                        <p:cond delay="indefinite"/>
                      </p:stCondLst>
                      <p:childTnLst>
                        <p:par>
                          <p:cTn id="65" fill="hold">
                            <p:stCondLst>
                              <p:cond delay="0"/>
                            </p:stCondLst>
                            <p:childTnLst>
                              <p:par>
                                <p:cTn id="66" presetID="2" presetClass="exit" presetSubtype="4" fill="hold" nodeType="clickEffect">
                                  <p:stCondLst>
                                    <p:cond delay="0"/>
                                  </p:stCondLst>
                                  <p:childTnLst>
                                    <p:anim calcmode="lin" valueType="num">
                                      <p:cBhvr additive="base">
                                        <p:cTn id="67" dur="500"/>
                                        <p:tgtEl>
                                          <p:spTgt spid="154"/>
                                        </p:tgtEl>
                                        <p:attrNameLst>
                                          <p:attrName>ppt_y</p:attrName>
                                        </p:attrNameLst>
                                      </p:cBhvr>
                                      <p:tavLst>
                                        <p:tav tm="0">
                                          <p:val>
                                            <p:strVal val="#ppt_y"/>
                                          </p:val>
                                        </p:tav>
                                        <p:tav tm="100000">
                                          <p:val>
                                            <p:strVal val="#ppt_y+1"/>
                                          </p:val>
                                        </p:tav>
                                      </p:tavLst>
                                    </p:anim>
                                    <p:set>
                                      <p:cBhvr>
                                        <p:cTn id="68" dur="1" fill="hold">
                                          <p:stCondLst>
                                            <p:cond delay="500"/>
                                          </p:stCondLst>
                                        </p:cTn>
                                        <p:tgtEl>
                                          <p:spTgt spid="154"/>
                                        </p:tgtEl>
                                        <p:attrNameLst>
                                          <p:attrName>style.visibility</p:attrName>
                                        </p:attrNameLst>
                                      </p:cBhvr>
                                      <p:to>
                                        <p:strVal val="hidden"/>
                                      </p:to>
                                    </p:set>
                                  </p:childTnLst>
                                </p:cTn>
                              </p:par>
                              <p:par>
                                <p:cTn id="69" presetID="2" presetClass="exit" presetSubtype="4" fill="hold" nodeType="withEffect">
                                  <p:stCondLst>
                                    <p:cond delay="0"/>
                                  </p:stCondLst>
                                  <p:childTnLst>
                                    <p:anim calcmode="lin" valueType="num">
                                      <p:cBhvr additive="base">
                                        <p:cTn id="70" dur="500"/>
                                        <p:tgtEl>
                                          <p:spTgt spid="155"/>
                                        </p:tgtEl>
                                        <p:attrNameLst>
                                          <p:attrName>ppt_y</p:attrName>
                                        </p:attrNameLst>
                                      </p:cBhvr>
                                      <p:tavLst>
                                        <p:tav tm="0">
                                          <p:val>
                                            <p:strVal val="#ppt_y"/>
                                          </p:val>
                                        </p:tav>
                                        <p:tav tm="100000">
                                          <p:val>
                                            <p:strVal val="#ppt_y+1"/>
                                          </p:val>
                                        </p:tav>
                                      </p:tavLst>
                                    </p:anim>
                                    <p:set>
                                      <p:cBhvr>
                                        <p:cTn id="71" dur="1" fill="hold">
                                          <p:stCondLst>
                                            <p:cond delay="500"/>
                                          </p:stCondLst>
                                        </p:cTn>
                                        <p:tgtEl>
                                          <p:spTgt spid="155"/>
                                        </p:tgtEl>
                                        <p:attrNameLst>
                                          <p:attrName>style.visibility</p:attrName>
                                        </p:attrNameLst>
                                      </p:cBhvr>
                                      <p:to>
                                        <p:strVal val="hidden"/>
                                      </p:to>
                                    </p:set>
                                  </p:childTnLst>
                                </p:cTn>
                              </p:par>
                              <p:par>
                                <p:cTn id="72" presetID="2" presetClass="exit" presetSubtype="4" fill="hold" nodeType="withEffect">
                                  <p:stCondLst>
                                    <p:cond delay="0"/>
                                  </p:stCondLst>
                                  <p:childTnLst>
                                    <p:anim calcmode="lin" valueType="num">
                                      <p:cBhvr additive="base">
                                        <p:cTn id="73" dur="500"/>
                                        <p:tgtEl>
                                          <p:spTgt spid="151">
                                            <p:txEl>
                                              <p:pRg st="0" end="0"/>
                                            </p:txEl>
                                          </p:spTgt>
                                        </p:tgtEl>
                                        <p:attrNameLst>
                                          <p:attrName>ppt_y</p:attrName>
                                        </p:attrNameLst>
                                      </p:cBhvr>
                                      <p:tavLst>
                                        <p:tav tm="0">
                                          <p:val>
                                            <p:strVal val="#ppt_y"/>
                                          </p:val>
                                        </p:tav>
                                        <p:tav tm="100000">
                                          <p:val>
                                            <p:strVal val="#ppt_y+1"/>
                                          </p:val>
                                        </p:tav>
                                      </p:tavLst>
                                    </p:anim>
                                    <p:set>
                                      <p:cBhvr>
                                        <p:cTn id="74" dur="1" fill="hold">
                                          <p:stCondLst>
                                            <p:cond delay="500"/>
                                          </p:stCondLst>
                                        </p:cTn>
                                        <p:tgtEl>
                                          <p:spTgt spid="151">
                                            <p:txEl>
                                              <p:pRg st="0" end="0"/>
                                            </p:txEl>
                                          </p:spTgt>
                                        </p:tgtEl>
                                        <p:attrNameLst>
                                          <p:attrName>style.visibility</p:attrName>
                                        </p:attrNameLst>
                                      </p:cBhvr>
                                      <p:to>
                                        <p:strVal val="hidden"/>
                                      </p:to>
                                    </p:set>
                                  </p:childTnLst>
                                </p:cTn>
                              </p:par>
                              <p:par>
                                <p:cTn id="75" presetID="2" presetClass="exit" presetSubtype="4" fill="hold" nodeType="withEffect">
                                  <p:stCondLst>
                                    <p:cond delay="0"/>
                                  </p:stCondLst>
                                  <p:childTnLst>
                                    <p:anim calcmode="lin" valueType="num">
                                      <p:cBhvr additive="base">
                                        <p:cTn id="76" dur="500"/>
                                        <p:tgtEl>
                                          <p:spTgt spid="156"/>
                                        </p:tgtEl>
                                        <p:attrNameLst>
                                          <p:attrName>ppt_y</p:attrName>
                                        </p:attrNameLst>
                                      </p:cBhvr>
                                      <p:tavLst>
                                        <p:tav tm="0">
                                          <p:val>
                                            <p:strVal val="#ppt_y"/>
                                          </p:val>
                                        </p:tav>
                                        <p:tav tm="100000">
                                          <p:val>
                                            <p:strVal val="#ppt_y+1"/>
                                          </p:val>
                                        </p:tav>
                                      </p:tavLst>
                                    </p:anim>
                                    <p:set>
                                      <p:cBhvr>
                                        <p:cTn id="77" dur="1" fill="hold">
                                          <p:stCondLst>
                                            <p:cond delay="500"/>
                                          </p:stCondLst>
                                        </p:cTn>
                                        <p:tgtEl>
                                          <p:spTgt spid="156"/>
                                        </p:tgtEl>
                                        <p:attrNameLst>
                                          <p:attrName>style.visibility</p:attrName>
                                        </p:attrNameLst>
                                      </p:cBhvr>
                                      <p:to>
                                        <p:strVal val="hidden"/>
                                      </p:to>
                                    </p:set>
                                  </p:childTnLst>
                                </p:cTn>
                              </p:par>
                              <p:par>
                                <p:cTn id="78" presetID="2" presetClass="exit" presetSubtype="4" fill="hold" nodeType="withEffect">
                                  <p:stCondLst>
                                    <p:cond delay="0"/>
                                  </p:stCondLst>
                                  <p:childTnLst>
                                    <p:anim calcmode="lin" valueType="num">
                                      <p:cBhvr additive="base">
                                        <p:cTn id="79" dur="500"/>
                                        <p:tgtEl>
                                          <p:spTgt spid="157"/>
                                        </p:tgtEl>
                                        <p:attrNameLst>
                                          <p:attrName>ppt_y</p:attrName>
                                        </p:attrNameLst>
                                      </p:cBhvr>
                                      <p:tavLst>
                                        <p:tav tm="0">
                                          <p:val>
                                            <p:strVal val="#ppt_y"/>
                                          </p:val>
                                        </p:tav>
                                        <p:tav tm="100000">
                                          <p:val>
                                            <p:strVal val="#ppt_y+1"/>
                                          </p:val>
                                        </p:tav>
                                      </p:tavLst>
                                    </p:anim>
                                    <p:set>
                                      <p:cBhvr>
                                        <p:cTn id="80" dur="1" fill="hold">
                                          <p:stCondLst>
                                            <p:cond delay="500"/>
                                          </p:stCondLst>
                                        </p:cTn>
                                        <p:tgtEl>
                                          <p:spTgt spid="157"/>
                                        </p:tgtEl>
                                        <p:attrNameLst>
                                          <p:attrName>style.visibility</p:attrName>
                                        </p:attrNameLst>
                                      </p:cBhvr>
                                      <p:to>
                                        <p:strVal val="hidden"/>
                                      </p:to>
                                    </p:set>
                                  </p:childTnLst>
                                </p:cTn>
                              </p:par>
                              <p:par>
                                <p:cTn id="81" presetID="2" presetClass="exit" presetSubtype="4" fill="hold" nodeType="withEffect">
                                  <p:stCondLst>
                                    <p:cond delay="0"/>
                                  </p:stCondLst>
                                  <p:childTnLst>
                                    <p:anim calcmode="lin" valueType="num">
                                      <p:cBhvr additive="base">
                                        <p:cTn id="82" dur="500"/>
                                        <p:tgtEl>
                                          <p:spTgt spid="158"/>
                                        </p:tgtEl>
                                        <p:attrNameLst>
                                          <p:attrName>ppt_y</p:attrName>
                                        </p:attrNameLst>
                                      </p:cBhvr>
                                      <p:tavLst>
                                        <p:tav tm="0">
                                          <p:val>
                                            <p:strVal val="#ppt_y"/>
                                          </p:val>
                                        </p:tav>
                                        <p:tav tm="100000">
                                          <p:val>
                                            <p:strVal val="#ppt_y+1"/>
                                          </p:val>
                                        </p:tav>
                                      </p:tavLst>
                                    </p:anim>
                                    <p:set>
                                      <p:cBhvr>
                                        <p:cTn id="83" dur="1" fill="hold">
                                          <p:stCondLst>
                                            <p:cond delay="500"/>
                                          </p:stCondLst>
                                        </p:cTn>
                                        <p:tgtEl>
                                          <p:spTgt spid="158"/>
                                        </p:tgtEl>
                                        <p:attrNameLst>
                                          <p:attrName>style.visibility</p:attrName>
                                        </p:attrNameLst>
                                      </p:cBhvr>
                                      <p:to>
                                        <p:strVal val="hidden"/>
                                      </p:to>
                                    </p:set>
                                  </p:childTnLst>
                                </p:cTn>
                              </p:par>
                            </p:childTnLst>
                          </p:cTn>
                        </p:par>
                      </p:childTnLst>
                    </p:cTn>
                  </p:par>
                  <p:par>
                    <p:cTn id="84" fill="hold">
                      <p:stCondLst>
                        <p:cond delay="indefinite"/>
                      </p:stCondLst>
                      <p:childTnLst>
                        <p:par>
                          <p:cTn id="85" fill="hold">
                            <p:stCondLst>
                              <p:cond delay="0"/>
                            </p:stCondLst>
                            <p:childTnLst>
                              <p:par>
                                <p:cTn id="86" presetID="10" presetClass="entr" presetSubtype="0" fill="hold" nodeType="clickEffect">
                                  <p:stCondLst>
                                    <p:cond delay="0"/>
                                  </p:stCondLst>
                                  <p:childTnLst>
                                    <p:set>
                                      <p:cBhvr>
                                        <p:cTn id="87" dur="1" fill="hold">
                                          <p:stCondLst>
                                            <p:cond delay="0"/>
                                          </p:stCondLst>
                                        </p:cTn>
                                        <p:tgtEl>
                                          <p:spTgt spid="162"/>
                                        </p:tgtEl>
                                        <p:attrNameLst>
                                          <p:attrName>style.visibility</p:attrName>
                                        </p:attrNameLst>
                                      </p:cBhvr>
                                      <p:to>
                                        <p:strVal val="visible"/>
                                      </p:to>
                                    </p:set>
                                    <p:animEffect transition="in" filter="fade">
                                      <p:cBhvr>
                                        <p:cTn id="88" dur="500"/>
                                        <p:tgtEl>
                                          <p:spTgt spid="162"/>
                                        </p:tgtEl>
                                      </p:cBhvr>
                                    </p:animEffect>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nodeType="clickEffect">
                                  <p:stCondLst>
                                    <p:cond delay="0"/>
                                  </p:stCondLst>
                                  <p:childTnLst>
                                    <p:set>
                                      <p:cBhvr>
                                        <p:cTn id="92" dur="1" fill="hold">
                                          <p:stCondLst>
                                            <p:cond delay="0"/>
                                          </p:stCondLst>
                                        </p:cTn>
                                        <p:tgtEl>
                                          <p:spTgt spid="161"/>
                                        </p:tgtEl>
                                        <p:attrNameLst>
                                          <p:attrName>style.visibility</p:attrName>
                                        </p:attrNameLst>
                                      </p:cBhvr>
                                      <p:to>
                                        <p:strVal val="visible"/>
                                      </p:to>
                                    </p:set>
                                  </p:childTnLst>
                                </p:cTn>
                              </p:par>
                              <p:par>
                                <p:cTn id="93" presetID="10" presetClass="entr" presetSubtype="0" fill="hold" nodeType="withEffect">
                                  <p:stCondLst>
                                    <p:cond delay="0"/>
                                  </p:stCondLst>
                                  <p:childTnLst>
                                    <p:set>
                                      <p:cBhvr>
                                        <p:cTn id="94" dur="1" fill="hold">
                                          <p:stCondLst>
                                            <p:cond delay="0"/>
                                          </p:stCondLst>
                                        </p:cTn>
                                        <p:tgtEl>
                                          <p:spTgt spid="163"/>
                                        </p:tgtEl>
                                        <p:attrNameLst>
                                          <p:attrName>style.visibility</p:attrName>
                                        </p:attrNameLst>
                                      </p:cBhvr>
                                      <p:to>
                                        <p:strVal val="visible"/>
                                      </p:to>
                                    </p:set>
                                    <p:animEffect transition="in" filter="fade">
                                      <p:cBhvr>
                                        <p:cTn id="95" dur="500"/>
                                        <p:tgtEl>
                                          <p:spTgt spid="163"/>
                                        </p:tgtEl>
                                      </p:cBhvr>
                                    </p:animEffect>
                                  </p:childTnLst>
                                </p:cTn>
                              </p:par>
                              <p:par>
                                <p:cTn id="96" presetID="42" presetClass="path" presetSubtype="0" accel="50000" decel="50000" fill="hold" nodeType="withEffect">
                                  <p:stCondLst>
                                    <p:cond delay="0"/>
                                  </p:stCondLst>
                                  <p:childTnLst>
                                    <p:animMotion origin="layout" path="M 1.25E-6 1.48148E-6 L 0.10911 0.27963 " pathEditMode="relative" rAng="0" ptsTypes="AA">
                                      <p:cBhvr>
                                        <p:cTn id="97" dur="1000" fill="hold"/>
                                        <p:tgtEl>
                                          <p:spTgt spid="161"/>
                                        </p:tgtEl>
                                        <p:attrNameLst>
                                          <p:attrName>ppt_x</p:attrName>
                                          <p:attrName>ppt_y</p:attrName>
                                        </p:attrNameLst>
                                      </p:cBhvr>
                                      <p:rCtr x="5456" y="13981"/>
                                    </p:animMotion>
                                  </p:childTnLst>
                                </p:cTn>
                              </p:par>
                            </p:childTnLst>
                          </p:cTn>
                        </p:par>
                        <p:par>
                          <p:cTn id="98" fill="hold">
                            <p:stCondLst>
                              <p:cond delay="1000"/>
                            </p:stCondLst>
                            <p:childTnLst>
                              <p:par>
                                <p:cTn id="99" presetID="1" presetClass="entr" presetSubtype="0" fill="hold" nodeType="afterEffect">
                                  <p:stCondLst>
                                    <p:cond delay="0"/>
                                  </p:stCondLst>
                                  <p:childTnLst>
                                    <p:set>
                                      <p:cBhvr>
                                        <p:cTn id="100" dur="1" fill="hold">
                                          <p:stCondLst>
                                            <p:cond delay="0"/>
                                          </p:stCondLst>
                                        </p:cTn>
                                        <p:tgtEl>
                                          <p:spTgt spid="160"/>
                                        </p:tgtEl>
                                        <p:attrNameLst>
                                          <p:attrName>style.visibility</p:attrName>
                                        </p:attrNameLst>
                                      </p:cBhvr>
                                      <p:to>
                                        <p:strVal val="visible"/>
                                      </p:to>
                                    </p:set>
                                  </p:childTnLst>
                                </p:cTn>
                              </p:par>
                              <p:par>
                                <p:cTn id="101" presetID="42" presetClass="path" presetSubtype="0" accel="50000" decel="50000" fill="hold" nodeType="withEffect">
                                  <p:stCondLst>
                                    <p:cond delay="0"/>
                                  </p:stCondLst>
                                  <p:childTnLst>
                                    <p:animMotion origin="layout" path="M -1.875E-6 3.7037E-7 L 0.00404 0.27338 " pathEditMode="relative" rAng="0" ptsTypes="AA">
                                      <p:cBhvr>
                                        <p:cTn id="102" dur="1000" fill="hold"/>
                                        <p:tgtEl>
                                          <p:spTgt spid="160"/>
                                        </p:tgtEl>
                                        <p:attrNameLst>
                                          <p:attrName>ppt_x</p:attrName>
                                          <p:attrName>ppt_y</p:attrName>
                                        </p:attrNameLst>
                                      </p:cBhvr>
                                      <p:rCtr x="195" y="13657"/>
                                    </p:animMotion>
                                  </p:childTnLst>
                                </p:cTn>
                              </p:par>
                            </p:childTnLst>
                          </p:cTn>
                        </p:par>
                        <p:par>
                          <p:cTn id="103" fill="hold">
                            <p:stCondLst>
                              <p:cond delay="2000"/>
                            </p:stCondLst>
                            <p:childTnLst>
                              <p:par>
                                <p:cTn id="104" presetID="1" presetClass="entr" presetSubtype="0" fill="hold" nodeType="afterEffect">
                                  <p:stCondLst>
                                    <p:cond delay="0"/>
                                  </p:stCondLst>
                                  <p:childTnLst>
                                    <p:set>
                                      <p:cBhvr>
                                        <p:cTn id="105" dur="1" fill="hold">
                                          <p:stCondLst>
                                            <p:cond delay="0"/>
                                          </p:stCondLst>
                                        </p:cTn>
                                        <p:tgtEl>
                                          <p:spTgt spid="159"/>
                                        </p:tgtEl>
                                        <p:attrNameLst>
                                          <p:attrName>style.visibility</p:attrName>
                                        </p:attrNameLst>
                                      </p:cBhvr>
                                      <p:to>
                                        <p:strVal val="visible"/>
                                      </p:to>
                                    </p:set>
                                  </p:childTnLst>
                                </p:cTn>
                              </p:par>
                              <p:par>
                                <p:cTn id="106" presetID="42" presetClass="path" presetSubtype="0" accel="50000" decel="50000" fill="hold" nodeType="withEffect">
                                  <p:stCondLst>
                                    <p:cond delay="0"/>
                                  </p:stCondLst>
                                  <p:childTnLst>
                                    <p:animMotion origin="layout" path="M -1.04167E-6 3.7037E-7 L -0.10065 0.28356 " pathEditMode="relative" rAng="0" ptsTypes="AA">
                                      <p:cBhvr>
                                        <p:cTn id="107" dur="1000" fill="hold"/>
                                        <p:tgtEl>
                                          <p:spTgt spid="159"/>
                                        </p:tgtEl>
                                        <p:attrNameLst>
                                          <p:attrName>ppt_x</p:attrName>
                                          <p:attrName>ppt_y</p:attrName>
                                        </p:attrNameLst>
                                      </p:cBhvr>
                                      <p:rCtr x="-5039" y="14167"/>
                                    </p:animMotion>
                                  </p:childTnLst>
                                </p:cTn>
                              </p:par>
                            </p:childTnLst>
                          </p:cTn>
                        </p:par>
                      </p:childTnLst>
                    </p:cTn>
                  </p:par>
                  <p:par>
                    <p:cTn id="108" fill="hold">
                      <p:stCondLst>
                        <p:cond delay="indefinite"/>
                      </p:stCondLst>
                      <p:childTnLst>
                        <p:par>
                          <p:cTn id="109" fill="hold">
                            <p:stCondLst>
                              <p:cond delay="0"/>
                            </p:stCondLst>
                            <p:childTnLst>
                              <p:par>
                                <p:cTn id="110" presetID="10" presetClass="entr" presetSubtype="0" fill="hold" nodeType="clickEffect">
                                  <p:stCondLst>
                                    <p:cond delay="0"/>
                                  </p:stCondLst>
                                  <p:childTnLst>
                                    <p:set>
                                      <p:cBhvr>
                                        <p:cTn id="111" dur="1" fill="hold">
                                          <p:stCondLst>
                                            <p:cond delay="0"/>
                                          </p:stCondLst>
                                        </p:cTn>
                                        <p:tgtEl>
                                          <p:spTgt spid="164">
                                            <p:txEl>
                                              <p:pRg st="1" end="1"/>
                                            </p:txEl>
                                          </p:spTgt>
                                        </p:tgtEl>
                                        <p:attrNameLst>
                                          <p:attrName>style.visibility</p:attrName>
                                        </p:attrNameLst>
                                      </p:cBhvr>
                                      <p:to>
                                        <p:strVal val="visible"/>
                                      </p:to>
                                    </p:set>
                                    <p:animEffect transition="in" filter="fade">
                                      <p:cBhvr>
                                        <p:cTn id="112" dur="500"/>
                                        <p:tgtEl>
                                          <p:spTgt spid="164">
                                            <p:txEl>
                                              <p:pRg st="1" end="1"/>
                                            </p:txEl>
                                          </p:spTgt>
                                        </p:tgtEl>
                                      </p:cBhvr>
                                    </p:animEffect>
                                  </p:childTnLst>
                                </p:cTn>
                              </p:par>
                            </p:childTnLst>
                          </p:cTn>
                        </p:par>
                        <p:par>
                          <p:cTn id="113" fill="hold">
                            <p:stCondLst>
                              <p:cond delay="500"/>
                            </p:stCondLst>
                            <p:childTnLst>
                              <p:par>
                                <p:cTn id="114" presetID="10" presetClass="entr" presetSubtype="0" fill="hold" nodeType="afterEffect">
                                  <p:stCondLst>
                                    <p:cond delay="1000"/>
                                  </p:stCondLst>
                                  <p:childTnLst>
                                    <p:set>
                                      <p:cBhvr>
                                        <p:cTn id="115" dur="1" fill="hold">
                                          <p:stCondLst>
                                            <p:cond delay="0"/>
                                          </p:stCondLst>
                                        </p:cTn>
                                        <p:tgtEl>
                                          <p:spTgt spid="164">
                                            <p:txEl>
                                              <p:pRg st="4" end="4"/>
                                            </p:txEl>
                                          </p:spTgt>
                                        </p:tgtEl>
                                        <p:attrNameLst>
                                          <p:attrName>style.visibility</p:attrName>
                                        </p:attrNameLst>
                                      </p:cBhvr>
                                      <p:to>
                                        <p:strVal val="visible"/>
                                      </p:to>
                                    </p:set>
                                    <p:animEffect transition="in" filter="fade">
                                      <p:cBhvr>
                                        <p:cTn id="116" dur="500"/>
                                        <p:tgtEl>
                                          <p:spTgt spid="164">
                                            <p:txEl>
                                              <p:pRg st="4" end="4"/>
                                            </p:txEl>
                                          </p:spTgt>
                                        </p:tgtEl>
                                      </p:cBhvr>
                                    </p:animEffect>
                                  </p:childTnLst>
                                </p:cTn>
                              </p:par>
                            </p:childTnLst>
                          </p:cTn>
                        </p:par>
                        <p:par>
                          <p:cTn id="117" fill="hold">
                            <p:stCondLst>
                              <p:cond delay="2000"/>
                            </p:stCondLst>
                            <p:childTnLst>
                              <p:par>
                                <p:cTn id="118" presetID="10" presetClass="entr" presetSubtype="0" fill="hold" nodeType="afterEffect">
                                  <p:stCondLst>
                                    <p:cond delay="1000"/>
                                  </p:stCondLst>
                                  <p:childTnLst>
                                    <p:set>
                                      <p:cBhvr>
                                        <p:cTn id="119" dur="1" fill="hold">
                                          <p:stCondLst>
                                            <p:cond delay="0"/>
                                          </p:stCondLst>
                                        </p:cTn>
                                        <p:tgtEl>
                                          <p:spTgt spid="164">
                                            <p:txEl>
                                              <p:pRg st="7" end="7"/>
                                            </p:txEl>
                                          </p:spTgt>
                                        </p:tgtEl>
                                        <p:attrNameLst>
                                          <p:attrName>style.visibility</p:attrName>
                                        </p:attrNameLst>
                                      </p:cBhvr>
                                      <p:to>
                                        <p:strVal val="visible"/>
                                      </p:to>
                                    </p:set>
                                    <p:animEffect transition="in" filter="fade">
                                      <p:cBhvr>
                                        <p:cTn id="120" dur="500"/>
                                        <p:tgtEl>
                                          <p:spTgt spid="164">
                                            <p:txEl>
                                              <p:pRg st="7" end="7"/>
                                            </p:txEl>
                                          </p:spTgt>
                                        </p:tgtEl>
                                      </p:cBhvr>
                                    </p:animEffect>
                                  </p:childTnLst>
                                </p:cTn>
                              </p:par>
                            </p:childTnLst>
                          </p:cTn>
                        </p:par>
                      </p:childTnLst>
                    </p:cTn>
                  </p:par>
                  <p:par>
                    <p:cTn id="121" fill="hold">
                      <p:stCondLst>
                        <p:cond delay="indefinite"/>
                      </p:stCondLst>
                      <p:childTnLst>
                        <p:par>
                          <p:cTn id="122" fill="hold">
                            <p:stCondLst>
                              <p:cond delay="0"/>
                            </p:stCondLst>
                            <p:childTnLst>
                              <p:par>
                                <p:cTn id="123" presetID="10" presetClass="entr" presetSubtype="0" fill="hold" nodeType="clickEffect">
                                  <p:stCondLst>
                                    <p:cond delay="0"/>
                                  </p:stCondLst>
                                  <p:childTnLst>
                                    <p:set>
                                      <p:cBhvr>
                                        <p:cTn id="124" dur="1" fill="hold">
                                          <p:stCondLst>
                                            <p:cond delay="0"/>
                                          </p:stCondLst>
                                        </p:cTn>
                                        <p:tgtEl>
                                          <p:spTgt spid="165"/>
                                        </p:tgtEl>
                                        <p:attrNameLst>
                                          <p:attrName>style.visibility</p:attrName>
                                        </p:attrNameLst>
                                      </p:cBhvr>
                                      <p:to>
                                        <p:strVal val="visible"/>
                                      </p:to>
                                    </p:set>
                                    <p:animEffect transition="in" filter="fade">
                                      <p:cBhvr>
                                        <p:cTn id="125" dur="500"/>
                                        <p:tgtEl>
                                          <p:spTgt spid="165"/>
                                        </p:tgtEl>
                                      </p:cBhvr>
                                    </p:animEffect>
                                  </p:childTnLst>
                                </p:cTn>
                              </p:par>
                            </p:childTnLst>
                          </p:cTn>
                        </p:par>
                      </p:childTnLst>
                    </p:cTn>
                  </p:par>
                  <p:par>
                    <p:cTn id="126" fill="hold">
                      <p:stCondLst>
                        <p:cond delay="indefinite"/>
                      </p:stCondLst>
                      <p:childTnLst>
                        <p:par>
                          <p:cTn id="127" fill="hold">
                            <p:stCondLst>
                              <p:cond delay="0"/>
                            </p:stCondLst>
                            <p:childTnLst>
                              <p:par>
                                <p:cTn id="128" presetID="32" presetClass="emph" presetSubtype="0" fill="hold" nodeType="clickEffect">
                                  <p:stCondLst>
                                    <p:cond delay="0"/>
                                  </p:stCondLst>
                                  <p:childTnLst>
                                    <p:animRot by="120000">
                                      <p:cBhvr>
                                        <p:cTn id="129" dur="100" fill="hold">
                                          <p:stCondLst>
                                            <p:cond delay="0"/>
                                          </p:stCondLst>
                                        </p:cTn>
                                        <p:tgtEl>
                                          <p:spTgt spid="165"/>
                                        </p:tgtEl>
                                        <p:attrNameLst>
                                          <p:attrName>r</p:attrName>
                                        </p:attrNameLst>
                                      </p:cBhvr>
                                    </p:animRot>
                                    <p:animRot by="-240000">
                                      <p:cBhvr>
                                        <p:cTn id="130" dur="200" fill="hold">
                                          <p:stCondLst>
                                            <p:cond delay="200"/>
                                          </p:stCondLst>
                                        </p:cTn>
                                        <p:tgtEl>
                                          <p:spTgt spid="165"/>
                                        </p:tgtEl>
                                        <p:attrNameLst>
                                          <p:attrName>r</p:attrName>
                                        </p:attrNameLst>
                                      </p:cBhvr>
                                    </p:animRot>
                                    <p:animRot by="240000">
                                      <p:cBhvr>
                                        <p:cTn id="131" dur="200" fill="hold">
                                          <p:stCondLst>
                                            <p:cond delay="400"/>
                                          </p:stCondLst>
                                        </p:cTn>
                                        <p:tgtEl>
                                          <p:spTgt spid="165"/>
                                        </p:tgtEl>
                                        <p:attrNameLst>
                                          <p:attrName>r</p:attrName>
                                        </p:attrNameLst>
                                      </p:cBhvr>
                                    </p:animRot>
                                    <p:animRot by="-240000">
                                      <p:cBhvr>
                                        <p:cTn id="132" dur="200" fill="hold">
                                          <p:stCondLst>
                                            <p:cond delay="600"/>
                                          </p:stCondLst>
                                        </p:cTn>
                                        <p:tgtEl>
                                          <p:spTgt spid="165"/>
                                        </p:tgtEl>
                                        <p:attrNameLst>
                                          <p:attrName>r</p:attrName>
                                        </p:attrNameLst>
                                      </p:cBhvr>
                                    </p:animRot>
                                    <p:animRot by="120000">
                                      <p:cBhvr>
                                        <p:cTn id="133" dur="200" fill="hold">
                                          <p:stCondLst>
                                            <p:cond delay="800"/>
                                          </p:stCondLst>
                                        </p:cTn>
                                        <p:tgtEl>
                                          <p:spTgt spid="16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pic>
        <p:nvPicPr>
          <p:cNvPr id="186" name="Google Shape;186;p7"/>
          <p:cNvPicPr preferRelativeResize="0"/>
          <p:nvPr/>
        </p:nvPicPr>
        <p:blipFill rotWithShape="1">
          <a:blip r:embed="rId3">
            <a:alphaModFix/>
          </a:blip>
          <a:srcRect/>
          <a:stretch/>
        </p:blipFill>
        <p:spPr>
          <a:xfrm>
            <a:off x="8589600" y="4628879"/>
            <a:ext cx="2331595" cy="2167398"/>
          </a:xfrm>
          <a:prstGeom prst="rect">
            <a:avLst/>
          </a:prstGeom>
          <a:noFill/>
          <a:ln>
            <a:noFill/>
          </a:ln>
        </p:spPr>
      </p:pic>
      <p:pic>
        <p:nvPicPr>
          <p:cNvPr id="185" name="Google Shape;185;p7"/>
          <p:cNvPicPr preferRelativeResize="0"/>
          <p:nvPr/>
        </p:nvPicPr>
        <p:blipFill rotWithShape="1">
          <a:blip r:embed="rId4">
            <a:alphaModFix/>
          </a:blip>
          <a:srcRect/>
          <a:stretch/>
        </p:blipFill>
        <p:spPr>
          <a:xfrm>
            <a:off x="8921520" y="2894424"/>
            <a:ext cx="2273873" cy="2025263"/>
          </a:xfrm>
          <a:prstGeom prst="rect">
            <a:avLst/>
          </a:prstGeom>
          <a:noFill/>
          <a:ln>
            <a:noFill/>
          </a:ln>
        </p:spPr>
      </p:pic>
      <p:pic>
        <p:nvPicPr>
          <p:cNvPr id="177" name="Google Shape;177;p7"/>
          <p:cNvPicPr preferRelativeResize="0"/>
          <p:nvPr/>
        </p:nvPicPr>
        <p:blipFill rotWithShape="1">
          <a:blip r:embed="rId5">
            <a:alphaModFix/>
          </a:blip>
          <a:srcRect/>
          <a:stretch/>
        </p:blipFill>
        <p:spPr>
          <a:xfrm>
            <a:off x="6158356" y="3563074"/>
            <a:ext cx="1057275" cy="1390650"/>
          </a:xfrm>
          <a:prstGeom prst="rect">
            <a:avLst/>
          </a:prstGeom>
          <a:noFill/>
          <a:ln>
            <a:noFill/>
          </a:ln>
        </p:spPr>
      </p:pic>
      <p:pic>
        <p:nvPicPr>
          <p:cNvPr id="178" name="Google Shape;178;p7"/>
          <p:cNvPicPr preferRelativeResize="0"/>
          <p:nvPr/>
        </p:nvPicPr>
        <p:blipFill rotWithShape="1">
          <a:blip r:embed="rId5">
            <a:alphaModFix/>
          </a:blip>
          <a:srcRect/>
          <a:stretch/>
        </p:blipFill>
        <p:spPr>
          <a:xfrm>
            <a:off x="6174052" y="3563074"/>
            <a:ext cx="1057275" cy="1390650"/>
          </a:xfrm>
          <a:prstGeom prst="rect">
            <a:avLst/>
          </a:prstGeom>
          <a:noFill/>
          <a:ln>
            <a:noFill/>
          </a:ln>
        </p:spPr>
      </p:pic>
      <p:pic>
        <p:nvPicPr>
          <p:cNvPr id="179" name="Google Shape;179;p7"/>
          <p:cNvPicPr preferRelativeResize="0">
            <a:picLocks noGrp="1"/>
          </p:cNvPicPr>
          <p:nvPr>
            <p:ph type="body" idx="1"/>
          </p:nvPr>
        </p:nvPicPr>
        <p:blipFill rotWithShape="1">
          <a:blip r:embed="rId5">
            <a:alphaModFix/>
          </a:blip>
          <a:stretch/>
        </p:blipFill>
        <p:spPr>
          <a:xfrm>
            <a:off x="6186492" y="3548865"/>
            <a:ext cx="1057275" cy="1390650"/>
          </a:xfrm>
          <a:prstGeom prst="rect">
            <a:avLst/>
          </a:prstGeom>
          <a:noFill/>
          <a:ln>
            <a:noFill/>
          </a:ln>
        </p:spPr>
      </p:pic>
      <p:pic>
        <p:nvPicPr>
          <p:cNvPr id="183" name="Google Shape;183;p7"/>
          <p:cNvPicPr preferRelativeResize="0">
            <a:picLocks noGrp="1"/>
          </p:cNvPicPr>
          <p:nvPr>
            <p:ph type="body" idx="2"/>
          </p:nvPr>
        </p:nvPicPr>
        <p:blipFill rotWithShape="1">
          <a:blip r:embed="rId6">
            <a:alphaModFix/>
          </a:blip>
          <a:srcRect/>
          <a:stretch/>
        </p:blipFill>
        <p:spPr>
          <a:xfrm>
            <a:off x="6186487" y="3543922"/>
            <a:ext cx="1045284" cy="1283834"/>
          </a:xfrm>
          <a:prstGeom prst="rect">
            <a:avLst/>
          </a:prstGeom>
          <a:noFill/>
          <a:ln>
            <a:noFill/>
          </a:ln>
        </p:spPr>
      </p:pic>
      <p:sp>
        <p:nvSpPr>
          <p:cNvPr id="181" name="Google Shape;181;p7"/>
          <p:cNvSpPr txBox="1">
            <a:spLocks noGrp="1"/>
          </p:cNvSpPr>
          <p:nvPr>
            <p:ph type="title"/>
          </p:nvPr>
        </p:nvSpPr>
        <p:spPr>
          <a:xfrm>
            <a:off x="2671200" y="828000"/>
            <a:ext cx="9153000" cy="4257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1100"/>
              <a:buFont typeface="Arial"/>
              <a:buNone/>
            </a:pPr>
            <a:r>
              <a:rPr lang="fr-FR" sz="3950" dirty="0" smtClean="0"/>
              <a:t>L’UTILISATION ÉQUITABLE EN SALLE DE CLASSE</a:t>
            </a:r>
            <a:endParaRPr lang="fr-FR" sz="3950" dirty="0"/>
          </a:p>
        </p:txBody>
      </p:sp>
      <p:pic>
        <p:nvPicPr>
          <p:cNvPr id="182" name="Google Shape;182;p7"/>
          <p:cNvPicPr preferRelativeResize="0"/>
          <p:nvPr/>
        </p:nvPicPr>
        <p:blipFill rotWithShape="1">
          <a:blip r:embed="rId7">
            <a:alphaModFix/>
          </a:blip>
          <a:srcRect/>
          <a:stretch/>
        </p:blipFill>
        <p:spPr>
          <a:xfrm>
            <a:off x="4221252" y="4351956"/>
            <a:ext cx="1950948" cy="2324888"/>
          </a:xfrm>
          <a:prstGeom prst="rect">
            <a:avLst/>
          </a:prstGeom>
          <a:noFill/>
          <a:ln>
            <a:noFill/>
          </a:ln>
        </p:spPr>
      </p:pic>
      <p:pic>
        <p:nvPicPr>
          <p:cNvPr id="184" name="Google Shape;184;p7"/>
          <p:cNvPicPr preferRelativeResize="0"/>
          <p:nvPr/>
        </p:nvPicPr>
        <p:blipFill rotWithShape="1">
          <a:blip r:embed="rId8">
            <a:alphaModFix/>
          </a:blip>
          <a:srcRect/>
          <a:stretch/>
        </p:blipFill>
        <p:spPr>
          <a:xfrm>
            <a:off x="8691858" y="1463041"/>
            <a:ext cx="2123099" cy="1684999"/>
          </a:xfrm>
          <a:prstGeom prst="rect">
            <a:avLst/>
          </a:prstGeom>
          <a:noFill/>
          <a:ln>
            <a:noFill/>
          </a:ln>
        </p:spPr>
      </p:pic>
      <p:pic>
        <p:nvPicPr>
          <p:cNvPr id="187" name="Google Shape;187;p7" descr="Image result for canada coat of arm"/>
          <p:cNvPicPr preferRelativeResize="0"/>
          <p:nvPr/>
        </p:nvPicPr>
        <p:blipFill rotWithShape="1">
          <a:blip r:embed="rId9">
            <a:alphaModFix/>
          </a:blip>
          <a:srcRect/>
          <a:stretch/>
        </p:blipFill>
        <p:spPr>
          <a:xfrm>
            <a:off x="8016916" y="2704168"/>
            <a:ext cx="636842" cy="806620"/>
          </a:xfrm>
          <a:prstGeom prst="rect">
            <a:avLst/>
          </a:prstGeom>
          <a:noFill/>
          <a:ln>
            <a:noFill/>
          </a:ln>
        </p:spPr>
      </p:pic>
      <p:pic>
        <p:nvPicPr>
          <p:cNvPr id="188" name="Google Shape;188;p7"/>
          <p:cNvPicPr preferRelativeResize="0"/>
          <p:nvPr/>
        </p:nvPicPr>
        <p:blipFill rotWithShape="1">
          <a:blip r:embed="rId10">
            <a:alphaModFix/>
          </a:blip>
          <a:srcRect/>
          <a:stretch/>
        </p:blipFill>
        <p:spPr>
          <a:xfrm>
            <a:off x="7904273" y="3542270"/>
            <a:ext cx="862127" cy="125102"/>
          </a:xfrm>
          <a:prstGeom prst="rect">
            <a:avLst/>
          </a:prstGeom>
          <a:noFill/>
          <a:ln>
            <a:noFill/>
          </a:ln>
        </p:spPr>
      </p:pic>
      <p:sp>
        <p:nvSpPr>
          <p:cNvPr id="189" name="Google Shape;189;p7"/>
          <p:cNvSpPr/>
          <p:nvPr/>
        </p:nvSpPr>
        <p:spPr>
          <a:xfrm>
            <a:off x="5102551" y="2542226"/>
            <a:ext cx="4054800" cy="2221500"/>
          </a:xfrm>
          <a:prstGeom prst="cloudCallout">
            <a:avLst>
              <a:gd name="adj1" fmla="val -31879"/>
              <a:gd name="adj2" fmla="val 74622"/>
            </a:avLst>
          </a:prstGeom>
          <a:noFill/>
          <a:ln w="19050" cap="flat" cmpd="sng">
            <a:solidFill>
              <a:schemeClr val="bg2">
                <a:lumMod val="10000"/>
              </a:schemeClr>
            </a:solidFill>
            <a:prstDash val="solid"/>
            <a:miter lim="800000"/>
            <a:headEnd type="none" w="sm" len="sm"/>
            <a:tailEnd type="none" w="sm" len="sm"/>
          </a:ln>
        </p:spPr>
        <p:txBody>
          <a:bodyPr spcFirstLastPara="1" wrap="square" lIns="0" tIns="45700" rIns="91425" bIns="45700" anchor="ctr" anchorCtr="0">
            <a:noAutofit/>
          </a:bodyPr>
          <a:lstStyle/>
          <a:p>
            <a:endParaRPr lang="en-CA" sz="1800" dirty="0" smtClean="0">
              <a:solidFill>
                <a:schemeClr val="bg2">
                  <a:lumMod val="10000"/>
                </a:schemeClr>
              </a:solidFill>
            </a:endParaRPr>
          </a:p>
          <a:p>
            <a:r>
              <a:rPr lang="en-CA" sz="1800" dirty="0" smtClean="0">
                <a:solidFill>
                  <a:schemeClr val="bg2">
                    <a:lumMod val="10000"/>
                  </a:schemeClr>
                </a:solidFill>
              </a:rPr>
              <a:t>Je </a:t>
            </a:r>
            <a:r>
              <a:rPr lang="en-CA" sz="1800" dirty="0">
                <a:solidFill>
                  <a:schemeClr val="bg2">
                    <a:lumMod val="10000"/>
                  </a:schemeClr>
                </a:solidFill>
              </a:rPr>
              <a:t>sais</a:t>
            </a:r>
            <a:r>
              <a:rPr lang="en-CA" sz="1800" dirty="0">
                <a:solidFill>
                  <a:schemeClr val="bg2">
                    <a:lumMod val="10000"/>
                  </a:schemeClr>
                </a:solidFill>
                <a:latin typeface="Arial"/>
                <a:ea typeface="Arial"/>
                <a:cs typeface="Arial"/>
                <a:sym typeface="Arial"/>
              </a:rPr>
              <a:t>… </a:t>
            </a:r>
            <a:r>
              <a:rPr lang="en-CA" sz="1800" dirty="0">
                <a:solidFill>
                  <a:schemeClr val="bg2">
                    <a:lumMod val="10000"/>
                  </a:schemeClr>
                </a:solidFill>
              </a:rPr>
              <a:t>Je </a:t>
            </a:r>
            <a:r>
              <a:rPr lang="en-CA" dirty="0" err="1">
                <a:solidFill>
                  <a:schemeClr val="bg2">
                    <a:lumMod val="10000"/>
                  </a:schemeClr>
                </a:solidFill>
              </a:rPr>
              <a:t>lirai</a:t>
            </a:r>
            <a:r>
              <a:rPr lang="en-CA" dirty="0">
                <a:solidFill>
                  <a:schemeClr val="bg2">
                    <a:lumMod val="10000"/>
                  </a:schemeClr>
                </a:solidFill>
              </a:rPr>
              <a:t> la </a:t>
            </a:r>
            <a:endParaRPr lang="en-CA" dirty="0" smtClean="0">
              <a:solidFill>
                <a:schemeClr val="bg2">
                  <a:lumMod val="10000"/>
                </a:schemeClr>
              </a:solidFill>
            </a:endParaRPr>
          </a:p>
          <a:p>
            <a:r>
              <a:rPr lang="fr-FR" i="1" dirty="0" smtClean="0">
                <a:solidFill>
                  <a:schemeClr val="bg2">
                    <a:lumMod val="10000"/>
                  </a:schemeClr>
                </a:solidFill>
              </a:rPr>
              <a:t>Loi sur </a:t>
            </a:r>
            <a:r>
              <a:rPr lang="fr-FR" i="1" dirty="0">
                <a:solidFill>
                  <a:schemeClr val="bg2">
                    <a:lumMod val="10000"/>
                  </a:schemeClr>
                </a:solidFill>
              </a:rPr>
              <a:t>le droit </a:t>
            </a:r>
            <a:r>
              <a:rPr lang="fr-FR" i="1" dirty="0" smtClean="0">
                <a:solidFill>
                  <a:schemeClr val="bg2">
                    <a:lumMod val="10000"/>
                  </a:schemeClr>
                </a:solidFill>
              </a:rPr>
              <a:t>d’auteur</a:t>
            </a:r>
            <a:endParaRPr lang="fr-FR" i="1" dirty="0">
              <a:solidFill>
                <a:schemeClr val="bg2">
                  <a:lumMod val="10000"/>
                </a:schemeClr>
              </a:solidFill>
            </a:endParaRPr>
          </a:p>
        </p:txBody>
      </p:sp>
      <p:sp>
        <p:nvSpPr>
          <p:cNvPr id="190" name="Google Shape;190;p7"/>
          <p:cNvSpPr/>
          <p:nvPr/>
        </p:nvSpPr>
        <p:spPr>
          <a:xfrm>
            <a:off x="7231325" y="4227225"/>
            <a:ext cx="2981831" cy="1371392"/>
          </a:xfrm>
          <a:prstGeom prst="wedgeRoundRectCallout">
            <a:avLst>
              <a:gd name="adj1" fmla="val 117478"/>
              <a:gd name="adj2" fmla="val 128317"/>
              <a:gd name="adj3" fmla="val 16667"/>
            </a:avLst>
          </a:prstGeom>
          <a:solidFill>
            <a:srgbClr val="95263F"/>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CA" sz="1800" dirty="0" err="1">
                <a:solidFill>
                  <a:schemeClr val="lt1"/>
                </a:solidFill>
              </a:rPr>
              <a:t>Voix</a:t>
            </a:r>
            <a:r>
              <a:rPr lang="en-CA" sz="1800" dirty="0">
                <a:solidFill>
                  <a:schemeClr val="lt1"/>
                </a:solidFill>
              </a:rPr>
              <a:t> </a:t>
            </a:r>
            <a:r>
              <a:rPr lang="en-CA" sz="1800" dirty="0" err="1" smtClean="0">
                <a:solidFill>
                  <a:schemeClr val="lt1"/>
                </a:solidFill>
              </a:rPr>
              <a:t>omnisciente</a:t>
            </a:r>
            <a:r>
              <a:rPr lang="en-CA" sz="1800" dirty="0">
                <a:solidFill>
                  <a:schemeClr val="lt1"/>
                </a:solidFill>
                <a:latin typeface="Arial"/>
                <a:ea typeface="Arial"/>
                <a:cs typeface="Arial"/>
                <a:sym typeface="Arial"/>
              </a:rPr>
              <a:t>:</a:t>
            </a:r>
            <a:endParaRPr dirty="0"/>
          </a:p>
          <a:p>
            <a:pPr marL="0" marR="0" lvl="0" indent="0" algn="ctr" rtl="0">
              <a:spcBef>
                <a:spcPts val="0"/>
              </a:spcBef>
              <a:spcAft>
                <a:spcPts val="0"/>
              </a:spcAft>
              <a:buNone/>
            </a:pPr>
            <a:endParaRPr sz="900" dirty="0">
              <a:solidFill>
                <a:schemeClr val="lt1"/>
              </a:solidFill>
              <a:latin typeface="Arial"/>
              <a:ea typeface="Arial"/>
              <a:cs typeface="Arial"/>
              <a:sym typeface="Arial"/>
            </a:endParaRPr>
          </a:p>
          <a:p>
            <a:pPr marL="0" marR="0" lvl="0" indent="0" algn="ctr" rtl="0">
              <a:spcBef>
                <a:spcPts val="0"/>
              </a:spcBef>
              <a:spcAft>
                <a:spcPts val="0"/>
              </a:spcAft>
              <a:buNone/>
            </a:pPr>
            <a:r>
              <a:rPr lang="en-CA" dirty="0" smtClean="0">
                <a:solidFill>
                  <a:schemeClr val="lt1"/>
                </a:solidFill>
                <a:latin typeface="Arial"/>
                <a:cs typeface="Arial"/>
                <a:sym typeface="Arial"/>
              </a:rPr>
              <a:t>« </a:t>
            </a:r>
            <a:r>
              <a:rPr lang="en-CA" sz="1800" dirty="0" err="1" smtClean="0">
                <a:solidFill>
                  <a:schemeClr val="lt1"/>
                </a:solidFill>
              </a:rPr>
              <a:t>Épargne-toi</a:t>
            </a:r>
            <a:r>
              <a:rPr lang="en-CA" sz="1800" dirty="0" smtClean="0">
                <a:solidFill>
                  <a:schemeClr val="lt1"/>
                </a:solidFill>
              </a:rPr>
              <a:t> des </a:t>
            </a:r>
            <a:r>
              <a:rPr lang="en-CA" sz="1800" dirty="0" err="1" smtClean="0">
                <a:solidFill>
                  <a:schemeClr val="lt1"/>
                </a:solidFill>
              </a:rPr>
              <a:t>ennuis</a:t>
            </a:r>
            <a:r>
              <a:rPr lang="en-CA" sz="1800" dirty="0" smtClean="0">
                <a:solidFill>
                  <a:schemeClr val="lt1"/>
                </a:solidFill>
              </a:rPr>
              <a:t> </a:t>
            </a:r>
            <a:r>
              <a:rPr lang="en-CA" sz="1800" dirty="0">
                <a:solidFill>
                  <a:schemeClr val="lt1"/>
                </a:solidFill>
              </a:rPr>
              <a:t>et </a:t>
            </a:r>
            <a:r>
              <a:rPr lang="en-CA" sz="1800" dirty="0" err="1" smtClean="0">
                <a:solidFill>
                  <a:schemeClr val="lt1"/>
                </a:solidFill>
              </a:rPr>
              <a:t>cherche</a:t>
            </a:r>
            <a:r>
              <a:rPr lang="en-CA" sz="1800" dirty="0" smtClean="0">
                <a:solidFill>
                  <a:schemeClr val="lt1"/>
                </a:solidFill>
              </a:rPr>
              <a:t> </a:t>
            </a:r>
            <a:r>
              <a:rPr lang="en-CA" sz="1800" dirty="0" err="1">
                <a:solidFill>
                  <a:schemeClr val="lt1"/>
                </a:solidFill>
              </a:rPr>
              <a:t>ailleurs</a:t>
            </a:r>
            <a:r>
              <a:rPr lang="en-CA" sz="1800" dirty="0" smtClean="0">
                <a:solidFill>
                  <a:schemeClr val="lt1"/>
                </a:solidFill>
              </a:rPr>
              <a:t>!</a:t>
            </a:r>
            <a:r>
              <a:rPr lang="en-CA" dirty="0">
                <a:solidFill>
                  <a:schemeClr val="lt1"/>
                </a:solidFill>
                <a:latin typeface="Arial"/>
                <a:cs typeface="Arial"/>
                <a:sym typeface="Arial"/>
              </a:rPr>
              <a:t> </a:t>
            </a:r>
            <a:r>
              <a:rPr lang="en-CA" dirty="0" smtClean="0">
                <a:solidFill>
                  <a:schemeClr val="lt1"/>
                </a:solidFill>
                <a:latin typeface="Arial"/>
                <a:cs typeface="Arial"/>
                <a:sym typeface="Arial"/>
              </a:rPr>
              <a:t>»</a:t>
            </a:r>
            <a:endParaRPr sz="1800" dirty="0">
              <a:solidFill>
                <a:schemeClr val="lt1"/>
              </a:solidFill>
              <a:latin typeface="Arial"/>
              <a:ea typeface="Arial"/>
              <a:cs typeface="Arial"/>
              <a:sym typeface="Arial"/>
            </a:endParaRPr>
          </a:p>
        </p:txBody>
      </p:sp>
      <p:sp>
        <p:nvSpPr>
          <p:cNvPr id="191" name="Google Shape;191;p7"/>
          <p:cNvSpPr/>
          <p:nvPr/>
        </p:nvSpPr>
        <p:spPr>
          <a:xfrm>
            <a:off x="6359810" y="5744682"/>
            <a:ext cx="2013626" cy="717157"/>
          </a:xfrm>
          <a:prstGeom prst="wedgeRoundRectCallout">
            <a:avLst>
              <a:gd name="adj1" fmla="val -83393"/>
              <a:gd name="adj2" fmla="val -75855"/>
              <a:gd name="adj3" fmla="val 16667"/>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CA" sz="1800">
                <a:solidFill>
                  <a:schemeClr val="lt1"/>
                </a:solidFill>
              </a:rPr>
              <a:t>Merci…</a:t>
            </a:r>
            <a:r>
              <a:rPr lang="en-CA" sz="1800">
                <a:solidFill>
                  <a:schemeClr val="lt1"/>
                </a:solidFill>
                <a:latin typeface="Arial"/>
                <a:ea typeface="Arial"/>
                <a:cs typeface="Arial"/>
                <a:sym typeface="Arial"/>
              </a:rPr>
              <a:t>?</a:t>
            </a:r>
            <a:endParaRPr sz="1800">
              <a:solidFill>
                <a:schemeClr val="lt1"/>
              </a:solidFill>
              <a:latin typeface="Arial"/>
              <a:ea typeface="Arial"/>
              <a:cs typeface="Arial"/>
              <a:sym typeface="Arial"/>
            </a:endParaRPr>
          </a:p>
        </p:txBody>
      </p:sp>
      <p:pic>
        <p:nvPicPr>
          <p:cNvPr id="2" name="Picture 1"/>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197786" y="2095739"/>
            <a:ext cx="2665377" cy="4104000"/>
          </a:xfrm>
          <a:prstGeom prst="rect">
            <a:avLst/>
          </a:prstGeom>
          <a:ln>
            <a:solidFill>
              <a:schemeClr val="bg1">
                <a:lumMod val="95000"/>
              </a:schemeClr>
            </a:solidFill>
          </a:ln>
        </p:spPr>
      </p:pic>
    </p:spTree>
    <p:extLst>
      <p:ext uri="{BB962C8B-B14F-4D97-AF65-F5344CB8AC3E}">
        <p14:creationId xmlns:p14="http://schemas.microsoft.com/office/powerpoint/2010/main" val="4043084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82"/>
                                        </p:tgtEl>
                                        <p:attrNameLst>
                                          <p:attrName>style.visibility</p:attrName>
                                        </p:attrNameLst>
                                      </p:cBhvr>
                                      <p:to>
                                        <p:strVal val="visible"/>
                                      </p:to>
                                    </p:set>
                                    <p:animEffect transition="in" filter="fade">
                                      <p:cBhvr>
                                        <p:cTn id="7" dur="500"/>
                                        <p:tgtEl>
                                          <p:spTgt spid="18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7"/>
                                        </p:tgtEl>
                                        <p:attrNameLst>
                                          <p:attrName>style.visibility</p:attrName>
                                        </p:attrNameLst>
                                      </p:cBhvr>
                                      <p:to>
                                        <p:strVal val="visible"/>
                                      </p:to>
                                    </p:set>
                                    <p:animEffect transition="in" filter="fade">
                                      <p:cBhvr>
                                        <p:cTn id="12" dur="500"/>
                                        <p:tgtEl>
                                          <p:spTgt spid="187"/>
                                        </p:tgtEl>
                                      </p:cBhvr>
                                    </p:animEffect>
                                  </p:childTnLst>
                                </p:cTn>
                              </p:par>
                              <p:par>
                                <p:cTn id="13" presetID="10" presetClass="entr" presetSubtype="0" fill="hold" nodeType="withEffect">
                                  <p:stCondLst>
                                    <p:cond delay="0"/>
                                  </p:stCondLst>
                                  <p:childTnLst>
                                    <p:set>
                                      <p:cBhvr>
                                        <p:cTn id="14" dur="1" fill="hold">
                                          <p:stCondLst>
                                            <p:cond delay="0"/>
                                          </p:stCondLst>
                                        </p:cTn>
                                        <p:tgtEl>
                                          <p:spTgt spid="188"/>
                                        </p:tgtEl>
                                        <p:attrNameLst>
                                          <p:attrName>style.visibility</p:attrName>
                                        </p:attrNameLst>
                                      </p:cBhvr>
                                      <p:to>
                                        <p:strVal val="visible"/>
                                      </p:to>
                                    </p:set>
                                    <p:animEffect transition="in" filter="fade">
                                      <p:cBhvr>
                                        <p:cTn id="15" dur="500"/>
                                        <p:tgtEl>
                                          <p:spTgt spid="188"/>
                                        </p:tgtEl>
                                      </p:cBhvr>
                                    </p:animEffect>
                                  </p:childTnLst>
                                </p:cTn>
                              </p:par>
                              <p:par>
                                <p:cTn id="16" presetID="10" presetClass="entr" presetSubtype="0" fill="hold" nodeType="withEffect">
                                  <p:stCondLst>
                                    <p:cond delay="0"/>
                                  </p:stCondLst>
                                  <p:childTnLst>
                                    <p:set>
                                      <p:cBhvr>
                                        <p:cTn id="17" dur="1" fill="hold">
                                          <p:stCondLst>
                                            <p:cond delay="0"/>
                                          </p:stCondLst>
                                        </p:cTn>
                                        <p:tgtEl>
                                          <p:spTgt spid="189"/>
                                        </p:tgtEl>
                                        <p:attrNameLst>
                                          <p:attrName>style.visibility</p:attrName>
                                        </p:attrNameLst>
                                      </p:cBhvr>
                                      <p:to>
                                        <p:strVal val="visible"/>
                                      </p:to>
                                    </p:set>
                                    <p:animEffect transition="in" filter="fade">
                                      <p:cBhvr>
                                        <p:cTn id="18" dur="500"/>
                                        <p:tgtEl>
                                          <p:spTgt spid="18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90"/>
                                        </p:tgtEl>
                                        <p:attrNameLst>
                                          <p:attrName>style.visibility</p:attrName>
                                        </p:attrNameLst>
                                      </p:cBhvr>
                                      <p:to>
                                        <p:strVal val="visible"/>
                                      </p:to>
                                    </p:set>
                                    <p:animEffect transition="in" filter="fade">
                                      <p:cBhvr>
                                        <p:cTn id="23" dur="500"/>
                                        <p:tgtEl>
                                          <p:spTgt spid="190"/>
                                        </p:tgtEl>
                                      </p:cBhvr>
                                    </p:animEffect>
                                  </p:childTnLst>
                                </p:cTn>
                              </p:par>
                            </p:childTnLst>
                          </p:cTn>
                        </p:par>
                        <p:par>
                          <p:cTn id="24" fill="hold">
                            <p:stCondLst>
                              <p:cond delay="500"/>
                            </p:stCondLst>
                            <p:childTnLst>
                              <p:par>
                                <p:cTn id="25" presetID="10" presetClass="entr" presetSubtype="0" fill="hold" nodeType="afterEffect">
                                  <p:stCondLst>
                                    <p:cond delay="1000"/>
                                  </p:stCondLst>
                                  <p:childTnLst>
                                    <p:set>
                                      <p:cBhvr>
                                        <p:cTn id="26" dur="1" fill="hold">
                                          <p:stCondLst>
                                            <p:cond delay="0"/>
                                          </p:stCondLst>
                                        </p:cTn>
                                        <p:tgtEl>
                                          <p:spTgt spid="191"/>
                                        </p:tgtEl>
                                        <p:attrNameLst>
                                          <p:attrName>style.visibility</p:attrName>
                                        </p:attrNameLst>
                                      </p:cBhvr>
                                      <p:to>
                                        <p:strVal val="visible"/>
                                      </p:to>
                                    </p:set>
                                    <p:animEffect transition="in" filter="fade">
                                      <p:cBhvr>
                                        <p:cTn id="27" dur="500"/>
                                        <p:tgtEl>
                                          <p:spTgt spid="19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fade">
                                      <p:cBhvr>
                                        <p:cTn id="32" dur="500"/>
                                        <p:tgtEl>
                                          <p:spTgt spid="2"/>
                                        </p:tgtEl>
                                      </p:cBhvr>
                                    </p:animEffect>
                                  </p:childTnLst>
                                </p:cTn>
                              </p:par>
                              <p:par>
                                <p:cTn id="33" presetID="10" presetClass="exit" presetSubtype="0" fill="hold" nodeType="withEffect">
                                  <p:stCondLst>
                                    <p:cond delay="0"/>
                                  </p:stCondLst>
                                  <p:childTnLst>
                                    <p:animEffect transition="out" filter="fade">
                                      <p:cBhvr>
                                        <p:cTn id="34" dur="500"/>
                                        <p:tgtEl>
                                          <p:spTgt spid="187"/>
                                        </p:tgtEl>
                                      </p:cBhvr>
                                    </p:animEffect>
                                    <p:set>
                                      <p:cBhvr>
                                        <p:cTn id="35" dur="1" fill="hold">
                                          <p:stCondLst>
                                            <p:cond delay="500"/>
                                          </p:stCondLst>
                                        </p:cTn>
                                        <p:tgtEl>
                                          <p:spTgt spid="187"/>
                                        </p:tgtEl>
                                        <p:attrNameLst>
                                          <p:attrName>style.visibility</p:attrName>
                                        </p:attrNameLst>
                                      </p:cBhvr>
                                      <p:to>
                                        <p:strVal val="hidden"/>
                                      </p:to>
                                    </p:set>
                                  </p:childTnLst>
                                </p:cTn>
                              </p:par>
                              <p:par>
                                <p:cTn id="36" presetID="10" presetClass="exit" presetSubtype="0" fill="hold" nodeType="withEffect">
                                  <p:stCondLst>
                                    <p:cond delay="0"/>
                                  </p:stCondLst>
                                  <p:childTnLst>
                                    <p:animEffect transition="out" filter="fade">
                                      <p:cBhvr>
                                        <p:cTn id="37" dur="500"/>
                                        <p:tgtEl>
                                          <p:spTgt spid="188"/>
                                        </p:tgtEl>
                                      </p:cBhvr>
                                    </p:animEffect>
                                    <p:set>
                                      <p:cBhvr>
                                        <p:cTn id="38" dur="1" fill="hold">
                                          <p:stCondLst>
                                            <p:cond delay="500"/>
                                          </p:stCondLst>
                                        </p:cTn>
                                        <p:tgtEl>
                                          <p:spTgt spid="188"/>
                                        </p:tgtEl>
                                        <p:attrNameLst>
                                          <p:attrName>style.visibility</p:attrName>
                                        </p:attrNameLst>
                                      </p:cBhvr>
                                      <p:to>
                                        <p:strVal val="hidden"/>
                                      </p:to>
                                    </p:set>
                                  </p:childTnLst>
                                </p:cTn>
                              </p:par>
                              <p:par>
                                <p:cTn id="39" presetID="10" presetClass="exit" presetSubtype="0" fill="hold" nodeType="withEffect">
                                  <p:stCondLst>
                                    <p:cond delay="0"/>
                                  </p:stCondLst>
                                  <p:childTnLst>
                                    <p:animEffect transition="out" filter="fade">
                                      <p:cBhvr>
                                        <p:cTn id="40" dur="500"/>
                                        <p:tgtEl>
                                          <p:spTgt spid="189"/>
                                        </p:tgtEl>
                                      </p:cBhvr>
                                    </p:animEffect>
                                    <p:set>
                                      <p:cBhvr>
                                        <p:cTn id="41" dur="1" fill="hold">
                                          <p:stCondLst>
                                            <p:cond delay="500"/>
                                          </p:stCondLst>
                                        </p:cTn>
                                        <p:tgtEl>
                                          <p:spTgt spid="189"/>
                                        </p:tgtEl>
                                        <p:attrNameLst>
                                          <p:attrName>style.visibility</p:attrName>
                                        </p:attrNameLst>
                                      </p:cBhvr>
                                      <p:to>
                                        <p:strVal val="hidden"/>
                                      </p:to>
                                    </p:set>
                                  </p:childTnLst>
                                </p:cTn>
                              </p:par>
                              <p:par>
                                <p:cTn id="42" presetID="10" presetClass="exit" presetSubtype="0" fill="hold" nodeType="withEffect">
                                  <p:stCondLst>
                                    <p:cond delay="0"/>
                                  </p:stCondLst>
                                  <p:childTnLst>
                                    <p:animEffect transition="out" filter="fade">
                                      <p:cBhvr>
                                        <p:cTn id="43" dur="500"/>
                                        <p:tgtEl>
                                          <p:spTgt spid="190"/>
                                        </p:tgtEl>
                                      </p:cBhvr>
                                    </p:animEffect>
                                    <p:set>
                                      <p:cBhvr>
                                        <p:cTn id="44" dur="1" fill="hold">
                                          <p:stCondLst>
                                            <p:cond delay="500"/>
                                          </p:stCondLst>
                                        </p:cTn>
                                        <p:tgtEl>
                                          <p:spTgt spid="190"/>
                                        </p:tgtEl>
                                        <p:attrNameLst>
                                          <p:attrName>style.visibility</p:attrName>
                                        </p:attrNameLst>
                                      </p:cBhvr>
                                      <p:to>
                                        <p:strVal val="hidden"/>
                                      </p:to>
                                    </p:set>
                                  </p:childTnLst>
                                </p:cTn>
                              </p:par>
                              <p:par>
                                <p:cTn id="45" presetID="10" presetClass="exit" presetSubtype="0" fill="hold" nodeType="withEffect">
                                  <p:stCondLst>
                                    <p:cond delay="0"/>
                                  </p:stCondLst>
                                  <p:childTnLst>
                                    <p:animEffect transition="out" filter="fade">
                                      <p:cBhvr>
                                        <p:cTn id="46" dur="500"/>
                                        <p:tgtEl>
                                          <p:spTgt spid="191"/>
                                        </p:tgtEl>
                                      </p:cBhvr>
                                    </p:animEffect>
                                    <p:set>
                                      <p:cBhvr>
                                        <p:cTn id="47" dur="1" fill="hold">
                                          <p:stCondLst>
                                            <p:cond delay="500"/>
                                          </p:stCondLst>
                                        </p:cTn>
                                        <p:tgtEl>
                                          <p:spTgt spid="191"/>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83"/>
                                        </p:tgtEl>
                                        <p:attrNameLst>
                                          <p:attrName>style.visibility</p:attrName>
                                        </p:attrNameLst>
                                      </p:cBhvr>
                                      <p:to>
                                        <p:strVal val="visible"/>
                                      </p:to>
                                    </p:set>
                                    <p:animEffect transition="in" filter="fade">
                                      <p:cBhvr>
                                        <p:cTn id="52" dur="500"/>
                                        <p:tgtEl>
                                          <p:spTgt spid="183"/>
                                        </p:tgtEl>
                                      </p:cBhvr>
                                    </p:animEffec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179"/>
                                        </p:tgtEl>
                                        <p:attrNameLst>
                                          <p:attrName>style.visibility</p:attrName>
                                        </p:attrNameLst>
                                      </p:cBhvr>
                                      <p:to>
                                        <p:strVal val="visible"/>
                                      </p:to>
                                    </p:set>
                                  </p:childTnLst>
                                </p:cTn>
                              </p:par>
                              <p:par>
                                <p:cTn id="57" presetID="10" presetClass="entr" presetSubtype="0" fill="hold" nodeType="withEffect">
                                  <p:stCondLst>
                                    <p:cond delay="0"/>
                                  </p:stCondLst>
                                  <p:childTnLst>
                                    <p:set>
                                      <p:cBhvr>
                                        <p:cTn id="58" dur="1" fill="hold">
                                          <p:stCondLst>
                                            <p:cond delay="0"/>
                                          </p:stCondLst>
                                        </p:cTn>
                                        <p:tgtEl>
                                          <p:spTgt spid="184"/>
                                        </p:tgtEl>
                                        <p:attrNameLst>
                                          <p:attrName>style.visibility</p:attrName>
                                        </p:attrNameLst>
                                      </p:cBhvr>
                                      <p:to>
                                        <p:strVal val="visible"/>
                                      </p:to>
                                    </p:set>
                                    <p:animEffect transition="in" filter="fade">
                                      <p:cBhvr>
                                        <p:cTn id="59" dur="500"/>
                                        <p:tgtEl>
                                          <p:spTgt spid="184"/>
                                        </p:tgtEl>
                                      </p:cBhvr>
                                    </p:animEffect>
                                  </p:childTnLst>
                                </p:cTn>
                              </p:par>
                              <p:par>
                                <p:cTn id="60" presetID="56" presetClass="path" presetSubtype="0" accel="50000" decel="50000" fill="hold" nodeType="withEffect">
                                  <p:stCondLst>
                                    <p:cond delay="0"/>
                                  </p:stCondLst>
                                  <p:childTnLst>
                                    <p:animMotion origin="layout" path="M -1.25E-6 -1.48148E-6 L 0.0961 -0.22546 " pathEditMode="relative" rAng="0" ptsTypes="AA">
                                      <p:cBhvr>
                                        <p:cTn id="61" dur="2000" fill="hold"/>
                                        <p:tgtEl>
                                          <p:spTgt spid="179"/>
                                        </p:tgtEl>
                                        <p:attrNameLst>
                                          <p:attrName>ppt_x</p:attrName>
                                          <p:attrName>ppt_y</p:attrName>
                                        </p:attrNameLst>
                                      </p:cBhvr>
                                      <p:rCtr x="4805" y="-11273"/>
                                    </p:animMotion>
                                  </p:childTnLst>
                                </p:cTn>
                              </p:par>
                            </p:childTnLst>
                          </p:cTn>
                        </p:par>
                      </p:childTnLst>
                    </p:cTn>
                  </p:par>
                  <p:par>
                    <p:cTn id="62" fill="hold">
                      <p:stCondLst>
                        <p:cond delay="indefinite"/>
                      </p:stCondLst>
                      <p:childTnLst>
                        <p:par>
                          <p:cTn id="63" fill="hold">
                            <p:stCondLst>
                              <p:cond delay="0"/>
                            </p:stCondLst>
                            <p:childTnLst>
                              <p:par>
                                <p:cTn id="64" presetID="1" presetClass="entr" presetSubtype="0" fill="hold" nodeType="clickEffect">
                                  <p:stCondLst>
                                    <p:cond delay="0"/>
                                  </p:stCondLst>
                                  <p:childTnLst>
                                    <p:set>
                                      <p:cBhvr>
                                        <p:cTn id="65" dur="1" fill="hold">
                                          <p:stCondLst>
                                            <p:cond delay="0"/>
                                          </p:stCondLst>
                                        </p:cTn>
                                        <p:tgtEl>
                                          <p:spTgt spid="178"/>
                                        </p:tgtEl>
                                        <p:attrNameLst>
                                          <p:attrName>style.visibility</p:attrName>
                                        </p:attrNameLst>
                                      </p:cBhvr>
                                      <p:to>
                                        <p:strVal val="visible"/>
                                      </p:to>
                                    </p:set>
                                  </p:childTnLst>
                                </p:cTn>
                              </p:par>
                              <p:par>
                                <p:cTn id="66" presetID="10" presetClass="entr" presetSubtype="0" fill="hold" nodeType="withEffect">
                                  <p:stCondLst>
                                    <p:cond delay="0"/>
                                  </p:stCondLst>
                                  <p:childTnLst>
                                    <p:set>
                                      <p:cBhvr>
                                        <p:cTn id="67" dur="1" fill="hold">
                                          <p:stCondLst>
                                            <p:cond delay="0"/>
                                          </p:stCondLst>
                                        </p:cTn>
                                        <p:tgtEl>
                                          <p:spTgt spid="185"/>
                                        </p:tgtEl>
                                        <p:attrNameLst>
                                          <p:attrName>style.visibility</p:attrName>
                                        </p:attrNameLst>
                                      </p:cBhvr>
                                      <p:to>
                                        <p:strVal val="visible"/>
                                      </p:to>
                                    </p:set>
                                    <p:animEffect transition="in" filter="fade">
                                      <p:cBhvr>
                                        <p:cTn id="68" dur="500"/>
                                        <p:tgtEl>
                                          <p:spTgt spid="185"/>
                                        </p:tgtEl>
                                      </p:cBhvr>
                                    </p:animEffect>
                                  </p:childTnLst>
                                </p:cTn>
                              </p:par>
                              <p:par>
                                <p:cTn id="69" presetID="42" presetClass="path" presetSubtype="0" accel="50000" decel="50000" fill="hold" nodeType="withEffect">
                                  <p:stCondLst>
                                    <p:cond delay="0"/>
                                  </p:stCondLst>
                                  <p:childTnLst>
                                    <p:animMotion origin="layout" path="M 4.16667E-7 -3.33333E-6 L 0.2737 -0.01504 " pathEditMode="relative" rAng="0" ptsTypes="AA">
                                      <p:cBhvr>
                                        <p:cTn id="70" dur="2000" fill="hold"/>
                                        <p:tgtEl>
                                          <p:spTgt spid="178"/>
                                        </p:tgtEl>
                                        <p:attrNameLst>
                                          <p:attrName>ppt_x</p:attrName>
                                          <p:attrName>ppt_y</p:attrName>
                                        </p:attrNameLst>
                                      </p:cBhvr>
                                      <p:rCtr x="13685" y="-764"/>
                                    </p:animMotion>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177"/>
                                        </p:tgtEl>
                                        <p:attrNameLst>
                                          <p:attrName>style.visibility</p:attrName>
                                        </p:attrNameLst>
                                      </p:cBhvr>
                                      <p:to>
                                        <p:strVal val="visible"/>
                                      </p:to>
                                    </p:set>
                                  </p:childTnLst>
                                </p:cTn>
                              </p:par>
                              <p:par>
                                <p:cTn id="75" presetID="10" presetClass="entr" presetSubtype="0" fill="hold" nodeType="withEffect">
                                  <p:stCondLst>
                                    <p:cond delay="0"/>
                                  </p:stCondLst>
                                  <p:childTnLst>
                                    <p:set>
                                      <p:cBhvr>
                                        <p:cTn id="76" dur="1" fill="hold">
                                          <p:stCondLst>
                                            <p:cond delay="0"/>
                                          </p:stCondLst>
                                        </p:cTn>
                                        <p:tgtEl>
                                          <p:spTgt spid="186"/>
                                        </p:tgtEl>
                                        <p:attrNameLst>
                                          <p:attrName>style.visibility</p:attrName>
                                        </p:attrNameLst>
                                      </p:cBhvr>
                                      <p:to>
                                        <p:strVal val="visible"/>
                                      </p:to>
                                    </p:set>
                                    <p:animEffect transition="in" filter="fade">
                                      <p:cBhvr>
                                        <p:cTn id="77" dur="500"/>
                                        <p:tgtEl>
                                          <p:spTgt spid="186"/>
                                        </p:tgtEl>
                                      </p:cBhvr>
                                    </p:animEffect>
                                  </p:childTnLst>
                                </p:cTn>
                              </p:par>
                              <p:par>
                                <p:cTn id="78" presetID="42" presetClass="path" presetSubtype="0" accel="50000" decel="50000" fill="hold" nodeType="withEffect">
                                  <p:stCondLst>
                                    <p:cond delay="0"/>
                                  </p:stCondLst>
                                  <p:childTnLst>
                                    <p:animMotion origin="layout" path="M 2.5E-6 -3.33333E-6 L 0.25195 0.25047 " pathEditMode="relative" rAng="0" ptsTypes="AA">
                                      <p:cBhvr>
                                        <p:cTn id="79" dur="2000" fill="hold"/>
                                        <p:tgtEl>
                                          <p:spTgt spid="177"/>
                                        </p:tgtEl>
                                        <p:attrNameLst>
                                          <p:attrName>ppt_x</p:attrName>
                                          <p:attrName>ppt_y</p:attrName>
                                        </p:attrNameLst>
                                      </p:cBhvr>
                                      <p:rCtr x="12591" y="1252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pic>
        <p:nvPicPr>
          <p:cNvPr id="202" name="Google Shape;202;p8"/>
          <p:cNvPicPr preferRelativeResize="0"/>
          <p:nvPr/>
        </p:nvPicPr>
        <p:blipFill rotWithShape="1">
          <a:blip r:embed="rId3">
            <a:alphaModFix/>
          </a:blip>
          <a:srcRect l="7961" t="11119"/>
          <a:stretch/>
        </p:blipFill>
        <p:spPr>
          <a:xfrm>
            <a:off x="1995975" y="2767400"/>
            <a:ext cx="4496475" cy="3867500"/>
          </a:xfrm>
          <a:prstGeom prst="rect">
            <a:avLst/>
          </a:prstGeom>
          <a:noFill/>
          <a:ln>
            <a:noFill/>
          </a:ln>
        </p:spPr>
      </p:pic>
      <p:pic>
        <p:nvPicPr>
          <p:cNvPr id="198" name="Google Shape;198;p8"/>
          <p:cNvPicPr preferRelativeResize="0">
            <a:picLocks noGrp="1"/>
          </p:cNvPicPr>
          <p:nvPr>
            <p:ph type="body" idx="3"/>
          </p:nvPr>
        </p:nvPicPr>
        <p:blipFill rotWithShape="1">
          <a:blip r:embed="rId4">
            <a:alphaModFix/>
          </a:blip>
          <a:srcRect/>
          <a:stretch/>
        </p:blipFill>
        <p:spPr>
          <a:xfrm>
            <a:off x="8936319" y="3942647"/>
            <a:ext cx="2809367" cy="2776226"/>
          </a:xfrm>
          <a:prstGeom prst="rect">
            <a:avLst/>
          </a:prstGeom>
          <a:noFill/>
          <a:ln>
            <a:noFill/>
          </a:ln>
        </p:spPr>
      </p:pic>
      <p:sp>
        <p:nvSpPr>
          <p:cNvPr id="199" name="Google Shape;199;p8"/>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1100"/>
              <a:buFont typeface="Arial"/>
              <a:buNone/>
            </a:pPr>
            <a:r>
              <a:rPr lang="fr-FR" dirty="0" smtClean="0"/>
              <a:t>ASSURANCE FACE AU </a:t>
            </a:r>
            <a:br>
              <a:rPr lang="fr-FR" dirty="0" smtClean="0"/>
            </a:br>
            <a:r>
              <a:rPr lang="fr-FR" dirty="0" smtClean="0"/>
              <a:t>DROIT D’AUTEUR </a:t>
            </a:r>
            <a:endParaRPr lang="fr-FR" dirty="0"/>
          </a:p>
        </p:txBody>
      </p:sp>
      <p:pic>
        <p:nvPicPr>
          <p:cNvPr id="200" name="Google Shape;200;p8"/>
          <p:cNvPicPr preferRelativeResize="0"/>
          <p:nvPr/>
        </p:nvPicPr>
        <p:blipFill rotWithShape="1">
          <a:blip r:embed="rId5">
            <a:alphaModFix/>
          </a:blip>
          <a:srcRect/>
          <a:stretch/>
        </p:blipFill>
        <p:spPr>
          <a:xfrm>
            <a:off x="582317" y="4001294"/>
            <a:ext cx="1950948" cy="2324888"/>
          </a:xfrm>
          <a:prstGeom prst="rect">
            <a:avLst/>
          </a:prstGeom>
          <a:noFill/>
          <a:ln>
            <a:noFill/>
          </a:ln>
        </p:spPr>
      </p:pic>
      <p:sp>
        <p:nvSpPr>
          <p:cNvPr id="203" name="Google Shape;203;p8"/>
          <p:cNvSpPr/>
          <p:nvPr/>
        </p:nvSpPr>
        <p:spPr>
          <a:xfrm>
            <a:off x="114883" y="2510323"/>
            <a:ext cx="2100360" cy="1296869"/>
          </a:xfrm>
          <a:prstGeom prst="wedgeEllipseCallout">
            <a:avLst>
              <a:gd name="adj1" fmla="val 2490"/>
              <a:gd name="adj2" fmla="val 69215"/>
            </a:avLst>
          </a:prstGeom>
          <a:noFill/>
          <a:ln w="25400" cap="flat" cmpd="sng">
            <a:solidFill>
              <a:schemeClr val="bg2">
                <a:lumMod val="10000"/>
              </a:schemeClr>
            </a:solidFill>
            <a:prstDash val="solid"/>
            <a:miter lim="800000"/>
            <a:headEnd type="none" w="sm" len="sm"/>
            <a:tailEnd type="none" w="sm" len="sm"/>
          </a:ln>
        </p:spPr>
        <p:txBody>
          <a:bodyPr spcFirstLastPara="1" wrap="square" lIns="0" tIns="45700" rIns="0" bIns="45700" anchor="ctr" anchorCtr="0">
            <a:noAutofit/>
          </a:bodyPr>
          <a:lstStyle/>
          <a:p>
            <a:pPr marL="0" marR="0" lvl="0" indent="0" algn="ctr" rtl="0">
              <a:spcBef>
                <a:spcPts val="0"/>
              </a:spcBef>
              <a:spcAft>
                <a:spcPts val="0"/>
              </a:spcAft>
              <a:buNone/>
            </a:pPr>
            <a:r>
              <a:rPr lang="en-CA" sz="2000" dirty="0" err="1" smtClean="0">
                <a:solidFill>
                  <a:schemeClr val="bg2">
                    <a:lumMod val="10000"/>
                  </a:schemeClr>
                </a:solidFill>
              </a:rPr>
              <a:t>C’est</a:t>
            </a:r>
            <a:r>
              <a:rPr lang="en-CA" sz="2000" dirty="0" smtClean="0">
                <a:solidFill>
                  <a:schemeClr val="bg2">
                    <a:lumMod val="10000"/>
                  </a:schemeClr>
                </a:solidFill>
              </a:rPr>
              <a:t> super</a:t>
            </a:r>
            <a:r>
              <a:rPr lang="en-CA" sz="2000" dirty="0">
                <a:solidFill>
                  <a:schemeClr val="bg2">
                    <a:lumMod val="10000"/>
                  </a:schemeClr>
                </a:solidFill>
                <a:latin typeface="Arial"/>
                <a:ea typeface="Arial"/>
                <a:cs typeface="Arial"/>
                <a:sym typeface="Arial"/>
              </a:rPr>
              <a:t>!</a:t>
            </a:r>
            <a:endParaRPr dirty="0">
              <a:solidFill>
                <a:schemeClr val="bg2">
                  <a:lumMod val="10000"/>
                </a:schemeClr>
              </a:solidFill>
            </a:endParaRPr>
          </a:p>
        </p:txBody>
      </p:sp>
      <p:pic>
        <p:nvPicPr>
          <p:cNvPr id="204" name="Google Shape;204;p8"/>
          <p:cNvPicPr preferRelativeResize="0"/>
          <p:nvPr/>
        </p:nvPicPr>
        <p:blipFill rotWithShape="1">
          <a:blip r:embed="rId3">
            <a:alphaModFix/>
          </a:blip>
          <a:srcRect/>
          <a:stretch/>
        </p:blipFill>
        <p:spPr>
          <a:xfrm>
            <a:off x="5764222" y="1060059"/>
            <a:ext cx="4496480" cy="4004865"/>
          </a:xfrm>
          <a:prstGeom prst="rect">
            <a:avLst/>
          </a:prstGeom>
          <a:noFill/>
          <a:ln>
            <a:noFill/>
          </a:ln>
        </p:spPr>
      </p:pic>
      <p:grpSp>
        <p:nvGrpSpPr>
          <p:cNvPr id="205" name="Google Shape;205;p8"/>
          <p:cNvGrpSpPr/>
          <p:nvPr/>
        </p:nvGrpSpPr>
        <p:grpSpPr>
          <a:xfrm>
            <a:off x="6985032" y="1965205"/>
            <a:ext cx="2094012" cy="1705252"/>
            <a:chOff x="5007429" y="2252542"/>
            <a:chExt cx="2094012" cy="1705252"/>
          </a:xfrm>
        </p:grpSpPr>
        <p:sp>
          <p:nvSpPr>
            <p:cNvPr id="206" name="Google Shape;206;p8"/>
            <p:cNvSpPr txBox="1"/>
            <p:nvPr/>
          </p:nvSpPr>
          <p:spPr>
            <a:xfrm>
              <a:off x="5007429" y="2252542"/>
              <a:ext cx="2046600" cy="1477287"/>
            </a:xfrm>
            <a:prstGeom prst="rect">
              <a:avLst/>
            </a:prstGeom>
            <a:noFill/>
            <a:ln>
              <a:noFill/>
            </a:ln>
          </p:spPr>
          <p:txBody>
            <a:bodyPr spcFirstLastPara="1" wrap="square" lIns="91425" tIns="45700" rIns="91425" bIns="45700" anchor="t" anchorCtr="0">
              <a:spAutoFit/>
            </a:bodyPr>
            <a:lstStyle/>
            <a:p>
              <a:pPr lvl="0"/>
              <a:r>
                <a:rPr lang="fr-FR" dirty="0">
                  <a:solidFill>
                    <a:schemeClr val="bg2">
                      <a:lumMod val="10000"/>
                    </a:schemeClr>
                  </a:solidFill>
                  <a:ea typeface="Arial"/>
                  <a:cs typeface="Arial"/>
                  <a:sym typeface="Arial"/>
                </a:rPr>
                <a:t>…………………………………………….....u</a:t>
              </a:r>
              <a:r>
                <a:rPr lang="fr-FR" dirty="0">
                  <a:solidFill>
                    <a:schemeClr val="bg2">
                      <a:lumMod val="10000"/>
                    </a:schemeClr>
                  </a:solidFill>
                </a:rPr>
                <a:t>tiliser en classe</a:t>
              </a:r>
              <a:r>
                <a:rPr lang="fr-FR" dirty="0">
                  <a:solidFill>
                    <a:schemeClr val="bg2">
                      <a:lumMod val="10000"/>
                    </a:schemeClr>
                  </a:solidFill>
                  <a:ea typeface="Arial"/>
                  <a:cs typeface="Arial"/>
                  <a:sym typeface="Arial"/>
                </a:rPr>
                <a:t>….</a:t>
              </a:r>
              <a:r>
                <a:rPr lang="fr-FR" i="1" dirty="0">
                  <a:solidFill>
                    <a:schemeClr val="bg2">
                      <a:lumMod val="10000"/>
                    </a:schemeClr>
                  </a:solidFill>
                </a:rPr>
                <a:t>Loi sur le droit d’auteur!</a:t>
              </a:r>
              <a:endParaRPr lang="fr-FR" dirty="0">
                <a:solidFill>
                  <a:schemeClr val="bg2">
                    <a:lumMod val="10000"/>
                  </a:schemeClr>
                </a:solidFill>
              </a:endParaRPr>
            </a:p>
          </p:txBody>
        </p:sp>
        <p:sp>
          <p:nvSpPr>
            <p:cNvPr id="207" name="Google Shape;207;p8"/>
            <p:cNvSpPr txBox="1"/>
            <p:nvPr/>
          </p:nvSpPr>
          <p:spPr>
            <a:xfrm>
              <a:off x="6709555" y="3496129"/>
              <a:ext cx="391886"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CA" sz="2400" b="1">
                  <a:solidFill>
                    <a:srgbClr val="FF0000"/>
                  </a:solidFill>
                  <a:latin typeface="Arial"/>
                  <a:ea typeface="Arial"/>
                  <a:cs typeface="Arial"/>
                  <a:sym typeface="Arial"/>
                </a:rPr>
                <a:t>©</a:t>
              </a:r>
              <a:endParaRPr sz="1800" b="1">
                <a:solidFill>
                  <a:srgbClr val="FF0000"/>
                </a:solidFill>
                <a:latin typeface="Arial"/>
                <a:ea typeface="Arial"/>
                <a:cs typeface="Arial"/>
                <a:sym typeface="Arial"/>
              </a:endParaRPr>
            </a:p>
          </p:txBody>
        </p:sp>
      </p:grpSp>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834780" y="3357564"/>
            <a:ext cx="2374370" cy="1692000"/>
          </a:xfrm>
          <a:prstGeom prst="rect">
            <a:avLst/>
          </a:prstGeom>
        </p:spPr>
      </p:pic>
    </p:spTree>
    <p:extLst>
      <p:ext uri="{BB962C8B-B14F-4D97-AF65-F5344CB8AC3E}">
        <p14:creationId xmlns:p14="http://schemas.microsoft.com/office/powerpoint/2010/main" val="1878786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0"/>
                                        </p:tgtEl>
                                        <p:attrNameLst>
                                          <p:attrName>style.visibility</p:attrName>
                                        </p:attrNameLst>
                                      </p:cBhvr>
                                      <p:to>
                                        <p:strVal val="visible"/>
                                      </p:to>
                                    </p:set>
                                    <p:animEffect transition="in" filter="fade">
                                      <p:cBhvr>
                                        <p:cTn id="7" dur="500"/>
                                        <p:tgtEl>
                                          <p:spTgt spid="20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par>
                                <p:cTn id="13" presetID="10" presetClass="entr" presetSubtype="0" fill="hold" nodeType="withEffect">
                                  <p:stCondLst>
                                    <p:cond delay="0"/>
                                  </p:stCondLst>
                                  <p:childTnLst>
                                    <p:set>
                                      <p:cBhvr>
                                        <p:cTn id="14" dur="1" fill="hold">
                                          <p:stCondLst>
                                            <p:cond delay="0"/>
                                          </p:stCondLst>
                                        </p:cTn>
                                        <p:tgtEl>
                                          <p:spTgt spid="202"/>
                                        </p:tgtEl>
                                        <p:attrNameLst>
                                          <p:attrName>style.visibility</p:attrName>
                                        </p:attrNameLst>
                                      </p:cBhvr>
                                      <p:to>
                                        <p:strVal val="visible"/>
                                      </p:to>
                                    </p:set>
                                    <p:animEffect transition="in" filter="fade">
                                      <p:cBhvr>
                                        <p:cTn id="15" dur="500"/>
                                        <p:tgtEl>
                                          <p:spTgt spid="20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03"/>
                                        </p:tgtEl>
                                        <p:attrNameLst>
                                          <p:attrName>style.visibility</p:attrName>
                                        </p:attrNameLst>
                                      </p:cBhvr>
                                      <p:to>
                                        <p:strVal val="visible"/>
                                      </p:to>
                                    </p:set>
                                    <p:animEffect transition="in" filter="fade">
                                      <p:cBhvr>
                                        <p:cTn id="20" dur="500"/>
                                        <p:tgtEl>
                                          <p:spTgt spid="203"/>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04"/>
                                        </p:tgtEl>
                                        <p:attrNameLst>
                                          <p:attrName>style.visibility</p:attrName>
                                        </p:attrNameLst>
                                      </p:cBhvr>
                                      <p:to>
                                        <p:strVal val="visible"/>
                                      </p:to>
                                    </p:set>
                                    <p:animEffect transition="in" filter="fade">
                                      <p:cBhvr>
                                        <p:cTn id="25" dur="500"/>
                                        <p:tgtEl>
                                          <p:spTgt spid="204"/>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nodeType="clickEffect">
                                  <p:stCondLst>
                                    <p:cond delay="0"/>
                                  </p:stCondLst>
                                  <p:childTnLst>
                                    <p:set>
                                      <p:cBhvr>
                                        <p:cTn id="29" dur="1" fill="hold">
                                          <p:stCondLst>
                                            <p:cond delay="0"/>
                                          </p:stCondLst>
                                        </p:cTn>
                                        <p:tgtEl>
                                          <p:spTgt spid="205"/>
                                        </p:tgtEl>
                                        <p:attrNameLst>
                                          <p:attrName>style.visibility</p:attrName>
                                        </p:attrNameLst>
                                      </p:cBhvr>
                                      <p:to>
                                        <p:strVal val="visible"/>
                                      </p:to>
                                    </p:set>
                                    <p:animEffect transition="in" filter="wipe(up)">
                                      <p:cBhvr>
                                        <p:cTn id="30" dur="500"/>
                                        <p:tgtEl>
                                          <p:spTgt spid="205"/>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98"/>
                                        </p:tgtEl>
                                        <p:attrNameLst>
                                          <p:attrName>style.visibility</p:attrName>
                                        </p:attrNameLst>
                                      </p:cBhvr>
                                      <p:to>
                                        <p:strVal val="visible"/>
                                      </p:to>
                                    </p:set>
                                    <p:animEffect transition="in" filter="fade">
                                      <p:cBhvr>
                                        <p:cTn id="35" dur="500"/>
                                        <p:tgtEl>
                                          <p:spTgt spid="1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pic>
        <p:nvPicPr>
          <p:cNvPr id="213" name="Google Shape;213;p9"/>
          <p:cNvPicPr preferRelativeResize="0"/>
          <p:nvPr/>
        </p:nvPicPr>
        <p:blipFill rotWithShape="1">
          <a:blip r:embed="rId3">
            <a:alphaModFix/>
          </a:blip>
          <a:srcRect l="1679" t="1542" r="2534" b="37174"/>
          <a:stretch/>
        </p:blipFill>
        <p:spPr>
          <a:xfrm>
            <a:off x="3741249" y="2654300"/>
            <a:ext cx="2520000" cy="1980000"/>
          </a:xfrm>
          <a:prstGeom prst="rect">
            <a:avLst/>
          </a:prstGeom>
          <a:noFill/>
          <a:ln>
            <a:solidFill>
              <a:schemeClr val="bg1">
                <a:lumMod val="95000"/>
              </a:schemeClr>
            </a:solidFill>
          </a:ln>
        </p:spPr>
      </p:pic>
      <p:pic>
        <p:nvPicPr>
          <p:cNvPr id="216" name="Google Shape;216;p9"/>
          <p:cNvPicPr preferRelativeResize="0"/>
          <p:nvPr/>
        </p:nvPicPr>
        <p:blipFill rotWithShape="1">
          <a:blip r:embed="rId4">
            <a:alphaModFix/>
          </a:blip>
          <a:srcRect l="-9040" t="4410" r="9039" b="-4409"/>
          <a:stretch/>
        </p:blipFill>
        <p:spPr>
          <a:xfrm>
            <a:off x="2093408" y="1810753"/>
            <a:ext cx="4968000" cy="4356000"/>
          </a:xfrm>
          <a:prstGeom prst="rect">
            <a:avLst/>
          </a:prstGeom>
          <a:noFill/>
          <a:ln>
            <a:noFill/>
          </a:ln>
        </p:spPr>
      </p:pic>
      <p:sp>
        <p:nvSpPr>
          <p:cNvPr id="214" name="Google Shape;214;p9"/>
          <p:cNvSpPr txBox="1">
            <a:spLocks noGrp="1"/>
          </p:cNvSpPr>
          <p:nvPr>
            <p:ph type="title"/>
          </p:nvPr>
        </p:nvSpPr>
        <p:spPr>
          <a:xfrm>
            <a:off x="2641007" y="570870"/>
            <a:ext cx="8682600" cy="938700"/>
          </a:xfrm>
          <a:prstGeom prst="rect">
            <a:avLst/>
          </a:prstGeom>
          <a:noFill/>
          <a:ln>
            <a:noFill/>
          </a:ln>
        </p:spPr>
        <p:txBody>
          <a:bodyPr spcFirstLastPara="1" wrap="square" lIns="91425" tIns="45700" rIns="91425" bIns="45700" anchor="ctr" anchorCtr="0">
            <a:noAutofit/>
          </a:bodyPr>
          <a:lstStyle/>
          <a:p>
            <a:pPr marL="50800" lvl="0" indent="0" algn="ctr" rtl="0">
              <a:spcBef>
                <a:spcPts val="0"/>
              </a:spcBef>
              <a:spcAft>
                <a:spcPts val="0"/>
              </a:spcAft>
              <a:buClr>
                <a:schemeClr val="dk1"/>
              </a:buClr>
              <a:buSzPts val="1100"/>
              <a:buFont typeface="Arial"/>
              <a:buNone/>
            </a:pPr>
            <a:r>
              <a:rPr lang="fr-FR" dirty="0" smtClean="0"/>
              <a:t>LA LISTE DE CONFORMITÉ AU DROIT D’AUTEUR</a:t>
            </a:r>
            <a:endParaRPr lang="fr-FR" dirty="0"/>
          </a:p>
        </p:txBody>
      </p:sp>
      <p:pic>
        <p:nvPicPr>
          <p:cNvPr id="215" name="Google Shape;215;p9"/>
          <p:cNvPicPr preferRelativeResize="0"/>
          <p:nvPr/>
        </p:nvPicPr>
        <p:blipFill rotWithShape="1">
          <a:blip r:embed="rId5">
            <a:alphaModFix/>
          </a:blip>
          <a:srcRect/>
          <a:stretch/>
        </p:blipFill>
        <p:spPr>
          <a:xfrm>
            <a:off x="1570580" y="3599649"/>
            <a:ext cx="1950948" cy="2324888"/>
          </a:xfrm>
          <a:prstGeom prst="rect">
            <a:avLst/>
          </a:prstGeom>
          <a:noFill/>
          <a:ln>
            <a:noFill/>
          </a:ln>
        </p:spPr>
      </p:pic>
      <p:grpSp>
        <p:nvGrpSpPr>
          <p:cNvPr id="218" name="Google Shape;218;p9"/>
          <p:cNvGrpSpPr/>
          <p:nvPr/>
        </p:nvGrpSpPr>
        <p:grpSpPr>
          <a:xfrm>
            <a:off x="366472" y="1347396"/>
            <a:ext cx="2028575" cy="1907251"/>
            <a:chOff x="366472" y="1347396"/>
            <a:chExt cx="2028575" cy="1907251"/>
          </a:xfrm>
        </p:grpSpPr>
        <p:pic>
          <p:nvPicPr>
            <p:cNvPr id="219" name="Google Shape;219;p9"/>
            <p:cNvPicPr preferRelativeResize="0"/>
            <p:nvPr/>
          </p:nvPicPr>
          <p:blipFill rotWithShape="1">
            <a:blip r:embed="rId6">
              <a:alphaModFix/>
            </a:blip>
            <a:srcRect/>
            <a:stretch/>
          </p:blipFill>
          <p:spPr>
            <a:xfrm rot="-533266">
              <a:off x="483132" y="1476175"/>
              <a:ext cx="1795254" cy="1649693"/>
            </a:xfrm>
            <a:prstGeom prst="rect">
              <a:avLst/>
            </a:prstGeom>
            <a:noFill/>
            <a:ln>
              <a:noFill/>
            </a:ln>
          </p:spPr>
        </p:pic>
        <p:sp>
          <p:nvSpPr>
            <p:cNvPr id="220" name="Google Shape;220;p9"/>
            <p:cNvSpPr/>
            <p:nvPr/>
          </p:nvSpPr>
          <p:spPr>
            <a:xfrm>
              <a:off x="870857" y="2693535"/>
              <a:ext cx="244928" cy="244928"/>
            </a:xfrm>
            <a:prstGeom prst="ellipse">
              <a:avLst/>
            </a:prstGeom>
            <a:noFill/>
            <a:ln w="317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sp>
        <p:nvSpPr>
          <p:cNvPr id="225" name="Google Shape;225;p9"/>
          <p:cNvSpPr/>
          <p:nvPr/>
        </p:nvSpPr>
        <p:spPr>
          <a:xfrm>
            <a:off x="8946491" y="1623801"/>
            <a:ext cx="2819399" cy="1580742"/>
          </a:xfrm>
          <a:prstGeom prst="wedgeEllipseCallout">
            <a:avLst>
              <a:gd name="adj1" fmla="val -20833"/>
              <a:gd name="adj2" fmla="val 62500"/>
            </a:avLst>
          </a:prstGeom>
          <a:noFill/>
          <a:ln w="25400" cap="flat" cmpd="sng">
            <a:solidFill>
              <a:schemeClr val="bg2">
                <a:lumMod val="10000"/>
              </a:schemeClr>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CA" sz="1800" dirty="0">
                <a:solidFill>
                  <a:schemeClr val="bg2">
                    <a:lumMod val="10000"/>
                  </a:schemeClr>
                </a:solidFill>
                <a:latin typeface="Arial"/>
                <a:ea typeface="Arial"/>
                <a:cs typeface="Arial"/>
                <a:sym typeface="Arial"/>
              </a:rPr>
              <a:t>… </a:t>
            </a:r>
            <a:r>
              <a:rPr lang="en-CA" sz="1800" dirty="0">
                <a:solidFill>
                  <a:schemeClr val="bg2">
                    <a:lumMod val="10000"/>
                  </a:schemeClr>
                </a:solidFill>
              </a:rPr>
              <a:t>directives</a:t>
            </a:r>
            <a:r>
              <a:rPr lang="en-CA" sz="1800" dirty="0">
                <a:solidFill>
                  <a:schemeClr val="bg2">
                    <a:lumMod val="10000"/>
                  </a:schemeClr>
                </a:solidFill>
                <a:latin typeface="Arial"/>
                <a:ea typeface="Arial"/>
                <a:cs typeface="Arial"/>
                <a:sym typeface="Arial"/>
              </a:rPr>
              <a:t>.</a:t>
            </a:r>
            <a:endParaRPr dirty="0">
              <a:solidFill>
                <a:schemeClr val="bg2">
                  <a:lumMod val="10000"/>
                </a:schemeClr>
              </a:solidFill>
            </a:endParaRPr>
          </a:p>
          <a:p>
            <a:pPr marL="0" marR="0" lvl="0" indent="0" algn="ctr" rtl="0">
              <a:spcBef>
                <a:spcPts val="0"/>
              </a:spcBef>
              <a:spcAft>
                <a:spcPts val="0"/>
              </a:spcAft>
              <a:buNone/>
            </a:pPr>
            <a:endParaRPr sz="1800" dirty="0">
              <a:solidFill>
                <a:schemeClr val="dk1"/>
              </a:solidFill>
              <a:latin typeface="Arial"/>
              <a:ea typeface="Arial"/>
              <a:cs typeface="Arial"/>
              <a:sym typeface="Arial"/>
            </a:endParaRPr>
          </a:p>
          <a:p>
            <a:pPr marL="0" marR="0" lvl="0" indent="0" algn="ctr" rtl="0">
              <a:spcBef>
                <a:spcPts val="0"/>
              </a:spcBef>
              <a:spcAft>
                <a:spcPts val="0"/>
              </a:spcAft>
              <a:buNone/>
            </a:pPr>
            <a:endParaRPr sz="1800" dirty="0">
              <a:solidFill>
                <a:schemeClr val="dk1"/>
              </a:solidFill>
              <a:latin typeface="Arial"/>
              <a:ea typeface="Arial"/>
              <a:cs typeface="Arial"/>
              <a:sym typeface="Arial"/>
            </a:endParaRPr>
          </a:p>
        </p:txBody>
      </p:sp>
      <p:pic>
        <p:nvPicPr>
          <p:cNvPr id="226" name="Google Shape;226;p9"/>
          <p:cNvPicPr preferRelativeResize="0"/>
          <p:nvPr/>
        </p:nvPicPr>
        <p:blipFill rotWithShape="1">
          <a:blip r:embed="rId7">
            <a:alphaModFix/>
          </a:blip>
          <a:srcRect/>
          <a:stretch/>
        </p:blipFill>
        <p:spPr>
          <a:xfrm>
            <a:off x="10374506" y="2149728"/>
            <a:ext cx="971288" cy="886268"/>
          </a:xfrm>
          <a:prstGeom prst="rect">
            <a:avLst/>
          </a:prstGeom>
          <a:noFill/>
          <a:ln>
            <a:noFill/>
          </a:ln>
        </p:spPr>
      </p:pic>
      <p:pic>
        <p:nvPicPr>
          <p:cNvPr id="227" name="Google Shape;227;p9" descr="A picture containing drawing&#10;&#10;Description automatically generated"/>
          <p:cNvPicPr preferRelativeResize="0"/>
          <p:nvPr/>
        </p:nvPicPr>
        <p:blipFill rotWithShape="1">
          <a:blip r:embed="rId8">
            <a:alphaModFix/>
          </a:blip>
          <a:srcRect/>
          <a:stretch/>
        </p:blipFill>
        <p:spPr>
          <a:xfrm>
            <a:off x="9570739" y="2277452"/>
            <a:ext cx="803767" cy="680357"/>
          </a:xfrm>
          <a:prstGeom prst="rect">
            <a:avLst/>
          </a:prstGeom>
          <a:noFill/>
          <a:ln>
            <a:noFill/>
          </a:ln>
        </p:spPr>
      </p:pic>
      <p:sp>
        <p:nvSpPr>
          <p:cNvPr id="217" name="Google Shape;217;p9"/>
          <p:cNvSpPr/>
          <p:nvPr/>
        </p:nvSpPr>
        <p:spPr>
          <a:xfrm>
            <a:off x="3114349" y="3435742"/>
            <a:ext cx="2610045" cy="702306"/>
          </a:xfrm>
          <a:prstGeom prst="ellipse">
            <a:avLst/>
          </a:prstGeom>
          <a:noFill/>
          <a:ln w="254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nvGrpSpPr>
          <p:cNvPr id="222" name="Google Shape;222;p9"/>
          <p:cNvGrpSpPr/>
          <p:nvPr/>
        </p:nvGrpSpPr>
        <p:grpSpPr>
          <a:xfrm>
            <a:off x="3448554" y="1659511"/>
            <a:ext cx="1840961" cy="1045029"/>
            <a:chOff x="342947" y="215812"/>
            <a:chExt cx="1840961" cy="1045029"/>
          </a:xfrm>
        </p:grpSpPr>
        <p:sp>
          <p:nvSpPr>
            <p:cNvPr id="223" name="Google Shape;223;p9"/>
            <p:cNvSpPr/>
            <p:nvPr/>
          </p:nvSpPr>
          <p:spPr>
            <a:xfrm>
              <a:off x="342947" y="215812"/>
              <a:ext cx="1840961" cy="1045029"/>
            </a:xfrm>
            <a:prstGeom prst="wedgeEllipseCallout">
              <a:avLst>
                <a:gd name="adj1" fmla="val 29132"/>
                <a:gd name="adj2" fmla="val 77083"/>
              </a:avLst>
            </a:prstGeom>
            <a:noFill/>
            <a:ln w="25400" cap="flat" cmpd="sng">
              <a:solidFill>
                <a:schemeClr val="bg2">
                  <a:lumMod val="10000"/>
                </a:schemeClr>
              </a:solidFill>
              <a:prstDash val="solid"/>
              <a:miter lim="800000"/>
              <a:headEnd type="none" w="sm" len="sm"/>
              <a:tailEnd type="none" w="sm" len="sm"/>
            </a:ln>
          </p:spPr>
          <p:txBody>
            <a:bodyPr spcFirstLastPara="1" wrap="square" lIns="0" tIns="0" rIns="0" bIns="180000" anchor="ctr" anchorCtr="0">
              <a:noAutofit/>
            </a:bodyPr>
            <a:lstStyle/>
            <a:p>
              <a:pPr marL="0" marR="0" lvl="0" indent="0" algn="ctr" rtl="0">
                <a:spcBef>
                  <a:spcPts val="0"/>
                </a:spcBef>
                <a:spcAft>
                  <a:spcPts val="0"/>
                </a:spcAft>
                <a:buNone/>
              </a:pPr>
              <a:r>
                <a:rPr lang="en-CA" sz="2000" dirty="0">
                  <a:solidFill>
                    <a:schemeClr val="bg2">
                      <a:lumMod val="10000"/>
                    </a:schemeClr>
                  </a:solidFill>
                  <a:latin typeface="Arial"/>
                  <a:ea typeface="Arial"/>
                  <a:cs typeface="Arial"/>
                  <a:sym typeface="Arial"/>
                </a:rPr>
                <a:t>CMEC</a:t>
              </a:r>
              <a:endParaRPr dirty="0">
                <a:solidFill>
                  <a:schemeClr val="bg2">
                    <a:lumMod val="10000"/>
                  </a:schemeClr>
                </a:solidFill>
              </a:endParaRPr>
            </a:p>
            <a:p>
              <a:pPr marL="0" marR="0" lvl="0" indent="0" algn="ctr" rtl="0">
                <a:spcBef>
                  <a:spcPts val="0"/>
                </a:spcBef>
                <a:spcAft>
                  <a:spcPts val="0"/>
                </a:spcAft>
                <a:buNone/>
              </a:pPr>
              <a:endParaRPr sz="1800" dirty="0">
                <a:solidFill>
                  <a:schemeClr val="bg2">
                    <a:lumMod val="10000"/>
                  </a:schemeClr>
                </a:solidFill>
                <a:latin typeface="Arial"/>
                <a:ea typeface="Arial"/>
                <a:cs typeface="Arial"/>
                <a:sym typeface="Arial"/>
              </a:endParaRPr>
            </a:p>
          </p:txBody>
        </p:sp>
        <p:pic>
          <p:nvPicPr>
            <p:cNvPr id="224" name="Google Shape;224;p9"/>
            <p:cNvPicPr preferRelativeResize="0"/>
            <p:nvPr/>
          </p:nvPicPr>
          <p:blipFill rotWithShape="1">
            <a:blip r:embed="rId9">
              <a:alphaModFix/>
            </a:blip>
            <a:srcRect/>
            <a:stretch/>
          </p:blipFill>
          <p:spPr>
            <a:xfrm>
              <a:off x="919681" y="576573"/>
              <a:ext cx="820020" cy="678637"/>
            </a:xfrm>
            <a:prstGeom prst="rect">
              <a:avLst/>
            </a:prstGeom>
            <a:noFill/>
            <a:ln>
              <a:noFill/>
            </a:ln>
          </p:spPr>
        </p:pic>
      </p:grpSp>
      <p:pic>
        <p:nvPicPr>
          <p:cNvPr id="2" name="Picture 1"/>
          <p:cNvPicPr>
            <a:picLocks noChangeAspect="1"/>
          </p:cNvPicPr>
          <p:nvPr/>
        </p:nvPicPr>
        <p:blipFill rotWithShape="1">
          <a:blip r:embed="rId10">
            <a:extLst>
              <a:ext uri="{28A0092B-C50C-407E-A947-70E740481C1C}">
                <a14:useLocalDpi xmlns:a14="http://schemas.microsoft.com/office/drawing/2010/main" val="0"/>
              </a:ext>
            </a:extLst>
          </a:blip>
          <a:srcRect t="683"/>
          <a:stretch/>
        </p:blipFill>
        <p:spPr>
          <a:xfrm>
            <a:off x="2574225" y="3832958"/>
            <a:ext cx="982400" cy="1512000"/>
          </a:xfrm>
          <a:prstGeom prst="rect">
            <a:avLst/>
          </a:prstGeom>
        </p:spPr>
      </p:pic>
      <p:pic>
        <p:nvPicPr>
          <p:cNvPr id="21" name="Google Shape;221;p9"/>
          <p:cNvPicPr preferRelativeResize="0">
            <a:picLocks noGrp="1"/>
          </p:cNvPicPr>
          <p:nvPr>
            <p:ph type="body" idx="1"/>
          </p:nvPr>
        </p:nvPicPr>
        <p:blipFill rotWithShape="1">
          <a:blip r:embed="rId11">
            <a:alphaModFix/>
          </a:blip>
          <a:srcRect/>
          <a:stretch/>
        </p:blipFill>
        <p:spPr>
          <a:xfrm>
            <a:off x="8016170" y="3171582"/>
            <a:ext cx="2064929" cy="1948508"/>
          </a:xfrm>
          <a:prstGeom prst="rect">
            <a:avLst/>
          </a:prstGeom>
          <a:noFill/>
          <a:ln>
            <a:noFill/>
          </a:ln>
        </p:spPr>
      </p:pic>
      <p:pic>
        <p:nvPicPr>
          <p:cNvPr id="20" name="Picture 19"/>
          <p:cNvPicPr>
            <a:picLocks noChangeAspect="1"/>
          </p:cNvPicPr>
          <p:nvPr/>
        </p:nvPicPr>
        <p:blipFill rotWithShape="1">
          <a:blip r:embed="rId12">
            <a:extLst>
              <a:ext uri="{28A0092B-C50C-407E-A947-70E740481C1C}">
                <a14:useLocalDpi xmlns:a14="http://schemas.microsoft.com/office/drawing/2010/main" val="0"/>
              </a:ext>
            </a:extLst>
          </a:blip>
          <a:srcRect t="1719" b="-1"/>
          <a:stretch/>
        </p:blipFill>
        <p:spPr>
          <a:xfrm>
            <a:off x="3594298" y="4722313"/>
            <a:ext cx="999167" cy="1512000"/>
          </a:xfrm>
          <a:prstGeom prst="rect">
            <a:avLst/>
          </a:prstGeom>
          <a:ln w="3175">
            <a:solidFill>
              <a:schemeClr val="bg1">
                <a:lumMod val="95000"/>
              </a:schemeClr>
            </a:solidFill>
          </a:ln>
        </p:spPr>
      </p:pic>
      <p:pic>
        <p:nvPicPr>
          <p:cNvPr id="230" name="Google Shape;230;p9"/>
          <p:cNvPicPr>
            <a:picLocks noChangeAspect="1"/>
          </p:cNvPicPr>
          <p:nvPr/>
        </p:nvPicPr>
        <p:blipFill>
          <a:blip r:embed="rId13">
            <a:alphaModFix/>
          </a:blip>
          <a:stretch>
            <a:fillRect/>
          </a:stretch>
        </p:blipFill>
        <p:spPr>
          <a:xfrm>
            <a:off x="3546591" y="5428532"/>
            <a:ext cx="1080000" cy="720000"/>
          </a:xfrm>
          <a:prstGeom prst="rect">
            <a:avLst/>
          </a:prstGeom>
          <a:noFill/>
          <a:ln>
            <a:noFill/>
          </a:ln>
        </p:spPr>
      </p:pic>
    </p:spTree>
    <p:extLst>
      <p:ext uri="{BB962C8B-B14F-4D97-AF65-F5344CB8AC3E}">
        <p14:creationId xmlns:p14="http://schemas.microsoft.com/office/powerpoint/2010/main" val="3661005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5"/>
                                        </p:tgtEl>
                                        <p:attrNameLst>
                                          <p:attrName>style.visibility</p:attrName>
                                        </p:attrNameLst>
                                      </p:cBhvr>
                                      <p:to>
                                        <p:strVal val="visible"/>
                                      </p:to>
                                    </p:set>
                                    <p:animEffect transition="in" filter="fade">
                                      <p:cBhvr>
                                        <p:cTn id="7" dur="500"/>
                                        <p:tgtEl>
                                          <p:spTgt spid="2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13"/>
                                        </p:tgtEl>
                                        <p:attrNameLst>
                                          <p:attrName>style.visibility</p:attrName>
                                        </p:attrNameLst>
                                      </p:cBhvr>
                                      <p:to>
                                        <p:strVal val="visible"/>
                                      </p:to>
                                    </p:set>
                                    <p:animEffect transition="in" filter="fade">
                                      <p:cBhvr>
                                        <p:cTn id="12" dur="500"/>
                                        <p:tgtEl>
                                          <p:spTgt spid="213"/>
                                        </p:tgtEl>
                                      </p:cBhvr>
                                    </p:animEffect>
                                  </p:childTnLst>
                                </p:cTn>
                              </p:par>
                              <p:par>
                                <p:cTn id="13" presetID="10" presetClass="entr" presetSubtype="0" fill="hold" nodeType="withEffect">
                                  <p:stCondLst>
                                    <p:cond delay="0"/>
                                  </p:stCondLst>
                                  <p:childTnLst>
                                    <p:set>
                                      <p:cBhvr>
                                        <p:cTn id="14" dur="1" fill="hold">
                                          <p:stCondLst>
                                            <p:cond delay="0"/>
                                          </p:stCondLst>
                                        </p:cTn>
                                        <p:tgtEl>
                                          <p:spTgt spid="216"/>
                                        </p:tgtEl>
                                        <p:attrNameLst>
                                          <p:attrName>style.visibility</p:attrName>
                                        </p:attrNameLst>
                                      </p:cBhvr>
                                      <p:to>
                                        <p:strVal val="visible"/>
                                      </p:to>
                                    </p:set>
                                    <p:animEffect transition="in" filter="fade">
                                      <p:cBhvr>
                                        <p:cTn id="15" dur="500"/>
                                        <p:tgtEl>
                                          <p:spTgt spid="21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nodeType="clickEffect">
                                  <p:stCondLst>
                                    <p:cond delay="0"/>
                                  </p:stCondLst>
                                  <p:childTnLst>
                                    <p:animEffect transition="out" filter="fade">
                                      <p:cBhvr>
                                        <p:cTn id="19" dur="500"/>
                                        <p:tgtEl>
                                          <p:spTgt spid="216"/>
                                        </p:tgtEl>
                                      </p:cBhvr>
                                    </p:animEffect>
                                    <p:set>
                                      <p:cBhvr>
                                        <p:cTn id="20" dur="1" fill="hold">
                                          <p:stCondLst>
                                            <p:cond delay="500"/>
                                          </p:stCondLst>
                                        </p:cTn>
                                        <p:tgtEl>
                                          <p:spTgt spid="216"/>
                                        </p:tgtEl>
                                        <p:attrNameLst>
                                          <p:attrName>style.visibility</p:attrName>
                                        </p:attrNameLst>
                                      </p:cBhvr>
                                      <p:to>
                                        <p:strVal val="hidden"/>
                                      </p:to>
                                    </p:set>
                                  </p:childTnLst>
                                </p:cTn>
                              </p:par>
                              <p:par>
                                <p:cTn id="21" presetID="6" presetClass="emph" presetSubtype="0" fill="hold" nodeType="withEffect">
                                  <p:stCondLst>
                                    <p:cond delay="0"/>
                                  </p:stCondLst>
                                  <p:childTnLst>
                                    <p:animScale>
                                      <p:cBhvr>
                                        <p:cTn id="22" dur="2000" fill="hold"/>
                                        <p:tgtEl>
                                          <p:spTgt spid="213"/>
                                        </p:tgtEl>
                                      </p:cBhvr>
                                      <p:by x="150000" y="150000"/>
                                    </p:animScale>
                                  </p:childTnLst>
                                </p:cTn>
                              </p:par>
                            </p:childTnLst>
                          </p:cTn>
                        </p:par>
                        <p:par>
                          <p:cTn id="23" fill="hold">
                            <p:stCondLst>
                              <p:cond delay="2000"/>
                            </p:stCondLst>
                            <p:childTnLst>
                              <p:par>
                                <p:cTn id="24" presetID="10" presetClass="entr" presetSubtype="0" fill="hold" nodeType="afterEffect">
                                  <p:stCondLst>
                                    <p:cond delay="0"/>
                                  </p:stCondLst>
                                  <p:childTnLst>
                                    <p:set>
                                      <p:cBhvr>
                                        <p:cTn id="25" dur="1" fill="hold">
                                          <p:stCondLst>
                                            <p:cond delay="0"/>
                                          </p:stCondLst>
                                        </p:cTn>
                                        <p:tgtEl>
                                          <p:spTgt spid="217"/>
                                        </p:tgtEl>
                                        <p:attrNameLst>
                                          <p:attrName>style.visibility</p:attrName>
                                        </p:attrNameLst>
                                      </p:cBhvr>
                                      <p:to>
                                        <p:strVal val="visible"/>
                                      </p:to>
                                    </p:set>
                                    <p:animEffect transition="in" filter="fade">
                                      <p:cBhvr>
                                        <p:cTn id="26" dur="500"/>
                                        <p:tgtEl>
                                          <p:spTgt spid="217"/>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xit" presetSubtype="0" fill="hold" nodeType="clickEffect">
                                  <p:stCondLst>
                                    <p:cond delay="0"/>
                                  </p:stCondLst>
                                  <p:childTnLst>
                                    <p:animEffect transition="out" filter="fade">
                                      <p:cBhvr>
                                        <p:cTn id="30" dur="500"/>
                                        <p:tgtEl>
                                          <p:spTgt spid="217"/>
                                        </p:tgtEl>
                                      </p:cBhvr>
                                    </p:animEffect>
                                    <p:set>
                                      <p:cBhvr>
                                        <p:cTn id="31" dur="1" fill="hold">
                                          <p:stCondLst>
                                            <p:cond delay="500"/>
                                          </p:stCondLst>
                                        </p:cTn>
                                        <p:tgtEl>
                                          <p:spTgt spid="217"/>
                                        </p:tgtEl>
                                        <p:attrNameLst>
                                          <p:attrName>style.visibility</p:attrName>
                                        </p:attrNameLst>
                                      </p:cBhvr>
                                      <p:to>
                                        <p:strVal val="hidden"/>
                                      </p:to>
                                    </p:set>
                                  </p:childTnLst>
                                </p:cTn>
                              </p:par>
                              <p:par>
                                <p:cTn id="32" presetID="10" presetClass="exit" presetSubtype="0" fill="hold" nodeType="withEffect">
                                  <p:stCondLst>
                                    <p:cond delay="0"/>
                                  </p:stCondLst>
                                  <p:childTnLst>
                                    <p:animEffect transition="out" filter="fade">
                                      <p:cBhvr>
                                        <p:cTn id="33" dur="500"/>
                                        <p:tgtEl>
                                          <p:spTgt spid="213"/>
                                        </p:tgtEl>
                                      </p:cBhvr>
                                    </p:animEffect>
                                    <p:set>
                                      <p:cBhvr>
                                        <p:cTn id="34" dur="1" fill="hold">
                                          <p:stCondLst>
                                            <p:cond delay="499"/>
                                          </p:stCondLst>
                                        </p:cTn>
                                        <p:tgtEl>
                                          <p:spTgt spid="213"/>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218"/>
                                        </p:tgtEl>
                                        <p:attrNameLst>
                                          <p:attrName>style.visibility</p:attrName>
                                        </p:attrNameLst>
                                      </p:cBhvr>
                                      <p:to>
                                        <p:strVal val="visible"/>
                                      </p:to>
                                    </p:set>
                                    <p:animEffect transition="in" filter="fade">
                                      <p:cBhvr>
                                        <p:cTn id="39" dur="500"/>
                                        <p:tgtEl>
                                          <p:spTgt spid="218"/>
                                        </p:tgtEl>
                                      </p:cBhvr>
                                    </p:animEffect>
                                  </p:childTnLst>
                                </p:cTn>
                              </p:par>
                            </p:childTnLst>
                          </p:cTn>
                        </p:par>
                      </p:childTnLst>
                    </p:cTn>
                  </p:par>
                  <p:par>
                    <p:cTn id="40" fill="hold">
                      <p:stCondLst>
                        <p:cond delay="indefinite"/>
                      </p:stCondLst>
                      <p:childTnLst>
                        <p:par>
                          <p:cTn id="41" fill="hold">
                            <p:stCondLst>
                              <p:cond delay="0"/>
                            </p:stCondLst>
                            <p:childTnLst>
                              <p:par>
                                <p:cTn id="42" presetID="42" presetClass="path" presetSubtype="0" accel="50000" decel="50000" fill="hold" nodeType="clickEffect">
                                  <p:stCondLst>
                                    <p:cond delay="0"/>
                                  </p:stCondLst>
                                  <p:childTnLst>
                                    <p:animMotion origin="layout" path="M -3.95833E-6 -2.96296E-6 L 0.25664 -0.16736 " pathEditMode="relative" rAng="0" ptsTypes="AA">
                                      <p:cBhvr>
                                        <p:cTn id="43" dur="2000" fill="hold"/>
                                        <p:tgtEl>
                                          <p:spTgt spid="215"/>
                                        </p:tgtEl>
                                        <p:attrNameLst>
                                          <p:attrName>ppt_x</p:attrName>
                                          <p:attrName>ppt_y</p:attrName>
                                        </p:attrNameLst>
                                      </p:cBhvr>
                                      <p:rCtr x="12826" y="-8380"/>
                                    </p:animMotion>
                                  </p:childTnLst>
                                </p:cTn>
                              </p:par>
                              <p:par>
                                <p:cTn id="44" presetID="10" presetClass="entr" presetSubtype="0" fill="hold" nodeType="with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fade">
                                      <p:cBhvr>
                                        <p:cTn id="46" dur="500"/>
                                        <p:tgtEl>
                                          <p:spTgt spid="21"/>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222"/>
                                        </p:tgtEl>
                                        <p:attrNameLst>
                                          <p:attrName>style.visibility</p:attrName>
                                        </p:attrNameLst>
                                      </p:cBhvr>
                                      <p:to>
                                        <p:strVal val="visible"/>
                                      </p:to>
                                    </p:set>
                                    <p:animEffect transition="in" filter="fade">
                                      <p:cBhvr>
                                        <p:cTn id="51" dur="500"/>
                                        <p:tgtEl>
                                          <p:spTgt spid="222"/>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20"/>
                                        </p:tgtEl>
                                        <p:attrNameLst>
                                          <p:attrName>style.visibility</p:attrName>
                                        </p:attrNameLst>
                                      </p:cBhvr>
                                      <p:to>
                                        <p:strVal val="visible"/>
                                      </p:to>
                                    </p:set>
                                    <p:animEffect transition="in" filter="fade">
                                      <p:cBhvr>
                                        <p:cTn id="56" dur="500"/>
                                        <p:tgtEl>
                                          <p:spTgt spid="20"/>
                                        </p:tgtEl>
                                      </p:cBhvr>
                                    </p:animEffect>
                                  </p:childTnLst>
                                </p:cTn>
                              </p:par>
                              <p:par>
                                <p:cTn id="57" presetID="10" presetClass="entr" presetSubtype="0" fill="hold" nodeType="withEffect">
                                  <p:stCondLst>
                                    <p:cond delay="0"/>
                                  </p:stCondLst>
                                  <p:childTnLst>
                                    <p:set>
                                      <p:cBhvr>
                                        <p:cTn id="58" dur="1" fill="hold">
                                          <p:stCondLst>
                                            <p:cond delay="0"/>
                                          </p:stCondLst>
                                        </p:cTn>
                                        <p:tgtEl>
                                          <p:spTgt spid="2"/>
                                        </p:tgtEl>
                                        <p:attrNameLst>
                                          <p:attrName>style.visibility</p:attrName>
                                        </p:attrNameLst>
                                      </p:cBhvr>
                                      <p:to>
                                        <p:strVal val="visible"/>
                                      </p:to>
                                    </p:set>
                                    <p:animEffect transition="in" filter="fade">
                                      <p:cBhvr>
                                        <p:cTn id="59" dur="500"/>
                                        <p:tgtEl>
                                          <p:spTgt spid="2"/>
                                        </p:tgtEl>
                                      </p:cBhvr>
                                    </p:animEffect>
                                  </p:childTnLst>
                                </p:cTn>
                              </p:par>
                            </p:childTnLst>
                          </p:cTn>
                        </p:par>
                        <p:par>
                          <p:cTn id="60" fill="hold">
                            <p:stCondLst>
                              <p:cond delay="500"/>
                            </p:stCondLst>
                            <p:childTnLst>
                              <p:par>
                                <p:cTn id="61" presetID="37" presetClass="path" presetSubtype="0" accel="50000" decel="50000" fill="hold" nodeType="afterEffect">
                                  <p:stCondLst>
                                    <p:cond delay="0"/>
                                  </p:stCondLst>
                                  <p:childTnLst>
                                    <p:animMotion origin="layout" path="M -2.29167E-6 -0.00046 L 0.09427 0.08125 C 0.11393 0.09977 0.14349 0.11019 0.17461 0.11019 C 0.20977 0.11019 0.23815 0.09977 0.25781 0.08125 L 0.35274 -0.00046 " pathEditMode="relative" rAng="0" ptsTypes="AAAAA">
                                      <p:cBhvr>
                                        <p:cTn id="62" dur="2000" fill="hold"/>
                                        <p:tgtEl>
                                          <p:spTgt spid="2"/>
                                        </p:tgtEl>
                                        <p:attrNameLst>
                                          <p:attrName>ppt_x</p:attrName>
                                          <p:attrName>ppt_y</p:attrName>
                                        </p:attrNameLst>
                                      </p:cBhvr>
                                      <p:rCtr x="17630" y="5532"/>
                                    </p:animMotion>
                                  </p:childTnLst>
                                </p:cTn>
                              </p:par>
                              <p:par>
                                <p:cTn id="63" presetID="37" presetClass="path" presetSubtype="0" accel="50000" decel="50000" fill="hold" nodeType="withEffect">
                                  <p:stCondLst>
                                    <p:cond delay="0"/>
                                  </p:stCondLst>
                                  <p:childTnLst>
                                    <p:animMotion origin="layout" path="M 2.70833E-6 -2.59259E-6 L 0.0789 0.05255 C 0.09531 0.06435 0.12018 0.07107 0.14622 0.07107 C 0.17591 0.07107 0.19948 0.06435 0.21588 0.05255 L 0.29557 -2.59259E-6 " pathEditMode="relative" rAng="0" ptsTypes="AAAAA">
                                      <p:cBhvr>
                                        <p:cTn id="64" dur="2000" fill="hold"/>
                                        <p:tgtEl>
                                          <p:spTgt spid="20"/>
                                        </p:tgtEl>
                                        <p:attrNameLst>
                                          <p:attrName>ppt_x</p:attrName>
                                          <p:attrName>ppt_y</p:attrName>
                                        </p:attrNameLst>
                                      </p:cBhvr>
                                      <p:rCtr x="14779" y="3542"/>
                                    </p:animMotion>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nodeType="clickEffect">
                                  <p:stCondLst>
                                    <p:cond delay="0"/>
                                  </p:stCondLst>
                                  <p:childTnLst>
                                    <p:set>
                                      <p:cBhvr>
                                        <p:cTn id="68" dur="1" fill="hold">
                                          <p:stCondLst>
                                            <p:cond delay="0"/>
                                          </p:stCondLst>
                                        </p:cTn>
                                        <p:tgtEl>
                                          <p:spTgt spid="230"/>
                                        </p:tgtEl>
                                        <p:attrNameLst>
                                          <p:attrName>style.visibility</p:attrName>
                                        </p:attrNameLst>
                                      </p:cBhvr>
                                      <p:to>
                                        <p:strVal val="visible"/>
                                      </p:to>
                                    </p:set>
                                    <p:animEffect transition="in" filter="fade">
                                      <p:cBhvr>
                                        <p:cTn id="69" dur="500"/>
                                        <p:tgtEl>
                                          <p:spTgt spid="230"/>
                                        </p:tgtEl>
                                      </p:cBhvr>
                                    </p:animEffect>
                                  </p:childTnLst>
                                </p:cTn>
                              </p:par>
                            </p:childTnLst>
                          </p:cTn>
                        </p:par>
                        <p:par>
                          <p:cTn id="70" fill="hold">
                            <p:stCondLst>
                              <p:cond delay="500"/>
                            </p:stCondLst>
                            <p:childTnLst>
                              <p:par>
                                <p:cTn id="71" presetID="37" presetClass="path" presetSubtype="0" accel="50000" decel="50000" fill="hold" nodeType="afterEffect">
                                  <p:stCondLst>
                                    <p:cond delay="0"/>
                                  </p:stCondLst>
                                  <p:childTnLst>
                                    <p:animMotion origin="layout" path="M 3.75E-6 -0.00023 L 0.12252 0.03125 C 0.14856 0.03935 0.18502 0.04121 0.22708 0.03588 C 0.27148 0.03148 0.30859 0.01945 0.3332 0.00509 L 0.45221 -0.05648 " pathEditMode="relative" rAng="21360000" ptsTypes="AAAAA">
                                      <p:cBhvr>
                                        <p:cTn id="72" dur="2000" fill="hold"/>
                                        <p:tgtEl>
                                          <p:spTgt spid="230"/>
                                        </p:tgtEl>
                                        <p:attrNameLst>
                                          <p:attrName>ppt_x</p:attrName>
                                          <p:attrName>ppt_y</p:attrName>
                                        </p:attrNameLst>
                                      </p:cBhvr>
                                      <p:rCtr x="22734" y="394"/>
                                    </p:animMotion>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225"/>
                                        </p:tgtEl>
                                        <p:attrNameLst>
                                          <p:attrName>style.visibility</p:attrName>
                                        </p:attrNameLst>
                                      </p:cBhvr>
                                      <p:to>
                                        <p:strVal val="visible"/>
                                      </p:to>
                                    </p:set>
                                    <p:animEffect transition="in" filter="fade">
                                      <p:cBhvr>
                                        <p:cTn id="77" dur="500"/>
                                        <p:tgtEl>
                                          <p:spTgt spid="225"/>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nodeType="clickEffect">
                                  <p:stCondLst>
                                    <p:cond delay="0"/>
                                  </p:stCondLst>
                                  <p:childTnLst>
                                    <p:set>
                                      <p:cBhvr>
                                        <p:cTn id="81" dur="1" fill="hold">
                                          <p:stCondLst>
                                            <p:cond delay="0"/>
                                          </p:stCondLst>
                                        </p:cTn>
                                        <p:tgtEl>
                                          <p:spTgt spid="227"/>
                                        </p:tgtEl>
                                        <p:attrNameLst>
                                          <p:attrName>style.visibility</p:attrName>
                                        </p:attrNameLst>
                                      </p:cBhvr>
                                      <p:to>
                                        <p:strVal val="visible"/>
                                      </p:to>
                                    </p:set>
                                    <p:animEffect transition="in" filter="fade">
                                      <p:cBhvr>
                                        <p:cTn id="82" dur="500"/>
                                        <p:tgtEl>
                                          <p:spTgt spid="227"/>
                                        </p:tgtEl>
                                      </p:cBhvr>
                                    </p:animEffect>
                                  </p:childTnLst>
                                </p:cTn>
                              </p:par>
                              <p:par>
                                <p:cTn id="83" presetID="10" presetClass="entr" presetSubtype="0" fill="hold" nodeType="withEffect">
                                  <p:stCondLst>
                                    <p:cond delay="0"/>
                                  </p:stCondLst>
                                  <p:childTnLst>
                                    <p:set>
                                      <p:cBhvr>
                                        <p:cTn id="84" dur="1" fill="hold">
                                          <p:stCondLst>
                                            <p:cond delay="0"/>
                                          </p:stCondLst>
                                        </p:cTn>
                                        <p:tgtEl>
                                          <p:spTgt spid="226"/>
                                        </p:tgtEl>
                                        <p:attrNameLst>
                                          <p:attrName>style.visibility</p:attrName>
                                        </p:attrNameLst>
                                      </p:cBhvr>
                                      <p:to>
                                        <p:strVal val="visible"/>
                                      </p:to>
                                    </p:set>
                                    <p:animEffect transition="in" filter="fade">
                                      <p:cBhvr>
                                        <p:cTn id="85" dur="500"/>
                                        <p:tgtEl>
                                          <p:spTgt spid="226"/>
                                        </p:tgtEl>
                                      </p:cBhvr>
                                    </p:animEffect>
                                  </p:childTnLst>
                                </p:cTn>
                              </p:par>
                            </p:childTnLst>
                          </p:cTn>
                        </p:par>
                      </p:childTnLst>
                    </p:cTn>
                  </p:par>
                  <p:par>
                    <p:cTn id="86" fill="hold">
                      <p:stCondLst>
                        <p:cond delay="indefinite"/>
                      </p:stCondLst>
                      <p:childTnLst>
                        <p:par>
                          <p:cTn id="87" fill="hold">
                            <p:stCondLst>
                              <p:cond delay="0"/>
                            </p:stCondLst>
                            <p:childTnLst>
                              <p:par>
                                <p:cTn id="88" presetID="26" presetClass="emph" presetSubtype="0" repeatCount="2000" fill="hold" nodeType="clickEffect">
                                  <p:stCondLst>
                                    <p:cond delay="0"/>
                                  </p:stCondLst>
                                  <p:childTnLst>
                                    <p:animEffect transition="out" filter="fade">
                                      <p:cBhvr>
                                        <p:cTn id="89" dur="500" tmFilter="0, 0; .2, .5; .8, .5; 1, 0"/>
                                        <p:tgtEl>
                                          <p:spTgt spid="230"/>
                                        </p:tgtEl>
                                      </p:cBhvr>
                                    </p:animEffect>
                                    <p:animScale>
                                      <p:cBhvr>
                                        <p:cTn id="90" dur="250" autoRev="1" fill="hold"/>
                                        <p:tgtEl>
                                          <p:spTgt spid="230"/>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Level 3">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ER_CopyrightProject_Version11_2019-01-28" id="{D64D2BF0-90A8-DF40-B829-9C96E4770349}" vid="{16964AC1-EF38-134A-A4A4-FB428F678D40}"/>
    </a:ext>
  </a:extLst>
</a:theme>
</file>

<file path=ppt/theme/theme2.xml><?xml version="1.0" encoding="utf-8"?>
<a:theme xmlns:a="http://schemas.openxmlformats.org/drawingml/2006/main" name="Level 1">
  <a:themeElements>
    <a:clrScheme name="Custom 1">
      <a:dk1>
        <a:srgbClr val="75707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ER_CopyrightProject_Version11_2019-01-28" id="{D64D2BF0-90A8-DF40-B829-9C96E4770349}" vid="{4C67CBCE-DFDA-6745-9959-BC713BE9E948}"/>
    </a:ext>
  </a:extLst>
</a:theme>
</file>

<file path=ppt/theme/theme3.xml><?xml version="1.0" encoding="utf-8"?>
<a:theme xmlns:a="http://schemas.openxmlformats.org/drawingml/2006/main" name="Level 2">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ER_CopyrightProject_Version11_2019-01-28" id="{D64D2BF0-90A8-DF40-B829-9C96E4770349}" vid="{8B9FDB8F-EBBA-1E4D-9B03-02A803C87649}"/>
    </a:ext>
  </a:extLst>
</a:theme>
</file>

<file path=ppt/theme/theme4.xml><?xml version="1.0" encoding="utf-8"?>
<a:theme xmlns:a="http://schemas.openxmlformats.org/drawingml/2006/main" name="1_Level 3">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ER_CopyrightProject_Version11_2019-01-28" id="{D64D2BF0-90A8-DF40-B829-9C96E4770349}" vid="{16964AC1-EF38-134A-A4A4-FB428F678D40}"/>
    </a:ext>
  </a:extLst>
</a:theme>
</file>

<file path=ppt/theme/theme5.xml><?xml version="1.0" encoding="utf-8"?>
<a:theme xmlns:a="http://schemas.openxmlformats.org/drawingml/2006/main" name="Level 4">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ER_CopyrightProject_Version11_2019-01-28" id="{D64D2BF0-90A8-DF40-B829-9C96E4770349}" vid="{8282F2B2-FEA9-564A-B27D-208CC4779EB1}"/>
    </a:ext>
  </a:extLst>
</a:theme>
</file>

<file path=ppt/theme/theme6.xml><?xml version="1.0" encoding="utf-8"?>
<a:theme xmlns:a="http://schemas.openxmlformats.org/drawingml/2006/main" name="Level 5">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ER_CopyrightProject_Version11_2019-01-28" id="{D64D2BF0-90A8-DF40-B829-9C96E4770349}" vid="{DE6CFC58-F008-0C44-9AE6-C329ED73EC6D}"/>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OER_CopyrightProject_Version12_2019-06-28</Template>
  <TotalTime>2681</TotalTime>
  <Words>2643</Words>
  <Application>Microsoft Office PowerPoint</Application>
  <PresentationFormat>Widescreen</PresentationFormat>
  <Paragraphs>155</Paragraphs>
  <Slides>23</Slides>
  <Notes>16</Notes>
  <HiddenSlides>0</HiddenSlides>
  <MMClips>0</MMClips>
  <ScaleCrop>false</ScaleCrop>
  <HeadingPairs>
    <vt:vector size="6" baseType="variant">
      <vt:variant>
        <vt:lpstr>Fonts Used</vt:lpstr>
      </vt:variant>
      <vt:variant>
        <vt:i4>4</vt:i4>
      </vt:variant>
      <vt:variant>
        <vt:lpstr>Theme</vt:lpstr>
      </vt:variant>
      <vt:variant>
        <vt:i4>6</vt:i4>
      </vt:variant>
      <vt:variant>
        <vt:lpstr>Slide Titles</vt:lpstr>
      </vt:variant>
      <vt:variant>
        <vt:i4>23</vt:i4>
      </vt:variant>
    </vt:vector>
  </HeadingPairs>
  <TitlesOfParts>
    <vt:vector size="33" baseType="lpstr">
      <vt:lpstr>Arial</vt:lpstr>
      <vt:lpstr>Calibri</vt:lpstr>
      <vt:lpstr>Dosis Medium</vt:lpstr>
      <vt:lpstr>Garamond</vt:lpstr>
      <vt:lpstr>Level 3</vt:lpstr>
      <vt:lpstr>Level 1</vt:lpstr>
      <vt:lpstr>Level 2</vt:lpstr>
      <vt:lpstr>1_Level 3</vt:lpstr>
      <vt:lpstr>Level 4</vt:lpstr>
      <vt:lpstr>Level 5</vt:lpstr>
      <vt:lpstr>Le droit d’auteur  dans le contexte M-12</vt:lpstr>
      <vt:lpstr>L'ANXIÉTÉ LIÉE AU DROIT  D'AUTEUR EN CLASSE </vt:lpstr>
      <vt:lpstr>CONSEIL DES MINISTRES DE L’ÉDUCATION DU CANADA</vt:lpstr>
      <vt:lpstr>CMEC ET LE DROIT D’AUTEUR</vt:lpstr>
      <vt:lpstr>LES RESSOURCES DU CMEC</vt:lpstr>
      <vt:lpstr>L’UTILISATION ÉQUITABLE</vt:lpstr>
      <vt:lpstr>L’UTILISATION ÉQUITABLE EN SALLE DE CLASSE</vt:lpstr>
      <vt:lpstr>ASSURANCE FACE AU  DROIT D’AUTEUR </vt:lpstr>
      <vt:lpstr>LA LISTE DE CONFORMITÉ AU DROIT D’AUTEUR</vt:lpstr>
      <vt:lpstr>PRÊT·E À ENSEIGNER</vt:lpstr>
      <vt:lpstr>OBJECTIFS D’APPRENTISSAGE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Mireille Smith</cp:lastModifiedBy>
  <cp:revision>187</cp:revision>
  <dcterms:created xsi:type="dcterms:W3CDTF">2019-10-03T17:13:49Z</dcterms:created>
  <dcterms:modified xsi:type="dcterms:W3CDTF">2025-03-10T20:16:31Z</dcterms:modified>
</cp:coreProperties>
</file>