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27"/>
  </p:notesMasterIdLst>
  <p:handoutMasterIdLst>
    <p:handoutMasterId r:id="rId28"/>
  </p:handoutMasterIdLst>
  <p:sldIdLst>
    <p:sldId id="369" r:id="rId6"/>
    <p:sldId id="364" r:id="rId7"/>
    <p:sldId id="258" r:id="rId8"/>
    <p:sldId id="365" r:id="rId9"/>
    <p:sldId id="260" r:id="rId10"/>
    <p:sldId id="366" r:id="rId11"/>
    <p:sldId id="262" r:id="rId12"/>
    <p:sldId id="367" r:id="rId13"/>
    <p:sldId id="264" r:id="rId14"/>
    <p:sldId id="368" r:id="rId15"/>
    <p:sldId id="266" r:id="rId16"/>
    <p:sldId id="267" r:id="rId17"/>
    <p:sldId id="370" r:id="rId18"/>
    <p:sldId id="269" r:id="rId19"/>
    <p:sldId id="270" r:id="rId20"/>
    <p:sldId id="271" r:id="rId21"/>
    <p:sldId id="272" r:id="rId22"/>
    <p:sldId id="273" r:id="rId23"/>
    <p:sldId id="274" r:id="rId24"/>
    <p:sldId id="371" r:id="rId25"/>
    <p:sldId id="35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D6B"/>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79913" autoAdjust="0"/>
  </p:normalViewPr>
  <p:slideViewPr>
    <p:cSldViewPr snapToGrid="0" snapToObjects="1">
      <p:cViewPr varScale="1">
        <p:scale>
          <a:sx n="51" d="100"/>
          <a:sy n="51" d="100"/>
        </p:scale>
        <p:origin x="496" y="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2023/08/14</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Bonjour et bienvenue au module d'enseignement sur l'ouverture au droit d'auteur de l'Université de l'Alberta qui porte sur le droit d'auteur dans le contexte de la maternelle à la douzième année.</a:t>
            </a:r>
            <a:endParaRPr lang="fr-FR" sz="1200" dirty="0" smtClean="0">
              <a:solidFill>
                <a:srgbClr val="000000"/>
              </a:solidFill>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24560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0"/>
              </a:spcBef>
              <a:spcAft>
                <a:spcPts val="0"/>
              </a:spcAft>
              <a:buClr>
                <a:schemeClr val="dk1"/>
              </a:buClr>
              <a:buSzPts val="1100"/>
              <a:buFont typeface="Arial"/>
              <a:buNone/>
            </a:pPr>
            <a:r>
              <a:rPr lang="fr-FR" sz="1800" dirty="0" smtClean="0"/>
              <a:t>La première cloche sonne, et Taylor se rend en classe, </a:t>
            </a:r>
            <a:r>
              <a:rPr lang="fr-FR" sz="1800" dirty="0" err="1" smtClean="0"/>
              <a:t>prêt·e</a:t>
            </a:r>
            <a:r>
              <a:rPr lang="fr-FR" sz="1800" dirty="0" smtClean="0"/>
              <a:t> à commencer une nouvelle semaine d'enseignement. Taylor se sent que, bien qu'iel n'ait pas "CMEC" sous les yeux, iel peut toujours consulter les ressources du CMEC en matière de droit d'auteur et d'utilisation équitable si iel a une question.</a:t>
            </a:r>
            <a:endParaRPr sz="1800" dirty="0"/>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800" dirty="0" err="1"/>
              <a:t>Vous</a:t>
            </a:r>
            <a:r>
              <a:rPr lang="en-CA" sz="1800" dirty="0"/>
              <a:t> </a:t>
            </a:r>
            <a:r>
              <a:rPr lang="en-CA" sz="1800" dirty="0" err="1"/>
              <a:t>devriez</a:t>
            </a:r>
            <a:r>
              <a:rPr lang="en-CA" sz="1800" dirty="0"/>
              <a:t> </a:t>
            </a:r>
            <a:r>
              <a:rPr lang="en-CA" sz="1800" dirty="0" err="1"/>
              <a:t>maintenant</a:t>
            </a:r>
            <a:r>
              <a:rPr lang="en-CA" sz="1800" dirty="0"/>
              <a:t> </a:t>
            </a:r>
            <a:r>
              <a:rPr lang="en-CA" sz="1800" dirty="0" err="1"/>
              <a:t>être</a:t>
            </a:r>
            <a:r>
              <a:rPr lang="en-CA" sz="1800" dirty="0"/>
              <a:t> </a:t>
            </a:r>
            <a:r>
              <a:rPr lang="en-CA" sz="1800" dirty="0" err="1"/>
              <a:t>en</a:t>
            </a:r>
            <a:r>
              <a:rPr lang="en-CA" sz="1800" dirty="0"/>
              <a:t> </a:t>
            </a:r>
            <a:r>
              <a:rPr lang="en-CA" sz="1800" dirty="0" err="1"/>
              <a:t>mesure</a:t>
            </a:r>
            <a:r>
              <a:rPr lang="en-CA" sz="1800" dirty="0"/>
              <a:t> </a:t>
            </a:r>
            <a:r>
              <a:rPr lang="en-CA" sz="1800" dirty="0" smtClean="0"/>
              <a:t>de :</a:t>
            </a:r>
            <a:endParaRPr sz="1800" dirty="0"/>
          </a:p>
          <a:p>
            <a:pPr marL="457200" lvl="0" indent="-342900" algn="l" rtl="0">
              <a:lnSpc>
                <a:spcPct val="115000"/>
              </a:lnSpc>
              <a:spcBef>
                <a:spcPts val="1200"/>
              </a:spcBef>
              <a:spcAft>
                <a:spcPts val="0"/>
              </a:spcAft>
              <a:buClr>
                <a:schemeClr val="dk1"/>
              </a:buClr>
              <a:buSzPts val="1800"/>
              <a:buFont typeface="Calibri"/>
              <a:buChar char="●"/>
            </a:pPr>
            <a:r>
              <a:rPr lang="en-CA" sz="1800" dirty="0" err="1"/>
              <a:t>Décrire</a:t>
            </a:r>
            <a:r>
              <a:rPr lang="en-CA" sz="1800" dirty="0"/>
              <a:t> le </a:t>
            </a:r>
            <a:r>
              <a:rPr lang="en-CA" sz="1800" dirty="0" err="1"/>
              <a:t>rôle</a:t>
            </a:r>
            <a:r>
              <a:rPr lang="en-CA" sz="1800" dirty="0"/>
              <a:t> que </a:t>
            </a:r>
            <a:r>
              <a:rPr lang="en-CA" sz="1800" dirty="0" err="1"/>
              <a:t>joue</a:t>
            </a:r>
            <a:r>
              <a:rPr lang="en-CA" sz="1800" dirty="0"/>
              <a:t> le CMEC, le </a:t>
            </a:r>
            <a:r>
              <a:rPr lang="en-CA" sz="1800" dirty="0" err="1"/>
              <a:t>Conseil</a:t>
            </a:r>
            <a:r>
              <a:rPr lang="en-CA" sz="1800" dirty="0"/>
              <a:t> des </a:t>
            </a:r>
            <a:r>
              <a:rPr lang="en-CA" sz="1800" dirty="0" err="1"/>
              <a:t>ministres</a:t>
            </a:r>
            <a:r>
              <a:rPr lang="en-CA" sz="1800" dirty="0"/>
              <a:t> de </a:t>
            </a:r>
            <a:r>
              <a:rPr lang="en-CA" sz="1800" dirty="0" err="1"/>
              <a:t>l'éducation</a:t>
            </a:r>
            <a:r>
              <a:rPr lang="en-CA" sz="1800" dirty="0"/>
              <a:t> du Canada, </a:t>
            </a:r>
            <a:r>
              <a:rPr lang="en-CA" sz="1800" dirty="0" err="1"/>
              <a:t>en</a:t>
            </a:r>
            <a:r>
              <a:rPr lang="en-CA" sz="1800" dirty="0"/>
              <a:t> </a:t>
            </a:r>
            <a:r>
              <a:rPr lang="en-CA" sz="1800" dirty="0" err="1"/>
              <a:t>ce</a:t>
            </a:r>
            <a:r>
              <a:rPr lang="en-CA" sz="1800" dirty="0"/>
              <a:t> qui </a:t>
            </a:r>
            <a:r>
              <a:rPr lang="en-CA" sz="1800" dirty="0" err="1"/>
              <a:t>concerne</a:t>
            </a:r>
            <a:r>
              <a:rPr lang="en-CA" sz="1800" dirty="0"/>
              <a:t> le droit </a:t>
            </a:r>
            <a:r>
              <a:rPr lang="en-CA" sz="1800" dirty="0" err="1"/>
              <a:t>d'auteur</a:t>
            </a:r>
            <a:r>
              <a:rPr lang="en-CA" sz="1800" dirty="0"/>
              <a:t> et les </a:t>
            </a:r>
            <a:r>
              <a:rPr lang="en-CA" sz="1800" dirty="0" err="1" smtClean="0"/>
              <a:t>écoles</a:t>
            </a:r>
            <a:endParaRPr sz="1800" dirty="0"/>
          </a:p>
          <a:p>
            <a:pPr marL="457200" lvl="0" indent="-342900" algn="l" rtl="0">
              <a:lnSpc>
                <a:spcPct val="115000"/>
              </a:lnSpc>
              <a:spcBef>
                <a:spcPts val="0"/>
              </a:spcBef>
              <a:spcAft>
                <a:spcPts val="0"/>
              </a:spcAft>
              <a:buClr>
                <a:schemeClr val="dk1"/>
              </a:buClr>
              <a:buSzPts val="1800"/>
              <a:buFont typeface="Calibri"/>
              <a:buChar char="●"/>
            </a:pPr>
            <a:r>
              <a:rPr lang="en-CA" sz="1800" dirty="0"/>
              <a:t>Identifier les </a:t>
            </a:r>
            <a:r>
              <a:rPr lang="en-CA" sz="1800" dirty="0" err="1"/>
              <a:t>ressources</a:t>
            </a:r>
            <a:r>
              <a:rPr lang="en-CA" sz="1800" dirty="0"/>
              <a:t> du CMEC pour les </a:t>
            </a:r>
            <a:r>
              <a:rPr lang="en-CA" sz="1800" dirty="0" err="1"/>
              <a:t>enseignants</a:t>
            </a:r>
            <a:r>
              <a:rPr lang="en-CA" sz="1800" dirty="0"/>
              <a:t> qui </a:t>
            </a:r>
            <a:r>
              <a:rPr lang="en-CA" sz="1800" dirty="0" err="1"/>
              <a:t>fournissent</a:t>
            </a:r>
            <a:r>
              <a:rPr lang="en-CA" sz="1800" dirty="0"/>
              <a:t> des </a:t>
            </a:r>
            <a:r>
              <a:rPr lang="en-CA" sz="1800" dirty="0" err="1"/>
              <a:t>conseils</a:t>
            </a:r>
            <a:r>
              <a:rPr lang="en-CA" sz="1800" dirty="0"/>
              <a:t> sur </a:t>
            </a:r>
            <a:r>
              <a:rPr lang="en-CA" sz="1800" dirty="0" err="1"/>
              <a:t>l'utilisation</a:t>
            </a:r>
            <a:r>
              <a:rPr lang="en-CA" sz="1800" dirty="0"/>
              <a:t> de </a:t>
            </a:r>
            <a:r>
              <a:rPr lang="en-CA" sz="1800" dirty="0" err="1"/>
              <a:t>matériel</a:t>
            </a:r>
            <a:r>
              <a:rPr lang="en-CA" sz="1800" dirty="0"/>
              <a:t> protégé par le droit </a:t>
            </a:r>
            <a:r>
              <a:rPr lang="en-CA" sz="1800" dirty="0" err="1"/>
              <a:t>d'auteur</a:t>
            </a:r>
            <a:r>
              <a:rPr lang="en-CA" sz="1800" dirty="0"/>
              <a:t> à </a:t>
            </a:r>
            <a:r>
              <a:rPr lang="en-CA" sz="1800" dirty="0" err="1" smtClean="0"/>
              <a:t>l'école</a:t>
            </a:r>
            <a:endParaRPr sz="1800" dirty="0"/>
          </a:p>
          <a:p>
            <a:pPr marL="457200" lvl="0" indent="-342900" algn="l" rtl="0">
              <a:lnSpc>
                <a:spcPct val="115000"/>
              </a:lnSpc>
              <a:spcBef>
                <a:spcPts val="0"/>
              </a:spcBef>
              <a:spcAft>
                <a:spcPts val="0"/>
              </a:spcAft>
              <a:buClr>
                <a:schemeClr val="dk1"/>
              </a:buClr>
              <a:buSzPts val="1800"/>
              <a:buFont typeface="Calibri"/>
              <a:buChar char="●"/>
            </a:pPr>
            <a:r>
              <a:rPr lang="en-CA" sz="1800" dirty="0" err="1" smtClean="0"/>
              <a:t>Reconnaître</a:t>
            </a:r>
            <a:r>
              <a:rPr lang="en-CA" sz="1800" dirty="0" smtClean="0"/>
              <a:t> </a:t>
            </a:r>
            <a:r>
              <a:rPr lang="en-CA" sz="1800" dirty="0"/>
              <a:t>que les divisions, </a:t>
            </a:r>
            <a:r>
              <a:rPr lang="en-CA" sz="1800" dirty="0" err="1"/>
              <a:t>conseils</a:t>
            </a:r>
            <a:r>
              <a:rPr lang="en-CA" sz="1800" dirty="0"/>
              <a:t> et districts </a:t>
            </a:r>
            <a:r>
              <a:rPr lang="en-CA" sz="1800" dirty="0" err="1"/>
              <a:t>scolaires</a:t>
            </a:r>
            <a:r>
              <a:rPr lang="en-CA" sz="1800" dirty="0"/>
              <a:t> </a:t>
            </a:r>
            <a:r>
              <a:rPr lang="en-CA" sz="1800" dirty="0" err="1"/>
              <a:t>peuvent</a:t>
            </a:r>
            <a:r>
              <a:rPr lang="en-CA" sz="1800" dirty="0"/>
              <a:t> </a:t>
            </a:r>
            <a:r>
              <a:rPr lang="en-CA" sz="1800" dirty="0" err="1"/>
              <a:t>avoir</a:t>
            </a:r>
            <a:r>
              <a:rPr lang="en-CA" sz="1800" dirty="0"/>
              <a:t> </a:t>
            </a:r>
            <a:r>
              <a:rPr lang="en-CA" sz="1800" dirty="0" err="1"/>
              <a:t>leurs</a:t>
            </a:r>
            <a:r>
              <a:rPr lang="en-CA" sz="1800" dirty="0"/>
              <a:t> </a:t>
            </a:r>
            <a:r>
              <a:rPr lang="en-CA" sz="1800" dirty="0" err="1"/>
              <a:t>propres</a:t>
            </a:r>
            <a:r>
              <a:rPr lang="en-CA" sz="1800" dirty="0"/>
              <a:t> directives plus </a:t>
            </a:r>
            <a:r>
              <a:rPr lang="en-CA" sz="1800" dirty="0" err="1"/>
              <a:t>restrictives</a:t>
            </a:r>
            <a:r>
              <a:rPr lang="en-CA" sz="1800" dirty="0"/>
              <a:t> </a:t>
            </a:r>
            <a:r>
              <a:rPr lang="en-CA" sz="1800" dirty="0" err="1"/>
              <a:t>en</a:t>
            </a:r>
            <a:r>
              <a:rPr lang="en-CA" sz="1800" dirty="0"/>
              <a:t> </a:t>
            </a:r>
            <a:r>
              <a:rPr lang="en-CA" sz="1800" dirty="0" err="1"/>
              <a:t>matière</a:t>
            </a:r>
            <a:r>
              <a:rPr lang="en-CA" sz="1800" dirty="0"/>
              <a:t> de droits </a:t>
            </a:r>
            <a:r>
              <a:rPr lang="en-CA" sz="1800" dirty="0" err="1" smtClean="0"/>
              <a:t>d'auteur</a:t>
            </a:r>
            <a:endParaRPr sz="1800" dirty="0"/>
          </a:p>
        </p:txBody>
      </p:sp>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lvl="0" indent="-12700" algn="l" rtl="0">
              <a:lnSpc>
                <a:spcPct val="115000"/>
              </a:lnSpc>
              <a:spcBef>
                <a:spcPts val="1200"/>
              </a:spcBef>
              <a:spcAft>
                <a:spcPts val="0"/>
              </a:spcAft>
              <a:buClr>
                <a:schemeClr val="dk1"/>
              </a:buClr>
              <a:buSzPts val="1100"/>
              <a:buFont typeface="Arial"/>
              <a:buNone/>
            </a:pPr>
            <a:r>
              <a:rPr lang="en-CA" sz="1800"/>
              <a:t>C’était le module d'enseignement sur l'ouverture au droit d'auteur de l'Université de l'Alberta qui porte sur le droit d'auteur dans le contexte de la maternelle à la douzième année. Nous vous remercions de votre attention.</a:t>
            </a:r>
            <a:endParaRPr sz="1800"/>
          </a:p>
        </p:txBody>
      </p:sp>
      <p:sp>
        <p:nvSpPr>
          <p:cNvPr id="255" name="Google Shape;2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198029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48607a81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448607a81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g2448607a81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48607a81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448607a81d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g2448607a81d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48607a81d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448607a81d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g2448607a81d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800" dirty="0" smtClean="0"/>
              <a:t>Taylor vient de commencer son nouveau travail comme personnel enseignant à l'école primaire David </a:t>
            </a:r>
            <a:r>
              <a:rPr lang="fr-FR" sz="1800" dirty="0" err="1" smtClean="0"/>
              <a:t>Vaver</a:t>
            </a:r>
            <a:r>
              <a:rPr lang="fr-FR" sz="1800" dirty="0" smtClean="0"/>
              <a:t>. Les premières semaines, passées à apprendre à connaître ses élèves, ont été bien remplies, mais iel en a tiré un grand plaisir. Par contre, cette fin de semaine, Taylor a un peu d’anxiété. Alors qu'iel préparait ses leçons pour la semaine, iel a remarqué une ressource sur Internet qui contenait une phrase particulièrement longue et confuse sur l'application à l'école de la loi sur le droit d'auteur. En repensant à ce qu'iel a appris à l'université, Taylor s'est souvenue de "CMEC ?".</a:t>
            </a:r>
          </a:p>
        </p:txBody>
      </p:sp>
      <p:sp>
        <p:nvSpPr>
          <p:cNvPr id="63" name="Google Shape;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a:t>Pas "</a:t>
            </a:r>
            <a:r>
              <a:rPr lang="en-CA" sz="1800" dirty="0" err="1"/>
              <a:t>Mec</a:t>
            </a:r>
            <a:r>
              <a:rPr lang="en-CA" sz="1800" dirty="0"/>
              <a:t> la </a:t>
            </a:r>
            <a:r>
              <a:rPr lang="en-CA" sz="1800" dirty="0" err="1"/>
              <a:t>personne</a:t>
            </a:r>
            <a:r>
              <a:rPr lang="en-CA" sz="1800" dirty="0"/>
              <a:t>", </a:t>
            </a:r>
            <a:r>
              <a:rPr lang="en-CA" sz="1800" dirty="0" err="1"/>
              <a:t>mais</a:t>
            </a:r>
            <a:r>
              <a:rPr lang="en-CA" sz="1800" dirty="0"/>
              <a:t> le CMEC : le </a:t>
            </a:r>
            <a:r>
              <a:rPr lang="en-CA" sz="1800" dirty="0" err="1"/>
              <a:t>Conseil</a:t>
            </a:r>
            <a:r>
              <a:rPr lang="en-CA" sz="1800" dirty="0"/>
              <a:t> des </a:t>
            </a:r>
            <a:r>
              <a:rPr lang="en-CA" sz="1800" dirty="0" err="1"/>
              <a:t>ministres</a:t>
            </a:r>
            <a:r>
              <a:rPr lang="en-CA" sz="1800" dirty="0"/>
              <a:t> de </a:t>
            </a:r>
            <a:r>
              <a:rPr lang="en-CA" sz="1800" dirty="0" err="1"/>
              <a:t>l'éducation</a:t>
            </a:r>
            <a:r>
              <a:rPr lang="en-CA" sz="1800" dirty="0"/>
              <a:t> du Canada. </a:t>
            </a:r>
            <a:r>
              <a:rPr lang="en-CA" sz="1800" dirty="0" smtClean="0"/>
              <a:t>Le </a:t>
            </a:r>
            <a:r>
              <a:rPr lang="en-CA" sz="1800" dirty="0"/>
              <a:t>CMEC </a:t>
            </a:r>
            <a:r>
              <a:rPr lang="en-CA" sz="1800" dirty="0" err="1"/>
              <a:t>est</a:t>
            </a:r>
            <a:r>
              <a:rPr lang="en-CA" sz="1800" dirty="0"/>
              <a:t> un </a:t>
            </a:r>
            <a:r>
              <a:rPr lang="en-CA" sz="1800" dirty="0" err="1"/>
              <a:t>organisme</a:t>
            </a:r>
            <a:r>
              <a:rPr lang="en-CA" sz="1800" dirty="0"/>
              <a:t> </a:t>
            </a:r>
            <a:r>
              <a:rPr lang="en-CA" sz="1800" dirty="0" err="1"/>
              <a:t>intergouvernemental</a:t>
            </a:r>
            <a:r>
              <a:rPr lang="en-CA" sz="1800" dirty="0"/>
              <a:t> </a:t>
            </a:r>
            <a:r>
              <a:rPr lang="en-CA" sz="1800" dirty="0" err="1"/>
              <a:t>composé</a:t>
            </a:r>
            <a:r>
              <a:rPr lang="en-CA" sz="1800" dirty="0"/>
              <a:t> des </a:t>
            </a:r>
            <a:r>
              <a:rPr lang="en-CA" sz="1800" dirty="0" err="1"/>
              <a:t>ministres</a:t>
            </a:r>
            <a:r>
              <a:rPr lang="en-CA" sz="1800" dirty="0"/>
              <a:t> de </a:t>
            </a:r>
            <a:r>
              <a:rPr lang="en-CA" sz="1800" dirty="0" err="1"/>
              <a:t>l'éducation</a:t>
            </a:r>
            <a:r>
              <a:rPr lang="en-CA" sz="1800" dirty="0"/>
              <a:t> de </a:t>
            </a:r>
            <a:r>
              <a:rPr lang="en-CA" sz="1800" dirty="0" err="1"/>
              <a:t>toutes</a:t>
            </a:r>
            <a:r>
              <a:rPr lang="en-CA" sz="1800" dirty="0"/>
              <a:t> les provinces et de </a:t>
            </a:r>
            <a:r>
              <a:rPr lang="en-CA" sz="1800" dirty="0" err="1"/>
              <a:t>tous</a:t>
            </a:r>
            <a:r>
              <a:rPr lang="en-CA" sz="1800" dirty="0"/>
              <a:t> les </a:t>
            </a:r>
            <a:r>
              <a:rPr lang="en-CA" sz="1800" dirty="0" err="1"/>
              <a:t>territoires</a:t>
            </a:r>
            <a:r>
              <a:rPr lang="en-CA" sz="1800" dirty="0"/>
              <a:t>. Il </a:t>
            </a:r>
            <a:r>
              <a:rPr lang="en-CA" sz="1800" dirty="0" err="1"/>
              <a:t>travaille</a:t>
            </a:r>
            <a:r>
              <a:rPr lang="en-CA" sz="1800" dirty="0"/>
              <a:t> sur </a:t>
            </a:r>
            <a:r>
              <a:rPr lang="en-CA" sz="1800" dirty="0" err="1"/>
              <a:t>diverses</a:t>
            </a:r>
            <a:r>
              <a:rPr lang="en-CA" sz="1800" dirty="0"/>
              <a:t> questions relatives à </a:t>
            </a:r>
            <a:r>
              <a:rPr lang="en-CA" sz="1800" dirty="0" err="1"/>
              <a:t>l'éducation</a:t>
            </a:r>
            <a:r>
              <a:rPr lang="en-CA" sz="1800" dirty="0"/>
              <a:t>, y </a:t>
            </a:r>
            <a:r>
              <a:rPr lang="en-CA" sz="1800" dirty="0" err="1"/>
              <a:t>compris</a:t>
            </a:r>
            <a:r>
              <a:rPr lang="en-CA" sz="1800" dirty="0"/>
              <a:t> le droit </a:t>
            </a:r>
            <a:r>
              <a:rPr lang="en-CA" sz="1800" dirty="0" err="1"/>
              <a:t>d'auteur</a:t>
            </a:r>
            <a:r>
              <a:rPr lang="en-CA" sz="1800" dirty="0"/>
              <a:t>. Le </a:t>
            </a:r>
            <a:r>
              <a:rPr lang="en-CA" sz="1800" dirty="0" err="1"/>
              <a:t>principe</a:t>
            </a:r>
            <a:r>
              <a:rPr lang="en-CA" sz="1800" dirty="0"/>
              <a:t> </a:t>
            </a:r>
            <a:r>
              <a:rPr lang="en-CA" sz="1800" dirty="0" err="1"/>
              <a:t>directeur</a:t>
            </a:r>
            <a:r>
              <a:rPr lang="en-CA" sz="1800" dirty="0"/>
              <a:t> du CMEC </a:t>
            </a:r>
            <a:r>
              <a:rPr lang="en-CA" sz="1800" dirty="0" err="1"/>
              <a:t>en</a:t>
            </a:r>
            <a:r>
              <a:rPr lang="en-CA" sz="1800" dirty="0"/>
              <a:t> </a:t>
            </a:r>
            <a:r>
              <a:rPr lang="en-CA" sz="1800" dirty="0" err="1"/>
              <a:t>matière</a:t>
            </a:r>
            <a:r>
              <a:rPr lang="en-CA" sz="1800" dirty="0"/>
              <a:t> de droits </a:t>
            </a:r>
            <a:r>
              <a:rPr lang="en-CA" sz="1800" dirty="0" err="1"/>
              <a:t>d'auteur</a:t>
            </a:r>
            <a:r>
              <a:rPr lang="en-CA" sz="1800" dirty="0"/>
              <a:t> </a:t>
            </a:r>
            <a:r>
              <a:rPr lang="en-CA" sz="1800" dirty="0" err="1"/>
              <a:t>est</a:t>
            </a:r>
            <a:r>
              <a:rPr lang="en-CA" sz="1800" dirty="0"/>
              <a:t> que les droits des </a:t>
            </a:r>
            <a:r>
              <a:rPr lang="en-CA" sz="1800" dirty="0" err="1"/>
              <a:t>créateurs</a:t>
            </a:r>
            <a:r>
              <a:rPr lang="en-CA" sz="1800" dirty="0"/>
              <a:t> </a:t>
            </a:r>
            <a:r>
              <a:rPr lang="en-CA" sz="1800" dirty="0" err="1"/>
              <a:t>doivent</a:t>
            </a:r>
            <a:r>
              <a:rPr lang="en-CA" sz="1800" dirty="0"/>
              <a:t> </a:t>
            </a:r>
            <a:r>
              <a:rPr lang="en-CA" sz="1800" dirty="0" err="1"/>
              <a:t>être</a:t>
            </a:r>
            <a:r>
              <a:rPr lang="en-CA" sz="1800" dirty="0"/>
              <a:t> </a:t>
            </a:r>
            <a:r>
              <a:rPr lang="en-CA" sz="1800" dirty="0" err="1"/>
              <a:t>équilibrés</a:t>
            </a:r>
            <a:r>
              <a:rPr lang="en-CA" sz="1800" dirty="0"/>
              <a:t> avec les droits des </a:t>
            </a:r>
            <a:r>
              <a:rPr lang="en-CA" sz="1800" dirty="0" err="1"/>
              <a:t>utilisateurs</a:t>
            </a:r>
            <a:r>
              <a:rPr lang="en-CA" sz="1800" dirty="0"/>
              <a:t> </a:t>
            </a:r>
            <a:r>
              <a:rPr lang="en-CA" sz="1800" dirty="0" err="1"/>
              <a:t>en</a:t>
            </a:r>
            <a:r>
              <a:rPr lang="en-CA" sz="1800" dirty="0"/>
              <a:t> </a:t>
            </a:r>
            <a:r>
              <a:rPr lang="en-CA" sz="1800" dirty="0" err="1"/>
              <a:t>éducation</a:t>
            </a:r>
            <a:r>
              <a:rPr lang="en-CA" sz="1800" dirty="0"/>
              <a:t>. </a:t>
            </a:r>
            <a:r>
              <a:rPr lang="en-CA" sz="1800" dirty="0" smtClean="0"/>
              <a:t>Le </a:t>
            </a:r>
            <a:r>
              <a:rPr lang="en-CA" sz="1800" dirty="0"/>
              <a:t>CMEC </a:t>
            </a:r>
            <a:r>
              <a:rPr lang="en-CA" sz="1800" dirty="0" err="1"/>
              <a:t>joue</a:t>
            </a:r>
            <a:r>
              <a:rPr lang="en-CA" sz="1800" dirty="0"/>
              <a:t> un </a:t>
            </a:r>
            <a:r>
              <a:rPr lang="en-CA" sz="1800" dirty="0" err="1"/>
              <a:t>rôle</a:t>
            </a:r>
            <a:r>
              <a:rPr lang="en-CA" sz="1800" dirty="0"/>
              <a:t> important </a:t>
            </a:r>
            <a:r>
              <a:rPr lang="en-CA" sz="1800" dirty="0" err="1"/>
              <a:t>dans</a:t>
            </a:r>
            <a:r>
              <a:rPr lang="en-CA" sz="1800" dirty="0"/>
              <a:t> la </a:t>
            </a:r>
            <a:r>
              <a:rPr lang="en-CA" sz="1800" dirty="0" err="1"/>
              <a:t>défense</a:t>
            </a:r>
            <a:r>
              <a:rPr lang="en-CA" sz="1800" dirty="0"/>
              <a:t> des </a:t>
            </a:r>
            <a:r>
              <a:rPr lang="en-CA" sz="1800" dirty="0" err="1"/>
              <a:t>intérêts</a:t>
            </a:r>
            <a:r>
              <a:rPr lang="en-CA" sz="1800" dirty="0"/>
              <a:t> et </a:t>
            </a:r>
            <a:r>
              <a:rPr lang="en-CA" sz="1800" dirty="0" err="1"/>
              <a:t>l'élaboration</a:t>
            </a:r>
            <a:r>
              <a:rPr lang="en-CA" sz="1800" dirty="0"/>
              <a:t> de </a:t>
            </a:r>
            <a:r>
              <a:rPr lang="en-CA" sz="1800" dirty="0" err="1"/>
              <a:t>politiques</a:t>
            </a:r>
            <a:r>
              <a:rPr lang="en-CA" sz="1800" dirty="0"/>
              <a:t> </a:t>
            </a:r>
            <a:r>
              <a:rPr lang="en-CA" sz="1800" dirty="0" err="1"/>
              <a:t>en</a:t>
            </a:r>
            <a:r>
              <a:rPr lang="en-CA" sz="1800" dirty="0"/>
              <a:t> </a:t>
            </a:r>
            <a:r>
              <a:rPr lang="en-CA" sz="1800" dirty="0" err="1"/>
              <a:t>matière</a:t>
            </a:r>
            <a:r>
              <a:rPr lang="en-CA" sz="1800" dirty="0"/>
              <a:t> de droits </a:t>
            </a:r>
            <a:r>
              <a:rPr lang="en-CA" sz="1800" dirty="0" err="1"/>
              <a:t>d'auteur</a:t>
            </a:r>
            <a:r>
              <a:rPr lang="en-CA" sz="1800" dirty="0"/>
              <a:t> </a:t>
            </a:r>
            <a:r>
              <a:rPr lang="en-CA" sz="1800" dirty="0" err="1"/>
              <a:t>dans</a:t>
            </a:r>
            <a:r>
              <a:rPr lang="en-CA" sz="1800" dirty="0"/>
              <a:t> le </a:t>
            </a:r>
            <a:r>
              <a:rPr lang="en-CA" sz="1800" dirty="0" err="1"/>
              <a:t>contexte</a:t>
            </a:r>
            <a:r>
              <a:rPr lang="en-CA" sz="1800" dirty="0"/>
              <a:t> de la </a:t>
            </a:r>
            <a:r>
              <a:rPr lang="en-CA" sz="1800" dirty="0" err="1"/>
              <a:t>maternelle</a:t>
            </a:r>
            <a:r>
              <a:rPr lang="en-CA" sz="1800" dirty="0"/>
              <a:t> à la 12e </a:t>
            </a:r>
            <a:r>
              <a:rPr lang="en-CA" sz="1800" dirty="0" err="1"/>
              <a:t>année</a:t>
            </a:r>
            <a:r>
              <a:rPr lang="en-CA" sz="1800" dirty="0"/>
              <a:t>.</a:t>
            </a:r>
            <a:endParaRPr sz="1800" dirty="0"/>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err="1"/>
              <a:t>Depuis</a:t>
            </a:r>
            <a:r>
              <a:rPr lang="en-CA" sz="1800" dirty="0"/>
              <a:t> 1999, le Consortium du droit </a:t>
            </a:r>
            <a:r>
              <a:rPr lang="en-CA" sz="1800" dirty="0" err="1"/>
              <a:t>d'auteur</a:t>
            </a:r>
            <a:r>
              <a:rPr lang="en-CA" sz="1800" dirty="0"/>
              <a:t> du CMEC, qui </a:t>
            </a:r>
            <a:r>
              <a:rPr lang="en-CA" sz="1800" dirty="0" err="1"/>
              <a:t>comprend</a:t>
            </a:r>
            <a:r>
              <a:rPr lang="en-CA" sz="1800" dirty="0"/>
              <a:t> des </a:t>
            </a:r>
            <a:r>
              <a:rPr lang="en-CA" sz="1800" dirty="0" err="1"/>
              <a:t>membres</a:t>
            </a:r>
            <a:r>
              <a:rPr lang="en-CA" sz="1800" dirty="0"/>
              <a:t> de </a:t>
            </a:r>
            <a:r>
              <a:rPr lang="en-CA" sz="1800" dirty="0" err="1"/>
              <a:t>toutes</a:t>
            </a:r>
            <a:r>
              <a:rPr lang="en-CA" sz="1800" dirty="0"/>
              <a:t> les provinces et de </a:t>
            </a:r>
            <a:r>
              <a:rPr lang="en-CA" sz="1800" dirty="0" err="1"/>
              <a:t>tous</a:t>
            </a:r>
            <a:r>
              <a:rPr lang="en-CA" sz="1800" dirty="0"/>
              <a:t> les </a:t>
            </a:r>
            <a:r>
              <a:rPr lang="en-CA" sz="1800" dirty="0" err="1"/>
              <a:t>territoires</a:t>
            </a:r>
            <a:r>
              <a:rPr lang="en-CA" sz="1800" dirty="0"/>
              <a:t> à </a:t>
            </a:r>
            <a:r>
              <a:rPr lang="en-CA" sz="1800" dirty="0" err="1"/>
              <a:t>l'exception</a:t>
            </a:r>
            <a:r>
              <a:rPr lang="en-CA" sz="1800" dirty="0"/>
              <a:t> du Québec, </a:t>
            </a:r>
            <a:r>
              <a:rPr lang="en-CA" sz="1800" dirty="0" err="1"/>
              <a:t>tente</a:t>
            </a:r>
            <a:r>
              <a:rPr lang="en-CA" sz="1800" dirty="0"/>
              <a:t> de faire </a:t>
            </a:r>
            <a:r>
              <a:rPr lang="en-CA" sz="1800" dirty="0" err="1"/>
              <a:t>valoir</a:t>
            </a:r>
            <a:r>
              <a:rPr lang="en-CA" sz="1800" dirty="0"/>
              <a:t> le point de </a:t>
            </a:r>
            <a:r>
              <a:rPr lang="en-CA" sz="1800" dirty="0" err="1"/>
              <a:t>vue</a:t>
            </a:r>
            <a:r>
              <a:rPr lang="en-CA" sz="1800" dirty="0"/>
              <a:t> de </a:t>
            </a:r>
            <a:r>
              <a:rPr lang="en-CA" sz="1800" dirty="0" err="1"/>
              <a:t>ses</a:t>
            </a:r>
            <a:r>
              <a:rPr lang="en-CA" sz="1800" dirty="0"/>
              <a:t> </a:t>
            </a:r>
            <a:r>
              <a:rPr lang="en-CA" sz="1800" dirty="0" err="1"/>
              <a:t>membres</a:t>
            </a:r>
            <a:r>
              <a:rPr lang="en-CA" sz="1800" dirty="0"/>
              <a:t> sur les questions </a:t>
            </a:r>
            <a:r>
              <a:rPr lang="en-CA" sz="1800" dirty="0" err="1"/>
              <a:t>liées</a:t>
            </a:r>
            <a:r>
              <a:rPr lang="en-CA" sz="1800" dirty="0"/>
              <a:t> au droit </a:t>
            </a:r>
            <a:r>
              <a:rPr lang="en-CA" sz="1800" dirty="0" err="1"/>
              <a:t>d'auteur</a:t>
            </a:r>
            <a:r>
              <a:rPr lang="en-CA" sz="1800" dirty="0"/>
              <a:t> et à </a:t>
            </a:r>
            <a:r>
              <a:rPr lang="en-CA" sz="1800" dirty="0" err="1"/>
              <a:t>l'éducation</a:t>
            </a:r>
            <a:r>
              <a:rPr lang="en-CA" sz="1800" dirty="0" smtClean="0"/>
              <a:t>. </a:t>
            </a:r>
            <a:r>
              <a:rPr lang="en-CA" sz="1800" dirty="0"/>
              <a:t>Il </a:t>
            </a:r>
            <a:r>
              <a:rPr lang="en-CA" sz="1800" dirty="0" err="1"/>
              <a:t>s'agit</a:t>
            </a:r>
            <a:r>
              <a:rPr lang="en-CA" sz="1800" dirty="0"/>
              <a:t> d'un </a:t>
            </a:r>
            <a:r>
              <a:rPr lang="en-CA" sz="1800" dirty="0" err="1"/>
              <a:t>domaine</a:t>
            </a:r>
            <a:r>
              <a:rPr lang="en-CA" sz="1800" dirty="0"/>
              <a:t> important - </a:t>
            </a:r>
            <a:r>
              <a:rPr lang="en-CA" sz="1800" dirty="0" err="1"/>
              <a:t>en</a:t>
            </a:r>
            <a:r>
              <a:rPr lang="en-CA" sz="1800" dirty="0"/>
              <a:t> 2012, </a:t>
            </a:r>
            <a:r>
              <a:rPr lang="en-CA" sz="1800" dirty="0" err="1"/>
              <a:t>une</a:t>
            </a:r>
            <a:r>
              <a:rPr lang="en-CA" sz="1800" dirty="0"/>
              <a:t> </a:t>
            </a:r>
            <a:r>
              <a:rPr lang="en-CA" sz="1800" dirty="0" err="1"/>
              <a:t>bataille</a:t>
            </a:r>
            <a:r>
              <a:rPr lang="en-CA" sz="1800" dirty="0"/>
              <a:t> </a:t>
            </a:r>
            <a:r>
              <a:rPr lang="en-CA" sz="1800" dirty="0" err="1"/>
              <a:t>juridique</a:t>
            </a:r>
            <a:r>
              <a:rPr lang="en-CA" sz="1800" dirty="0"/>
              <a:t> entre le </a:t>
            </a:r>
            <a:r>
              <a:rPr lang="en-CA" sz="1800" dirty="0" err="1"/>
              <a:t>ministère</a:t>
            </a:r>
            <a:r>
              <a:rPr lang="en-CA" sz="1800" dirty="0"/>
              <a:t> de </a:t>
            </a:r>
            <a:r>
              <a:rPr lang="en-CA" sz="1800" dirty="0" err="1"/>
              <a:t>l'éducation</a:t>
            </a:r>
            <a:r>
              <a:rPr lang="en-CA" sz="1800" dirty="0"/>
              <a:t> de </a:t>
            </a:r>
            <a:r>
              <a:rPr lang="en-CA" sz="1800" dirty="0" err="1"/>
              <a:t>l'Alberta</a:t>
            </a:r>
            <a:r>
              <a:rPr lang="en-CA" sz="1800" dirty="0"/>
              <a:t> et Access Copyright au </a:t>
            </a:r>
            <a:r>
              <a:rPr lang="en-CA" sz="1800" dirty="0" err="1"/>
              <a:t>sujet</a:t>
            </a:r>
            <a:r>
              <a:rPr lang="en-CA" sz="1800" dirty="0"/>
              <a:t> de la </a:t>
            </a:r>
            <a:r>
              <a:rPr lang="en-CA" sz="1800" dirty="0" err="1"/>
              <a:t>copie</a:t>
            </a:r>
            <a:r>
              <a:rPr lang="en-CA" sz="1800" dirty="0"/>
              <a:t> de </a:t>
            </a:r>
            <a:r>
              <a:rPr lang="en-CA" sz="1800" dirty="0" err="1"/>
              <a:t>matériel</a:t>
            </a:r>
            <a:r>
              <a:rPr lang="en-CA" sz="1800" dirty="0"/>
              <a:t> </a:t>
            </a:r>
            <a:r>
              <a:rPr lang="en-CA" sz="1800" dirty="0" err="1"/>
              <a:t>supplémentaire</a:t>
            </a:r>
            <a:r>
              <a:rPr lang="en-CA" sz="1800" dirty="0"/>
              <a:t> par les </a:t>
            </a:r>
            <a:r>
              <a:rPr lang="en-CA" sz="1800" dirty="0" err="1"/>
              <a:t>enseignants</a:t>
            </a:r>
            <a:r>
              <a:rPr lang="en-CA" sz="1800" dirty="0"/>
              <a:t> </a:t>
            </a:r>
            <a:r>
              <a:rPr lang="en-CA" sz="1800" dirty="0" err="1"/>
              <a:t>est</a:t>
            </a:r>
            <a:r>
              <a:rPr lang="en-CA" sz="1800" dirty="0"/>
              <a:t> </a:t>
            </a:r>
            <a:r>
              <a:rPr lang="en-CA" sz="1800" dirty="0" err="1"/>
              <a:t>allée</a:t>
            </a:r>
            <a:r>
              <a:rPr lang="en-CA" sz="1800" dirty="0"/>
              <a:t> </a:t>
            </a:r>
            <a:r>
              <a:rPr lang="en-CA" sz="1800" dirty="0" err="1"/>
              <a:t>jusqu'à</a:t>
            </a:r>
            <a:r>
              <a:rPr lang="en-CA" sz="1800" dirty="0"/>
              <a:t> la </a:t>
            </a:r>
            <a:r>
              <a:rPr lang="en-CA" sz="1800" dirty="0" err="1"/>
              <a:t>Cour</a:t>
            </a:r>
            <a:r>
              <a:rPr lang="en-CA" sz="1800" dirty="0"/>
              <a:t> </a:t>
            </a:r>
            <a:r>
              <a:rPr lang="en-CA" sz="1800" dirty="0" err="1"/>
              <a:t>suprême</a:t>
            </a:r>
            <a:r>
              <a:rPr lang="en-CA" sz="1800" dirty="0"/>
              <a:t> du Canada</a:t>
            </a:r>
            <a:r>
              <a:rPr lang="en-CA" sz="1800" dirty="0" smtClean="0"/>
              <a:t>. </a:t>
            </a:r>
            <a:r>
              <a:rPr lang="en-CA" sz="1800" dirty="0" err="1"/>
              <a:t>En</a:t>
            </a:r>
            <a:r>
              <a:rPr lang="en-CA" sz="1800" dirty="0"/>
              <a:t> plus </a:t>
            </a:r>
            <a:r>
              <a:rPr lang="en-CA" sz="1800" dirty="0" err="1"/>
              <a:t>d'aborder</a:t>
            </a:r>
            <a:r>
              <a:rPr lang="en-CA" sz="1800" dirty="0"/>
              <a:t> les questions de </a:t>
            </a:r>
            <a:r>
              <a:rPr lang="en-CA" sz="1800" dirty="0" err="1"/>
              <a:t>politique</a:t>
            </a:r>
            <a:r>
              <a:rPr lang="en-CA" sz="1800" dirty="0"/>
              <a:t> et de droit </a:t>
            </a:r>
            <a:r>
              <a:rPr lang="en-CA" sz="1800" dirty="0" err="1"/>
              <a:t>d'auteur</a:t>
            </a:r>
            <a:r>
              <a:rPr lang="en-CA" sz="1800" dirty="0"/>
              <a:t>, le CMEC </a:t>
            </a:r>
            <a:r>
              <a:rPr lang="en-CA" sz="1800" dirty="0" err="1"/>
              <a:t>fournit</a:t>
            </a:r>
            <a:r>
              <a:rPr lang="en-CA" sz="1800" dirty="0"/>
              <a:t> </a:t>
            </a:r>
            <a:r>
              <a:rPr lang="en-CA" sz="1800" dirty="0" err="1"/>
              <a:t>également</a:t>
            </a:r>
            <a:r>
              <a:rPr lang="en-CA" sz="1800" dirty="0"/>
              <a:t> des </a:t>
            </a:r>
            <a:r>
              <a:rPr lang="en-CA" sz="1800" dirty="0" err="1"/>
              <a:t>ressources</a:t>
            </a:r>
            <a:r>
              <a:rPr lang="en-CA" sz="1800" dirty="0"/>
              <a:t> </a:t>
            </a:r>
            <a:r>
              <a:rPr lang="en-CA" sz="1800" dirty="0" err="1"/>
              <a:t>pratiques</a:t>
            </a:r>
            <a:r>
              <a:rPr lang="en-CA" sz="1800" dirty="0"/>
              <a:t> sur le droit </a:t>
            </a:r>
            <a:r>
              <a:rPr lang="en-CA" sz="1800" dirty="0" err="1"/>
              <a:t>d'auteur</a:t>
            </a:r>
            <a:r>
              <a:rPr lang="en-CA" sz="1800" dirty="0"/>
              <a:t> pour les </a:t>
            </a:r>
            <a:r>
              <a:rPr lang="en-CA" sz="1800" dirty="0" err="1"/>
              <a:t>étudiants</a:t>
            </a:r>
            <a:r>
              <a:rPr lang="en-CA" sz="1800" dirty="0"/>
              <a:t>, les parents, les </a:t>
            </a:r>
            <a:r>
              <a:rPr lang="en-CA" sz="1800" dirty="0" err="1"/>
              <a:t>administrateurs</a:t>
            </a:r>
            <a:r>
              <a:rPr lang="en-CA" sz="1800" dirty="0"/>
              <a:t> </a:t>
            </a:r>
            <a:r>
              <a:rPr lang="en-CA" sz="1800" dirty="0" err="1"/>
              <a:t>scolaires</a:t>
            </a:r>
            <a:r>
              <a:rPr lang="en-CA" sz="1800" dirty="0"/>
              <a:t> et les </a:t>
            </a:r>
            <a:r>
              <a:rPr lang="en-CA" sz="1800" dirty="0" err="1"/>
              <a:t>enseignants</a:t>
            </a:r>
            <a:r>
              <a:rPr lang="en-CA" sz="1800" dirty="0"/>
              <a:t> </a:t>
            </a:r>
            <a:r>
              <a:rPr lang="en-CA" sz="1800" dirty="0" err="1"/>
              <a:t>comme</a:t>
            </a:r>
            <a:r>
              <a:rPr lang="en-CA" sz="1800" dirty="0"/>
              <a:t> Taylor.</a:t>
            </a:r>
            <a:endParaRPr sz="1800"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800" dirty="0" err="1"/>
              <a:t>Quelles</a:t>
            </a:r>
            <a:r>
              <a:rPr lang="en-CA" sz="1800" dirty="0"/>
              <a:t> </a:t>
            </a:r>
            <a:r>
              <a:rPr lang="en-CA" sz="1800" dirty="0" err="1"/>
              <a:t>sont</a:t>
            </a:r>
            <a:r>
              <a:rPr lang="en-CA" sz="1800" dirty="0"/>
              <a:t> </a:t>
            </a:r>
            <a:r>
              <a:rPr lang="en-CA" sz="1800" dirty="0" err="1"/>
              <a:t>donc</a:t>
            </a:r>
            <a:r>
              <a:rPr lang="en-CA" sz="1800" dirty="0"/>
              <a:t> les </a:t>
            </a:r>
            <a:r>
              <a:rPr lang="en-CA" sz="1800" dirty="0" err="1"/>
              <a:t>ressources</a:t>
            </a:r>
            <a:r>
              <a:rPr lang="en-CA" sz="1800" dirty="0"/>
              <a:t> </a:t>
            </a:r>
            <a:r>
              <a:rPr lang="en-CA" sz="1800" dirty="0" err="1"/>
              <a:t>dont</a:t>
            </a:r>
            <a:r>
              <a:rPr lang="en-CA" sz="1800" dirty="0"/>
              <a:t> dispose le CMEC pour aider Taylor ?  Le site web du CMEC sur le droit </a:t>
            </a:r>
            <a:r>
              <a:rPr lang="en-CA" sz="1800" dirty="0" err="1"/>
              <a:t>d'auteur</a:t>
            </a:r>
            <a:r>
              <a:rPr lang="en-CA" sz="1800" dirty="0"/>
              <a:t> </a:t>
            </a:r>
            <a:r>
              <a:rPr lang="en-CA" sz="1800" dirty="0" err="1"/>
              <a:t>est</a:t>
            </a:r>
            <a:r>
              <a:rPr lang="en-CA" sz="1800" dirty="0"/>
              <a:t> un excellent point de </a:t>
            </a:r>
            <a:r>
              <a:rPr lang="en-CA" sz="1800" dirty="0" err="1"/>
              <a:t>départ</a:t>
            </a:r>
            <a:r>
              <a:rPr lang="en-CA" sz="1800" dirty="0"/>
              <a:t> et le guide </a:t>
            </a:r>
            <a:r>
              <a:rPr lang="en-CA" sz="1800" i="1" dirty="0"/>
              <a:t>Le droit </a:t>
            </a:r>
            <a:r>
              <a:rPr lang="en-CA" sz="1800" i="1" dirty="0" err="1"/>
              <a:t>d’auteur</a:t>
            </a:r>
            <a:r>
              <a:rPr lang="en-CA" sz="1800" i="1" dirty="0"/>
              <a:t>… </a:t>
            </a:r>
            <a:r>
              <a:rPr lang="en-CA" sz="1800" i="1" dirty="0" err="1"/>
              <a:t>ça</a:t>
            </a:r>
            <a:r>
              <a:rPr lang="en-CA" sz="1800" i="1" dirty="0"/>
              <a:t> </a:t>
            </a:r>
            <a:r>
              <a:rPr lang="en-CA" sz="1800" i="1" dirty="0" err="1"/>
              <a:t>compte</a:t>
            </a:r>
            <a:r>
              <a:rPr lang="en-CA" sz="1800" i="1" dirty="0"/>
              <a:t>! </a:t>
            </a:r>
            <a:r>
              <a:rPr lang="en-CA" sz="1800" dirty="0" err="1"/>
              <a:t>fournit</a:t>
            </a:r>
            <a:r>
              <a:rPr lang="en-CA" sz="1800" dirty="0"/>
              <a:t> de </a:t>
            </a:r>
            <a:r>
              <a:rPr lang="en-CA" sz="1800" dirty="0" err="1"/>
              <a:t>nombreuses</a:t>
            </a:r>
            <a:r>
              <a:rPr lang="en-CA" sz="1800" dirty="0"/>
              <a:t> questions et </a:t>
            </a:r>
            <a:r>
              <a:rPr lang="en-CA" sz="1800" dirty="0" err="1"/>
              <a:t>réponses</a:t>
            </a:r>
            <a:r>
              <a:rPr lang="en-CA" sz="1800" dirty="0"/>
              <a:t> </a:t>
            </a:r>
            <a:r>
              <a:rPr lang="en-CA" sz="1800" dirty="0" err="1"/>
              <a:t>utiles</a:t>
            </a:r>
            <a:r>
              <a:rPr lang="en-CA" sz="1800" dirty="0"/>
              <a:t> pour les </a:t>
            </a:r>
            <a:r>
              <a:rPr lang="en-CA" sz="1800" dirty="0" err="1"/>
              <a:t>enseignants</a:t>
            </a:r>
            <a:r>
              <a:rPr lang="en-CA" sz="1800" dirty="0"/>
              <a:t>. </a:t>
            </a:r>
            <a:r>
              <a:rPr lang="en-CA" sz="1800" dirty="0" smtClean="0"/>
              <a:t>Le </a:t>
            </a:r>
            <a:r>
              <a:rPr lang="en-CA" sz="1800" dirty="0"/>
              <a:t>CMEC a </a:t>
            </a:r>
            <a:r>
              <a:rPr lang="en-CA" sz="1800" dirty="0" err="1"/>
              <a:t>également</a:t>
            </a:r>
            <a:r>
              <a:rPr lang="en-CA" sz="1800" dirty="0"/>
              <a:t> </a:t>
            </a:r>
            <a:r>
              <a:rPr lang="en-CA" sz="1800" dirty="0" err="1"/>
              <a:t>créé</a:t>
            </a:r>
            <a:r>
              <a:rPr lang="en-CA" sz="1800" dirty="0"/>
              <a:t> des </a:t>
            </a:r>
            <a:r>
              <a:rPr lang="en-CA" sz="1800" dirty="0" err="1"/>
              <a:t>lignes</a:t>
            </a:r>
            <a:r>
              <a:rPr lang="en-CA" sz="1800" dirty="0"/>
              <a:t> </a:t>
            </a:r>
            <a:r>
              <a:rPr lang="en-CA" sz="1800" dirty="0" err="1"/>
              <a:t>directrices</a:t>
            </a:r>
            <a:r>
              <a:rPr lang="en-CA" sz="1800" dirty="0"/>
              <a:t> sur </a:t>
            </a:r>
            <a:r>
              <a:rPr lang="en-CA" sz="1800" dirty="0" err="1"/>
              <a:t>l'utilisation</a:t>
            </a:r>
            <a:r>
              <a:rPr lang="en-CA" sz="1800" dirty="0"/>
              <a:t> </a:t>
            </a:r>
            <a:r>
              <a:rPr lang="en-CA" sz="1800" dirty="0" err="1"/>
              <a:t>équitable</a:t>
            </a:r>
            <a:r>
              <a:rPr lang="en-CA" sz="1800" dirty="0"/>
              <a:t> et un </a:t>
            </a:r>
            <a:r>
              <a:rPr lang="en-CA" sz="1800" dirty="0" err="1"/>
              <a:t>outil</a:t>
            </a:r>
            <a:r>
              <a:rPr lang="en-CA" sz="1800" dirty="0"/>
              <a:t> de </a:t>
            </a:r>
            <a:r>
              <a:rPr lang="en-CA" sz="1800" dirty="0" err="1"/>
              <a:t>décision</a:t>
            </a:r>
            <a:r>
              <a:rPr lang="en-CA" sz="1800" dirty="0"/>
              <a:t> sur </a:t>
            </a:r>
            <a:r>
              <a:rPr lang="en-CA" sz="1800" dirty="0" err="1"/>
              <a:t>l'utilisation</a:t>
            </a:r>
            <a:r>
              <a:rPr lang="en-CA" sz="1800" dirty="0"/>
              <a:t> </a:t>
            </a:r>
            <a:r>
              <a:rPr lang="en-CA" sz="1800" dirty="0" err="1"/>
              <a:t>équitable</a:t>
            </a:r>
            <a:r>
              <a:rPr lang="en-CA" sz="1800" dirty="0"/>
              <a:t>, </a:t>
            </a:r>
            <a:r>
              <a:rPr lang="en-CA" sz="1800" dirty="0" err="1"/>
              <a:t>ainsi</a:t>
            </a:r>
            <a:r>
              <a:rPr lang="en-CA" sz="1800" dirty="0"/>
              <a:t> </a:t>
            </a:r>
            <a:r>
              <a:rPr lang="en-CA" sz="1800" dirty="0" err="1"/>
              <a:t>qu'une</a:t>
            </a:r>
            <a:r>
              <a:rPr lang="en-CA" sz="1800" dirty="0"/>
              <a:t> </a:t>
            </a:r>
            <a:r>
              <a:rPr lang="en-CA" sz="1800" dirty="0" err="1"/>
              <a:t>liste</a:t>
            </a:r>
            <a:r>
              <a:rPr lang="en-CA" sz="1800" dirty="0"/>
              <a:t> de </a:t>
            </a:r>
            <a:r>
              <a:rPr lang="en-CA" sz="1800" dirty="0" err="1"/>
              <a:t>contrôle</a:t>
            </a:r>
            <a:r>
              <a:rPr lang="en-CA" sz="1800" dirty="0"/>
              <a:t> de </a:t>
            </a:r>
            <a:r>
              <a:rPr lang="en-CA" sz="1800" dirty="0" err="1"/>
              <a:t>conformité</a:t>
            </a:r>
            <a:r>
              <a:rPr lang="en-CA" sz="1800" dirty="0"/>
              <a:t> pour les </a:t>
            </a:r>
            <a:r>
              <a:rPr lang="en-CA" sz="1800" dirty="0" err="1"/>
              <a:t>enseignants</a:t>
            </a:r>
            <a:r>
              <a:rPr lang="en-CA" sz="1800" dirty="0"/>
              <a:t> et les </a:t>
            </a:r>
            <a:r>
              <a:rPr lang="en-CA" sz="1800" dirty="0" err="1"/>
              <a:t>directeurs</a:t>
            </a:r>
            <a:r>
              <a:rPr lang="en-CA" sz="1800" dirty="0"/>
              <a:t> </a:t>
            </a:r>
            <a:r>
              <a:rPr lang="en-CA" sz="1800" dirty="0" err="1"/>
              <a:t>d'école</a:t>
            </a:r>
            <a:r>
              <a:rPr lang="en-CA" sz="1800" dirty="0"/>
              <a:t>, et </a:t>
            </a:r>
            <a:r>
              <a:rPr lang="en-CA" sz="1800" dirty="0" err="1"/>
              <a:t>quelques</a:t>
            </a:r>
            <a:r>
              <a:rPr lang="en-CA" sz="1800" dirty="0"/>
              <a:t> </a:t>
            </a:r>
            <a:r>
              <a:rPr lang="en-CA" sz="1800" dirty="0" err="1"/>
              <a:t>autres</a:t>
            </a:r>
            <a:r>
              <a:rPr lang="en-CA" sz="1800" dirty="0"/>
              <a:t> </a:t>
            </a:r>
            <a:r>
              <a:rPr lang="en-CA" sz="1800" dirty="0" err="1"/>
              <a:t>ressources</a:t>
            </a:r>
            <a:r>
              <a:rPr lang="en-CA" sz="1800" dirty="0"/>
              <a:t>, </a:t>
            </a:r>
            <a:r>
              <a:rPr lang="en-CA" sz="1800" dirty="0" err="1"/>
              <a:t>toutes</a:t>
            </a:r>
            <a:r>
              <a:rPr lang="en-CA" sz="1800" dirty="0"/>
              <a:t> </a:t>
            </a:r>
            <a:r>
              <a:rPr lang="en-CA" sz="1800" dirty="0" err="1"/>
              <a:t>disponibles</a:t>
            </a:r>
            <a:r>
              <a:rPr lang="en-CA" sz="1800" dirty="0"/>
              <a:t> </a:t>
            </a:r>
            <a:r>
              <a:rPr lang="en-CA" sz="1800" dirty="0" err="1"/>
              <a:t>gratuitement</a:t>
            </a:r>
            <a:r>
              <a:rPr lang="en-CA" sz="1800" dirty="0"/>
              <a:t> sur son site web.</a:t>
            </a:r>
            <a:endParaRPr sz="1800" dirty="0">
              <a:latin typeface="Calibri"/>
              <a:ea typeface="Calibri"/>
              <a:cs typeface="Calibri"/>
              <a:sym typeface="Calibri"/>
            </a:endParaRPr>
          </a:p>
          <a:p>
            <a:pPr marL="0" lvl="0" indent="0" algn="l" rtl="0">
              <a:spcBef>
                <a:spcPts val="0"/>
              </a:spcBef>
              <a:spcAft>
                <a:spcPts val="0"/>
              </a:spcAft>
              <a:buNone/>
            </a:pPr>
            <a:endParaRPr sz="1800" dirty="0"/>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800" dirty="0" smtClean="0"/>
              <a:t>Taylor commence à se souvenir de ce qu'iel a appris à l'université. Iel se souvient d'avoir appris l'existence de ressources éducatives gratuites à licence ouverte - REL ou ressources éducatives libres. Le détenteur des droits de matériels REL a clairement indiqué qu'ils pouvaient être copiés et partagés avec des étudiants et d'autres personnes sans avoir à consulter d'autres directives sur les droits d'auteur. Taylor se souvient également des termes "droits d'auteur, CMEC, utilisation équitable", mais qu'est-ce que l'utilisation équitable ? Iel se souvient alors que le site du CMEC, </a:t>
            </a:r>
            <a:r>
              <a:rPr lang="fr-FR" sz="1800" i="1" dirty="0" smtClean="0"/>
              <a:t>Le droit d’auteur… ça compte!,</a:t>
            </a:r>
            <a:r>
              <a:rPr lang="fr-FR" sz="1800" i="0" dirty="0" smtClean="0"/>
              <a:t> </a:t>
            </a:r>
            <a:r>
              <a:rPr lang="fr-FR" sz="1800" dirty="0" smtClean="0"/>
              <a:t>contient plus d'informations sur l'utilisation équitable. L'utilisation équitable est le droit de reproduire et d'utiliser des œuvres protégées par le droit d'auteur, à certaines fins précises et dans des limites raisonnables, sans autorisation ni paiement. C'est l'un des principaux moyens d'équilibrer les droits des utilisateurs et des créateurs. Bien que la loi sur le droit d'auteur prévoit d'autres exceptions en matière d'éducation, l'utilisation équitable est l'un des principaux moyens d'utiliser en classe des documents protégés par le droit d'auteur.</a:t>
            </a:r>
            <a:endParaRPr sz="1800" dirty="0"/>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800" dirty="0" smtClean="0"/>
              <a:t>Bien que l'utilisation équitable soit une exception clé de la loi sur le droit d'auteur, la loi elle-même n'est pas vraiment utile pour dire à Taylor comment iel devrait utiliser des documents. C'est là qu'interviennent les directives du CMEC sur l'utilisation équitable. Ces lignes directrices peuvent aider Taylor à déterminer si l'utilisation qu'iel entend faire d'une œuvre peut être équitable. En général, un "court extrait" d'une œuvre peut être copié pour un polycopié de classe, affiché dans un système de gestion de l'apprentissage ou copié à l'écran sur une diapositive, et les lignes directrices expliquent également ce qu'un tel court extrait peut être dans différents formats. Si les lignes directrices ne contiennent pas suffisamment d'informations pour Taylor, l'outil de décision en matière d'utilisation équitable du CMEC peut aider à simplifier davantage le processus.</a:t>
            </a:r>
            <a:endParaRPr sz="1800" dirty="0"/>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lvl="0" indent="0" algn="l" rtl="0">
              <a:lnSpc>
                <a:spcPct val="115000"/>
              </a:lnSpc>
              <a:spcBef>
                <a:spcPts val="0"/>
              </a:spcBef>
              <a:spcAft>
                <a:spcPts val="0"/>
              </a:spcAft>
              <a:buClr>
                <a:schemeClr val="dk1"/>
              </a:buClr>
              <a:buSzPts val="1100"/>
              <a:buFont typeface="Arial"/>
              <a:buNone/>
            </a:pPr>
            <a:r>
              <a:rPr lang="fr-FR" sz="1800" dirty="0" smtClean="0"/>
              <a:t>Ces ressources sont vraiment utiles et, en quelques clics, l'inquiétude de Taylor concernant les droits d'auteur commence à s'estomper. Le CMEC fournit même des conseils sur l'utilisation du matériel Internet et des “consommables” tels que les cahiers d'exercices. Après avoir consulté le matériel du CMEC et lu </a:t>
            </a:r>
            <a:r>
              <a:rPr lang="fr-FR" sz="1800" i="1" dirty="0" smtClean="0"/>
              <a:t>Le droit d’auteur… ça compte!</a:t>
            </a:r>
            <a:r>
              <a:rPr lang="fr-FR" sz="1800" i="0" dirty="0" smtClean="0"/>
              <a:t>,</a:t>
            </a:r>
            <a:r>
              <a:rPr lang="fr-FR" sz="1800" i="1" dirty="0" smtClean="0"/>
              <a:t> </a:t>
            </a:r>
            <a:r>
              <a:rPr lang="fr-FR" sz="1800" dirty="0" smtClean="0"/>
              <a:t>Taylor a plus de confiance quant à ce qu'iel peut utiliser en classe et à ce que les élèves peuvent faire aussi. </a:t>
            </a:r>
          </a:p>
        </p:txBody>
      </p:sp>
      <p:sp>
        <p:nvSpPr>
          <p:cNvPr id="196" name="Google Shape;1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fr-FR" sz="1800" dirty="0" smtClean="0"/>
              <a:t>Iel décide de jeter un coup d'œil rapide à la liste de conformité au droit d’auteur. </a:t>
            </a:r>
            <a:r>
              <a:rPr lang="fr-FR" sz="1800" smtClean="0"/>
              <a:t>Taylor </a:t>
            </a:r>
            <a:r>
              <a:rPr lang="fr-FR" sz="1800" dirty="0" smtClean="0"/>
              <a:t>remarque que la liste de conformité suggère aux directeurs "d'examiner les droits d'auteur avec les enseignants et le personnel au moins une fois par an”, et iel décide d'interroger son directeur à ce sujet dès le lundi matin.</a:t>
            </a:r>
          </a:p>
          <a:p>
            <a:pPr marL="50800" lvl="0" indent="0" algn="l" rtl="0">
              <a:lnSpc>
                <a:spcPct val="115000"/>
              </a:lnSpc>
              <a:spcBef>
                <a:spcPts val="0"/>
              </a:spcBef>
              <a:spcAft>
                <a:spcPts val="0"/>
              </a:spcAft>
              <a:buClr>
                <a:schemeClr val="dk1"/>
              </a:buClr>
              <a:buSzPts val="1100"/>
              <a:buFont typeface="Arial"/>
              <a:buNone/>
            </a:pPr>
            <a:endParaRPr lang="fr-FR" sz="1800" dirty="0" smtClean="0"/>
          </a:p>
          <a:p>
            <a:pPr marL="50800" lvl="0" indent="0" algn="l" rtl="0">
              <a:lnSpc>
                <a:spcPct val="115000"/>
              </a:lnSpc>
              <a:spcBef>
                <a:spcPts val="0"/>
              </a:spcBef>
              <a:spcAft>
                <a:spcPts val="0"/>
              </a:spcAft>
              <a:buClr>
                <a:schemeClr val="dk1"/>
              </a:buClr>
              <a:buSzPts val="1100"/>
              <a:buFont typeface="Arial"/>
              <a:buNone/>
            </a:pPr>
            <a:r>
              <a:rPr lang="fr-FR" sz="1800" dirty="0" smtClean="0"/>
              <a:t>Taylor se rend directement dans le bureau du directeur pour partager les ressources utiles sur les droits d'auteur du CMEC qu'iel a trouvées pendant la préparation du cours le dimanche soir. Taylor veut également s'assurer que le directeur est au courant des ressources éducatives libres. À la grande surprise de Taylor, le directeur était déjà en train d'examiner les nouvelles directives sur les droits d'auteur publiées par la division scolaire municipale. "Mais qu'en est-il du CMEC ?" demande Taylor; il s'agit d'un groupe national de ministres provinciaux. Le directeur souligne que les directives du CMEC ne sont que des directives, et qu'il est important de se rappeler que chaque division ou conseil scolaire peut avoir ses propres directives pour les enseignants. Il ajoute que lors de la prochaine réunion du personnel, la question des droits d'auteur et des ressources éducatives libres sera abordée dans l'intérêt de tous.</a:t>
            </a:r>
          </a:p>
        </p:txBody>
      </p:sp>
      <p:sp>
        <p:nvSpPr>
          <p:cNvPr id="211" name="Google Shape;2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hyperlink" Target="https://creativecommons.org/licenses/by/4.0/legalcode.fr" TargetMode="Externa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legalcode.fr" TargetMode="External"/><Relationship Id="rId4" Type="http://schemas.openxmlformats.org/officeDocument/2006/relationships/hyperlink" Target="mailto:ouc@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extLst>
      <p:ext uri="{BB962C8B-B14F-4D97-AF65-F5344CB8AC3E}">
        <p14:creationId xmlns:p14="http://schemas.microsoft.com/office/powerpoint/2010/main" val="1429562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F7CA00"/>
              </a:buClr>
              <a:buSzPts val="6000"/>
              <a:buFont typeface="Arial"/>
              <a:buNone/>
              <a:defRPr sz="6000" b="1" i="0" u="none" strike="noStrike" cap="none">
                <a:solidFill>
                  <a:srgbClr val="F7CA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3" name="Google Shape;13;p23"/>
          <p:cNvPicPr preferRelativeResize="0"/>
          <p:nvPr/>
        </p:nvPicPr>
        <p:blipFill rotWithShape="1">
          <a:blip r:embed="rId3">
            <a:alphaModFix/>
          </a:blip>
          <a:srcRect/>
          <a:stretch/>
        </p:blipFill>
        <p:spPr>
          <a:xfrm>
            <a:off x="4736474" y="4396582"/>
            <a:ext cx="2719052" cy="640135"/>
          </a:xfrm>
          <a:prstGeom prst="rect">
            <a:avLst/>
          </a:prstGeom>
          <a:noFill/>
          <a:ln>
            <a:noFill/>
          </a:ln>
        </p:spPr>
      </p:pic>
      <p:pic>
        <p:nvPicPr>
          <p:cNvPr id="14" name="Google Shape;14;p23" descr="Image result for cc-by">
            <a:hlinkClick r:id="rId4"/>
          </p:cNvPr>
          <p:cNvPicPr preferRelativeResize="0"/>
          <p:nvPr/>
        </p:nvPicPr>
        <p:blipFill rotWithShape="1">
          <a:blip r:embed="rId5">
            <a:alphaModFix/>
          </a:blip>
          <a:srcRect/>
          <a:stretch/>
        </p:blipFill>
        <p:spPr>
          <a:xfrm>
            <a:off x="10560127" y="5880819"/>
            <a:ext cx="1106542" cy="390456"/>
          </a:xfrm>
          <a:prstGeom prst="rect">
            <a:avLst/>
          </a:prstGeom>
          <a:noFill/>
          <a:ln>
            <a:noFill/>
          </a:ln>
        </p:spPr>
      </p:pic>
      <p:sp>
        <p:nvSpPr>
          <p:cNvPr id="15" name="Google Shape;15;p23"/>
          <p:cNvSpPr txBox="1">
            <a:spLocks noGrp="1"/>
          </p:cNvSpPr>
          <p:nvPr>
            <p:ph type="body" idx="2"/>
          </p:nvPr>
        </p:nvSpPr>
        <p:spPr>
          <a:xfrm>
            <a:off x="10380663" y="6270625"/>
            <a:ext cx="1428750" cy="3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CA" sz="1100" b="0" i="0" u="none" strike="noStrike" cap="none">
                <a:solidFill>
                  <a:schemeClr val="dk1"/>
                </a:solidFill>
                <a:latin typeface="Arial"/>
                <a:ea typeface="Arial"/>
                <a:cs typeface="Arial"/>
                <a:sym typeface="Arial"/>
              </a:rPr>
              <a:t>This instructional module is not intended as legal advice.  All Opening Up Copyright modules are made available under a </a:t>
            </a:r>
            <a:r>
              <a:rPr lang="en-CA" sz="1100" b="0" i="0" u="sng" strike="noStrike" cap="none">
                <a:solidFill>
                  <a:schemeClr val="dk1"/>
                </a:solidFill>
                <a:latin typeface="Arial"/>
                <a:ea typeface="Arial"/>
                <a:cs typeface="Arial"/>
                <a:sym typeface="Arial"/>
                <a:hlinkClick r:id="rId4">
                  <a:extLst>
                    <a:ext uri="{A12FA001-AC4F-418D-AE19-62706E023703}">
                      <ahyp:hlinkClr xmlns="" xmlns:ahyp="http://schemas.microsoft.com/office/drawing/2018/hyperlinkcolor" val="tx"/>
                    </a:ext>
                  </a:extLst>
                </a:hlinkClick>
              </a:rPr>
              <a:t>Creative Commons Attribution 4.0 (CC-BY-4.0) International license</a:t>
            </a:r>
            <a:r>
              <a:rPr lang="en-CA" sz="11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9049684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8_Two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24"/>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7CA00"/>
              </a:buClr>
              <a:buSzPts val="1500"/>
              <a:buFont typeface="Arial"/>
              <a:buNone/>
              <a:defRPr sz="1500" b="0" i="0" u="none" strike="noStrike" cap="none">
                <a:solidFill>
                  <a:srgbClr val="F7CA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4"/>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93405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wo Content">
  <p:cSld name="8_Two Conte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8"/>
          <p:cNvSpPr txBox="1"/>
          <p:nvPr/>
        </p:nvSpPr>
        <p:spPr>
          <a:xfrm>
            <a:off x="1455738" y="3441680"/>
            <a:ext cx="9898062"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rgbClr val="757070"/>
                </a:solidFill>
                <a:latin typeface="Arial"/>
                <a:ea typeface="Arial"/>
                <a:cs typeface="Arial"/>
                <a:sym typeface="Arial"/>
              </a:rPr>
              <a:t>For the project overview and complete list of modules please visit the project website at: </a:t>
            </a:r>
            <a:r>
              <a:rPr lang="en-CA" sz="2000" u="sng">
                <a:solidFill>
                  <a:srgbClr val="757070"/>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https://sites.library.ualberta.ca/copyright/</a:t>
            </a:r>
            <a:r>
              <a:rPr lang="en-CA" sz="2000">
                <a:solidFill>
                  <a:srgbClr val="757070"/>
                </a:solidFill>
                <a:latin typeface="Arial"/>
                <a:ea typeface="Arial"/>
                <a:cs typeface="Arial"/>
                <a:sym typeface="Arial"/>
              </a:rPr>
              <a:t> </a:t>
            </a:r>
            <a:endParaRPr/>
          </a:p>
          <a:p>
            <a:pPr marL="0" marR="0" lvl="0" indent="0" algn="l" rtl="0">
              <a:spcBef>
                <a:spcPts val="0"/>
              </a:spcBef>
              <a:spcAft>
                <a:spcPts val="0"/>
              </a:spcAft>
              <a:buNone/>
            </a:pPr>
            <a:endParaRPr sz="2000">
              <a:solidFill>
                <a:srgbClr val="757070"/>
              </a:solidFill>
              <a:latin typeface="Arial"/>
              <a:ea typeface="Arial"/>
              <a:cs typeface="Arial"/>
              <a:sym typeface="Arial"/>
            </a:endParaRPr>
          </a:p>
          <a:p>
            <a:pPr marL="0" marR="0" lvl="0" indent="0" algn="l" rtl="0">
              <a:spcBef>
                <a:spcPts val="0"/>
              </a:spcBef>
              <a:spcAft>
                <a:spcPts val="0"/>
              </a:spcAft>
              <a:buNone/>
            </a:pPr>
            <a:r>
              <a:rPr lang="en-CA" sz="2000">
                <a:solidFill>
                  <a:srgbClr val="757070"/>
                </a:solidFill>
                <a:latin typeface="Arial"/>
                <a:ea typeface="Arial"/>
                <a:cs typeface="Arial"/>
                <a:sym typeface="Arial"/>
              </a:rPr>
              <a:t>Questions, comments, and suggestions should be directed to </a:t>
            </a:r>
            <a:r>
              <a:rPr lang="en-CA" sz="2000" u="sng">
                <a:solidFill>
                  <a:srgbClr val="757070"/>
                </a:solidFill>
                <a:latin typeface="Arial"/>
                <a:ea typeface="Arial"/>
                <a:cs typeface="Arial"/>
                <a:sym typeface="Arial"/>
                <a:hlinkClick r:id="rId4">
                  <a:extLst>
                    <a:ext uri="{A12FA001-AC4F-418D-AE19-62706E023703}">
                      <ahyp:hlinkClr xmlns="" xmlns:ahyp="http://schemas.microsoft.com/office/drawing/2018/hyperlinkcolor" val="tx"/>
                    </a:ext>
                  </a:extLst>
                </a:hlinkClick>
              </a:rPr>
              <a:t>ouc@ualberta.ca</a:t>
            </a:r>
            <a:r>
              <a:rPr lang="en-CA" sz="2000">
                <a:solidFill>
                  <a:srgbClr val="757070"/>
                </a:solidFill>
                <a:latin typeface="Arial"/>
                <a:ea typeface="Arial"/>
                <a:cs typeface="Arial"/>
                <a:sym typeface="Arial"/>
              </a:rPr>
              <a:t> </a:t>
            </a:r>
            <a:endParaRPr/>
          </a:p>
          <a:p>
            <a:pPr marL="0" marR="0" lvl="0" indent="0" algn="l" rtl="0">
              <a:spcBef>
                <a:spcPts val="0"/>
              </a:spcBef>
              <a:spcAft>
                <a:spcPts val="0"/>
              </a:spcAft>
              <a:buNone/>
            </a:pPr>
            <a:endParaRPr sz="2000">
              <a:solidFill>
                <a:srgbClr val="757070"/>
              </a:solidFill>
              <a:latin typeface="Arial"/>
              <a:ea typeface="Arial"/>
              <a:cs typeface="Arial"/>
              <a:sym typeface="Arial"/>
            </a:endParaRPr>
          </a:p>
          <a:p>
            <a:pPr marL="0" marR="0" lvl="0" indent="0" algn="l" rtl="0">
              <a:spcBef>
                <a:spcPts val="0"/>
              </a:spcBef>
              <a:spcAft>
                <a:spcPts val="0"/>
              </a:spcAft>
              <a:buNone/>
            </a:pPr>
            <a:r>
              <a:rPr lang="en-CA" sz="2000">
                <a:solidFill>
                  <a:srgbClr val="757070"/>
                </a:solidFill>
                <a:latin typeface="Arial"/>
                <a:ea typeface="Arial"/>
                <a:cs typeface="Arial"/>
                <a:sym typeface="Arial"/>
              </a:rPr>
              <a:t>This module is made available and licensed under a </a:t>
            </a:r>
            <a:r>
              <a:rPr lang="en-CA" sz="2000" u="sng">
                <a:solidFill>
                  <a:srgbClr val="757070"/>
                </a:solidFill>
                <a:latin typeface="Arial"/>
                <a:ea typeface="Arial"/>
                <a:cs typeface="Arial"/>
                <a:sym typeface="Arial"/>
                <a:hlinkClick r:id="rId5">
                  <a:extLst>
                    <a:ext uri="{A12FA001-AC4F-418D-AE19-62706E023703}">
                      <ahyp:hlinkClr xmlns="" xmlns:ahyp="http://schemas.microsoft.com/office/drawing/2018/hyperlinkcolor" val="tx"/>
                    </a:ext>
                  </a:extLst>
                </a:hlinkClick>
              </a:rPr>
              <a:t>Creative Commons Attribution 4.0 International Licence</a:t>
            </a:r>
            <a:endParaRPr sz="2000">
              <a:solidFill>
                <a:srgbClr val="75707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33;p28"/>
          <p:cNvSpPr txBox="1">
            <a:spLocks noGrp="1"/>
          </p:cNvSpPr>
          <p:nvPr>
            <p:ph type="body" idx="1"/>
          </p:nvPr>
        </p:nvSpPr>
        <p:spPr>
          <a:xfrm>
            <a:off x="2063510" y="2253164"/>
            <a:ext cx="9290290" cy="8707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rgbClr val="757070"/>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p28"/>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rgbClr val="757070"/>
                </a:solidFill>
                <a:latin typeface="Arial"/>
                <a:ea typeface="Arial"/>
                <a:cs typeface="Arial"/>
                <a:sym typeface="Arial"/>
              </a:rPr>
              <a:t>Suggested Citation:</a:t>
            </a:r>
            <a:endParaRPr/>
          </a:p>
        </p:txBody>
      </p:sp>
      <p:sp>
        <p:nvSpPr>
          <p:cNvPr id="35" name="Google Shape;35;p28"/>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CA"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12721029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A1B8990-C105-9E49-8D7D-DB893DD49280}"/>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AB06C2D8-12A7-93E0-0ECB-3B518D47B882}"/>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409DB845-02E7-167A-9A7C-65D7B0FF6E94}"/>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2929E2C5-3552-5F38-5FEE-0B7D577C8037}"/>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868DDA87-DEAC-9BBD-89F3-2AEB46755204}"/>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2CAD6-6799-D5CC-7C31-C45CA9F4256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3" name="Text Placeholder 3">
            <a:extLst>
              <a:ext uri="{FF2B5EF4-FFF2-40B4-BE49-F238E27FC236}">
                <a16:creationId xmlns:a16="http://schemas.microsoft.com/office/drawing/2014/main" id="{B9985E1E-27F5-8725-5A36-513096339842}"/>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8" name="TextBox 7">
            <a:extLst>
              <a:ext uri="{FF2B5EF4-FFF2-40B4-BE49-F238E27FC236}">
                <a16:creationId xmlns:a16="http://schemas.microsoft.com/office/drawing/2014/main" id="{E46E8368-22D9-3BD5-42F9-B8A23A403F9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2D43BA0A-3996-B349-9D31-25B3544BBB49}"/>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119814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6E61AE0-6BCB-088C-037D-8C24239508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E2991D91-1DDD-C39F-F2C5-D3B5C76692ED}"/>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914F864-07AB-BDE8-0A2A-672D39FE479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574FA36-6EE5-B55A-79B1-36AFB020EC0E}"/>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17B403CF-6BEE-D96D-D755-B005DC31F15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3FB67B40-CE94-DBC6-5555-2E9CE4BC79B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D64F4B0-8F73-4942-4CCD-E68B6320784A}"/>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4DBA6D7E-307C-C120-4990-C167945A7CBD}"/>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A8F60D-F6F5-1DD7-7281-43A348B02998}"/>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11694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2EAB6-B613-0A1F-2EB1-4D82A545677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3" name="TextBox 2">
            <a:extLst>
              <a:ext uri="{FF2B5EF4-FFF2-40B4-BE49-F238E27FC236}">
                <a16:creationId xmlns:a16="http://schemas.microsoft.com/office/drawing/2014/main" id="{7156A0C6-7612-F2DA-1666-695ECFEB33E6}"/>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5" name="Picture 4">
            <a:extLst>
              <a:ext uri="{FF2B5EF4-FFF2-40B4-BE49-F238E27FC236}">
                <a16:creationId xmlns:a16="http://schemas.microsoft.com/office/drawing/2014/main" id="{6A717334-5E09-8C43-2066-BF481A815DCD}"/>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16537250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1584" y="4356440"/>
            <a:ext cx="2765852" cy="756000"/>
          </a:xfrm>
          <a:prstGeom prst="rect">
            <a:avLst/>
          </a:prstGeom>
        </p:spPr>
      </p:pic>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0E1FDED-F221-500C-8481-14A7C200F8A5}"/>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5" name="TextBox 4">
            <a:extLst>
              <a:ext uri="{FF2B5EF4-FFF2-40B4-BE49-F238E27FC236}">
                <a16:creationId xmlns:a16="http://schemas.microsoft.com/office/drawing/2014/main" id="{E12C97ED-6900-E757-C01E-7EFA81650206}"/>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D96B1C8-E3D3-4A60-1A6D-E5FCB7D18F38}"/>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381E447B-0602-3B60-4A32-3069A024A874}"/>
              </a:ext>
            </a:extLst>
          </p:cNvPr>
          <p:cNvSpPr txBox="1"/>
          <p:nvPr userDrawn="1"/>
        </p:nvSpPr>
        <p:spPr>
          <a:xfrm>
            <a:off x="2671282" y="545067"/>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BDCAEC-50C1-AF0D-09F8-863C0C38AC67}"/>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6" name="Text Placeholder 3">
            <a:extLst>
              <a:ext uri="{FF2B5EF4-FFF2-40B4-BE49-F238E27FC236}">
                <a16:creationId xmlns:a16="http://schemas.microsoft.com/office/drawing/2014/main" id="{75086A31-21EC-CDD2-A546-B6C7C93ED86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8" name="TextBox 7">
            <a:extLst>
              <a:ext uri="{FF2B5EF4-FFF2-40B4-BE49-F238E27FC236}">
                <a16:creationId xmlns:a16="http://schemas.microsoft.com/office/drawing/2014/main" id="{44B1EE14-94FD-CB10-229D-D819870EC5CC}"/>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smtClean="0">
                <a:solidFill>
                  <a:schemeClr val="bg2">
                    <a:lumMod val="50000"/>
                  </a:schemeClr>
                </a:solidFill>
                <a:latin typeface="Arial" panose="020B0604020202020204" pitchFamily="34" charset="0"/>
                <a:cs typeface="Arial" panose="020B0604020202020204" pitchFamily="34" charset="0"/>
              </a:rPr>
              <a:t>suggérée</a:t>
            </a:r>
            <a:r>
              <a:rPr lang="en-US" sz="2000" dirty="0" smtClean="0">
                <a:solidFill>
                  <a:schemeClr val="bg2">
                    <a:lumMod val="50000"/>
                  </a:schemeClr>
                </a:solidFill>
                <a:latin typeface="Arial" panose="020B0604020202020204" pitchFamily="34" charset="0"/>
                <a:cs typeface="Arial" panose="020B0604020202020204" pitchFamily="34" charset="0"/>
              </a:rPr>
              <a:t> :</a:t>
            </a:r>
            <a:endParaRPr lang="en-US" sz="2000" dirty="0">
              <a:solidFill>
                <a:schemeClr val="bg2">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DD74A2-7602-6F6B-DAF2-9CA7DE7D1E94}"/>
              </a:ext>
            </a:extLst>
          </p:cNvPr>
          <p:cNvSpPr txBox="1"/>
          <p:nvPr userDrawn="1"/>
        </p:nvSpPr>
        <p:spPr>
          <a:xfrm>
            <a:off x="1455738" y="3441680"/>
            <a:ext cx="9898062" cy="3170099"/>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kern="1200" dirty="0">
                <a:solidFill>
                  <a:schemeClr val="bg2">
                    <a:lumMod val="50000"/>
                  </a:schemeClr>
                </a:solidFill>
                <a:latin typeface="Arial" panose="020B0604020202020204" pitchFamily="34" charset="0"/>
                <a:ea typeface="+mn-ea"/>
                <a:cs typeface="Arial" panose="020B0604020202020204" pitchFamily="34" charset="0"/>
              </a:rPr>
              <a:t>Ce module est disponible sous une licence </a:t>
            </a:r>
            <a:r>
              <a:rPr lang="fr-FR" sz="2000" kern="1200" dirty="0">
                <a:solidFill>
                  <a:schemeClr val="bg2">
                    <a:lumMod val="50000"/>
                  </a:schemeClr>
                </a:solidFill>
                <a:latin typeface="Arial" panose="020B0604020202020204" pitchFamily="34" charset="0"/>
                <a:ea typeface="+mn-ea"/>
                <a:cs typeface="Arial" panose="020B0604020202020204" pitchFamily="34" charset="0"/>
                <a:hlinkClick r:id="rId5"/>
              </a:rPr>
              <a:t>Creative Commons Attribution 4.0 </a:t>
            </a:r>
            <a:r>
              <a:rPr lang="fr-FR" sz="2000" kern="1200" dirty="0" smtClean="0">
                <a:solidFill>
                  <a:schemeClr val="bg2">
                    <a:lumMod val="50000"/>
                  </a:schemeClr>
                </a:solidFill>
                <a:latin typeface="Arial" panose="020B0604020202020204" pitchFamily="34" charset="0"/>
                <a:ea typeface="+mn-ea"/>
                <a:cs typeface="Arial" panose="020B0604020202020204" pitchFamily="34" charset="0"/>
                <a:hlinkClick r:id="rId5"/>
              </a:rPr>
              <a:t>International</a:t>
            </a:r>
            <a:endParaRPr lang="en-CA" sz="2000" dirty="0">
              <a:latin typeface="+mj-lt"/>
            </a:endParaRPr>
          </a:p>
          <a:p>
            <a:endParaRPr lang="en-US" sz="2000" dirty="0"/>
          </a:p>
        </p:txBody>
      </p:sp>
    </p:spTree>
    <p:extLst>
      <p:ext uri="{BB962C8B-B14F-4D97-AF65-F5344CB8AC3E}">
        <p14:creationId xmlns:p14="http://schemas.microsoft.com/office/powerpoint/2010/main" val="190590035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E1CBD8-C9F9-F78E-9BD7-8E13EDC4883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4ADA35AE-E26B-7473-C578-C3AAC3EEADC9}"/>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7C8963A-08ED-1953-B89F-B43CDD4C3D4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4D400AF-6F17-B560-B0F0-8DCF51DA0F01}"/>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F529B170-7F17-EAF4-EF48-A90AD53587AA}"/>
              </a:ext>
            </a:extLst>
          </p:cNvPr>
          <p:cNvSpPr txBox="1"/>
          <p:nvPr userDrawn="1"/>
        </p:nvSpPr>
        <p:spPr>
          <a:xfrm>
            <a:off x="7909520" y="5006653"/>
            <a:ext cx="2519713" cy="1089529"/>
          </a:xfrm>
          <a:prstGeom prst="rect">
            <a:avLst/>
          </a:prstGeom>
          <a:noFill/>
        </p:spPr>
        <p:txBody>
          <a:bodyPr wrap="square" rtlCol="0">
            <a:spAutoFit/>
          </a:bodyPr>
          <a:lstStyle/>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Cathy Adams</a:t>
            </a:r>
          </a:p>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Michael </a:t>
            </a:r>
            <a:r>
              <a:rPr lang="en-US" dirty="0">
                <a:solidFill>
                  <a:schemeClr val="bg2">
                    <a:lumMod val="50000"/>
                  </a:schemeClr>
                </a:solidFill>
                <a:latin typeface="Arial" panose="020B0604020202020204" pitchFamily="34" charset="0"/>
                <a:cs typeface="Arial" panose="020B0604020202020204" pitchFamily="34" charset="0"/>
              </a:rPr>
              <a:t>B. </a:t>
            </a:r>
            <a:r>
              <a:rPr lang="en-US" dirty="0" smtClean="0">
                <a:solidFill>
                  <a:schemeClr val="bg2">
                    <a:lumMod val="50000"/>
                  </a:schemeClr>
                </a:solidFill>
                <a:latin typeface="Arial" panose="020B0604020202020204" pitchFamily="34" charset="0"/>
                <a:cs typeface="Arial" panose="020B0604020202020204" pitchFamily="34" charset="0"/>
              </a:rPr>
              <a:t>McNally</a:t>
            </a:r>
          </a:p>
          <a:p>
            <a:pPr algn="ctr">
              <a:lnSpc>
                <a:spcPct val="120000"/>
              </a:lnSpc>
            </a:pPr>
            <a:r>
              <a:rPr lang="en-US" dirty="0" smtClean="0">
                <a:solidFill>
                  <a:schemeClr val="bg2">
                    <a:lumMod val="50000"/>
                  </a:schemeClr>
                </a:solidFill>
                <a:latin typeface="Arial" panose="020B0604020202020204" pitchFamily="34" charset="0"/>
                <a:cs typeface="Arial" panose="020B0604020202020204" pitchFamily="34" charset="0"/>
              </a:rPr>
              <a:t>Samantha </a:t>
            </a:r>
            <a:r>
              <a:rPr lang="en-US" dirty="0" err="1" smtClean="0">
                <a:solidFill>
                  <a:schemeClr val="bg2">
                    <a:lumMod val="50000"/>
                  </a:schemeClr>
                </a:solidFill>
                <a:latin typeface="Arial" panose="020B0604020202020204" pitchFamily="34" charset="0"/>
                <a:cs typeface="Arial" panose="020B0604020202020204" pitchFamily="34" charset="0"/>
              </a:rPr>
              <a:t>Sheplawy</a:t>
            </a:r>
            <a:r>
              <a:rPr lang="en-US" dirty="0" smtClean="0">
                <a:solidFill>
                  <a:schemeClr val="bg2">
                    <a:lumMod val="50000"/>
                  </a:schemeClr>
                </a:solidFill>
                <a:latin typeface="Arial" panose="020B0604020202020204" pitchFamily="34" charset="0"/>
                <a:cs typeface="Arial" panose="020B0604020202020204" pitchFamily="34" charset="0"/>
              </a:rPr>
              <a:t> </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057B0E8-7F7B-5591-71BD-B3237803D5E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BE3EE2-EE87-5D7D-F2C3-1C9927B1E555}"/>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B5776712-EE7F-B8D1-5DEB-F6F7BE899F8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808BF1D-8736-3518-3C8A-276A690EF3AF}"/>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264460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F9940-7410-E017-1D9C-4EC8C58F3EC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7600" y="5292000"/>
            <a:ext cx="2765852" cy="756000"/>
          </a:xfrm>
          <a:prstGeom prst="rect">
            <a:avLst/>
          </a:prstGeom>
        </p:spPr>
      </p:pic>
      <p:sp>
        <p:nvSpPr>
          <p:cNvPr id="6" name="TextBox 5">
            <a:extLst>
              <a:ext uri="{FF2B5EF4-FFF2-40B4-BE49-F238E27FC236}">
                <a16:creationId xmlns:a16="http://schemas.microsoft.com/office/drawing/2014/main" id="{79FF3CE1-8142-47F7-8800-25B8B6D7430D}"/>
              </a:ext>
            </a:extLst>
          </p:cNvPr>
          <p:cNvSpPr txBox="1"/>
          <p:nvPr userDrawn="1"/>
        </p:nvSpPr>
        <p:spPr>
          <a:xfrm>
            <a:off x="1452184" y="1662973"/>
            <a:ext cx="10077829"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50000"/>
                  </a:schemeClr>
                </a:solidFill>
                <a:latin typeface="Arial" panose="020B0604020202020204" pitchFamily="34" charset="0"/>
                <a:cs typeface="Arial" panose="020B0604020202020204" pitchFamily="34" charset="0"/>
              </a:rPr>
              <a:t>La série de modules Ouverture au droit d'auteur (ODA) est mise à disposition par le Bureau du droit d'auteur de l'Université de l'Alberta.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baseline="0" dirty="0" smtClean="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aseline="0" dirty="0" smtClean="0">
                <a:solidFill>
                  <a:schemeClr val="bg2">
                    <a:lumMod val="50000"/>
                  </a:schemeClr>
                </a:solidFill>
                <a:latin typeface="Arial" panose="020B0604020202020204" pitchFamily="34" charset="0"/>
                <a:cs typeface="Arial" panose="020B0604020202020204" pitchFamily="34" charset="0"/>
              </a:rPr>
              <a:t>Les modules ODA ont été produits avec l'aide d'un financement de l'Université de l'Alberta par le biais du Fonds d'Avancement à l'Enseignement et à l'Apprentissage (TLEF) (2017-21) et du Programme de subventions REL (2020) du Centre pour l'enseignement et l'apprentissage, ainsi que par le biais d'une subvention du Soutien à la promotion des bourses d'études (SAS) (2021).</a:t>
            </a:r>
            <a:endParaRPr lang="en-US" dirty="0"/>
          </a:p>
        </p:txBody>
      </p:sp>
    </p:spTree>
    <p:extLst>
      <p:ext uri="{BB962C8B-B14F-4D97-AF65-F5344CB8AC3E}">
        <p14:creationId xmlns:p14="http://schemas.microsoft.com/office/powerpoint/2010/main" val="7597936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361DB2D5-4784-EFFF-5B99-F309CF2F2A87}"/>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2" name="TextBox 1">
            <a:extLst>
              <a:ext uri="{FF2B5EF4-FFF2-40B4-BE49-F238E27FC236}">
                <a16:creationId xmlns:a16="http://schemas.microsoft.com/office/drawing/2014/main" id="{FBC6A227-634F-A802-5CE6-FF7E5216967F}"/>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8741BBE8-EC7D-9AD6-FA19-257944CDAD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F0BCF43E-221F-CB7B-47F3-2B308EBC6967}"/>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A16231C6-C54F-A632-3C3D-3307FBAA43CA}"/>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2E98C8-2119-E6C0-5563-7C864C953A5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8" name="Text Placeholder 3">
            <a:extLst>
              <a:ext uri="{FF2B5EF4-FFF2-40B4-BE49-F238E27FC236}">
                <a16:creationId xmlns:a16="http://schemas.microsoft.com/office/drawing/2014/main" id="{860B9F8E-B6A2-536D-6E18-5BF8030C133E}"/>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9" name="TextBox 8">
            <a:extLst>
              <a:ext uri="{FF2B5EF4-FFF2-40B4-BE49-F238E27FC236}">
                <a16:creationId xmlns:a16="http://schemas.microsoft.com/office/drawing/2014/main" id="{8E8136F0-603E-C697-8FFD-5598DAC18B4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A889974-8A6B-A75B-E4A3-3C5C39E36129}"/>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1134217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D68B148-4CF5-13CE-FF6C-171015F8CEA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20" name="Rectangle 19">
            <a:extLst>
              <a:ext uri="{FF2B5EF4-FFF2-40B4-BE49-F238E27FC236}">
                <a16:creationId xmlns:a16="http://schemas.microsoft.com/office/drawing/2014/main" id="{FFA04CA8-1BD0-DB74-8EEA-673574DD9A13}"/>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8CAE6D6-4DF6-462F-AD4F-FC11442E4F3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D07C6D5-F882-F5AD-5F47-2128CD0A47B5}"/>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C7B4CAC5-8792-1D13-5957-4B6EBE740CB4}"/>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0146FDFA-D85A-2D06-78CC-16BEC33B0E37}"/>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255B666-9160-60AC-B97C-9AF85324694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22368068-D5C0-B85B-0AF6-FF444C41916E}"/>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2C1E06-BBD8-FF56-0B74-970665117EE6}"/>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59379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2" name="TextBox 1">
            <a:extLst>
              <a:ext uri="{FF2B5EF4-FFF2-40B4-BE49-F238E27FC236}">
                <a16:creationId xmlns:a16="http://schemas.microsoft.com/office/drawing/2014/main" id="{17383BAC-0DFD-0816-924F-E72696FF7D18}"/>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a:extLst>
              <a:ext uri="{FF2B5EF4-FFF2-40B4-BE49-F238E27FC236}">
                <a16:creationId xmlns:a16="http://schemas.microsoft.com/office/drawing/2014/main" id="{B12BFB43-3F26-867B-0238-8DD99BA4FE5C}"/>
              </a:ext>
            </a:extLst>
          </p:cNvPr>
          <p:cNvSpPr txBox="1"/>
          <p:nvPr userDrawn="1"/>
        </p:nvSpPr>
        <p:spPr>
          <a:xfrm>
            <a:off x="2228424" y="6134784"/>
            <a:ext cx="773515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Ce module éducatif n'est pas destiné à fournir des conseils juridiques. Tous les modules d'ouverture au droit d'auteur sont mis à disposition sous une </a:t>
            </a:r>
            <a:r>
              <a:rPr lang="fr-FR" sz="1100" kern="1200" dirty="0">
                <a:solidFill>
                  <a:schemeClr val="tx1"/>
                </a:solidFill>
                <a:effectLst/>
                <a:latin typeface="+mn-lt"/>
                <a:ea typeface="+mn-ea"/>
                <a:cs typeface="+mn-cs"/>
                <a:hlinkClick r:id="rId6"/>
              </a:rPr>
              <a:t>licence internationale Creative Commons Attribution 4.0 (CC-BY-4.0).</a:t>
            </a:r>
            <a:endParaRPr lang="en-US" sz="14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2" name="TextBox 1">
            <a:extLst>
              <a:ext uri="{FF2B5EF4-FFF2-40B4-BE49-F238E27FC236}">
                <a16:creationId xmlns:a16="http://schemas.microsoft.com/office/drawing/2014/main" id="{503EA4A6-4729-518D-9CFF-36B7294878BB}"/>
              </a:ext>
            </a:extLst>
          </p:cNvPr>
          <p:cNvSpPr txBox="1"/>
          <p:nvPr userDrawn="1"/>
        </p:nvSpPr>
        <p:spPr>
          <a:xfrm>
            <a:off x="2671282" y="702000"/>
            <a:ext cx="8682518" cy="532262"/>
          </a:xfrm>
          <a:prstGeom prst="rect">
            <a:avLst/>
          </a:prstGeom>
          <a:noFill/>
        </p:spPr>
        <p:txBody>
          <a:bodyPr wrap="square" rtlCol="0">
            <a:spAutoFit/>
          </a:bodyPr>
          <a:lstStyle/>
          <a:p>
            <a:pPr algn="ctr">
              <a:lnSpc>
                <a:spcPct val="70000"/>
              </a:lnSpc>
            </a:pPr>
            <a:r>
              <a:rPr lang="en-CA" sz="4000" b="1" dirty="0">
                <a:solidFill>
                  <a:schemeClr val="bg1"/>
                </a:solidFill>
              </a:rPr>
              <a:t>MERCI DE VOTRE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AA94C718-70B0-D4CC-D76B-B9BEA3DA46E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RÉFÉRENCES ET RESSOURCES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49F7C7D5-A140-02AE-78D2-E2D036316F45}"/>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2" name="TextBox 1">
            <a:extLst>
              <a:ext uri="{FF2B5EF4-FFF2-40B4-BE49-F238E27FC236}">
                <a16:creationId xmlns:a16="http://schemas.microsoft.com/office/drawing/2014/main" id="{7D5825FA-FD54-E416-FE6E-9A302C64A2F0}"/>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F79B4-BD31-7E48-C72B-C074496F749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
        <p:nvSpPr>
          <p:cNvPr id="3" name="Text Placeholder 3">
            <a:extLst>
              <a:ext uri="{FF2B5EF4-FFF2-40B4-BE49-F238E27FC236}">
                <a16:creationId xmlns:a16="http://schemas.microsoft.com/office/drawing/2014/main" id="{F009098A-C4ED-D766-516A-0E3DD020DA03}"/>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5" name="TextBox 4">
            <a:extLst>
              <a:ext uri="{FF2B5EF4-FFF2-40B4-BE49-F238E27FC236}">
                <a16:creationId xmlns:a16="http://schemas.microsoft.com/office/drawing/2014/main" id="{234DE284-2CE5-3276-D4EF-E5D6BF811C0E}"/>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12A78098-6978-271F-DCEF-09A399F20178}"/>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Tree>
    <p:extLst>
      <p:ext uri="{BB962C8B-B14F-4D97-AF65-F5344CB8AC3E}">
        <p14:creationId xmlns:p14="http://schemas.microsoft.com/office/powerpoint/2010/main" val="2206675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77C2AF0-CF6C-3206-B090-3F6E536391B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16" name="Rectangle 15">
            <a:extLst>
              <a:ext uri="{FF2B5EF4-FFF2-40B4-BE49-F238E27FC236}">
                <a16:creationId xmlns:a16="http://schemas.microsoft.com/office/drawing/2014/main" id="{3282B0FC-34ED-F483-F7A7-8384903551F1}"/>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C6EE0B1-5667-9342-78EF-0D7100E611E1}"/>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9C08151-CBC2-C5DB-7882-19181EF77D71}"/>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F624828B-964C-3496-0BD4-4FB1EAC68B13}"/>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4" name="Rectangle 23">
            <a:extLst>
              <a:ext uri="{FF2B5EF4-FFF2-40B4-BE49-F238E27FC236}">
                <a16:creationId xmlns:a16="http://schemas.microsoft.com/office/drawing/2014/main" id="{FE6490CA-ECE6-F6F4-9132-E372E3EB831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6D7CF01-C996-C5CC-7C93-1D6CB4A7A03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6" name="Rectangle 25">
            <a:extLst>
              <a:ext uri="{FF2B5EF4-FFF2-40B4-BE49-F238E27FC236}">
                <a16:creationId xmlns:a16="http://schemas.microsoft.com/office/drawing/2014/main" id="{F8B57D3A-7FEE-AA7E-F1FC-1048EDF9A999}"/>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BDB9633-B7C2-FEC7-AD75-0607466F667F}"/>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978798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2C103-DE14-ECDF-DF2F-1786E26CA040}"/>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4" name="TextBox 3">
            <a:extLst>
              <a:ext uri="{FF2B5EF4-FFF2-40B4-BE49-F238E27FC236}">
                <a16:creationId xmlns:a16="http://schemas.microsoft.com/office/drawing/2014/main" id="{F00A52E9-6AEC-3734-9F1E-E8A80D6DA1D7}"/>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6" name="Picture 5">
            <a:extLst>
              <a:ext uri="{FF2B5EF4-FFF2-40B4-BE49-F238E27FC236}">
                <a16:creationId xmlns:a16="http://schemas.microsoft.com/office/drawing/2014/main" id="{84E7A99D-3278-AE15-0369-446B7F981B8C}"/>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262787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JURISPRUDENCE ET LÉGISLATION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511200"/>
            <a:ext cx="8682518" cy="963149"/>
          </a:xfrm>
          <a:prstGeom prst="rect">
            <a:avLst/>
          </a:prstGeom>
          <a:noFill/>
        </p:spPr>
        <p:txBody>
          <a:bodyPr wrap="square" rtlCol="0">
            <a:spAutoFit/>
          </a:bodyPr>
          <a:lstStyle/>
          <a:p>
            <a:pPr algn="ctr">
              <a:lnSpc>
                <a:spcPct val="70000"/>
              </a:lnSpc>
            </a:pPr>
            <a:r>
              <a:rPr lang="en-CA" sz="4000" b="1" dirty="0">
                <a:solidFill>
                  <a:schemeClr val="bg1"/>
                </a:solidFill>
              </a:rPr>
              <a:t>IMAGES ET RÉFÉRENCES SONORES</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fr-FR" dirty="0"/>
              <a:t>Université de l'Alberta. 2021. "Titre". Module d'enseignement à l'ouverture au droit d'auteur. https://sites.library.ualberta.ca/copyright/</a:t>
            </a:r>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Citation </a:t>
            </a:r>
            <a:r>
              <a:rPr lang="en-US" sz="2000" dirty="0" err="1">
                <a:solidFill>
                  <a:schemeClr val="bg2">
                    <a:lumMod val="50000"/>
                  </a:schemeClr>
                </a:solidFill>
                <a:latin typeface="Arial" panose="020B0604020202020204" pitchFamily="34" charset="0"/>
                <a:cs typeface="Arial" panose="020B0604020202020204" pitchFamily="34" charset="0"/>
              </a:rPr>
              <a:t>suggérée</a:t>
            </a:r>
            <a:r>
              <a:rPr lang="en-US" sz="2000" dirty="0">
                <a:solidFill>
                  <a:schemeClr val="bg2">
                    <a:lumMod val="5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2800767"/>
          </a:xfrm>
          <a:prstGeom prst="rect">
            <a:avLst/>
          </a:prstGeom>
          <a:noFill/>
        </p:spPr>
        <p:txBody>
          <a:bodyPr wrap="square" rtlCol="0">
            <a:spAutoFit/>
          </a:bodyPr>
          <a:lstStyle/>
          <a:p>
            <a:r>
              <a:rPr lang="fr-FR" sz="2000" dirty="0">
                <a:solidFill>
                  <a:schemeClr val="bg2">
                    <a:lumMod val="50000"/>
                  </a:schemeClr>
                </a:solidFill>
                <a:latin typeface="Arial" panose="020B0604020202020204" pitchFamily="34" charset="0"/>
                <a:cs typeface="Arial" panose="020B0604020202020204" pitchFamily="34" charset="0"/>
              </a:rPr>
              <a:t>Pour obtenir une vue d'ensemble du projet et une liste complète des modules, veuillez consulter le site web du projet à l'adresse suivante</a:t>
            </a:r>
          </a:p>
          <a:p>
            <a:r>
              <a:rPr lang="fr-FR"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sz="2000" dirty="0">
                <a:solidFill>
                  <a:schemeClr val="bg2">
                    <a:lumMod val="50000"/>
                  </a:schemeClr>
                </a:solidFill>
                <a:latin typeface="Arial" panose="020B0604020202020204" pitchFamily="34" charset="0"/>
                <a:cs typeface="Arial" panose="020B0604020202020204" pitchFamily="34" charset="0"/>
              </a:rPr>
              <a:t>Les questions, commentaires et suggestions devraient être adressés à </a:t>
            </a:r>
            <a:r>
              <a:rPr lang="fr-FR"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fr-FR"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fr-FR" dirty="0"/>
              <a:t>Ce module est disponible sous une licence </a:t>
            </a:r>
            <a:r>
              <a:rPr lang="fr-FR" dirty="0">
                <a:hlinkClick r:id="rId5"/>
              </a:rPr>
              <a:t>Creative Commons Attribution 4.0 International</a:t>
            </a:r>
            <a:r>
              <a:rPr lang="fr-FR" dirty="0"/>
              <a:t>.</a:t>
            </a:r>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LICENCE ET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Bureau du droit </a:t>
            </a:r>
            <a:r>
              <a:rPr lang="en-US" b="1" dirty="0" err="1">
                <a:latin typeface="Arial" panose="020B0604020202020204" pitchFamily="34" charset="0"/>
                <a:cs typeface="Arial" panose="020B0604020202020204" pitchFamily="34" charset="0"/>
              </a:rPr>
              <a:t>d'auteur</a:t>
            </a:r>
            <a:endParaRPr lang="en-US"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Faculté</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d'éducation</a:t>
            </a:r>
            <a:endParaRPr lang="en-US"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39140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Kimberley </a:t>
            </a:r>
            <a:r>
              <a:rPr lang="en-US" dirty="0" err="1">
                <a:solidFill>
                  <a:schemeClr val="bg2">
                    <a:lumMod val="50000"/>
                  </a:schemeClr>
                </a:solidFill>
                <a:latin typeface="Arial" panose="020B0604020202020204" pitchFamily="34" charset="0"/>
                <a:cs typeface="Arial" panose="020B0604020202020204" pitchFamily="34" charset="0"/>
              </a:rPr>
              <a:t>Kemmer</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Centre pour l'enseignement et l'apprentissage</a:t>
            </a:r>
            <a:endParaRPr lang="en-US"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COLLABORATEURS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Bibliothèque de l'Université de l'Alberta</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REMERCIEMENTS</a:t>
            </a:r>
            <a:endParaRPr lang="en-US" sz="4000" b="1" dirty="0">
              <a:solidFill>
                <a:schemeClr val="bg1"/>
              </a:solidFill>
            </a:endParaRPr>
          </a:p>
        </p:txBody>
      </p:sp>
      <p:sp>
        <p:nvSpPr>
          <p:cNvPr id="7" name="TextBox 6">
            <a:extLst>
              <a:ext uri="{FF2B5EF4-FFF2-40B4-BE49-F238E27FC236}">
                <a16:creationId xmlns:a16="http://schemas.microsoft.com/office/drawing/2014/main" id="{5B2CE003-7D14-4BB7-84C6-AFD3B741B256}"/>
              </a:ext>
            </a:extLst>
          </p:cNvPr>
          <p:cNvSpPr txBox="1"/>
          <p:nvPr userDrawn="1"/>
        </p:nvSpPr>
        <p:spPr>
          <a:xfrm>
            <a:off x="1282643" y="2077309"/>
            <a:ext cx="97356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rgbClr val="FF0000"/>
                </a:solidFill>
                <a:latin typeface="Arial" panose="020B0604020202020204" pitchFamily="34" charset="0"/>
                <a:cs typeface="Arial" panose="020B0604020202020204" pitchFamily="34" charset="0"/>
              </a:rPr>
              <a:t>TBD</a:t>
            </a:r>
          </a:p>
        </p:txBody>
      </p:sp>
      <p:pic>
        <p:nvPicPr>
          <p:cNvPr id="2" name="Picture 1">
            <a:extLst>
              <a:ext uri="{FF2B5EF4-FFF2-40B4-BE49-F238E27FC236}">
                <a16:creationId xmlns:a16="http://schemas.microsoft.com/office/drawing/2014/main" id="{847F73EF-8A94-C93C-CC0F-F29F13B669DE}"/>
              </a:ext>
            </a:extLst>
          </p:cNvPr>
          <p:cNvPicPr>
            <a:picLocks noChangeAspect="1"/>
          </p:cNvPicPr>
          <p:nvPr userDrawn="1"/>
        </p:nvPicPr>
        <p:blipFill>
          <a:blip r:embed="rId3"/>
          <a:stretch>
            <a:fillRect/>
          </a:stretch>
        </p:blipFill>
        <p:spPr>
          <a:xfrm>
            <a:off x="4790951" y="5327311"/>
            <a:ext cx="2719052" cy="640135"/>
          </a:xfrm>
          <a:prstGeom prst="rect">
            <a:avLst/>
          </a:prstGeom>
        </p:spPr>
      </p:pic>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 id="2147493537" r:id="rId10"/>
    <p:sldLayoutId id="2147493538" r:id="rId11"/>
    <p:sldLayoutId id="214749353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bolt.athabascau.ca/index.php/oer/multiply-k-12-alberta-oer-project/" TargetMode="External"/><Relationship Id="rId7" Type="http://schemas.openxmlformats.org/officeDocument/2006/relationships/hyperlink" Target="https://www.oercommons.org/hubs/k12"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cmec.ca/Publications/Lists/Publications/Attachments/291/Le%20droit%20dauteur%20ca%20compte%205e%20edition%20FINAL%20FR.pdf" TargetMode="External"/><Relationship Id="rId5" Type="http://schemas.openxmlformats.org/officeDocument/2006/relationships/hyperlink" Target="https://www.outildecisionutilisationequitable.ca/DecisionTool/" TargetMode="External"/><Relationship Id="rId4" Type="http://schemas.openxmlformats.org/officeDocument/2006/relationships/hyperlink" Target="https://www.cmec.ca/docs/copyright/CMEC_POSTER_FDG_FR.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illustrations/avatar-clients-customers-icons-2155431/" TargetMode="External"/><Relationship Id="rId13" Type="http://schemas.openxmlformats.org/officeDocument/2006/relationships/hyperlink" Target="https://thenounproject.com/term/scale/1320645/" TargetMode="External"/><Relationship Id="rId18" Type="http://schemas.openxmlformats.org/officeDocument/2006/relationships/hyperlink" Target="https://commons.wikimedia.org/wiki/File:Supreme_court_of_Canada_in_summer.jpg" TargetMode="External"/><Relationship Id="rId3" Type="http://schemas.openxmlformats.org/officeDocument/2006/relationships/hyperlink" Target="https://pixabay.com/illustrations/avatar-women-girls-faces-portraits-2191931/" TargetMode="External"/><Relationship Id="rId7" Type="http://schemas.openxmlformats.org/officeDocument/2006/relationships/hyperlink" Target="https://thenounproject.com/term/sign/1859815/" TargetMode="External"/><Relationship Id="rId12" Type="http://schemas.openxmlformats.org/officeDocument/2006/relationships/hyperlink" Target="https://thenounproject.com/term/shield/874630/" TargetMode="External"/><Relationship Id="rId17" Type="http://schemas.openxmlformats.org/officeDocument/2006/relationships/hyperlink" Target="https://thenounproject.com/term/building/164596/" TargetMode="External"/><Relationship Id="rId2" Type="http://schemas.openxmlformats.org/officeDocument/2006/relationships/notesSlide" Target="../notesSlides/notesSlide17.xml"/><Relationship Id="rId16" Type="http://schemas.openxmlformats.org/officeDocument/2006/relationships/hyperlink" Target="https://pixabay.com/vectors/lawyer-attorney-barrister-judge-28838/" TargetMode="External"/><Relationship Id="rId1" Type="http://schemas.openxmlformats.org/officeDocument/2006/relationships/slideLayout" Target="../slideLayouts/slideLayout11.xml"/><Relationship Id="rId6" Type="http://schemas.openxmlformats.org/officeDocument/2006/relationships/hyperlink" Target="https://thenounproject.com/term/kids/235684" TargetMode="External"/><Relationship Id="rId11" Type="http://schemas.openxmlformats.org/officeDocument/2006/relationships/hyperlink" Target="https://thenounproject.com/term/canada-map/1053546/" TargetMode="External"/><Relationship Id="rId5" Type="http://schemas.openxmlformats.org/officeDocument/2006/relationships/hyperlink" Target="https://thenounproject.com/term/calendar/3693091/" TargetMode="External"/><Relationship Id="rId15" Type="http://schemas.openxmlformats.org/officeDocument/2006/relationships/hyperlink" Target="https://thenounproject.com/term/alberta/996912/" TargetMode="External"/><Relationship Id="rId10" Type="http://schemas.openxmlformats.org/officeDocument/2006/relationships/hyperlink" Target="https://thenounproject.com/term/students/2506819/" TargetMode="External"/><Relationship Id="rId4" Type="http://schemas.openxmlformats.org/officeDocument/2006/relationships/hyperlink" Target="https://thenounproject.com/term/school/1983588/" TargetMode="External"/><Relationship Id="rId9" Type="http://schemas.openxmlformats.org/officeDocument/2006/relationships/hyperlink" Target="https://thenounproject.com/term/university/1574556/" TargetMode="External"/><Relationship Id="rId14" Type="http://schemas.openxmlformats.org/officeDocument/2006/relationships/hyperlink" Target="https://thenounproject.com/term/advocacy/2274598/"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ommons.wikimedia.org/wiki/File:Logo_Ressources_Educatives_Libres_(REL)_mondial.svg" TargetMode="External"/><Relationship Id="rId13" Type="http://schemas.openxmlformats.org/officeDocument/2006/relationships/hyperlink" Target="https://pixabay.com/illustrations/avatar-clients-customers-icons-2155431/" TargetMode="External"/><Relationship Id="rId3" Type="http://schemas.openxmlformats.org/officeDocument/2006/relationships/hyperlink" Target="https://thenounproject.com/term/avatar/1089498/" TargetMode="External"/><Relationship Id="rId7" Type="http://schemas.openxmlformats.org/officeDocument/2006/relationships/hyperlink" Target="https://thenounproject.com/term/meeting/198536/" TargetMode="External"/><Relationship Id="rId12" Type="http://schemas.openxmlformats.org/officeDocument/2006/relationships/hyperlink" Target="https://thenounproject.com/term/notebook/1503964/"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thenounproject.com/term/avatar/1089490/" TargetMode="External"/><Relationship Id="rId11" Type="http://schemas.openxmlformats.org/officeDocument/2006/relationships/hyperlink" Target="https://thenounproject.com/term/presentation-slide/2710348/" TargetMode="External"/><Relationship Id="rId5" Type="http://schemas.openxmlformats.org/officeDocument/2006/relationships/hyperlink" Target="https://thenounproject.com/term/avatar/1089494/" TargetMode="External"/><Relationship Id="rId15" Type="http://schemas.openxmlformats.org/officeDocument/2006/relationships/hyperlink" Target="http://www.hooksounds.com/" TargetMode="External"/><Relationship Id="rId10" Type="http://schemas.openxmlformats.org/officeDocument/2006/relationships/hyperlink" Target="https://thenounproject.com/term/highlight/241534/" TargetMode="External"/><Relationship Id="rId4" Type="http://schemas.openxmlformats.org/officeDocument/2006/relationships/hyperlink" Target="https://thenounproject.com/term/avatar/1089499/" TargetMode="External"/><Relationship Id="rId9" Type="http://schemas.openxmlformats.org/officeDocument/2006/relationships/hyperlink" Target="https://thenounproject.com/term/circus-tent/9821/" TargetMode="External"/><Relationship Id="rId14" Type="http://schemas.openxmlformats.org/officeDocument/2006/relationships/hyperlink" Target="https://freesound.org/people/13FPanska_Stranska_Michaela/sounds/37839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jp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18.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5.png"/><Relationship Id="rId5" Type="http://schemas.openxmlformats.org/officeDocument/2006/relationships/image" Target="../media/image22.png"/><Relationship Id="rId10"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38.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16.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4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49.png"/><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droit d’auteur dans le contexte M-12</a:t>
            </a:r>
            <a:endParaRPr lang="en-CA" dirty="0"/>
          </a:p>
        </p:txBody>
      </p:sp>
      <p:sp>
        <p:nvSpPr>
          <p:cNvPr id="3" name="Subtitle 2"/>
          <p:cNvSpPr>
            <a:spLocks noGrp="1"/>
          </p:cNvSpPr>
          <p:nvPr>
            <p:ph type="subTitle" idx="1"/>
          </p:nvPr>
        </p:nvSpPr>
        <p:spPr/>
        <p:txBody>
          <a:bodyPr/>
          <a:lstStyle/>
          <a:p>
            <a:endParaRPr lang="en-CA" dirty="0"/>
          </a:p>
        </p:txBody>
      </p:sp>
      <p:sp>
        <p:nvSpPr>
          <p:cNvPr id="4" name="Text Placeholder 3"/>
          <p:cNvSpPr>
            <a:spLocks noGrp="1"/>
          </p:cNvSpPr>
          <p:nvPr>
            <p:ph type="body" sz="quarter" idx="10"/>
          </p:nvPr>
        </p:nvSpPr>
        <p:spPr/>
        <p:txBody>
          <a:bodyPr/>
          <a:lstStyle/>
          <a:p>
            <a:r>
              <a:rPr lang="en-US" dirty="0" err="1" smtClean="0"/>
              <a:t>Août</a:t>
            </a:r>
            <a:r>
              <a:rPr lang="en-US" dirty="0" smtClean="0"/>
              <a:t> 2023</a:t>
            </a:r>
            <a:endParaRPr lang="en-CA" dirty="0"/>
          </a:p>
        </p:txBody>
      </p:sp>
    </p:spTree>
    <p:extLst>
      <p:ext uri="{BB962C8B-B14F-4D97-AF65-F5344CB8AC3E}">
        <p14:creationId xmlns:p14="http://schemas.microsoft.com/office/powerpoint/2010/main" val="374955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body" idx="3"/>
          </p:nvPr>
        </p:nvSpPr>
        <p:spPr>
          <a:xfrm>
            <a:off x="869141" y="6207436"/>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237" name="Google Shape;237;p10"/>
          <p:cNvSpPr txBox="1">
            <a:spLocks noGrp="1"/>
          </p:cNvSpPr>
          <p:nvPr>
            <p:ph type="title"/>
          </p:nvPr>
        </p:nvSpPr>
        <p:spPr>
          <a:xfrm>
            <a:off x="2671282" y="448840"/>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CA" dirty="0" smtClean="0"/>
              <a:t>PRÊT·E À ENSEIGNER</a:t>
            </a:r>
            <a:endParaRPr lang="en-CA" dirty="0"/>
          </a:p>
        </p:txBody>
      </p:sp>
      <p:pic>
        <p:nvPicPr>
          <p:cNvPr id="238" name="Google Shape;238;p10"/>
          <p:cNvPicPr preferRelativeResize="0"/>
          <p:nvPr/>
        </p:nvPicPr>
        <p:blipFill rotWithShape="1">
          <a:blip r:embed="rId3">
            <a:alphaModFix/>
          </a:blip>
          <a:srcRect/>
          <a:stretch/>
        </p:blipFill>
        <p:spPr>
          <a:xfrm>
            <a:off x="592314" y="3219369"/>
            <a:ext cx="1950948" cy="2324888"/>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5537117" y="3689908"/>
            <a:ext cx="3383148" cy="2685038"/>
          </a:xfrm>
          <a:prstGeom prst="rect">
            <a:avLst/>
          </a:prstGeom>
          <a:noFill/>
          <a:ln>
            <a:noFill/>
          </a:ln>
        </p:spPr>
      </p:pic>
      <p:sp>
        <p:nvSpPr>
          <p:cNvPr id="240" name="Google Shape;240;p10"/>
          <p:cNvSpPr/>
          <p:nvPr/>
        </p:nvSpPr>
        <p:spPr>
          <a:xfrm>
            <a:off x="2894428" y="3028619"/>
            <a:ext cx="2361458" cy="1371600"/>
          </a:xfrm>
          <a:prstGeom prst="wedgeEllipseCallout">
            <a:avLst>
              <a:gd name="adj1" fmla="val 83779"/>
              <a:gd name="adj2" fmla="val -65514"/>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a:solidFill>
                  <a:schemeClr val="bg2">
                    <a:lumMod val="10000"/>
                  </a:schemeClr>
                </a:solidFill>
              </a:rPr>
              <a:t>Bonjour tout le monde</a:t>
            </a:r>
            <a:r>
              <a:rPr lang="en-CA" sz="1800" dirty="0">
                <a:solidFill>
                  <a:schemeClr val="bg2">
                    <a:lumMod val="10000"/>
                  </a:schemeClr>
                </a:solidFill>
                <a:latin typeface="Arial"/>
                <a:ea typeface="Arial"/>
                <a:cs typeface="Arial"/>
                <a:sym typeface="Arial"/>
              </a:rPr>
              <a:t>!</a:t>
            </a:r>
            <a:endParaRPr sz="1800" dirty="0">
              <a:solidFill>
                <a:schemeClr val="bg2">
                  <a:lumMod val="10000"/>
                </a:schemeClr>
              </a:solidFill>
              <a:latin typeface="Arial"/>
              <a:ea typeface="Arial"/>
              <a:cs typeface="Arial"/>
              <a:sym typeface="Arial"/>
            </a:endParaRPr>
          </a:p>
        </p:txBody>
      </p:sp>
      <p:sp>
        <p:nvSpPr>
          <p:cNvPr id="241" name="Google Shape;241;p10"/>
          <p:cNvSpPr/>
          <p:nvPr/>
        </p:nvSpPr>
        <p:spPr>
          <a:xfrm>
            <a:off x="9107318" y="2101381"/>
            <a:ext cx="2103810" cy="1327619"/>
          </a:xfrm>
          <a:prstGeom prst="cloudCallout">
            <a:avLst>
              <a:gd name="adj1" fmla="val -57123"/>
              <a:gd name="adj2" fmla="val -12209"/>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err="1">
                <a:solidFill>
                  <a:schemeClr val="bg2">
                    <a:lumMod val="10000"/>
                  </a:schemeClr>
                </a:solidFill>
              </a:rPr>
              <a:t>Merci</a:t>
            </a:r>
            <a:r>
              <a:rPr lang="en-CA" sz="1800" dirty="0">
                <a:solidFill>
                  <a:schemeClr val="bg2">
                    <a:lumMod val="10000"/>
                  </a:schemeClr>
                </a:solidFill>
                <a:latin typeface="Arial"/>
                <a:ea typeface="Arial"/>
                <a:cs typeface="Arial"/>
                <a:sym typeface="Arial"/>
              </a:rPr>
              <a:t> CMEC</a:t>
            </a:r>
            <a:endParaRPr sz="1800" dirty="0">
              <a:solidFill>
                <a:schemeClr val="bg2">
                  <a:lumMod val="10000"/>
                </a:schemeClr>
              </a:solidFill>
              <a:latin typeface="Arial"/>
              <a:ea typeface="Arial"/>
              <a:cs typeface="Arial"/>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3666">
            <a:off x="7846642" y="3029990"/>
            <a:ext cx="505019" cy="777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91754">
            <a:off x="8296785" y="3121893"/>
            <a:ext cx="501780" cy="77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1.11111E-6 L 0.47578 -0.24074 " pathEditMode="relative" rAng="0" ptsTypes="AA">
                                      <p:cBhvr>
                                        <p:cTn id="11" dur="2000" fill="hold"/>
                                        <p:tgtEl>
                                          <p:spTgt spid="238"/>
                                        </p:tgtEl>
                                        <p:attrNameLst>
                                          <p:attrName>ppt_x</p:attrName>
                                          <p:attrName>ppt_y</p:attrName>
                                        </p:attrNameLst>
                                      </p:cBhvr>
                                      <p:rCtr x="23789" y="-12037"/>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500"/>
                                        <p:tgtEl>
                                          <p:spTgt spid="2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0"/>
                                        </p:tgtEl>
                                        <p:attrNameLst>
                                          <p:attrName>style.visibility</p:attrName>
                                        </p:attrNameLst>
                                      </p:cBhvr>
                                      <p:to>
                                        <p:strVal val="visible"/>
                                      </p:to>
                                    </p:set>
                                    <p:animEffect transition="in" filter="fade">
                                      <p:cBhvr>
                                        <p:cTn id="21" dur="500"/>
                                        <p:tgtEl>
                                          <p:spTgt spid="2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241"/>
                                        </p:tgtEl>
                                        <p:attrNameLst>
                                          <p:attrName>style.visibility</p:attrName>
                                        </p:attrNameLst>
                                      </p:cBhvr>
                                      <p:to>
                                        <p:strVal val="visible"/>
                                      </p:to>
                                    </p:set>
                                    <p:animEffect transition="in" filter="fade">
                                      <p:cBhvr>
                                        <p:cTn id="32"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body" idx="1"/>
          </p:nvPr>
        </p:nvSpPr>
        <p:spPr>
          <a:xfrm>
            <a:off x="903511" y="1691963"/>
            <a:ext cx="103851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None/>
            </a:pPr>
            <a:r>
              <a:rPr lang="en-CA" sz="2400" dirty="0" err="1">
                <a:solidFill>
                  <a:schemeClr val="bg2">
                    <a:lumMod val="10000"/>
                  </a:schemeClr>
                </a:solidFill>
              </a:rPr>
              <a:t>Vous</a:t>
            </a:r>
            <a:r>
              <a:rPr lang="en-CA" sz="2400" dirty="0">
                <a:solidFill>
                  <a:schemeClr val="bg2">
                    <a:lumMod val="10000"/>
                  </a:schemeClr>
                </a:solidFill>
              </a:rPr>
              <a:t> </a:t>
            </a:r>
            <a:r>
              <a:rPr lang="en-CA" sz="2400" dirty="0" err="1">
                <a:solidFill>
                  <a:schemeClr val="bg2">
                    <a:lumMod val="10000"/>
                  </a:schemeClr>
                </a:solidFill>
              </a:rPr>
              <a:t>devriez</a:t>
            </a:r>
            <a:r>
              <a:rPr lang="en-CA" sz="2400" dirty="0">
                <a:solidFill>
                  <a:schemeClr val="bg2">
                    <a:lumMod val="10000"/>
                  </a:schemeClr>
                </a:solidFill>
              </a:rPr>
              <a:t> </a:t>
            </a:r>
            <a:r>
              <a:rPr lang="en-CA" sz="2400" dirty="0" err="1">
                <a:solidFill>
                  <a:schemeClr val="bg2">
                    <a:lumMod val="10000"/>
                  </a:schemeClr>
                </a:solidFill>
              </a:rPr>
              <a:t>maintenant</a:t>
            </a:r>
            <a:r>
              <a:rPr lang="en-CA" sz="2400" dirty="0">
                <a:solidFill>
                  <a:schemeClr val="bg2">
                    <a:lumMod val="10000"/>
                  </a:schemeClr>
                </a:solidFill>
              </a:rPr>
              <a:t> </a:t>
            </a:r>
            <a:r>
              <a:rPr lang="en-CA" sz="2400" dirty="0" err="1">
                <a:solidFill>
                  <a:schemeClr val="bg2">
                    <a:lumMod val="10000"/>
                  </a:schemeClr>
                </a:solidFill>
              </a:rPr>
              <a:t>être</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mesure</a:t>
            </a:r>
            <a:r>
              <a:rPr lang="en-CA" sz="2400" dirty="0">
                <a:solidFill>
                  <a:schemeClr val="bg2">
                    <a:lumMod val="10000"/>
                  </a:schemeClr>
                </a:solidFill>
              </a:rPr>
              <a:t> </a:t>
            </a:r>
            <a:r>
              <a:rPr lang="en-CA" sz="2400" dirty="0" smtClean="0">
                <a:solidFill>
                  <a:schemeClr val="bg2">
                    <a:lumMod val="10000"/>
                  </a:schemeClr>
                </a:solidFill>
              </a:rPr>
              <a:t>de :</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err="1">
                <a:solidFill>
                  <a:schemeClr val="bg2">
                    <a:lumMod val="10000"/>
                  </a:schemeClr>
                </a:solidFill>
              </a:rPr>
              <a:t>Décrire</a:t>
            </a:r>
            <a:r>
              <a:rPr lang="en-CA" sz="2400" dirty="0">
                <a:solidFill>
                  <a:schemeClr val="bg2">
                    <a:lumMod val="10000"/>
                  </a:schemeClr>
                </a:solidFill>
              </a:rPr>
              <a:t> le </a:t>
            </a:r>
            <a:r>
              <a:rPr lang="en-CA" sz="2400" dirty="0" err="1">
                <a:solidFill>
                  <a:schemeClr val="bg2">
                    <a:lumMod val="10000"/>
                  </a:schemeClr>
                </a:solidFill>
              </a:rPr>
              <a:t>rôle</a:t>
            </a:r>
            <a:r>
              <a:rPr lang="en-CA" sz="2400" dirty="0">
                <a:solidFill>
                  <a:schemeClr val="bg2">
                    <a:lumMod val="10000"/>
                  </a:schemeClr>
                </a:solidFill>
              </a:rPr>
              <a:t> que </a:t>
            </a:r>
            <a:r>
              <a:rPr lang="en-CA" sz="2400" dirty="0" err="1">
                <a:solidFill>
                  <a:schemeClr val="bg2">
                    <a:lumMod val="10000"/>
                  </a:schemeClr>
                </a:solidFill>
              </a:rPr>
              <a:t>joue</a:t>
            </a:r>
            <a:r>
              <a:rPr lang="en-CA" sz="2400" dirty="0">
                <a:solidFill>
                  <a:schemeClr val="bg2">
                    <a:lumMod val="10000"/>
                  </a:schemeClr>
                </a:solidFill>
              </a:rPr>
              <a:t> le CMEC, le </a:t>
            </a:r>
            <a:r>
              <a:rPr lang="en-CA" sz="2400" dirty="0" err="1">
                <a:solidFill>
                  <a:schemeClr val="bg2">
                    <a:lumMod val="10000"/>
                  </a:schemeClr>
                </a:solidFill>
              </a:rPr>
              <a:t>Conseil</a:t>
            </a:r>
            <a:r>
              <a:rPr lang="en-CA" sz="2400" dirty="0">
                <a:solidFill>
                  <a:schemeClr val="bg2">
                    <a:lumMod val="10000"/>
                  </a:schemeClr>
                </a:solidFill>
              </a:rPr>
              <a:t> des </a:t>
            </a:r>
            <a:r>
              <a:rPr lang="en-CA" sz="2400" dirty="0" err="1">
                <a:solidFill>
                  <a:schemeClr val="bg2">
                    <a:lumMod val="10000"/>
                  </a:schemeClr>
                </a:solidFill>
              </a:rPr>
              <a:t>ministres</a:t>
            </a:r>
            <a:r>
              <a:rPr lang="en-CA" sz="2400" dirty="0">
                <a:solidFill>
                  <a:schemeClr val="bg2">
                    <a:lumMod val="10000"/>
                  </a:schemeClr>
                </a:solidFill>
              </a:rPr>
              <a:t> de </a:t>
            </a:r>
            <a:r>
              <a:rPr lang="en-CA" sz="2400" dirty="0" err="1">
                <a:solidFill>
                  <a:schemeClr val="bg2">
                    <a:lumMod val="10000"/>
                  </a:schemeClr>
                </a:solidFill>
              </a:rPr>
              <a:t>l'éducation</a:t>
            </a:r>
            <a:r>
              <a:rPr lang="en-CA" sz="2400" dirty="0">
                <a:solidFill>
                  <a:schemeClr val="bg2">
                    <a:lumMod val="10000"/>
                  </a:schemeClr>
                </a:solidFill>
              </a:rPr>
              <a:t> du Canada,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ce</a:t>
            </a:r>
            <a:r>
              <a:rPr lang="en-CA" sz="2400" dirty="0">
                <a:solidFill>
                  <a:schemeClr val="bg2">
                    <a:lumMod val="10000"/>
                  </a:schemeClr>
                </a:solidFill>
              </a:rPr>
              <a:t> qui </a:t>
            </a:r>
            <a:r>
              <a:rPr lang="en-CA" sz="2400" dirty="0" err="1">
                <a:solidFill>
                  <a:schemeClr val="bg2">
                    <a:lumMod val="10000"/>
                  </a:schemeClr>
                </a:solidFill>
              </a:rPr>
              <a:t>concerne</a:t>
            </a:r>
            <a:r>
              <a:rPr lang="en-CA" sz="2400" dirty="0">
                <a:solidFill>
                  <a:schemeClr val="bg2">
                    <a:lumMod val="10000"/>
                  </a:schemeClr>
                </a:solidFill>
              </a:rPr>
              <a:t> le droit </a:t>
            </a:r>
            <a:r>
              <a:rPr lang="en-CA" sz="2400" dirty="0" err="1">
                <a:solidFill>
                  <a:schemeClr val="bg2">
                    <a:lumMod val="10000"/>
                  </a:schemeClr>
                </a:solidFill>
              </a:rPr>
              <a:t>d'auteur</a:t>
            </a:r>
            <a:r>
              <a:rPr lang="en-CA" sz="2400" dirty="0">
                <a:solidFill>
                  <a:schemeClr val="bg2">
                    <a:lumMod val="10000"/>
                  </a:schemeClr>
                </a:solidFill>
              </a:rPr>
              <a:t> et les </a:t>
            </a:r>
            <a:r>
              <a:rPr lang="en-CA" sz="2400" dirty="0" err="1" smtClean="0">
                <a:solidFill>
                  <a:schemeClr val="bg2">
                    <a:lumMod val="10000"/>
                  </a:schemeClr>
                </a:solidFill>
              </a:rPr>
              <a:t>écoles</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a:solidFill>
                  <a:schemeClr val="bg2">
                    <a:lumMod val="10000"/>
                  </a:schemeClr>
                </a:solidFill>
              </a:rPr>
              <a:t>Identifier les </a:t>
            </a:r>
            <a:r>
              <a:rPr lang="en-CA" sz="2400" dirty="0" err="1">
                <a:solidFill>
                  <a:schemeClr val="bg2">
                    <a:lumMod val="10000"/>
                  </a:schemeClr>
                </a:solidFill>
              </a:rPr>
              <a:t>ressources</a:t>
            </a:r>
            <a:r>
              <a:rPr lang="en-CA" sz="2400" dirty="0">
                <a:solidFill>
                  <a:schemeClr val="bg2">
                    <a:lumMod val="10000"/>
                  </a:schemeClr>
                </a:solidFill>
              </a:rPr>
              <a:t> du CMEC pour les </a:t>
            </a:r>
            <a:r>
              <a:rPr lang="en-CA" sz="2400" dirty="0" err="1">
                <a:solidFill>
                  <a:schemeClr val="bg2">
                    <a:lumMod val="10000"/>
                  </a:schemeClr>
                </a:solidFill>
              </a:rPr>
              <a:t>enseignants</a:t>
            </a:r>
            <a:r>
              <a:rPr lang="en-CA" sz="2400" dirty="0">
                <a:solidFill>
                  <a:schemeClr val="bg2">
                    <a:lumMod val="10000"/>
                  </a:schemeClr>
                </a:solidFill>
              </a:rPr>
              <a:t> qui </a:t>
            </a:r>
            <a:r>
              <a:rPr lang="en-CA" sz="2400" dirty="0" err="1">
                <a:solidFill>
                  <a:schemeClr val="bg2">
                    <a:lumMod val="10000"/>
                  </a:schemeClr>
                </a:solidFill>
              </a:rPr>
              <a:t>fournissent</a:t>
            </a:r>
            <a:r>
              <a:rPr lang="en-CA" sz="2400" dirty="0">
                <a:solidFill>
                  <a:schemeClr val="bg2">
                    <a:lumMod val="10000"/>
                  </a:schemeClr>
                </a:solidFill>
              </a:rPr>
              <a:t> des </a:t>
            </a:r>
            <a:r>
              <a:rPr lang="en-CA" sz="2400" dirty="0" err="1">
                <a:solidFill>
                  <a:schemeClr val="bg2">
                    <a:lumMod val="10000"/>
                  </a:schemeClr>
                </a:solidFill>
              </a:rPr>
              <a:t>conseils</a:t>
            </a:r>
            <a:r>
              <a:rPr lang="en-CA" sz="2400" dirty="0">
                <a:solidFill>
                  <a:schemeClr val="bg2">
                    <a:lumMod val="10000"/>
                  </a:schemeClr>
                </a:solidFill>
              </a:rPr>
              <a:t> sur </a:t>
            </a:r>
            <a:r>
              <a:rPr lang="en-CA" sz="2400" dirty="0" err="1">
                <a:solidFill>
                  <a:schemeClr val="bg2">
                    <a:lumMod val="10000"/>
                  </a:schemeClr>
                </a:solidFill>
              </a:rPr>
              <a:t>l'utilisation</a:t>
            </a:r>
            <a:r>
              <a:rPr lang="en-CA" sz="2400" dirty="0">
                <a:solidFill>
                  <a:schemeClr val="bg2">
                    <a:lumMod val="10000"/>
                  </a:schemeClr>
                </a:solidFill>
              </a:rPr>
              <a:t> de </a:t>
            </a:r>
            <a:r>
              <a:rPr lang="en-CA" sz="2400" dirty="0" err="1">
                <a:solidFill>
                  <a:schemeClr val="bg2">
                    <a:lumMod val="10000"/>
                  </a:schemeClr>
                </a:solidFill>
              </a:rPr>
              <a:t>matériel</a:t>
            </a:r>
            <a:r>
              <a:rPr lang="en-CA" sz="2400" dirty="0">
                <a:solidFill>
                  <a:schemeClr val="bg2">
                    <a:lumMod val="10000"/>
                  </a:schemeClr>
                </a:solidFill>
              </a:rPr>
              <a:t> protégé par le droit </a:t>
            </a:r>
            <a:r>
              <a:rPr lang="en-CA" sz="2400" dirty="0" err="1">
                <a:solidFill>
                  <a:schemeClr val="bg2">
                    <a:lumMod val="10000"/>
                  </a:schemeClr>
                </a:solidFill>
              </a:rPr>
              <a:t>d'auteur</a:t>
            </a:r>
            <a:r>
              <a:rPr lang="en-CA" sz="2400" dirty="0">
                <a:solidFill>
                  <a:schemeClr val="bg2">
                    <a:lumMod val="10000"/>
                  </a:schemeClr>
                </a:solidFill>
              </a:rPr>
              <a:t> à </a:t>
            </a:r>
            <a:r>
              <a:rPr lang="en-CA" sz="2400" dirty="0" err="1" smtClean="0">
                <a:solidFill>
                  <a:schemeClr val="bg2">
                    <a:lumMod val="10000"/>
                  </a:schemeClr>
                </a:solidFill>
              </a:rPr>
              <a:t>l'école</a:t>
            </a:r>
            <a:r>
              <a:rPr lang="en-CA" sz="2400" dirty="0" smtClean="0">
                <a:solidFill>
                  <a:schemeClr val="bg2">
                    <a:lumMod val="10000"/>
                  </a:schemeClr>
                </a:solidFill>
              </a:rPr>
              <a:t> </a:t>
            </a:r>
            <a:endParaRPr sz="2400" dirty="0">
              <a:solidFill>
                <a:schemeClr val="bg2">
                  <a:lumMod val="10000"/>
                </a:schemeClr>
              </a:solidFill>
            </a:endParaRPr>
          </a:p>
          <a:p>
            <a:pPr marL="419100" lvl="0" indent="-342900" algn="l" rtl="0">
              <a:lnSpc>
                <a:spcPct val="115000"/>
              </a:lnSpc>
              <a:spcBef>
                <a:spcPts val="0"/>
              </a:spcBef>
              <a:spcAft>
                <a:spcPts val="1200"/>
              </a:spcAft>
              <a:buClr>
                <a:schemeClr val="bg2">
                  <a:lumMod val="10000"/>
                </a:schemeClr>
              </a:buClr>
              <a:buSzPts val="2400"/>
              <a:buFont typeface="Arial" panose="020B0604020202020204" pitchFamily="34" charset="0"/>
              <a:buChar char="•"/>
            </a:pPr>
            <a:r>
              <a:rPr lang="en-CA" sz="2400" dirty="0" err="1">
                <a:solidFill>
                  <a:schemeClr val="bg2">
                    <a:lumMod val="10000"/>
                  </a:schemeClr>
                </a:solidFill>
              </a:rPr>
              <a:t>R</a:t>
            </a:r>
            <a:r>
              <a:rPr lang="en-CA" sz="2400" dirty="0" err="1" smtClean="0">
                <a:solidFill>
                  <a:schemeClr val="bg2">
                    <a:lumMod val="10000"/>
                  </a:schemeClr>
                </a:solidFill>
              </a:rPr>
              <a:t>econnaître</a:t>
            </a:r>
            <a:r>
              <a:rPr lang="en-CA" sz="2400" dirty="0" smtClean="0">
                <a:solidFill>
                  <a:schemeClr val="bg2">
                    <a:lumMod val="10000"/>
                  </a:schemeClr>
                </a:solidFill>
              </a:rPr>
              <a:t> </a:t>
            </a:r>
            <a:r>
              <a:rPr lang="en-CA" sz="2400" dirty="0">
                <a:solidFill>
                  <a:schemeClr val="bg2">
                    <a:lumMod val="10000"/>
                  </a:schemeClr>
                </a:solidFill>
              </a:rPr>
              <a:t>que les divisions, </a:t>
            </a:r>
            <a:r>
              <a:rPr lang="en-CA" sz="2400" dirty="0" err="1">
                <a:solidFill>
                  <a:schemeClr val="bg2">
                    <a:lumMod val="10000"/>
                  </a:schemeClr>
                </a:solidFill>
              </a:rPr>
              <a:t>conseils</a:t>
            </a:r>
            <a:r>
              <a:rPr lang="en-CA" sz="2400" dirty="0">
                <a:solidFill>
                  <a:schemeClr val="bg2">
                    <a:lumMod val="10000"/>
                  </a:schemeClr>
                </a:solidFill>
              </a:rPr>
              <a:t> et districts </a:t>
            </a:r>
            <a:r>
              <a:rPr lang="en-CA" sz="2400" dirty="0" err="1">
                <a:solidFill>
                  <a:schemeClr val="bg2">
                    <a:lumMod val="10000"/>
                  </a:schemeClr>
                </a:solidFill>
              </a:rPr>
              <a:t>scolaires</a:t>
            </a:r>
            <a:r>
              <a:rPr lang="en-CA" sz="2400" dirty="0">
                <a:solidFill>
                  <a:schemeClr val="bg2">
                    <a:lumMod val="10000"/>
                  </a:schemeClr>
                </a:solidFill>
              </a:rPr>
              <a:t> </a:t>
            </a:r>
            <a:r>
              <a:rPr lang="en-CA" sz="2400" dirty="0" err="1">
                <a:solidFill>
                  <a:schemeClr val="bg2">
                    <a:lumMod val="10000"/>
                  </a:schemeClr>
                </a:solidFill>
              </a:rPr>
              <a:t>peuvent</a:t>
            </a:r>
            <a:r>
              <a:rPr lang="en-CA" sz="2400" dirty="0">
                <a:solidFill>
                  <a:schemeClr val="bg2">
                    <a:lumMod val="10000"/>
                  </a:schemeClr>
                </a:solidFill>
              </a:rPr>
              <a:t> </a:t>
            </a:r>
            <a:r>
              <a:rPr lang="en-CA" sz="2400" dirty="0" err="1">
                <a:solidFill>
                  <a:schemeClr val="bg2">
                    <a:lumMod val="10000"/>
                  </a:schemeClr>
                </a:solidFill>
              </a:rPr>
              <a:t>avoir</a:t>
            </a:r>
            <a:r>
              <a:rPr lang="en-CA" sz="2400" dirty="0">
                <a:solidFill>
                  <a:schemeClr val="bg2">
                    <a:lumMod val="10000"/>
                  </a:schemeClr>
                </a:solidFill>
              </a:rPr>
              <a:t> </a:t>
            </a:r>
            <a:r>
              <a:rPr lang="en-CA" sz="2400" dirty="0" err="1">
                <a:solidFill>
                  <a:schemeClr val="bg2">
                    <a:lumMod val="10000"/>
                  </a:schemeClr>
                </a:solidFill>
              </a:rPr>
              <a:t>leurs</a:t>
            </a:r>
            <a:r>
              <a:rPr lang="en-CA" sz="2400" dirty="0">
                <a:solidFill>
                  <a:schemeClr val="bg2">
                    <a:lumMod val="10000"/>
                  </a:schemeClr>
                </a:solidFill>
              </a:rPr>
              <a:t> </a:t>
            </a:r>
            <a:r>
              <a:rPr lang="en-CA" sz="2400" dirty="0" err="1">
                <a:solidFill>
                  <a:schemeClr val="bg2">
                    <a:lumMod val="10000"/>
                  </a:schemeClr>
                </a:solidFill>
              </a:rPr>
              <a:t>propres</a:t>
            </a:r>
            <a:r>
              <a:rPr lang="en-CA" sz="2400" dirty="0">
                <a:solidFill>
                  <a:schemeClr val="bg2">
                    <a:lumMod val="10000"/>
                  </a:schemeClr>
                </a:solidFill>
              </a:rPr>
              <a:t> directives plus </a:t>
            </a:r>
            <a:r>
              <a:rPr lang="en-CA" sz="2400" dirty="0" err="1">
                <a:solidFill>
                  <a:schemeClr val="bg2">
                    <a:lumMod val="10000"/>
                  </a:schemeClr>
                </a:solidFill>
              </a:rPr>
              <a:t>restrictives</a:t>
            </a:r>
            <a:r>
              <a:rPr lang="en-CA" sz="2400" dirty="0">
                <a:solidFill>
                  <a:schemeClr val="bg2">
                    <a:lumMod val="10000"/>
                  </a:schemeClr>
                </a:solidFill>
              </a:rPr>
              <a:t> </a:t>
            </a:r>
            <a:r>
              <a:rPr lang="en-CA" sz="2400" dirty="0" err="1">
                <a:solidFill>
                  <a:schemeClr val="bg2">
                    <a:lumMod val="10000"/>
                  </a:schemeClr>
                </a:solidFill>
              </a:rPr>
              <a:t>en</a:t>
            </a:r>
            <a:r>
              <a:rPr lang="en-CA" sz="2400" dirty="0">
                <a:solidFill>
                  <a:schemeClr val="bg2">
                    <a:lumMod val="10000"/>
                  </a:schemeClr>
                </a:solidFill>
              </a:rPr>
              <a:t> </a:t>
            </a:r>
            <a:r>
              <a:rPr lang="en-CA" sz="2400" dirty="0" err="1">
                <a:solidFill>
                  <a:schemeClr val="bg2">
                    <a:lumMod val="10000"/>
                  </a:schemeClr>
                </a:solidFill>
              </a:rPr>
              <a:t>matière</a:t>
            </a:r>
            <a:r>
              <a:rPr lang="en-CA" sz="2400" dirty="0">
                <a:solidFill>
                  <a:schemeClr val="bg2">
                    <a:lumMod val="10000"/>
                  </a:schemeClr>
                </a:solidFill>
              </a:rPr>
              <a:t> de droits </a:t>
            </a:r>
            <a:r>
              <a:rPr lang="en-CA" sz="2400" dirty="0" err="1">
                <a:solidFill>
                  <a:schemeClr val="bg2">
                    <a:lumMod val="10000"/>
                  </a:schemeClr>
                </a:solidFill>
              </a:rPr>
              <a:t>d'auteur</a:t>
            </a:r>
            <a:endParaRPr sz="2400" dirty="0">
              <a:solidFill>
                <a:schemeClr val="bg2">
                  <a:lumMod val="10000"/>
                </a:schemeClr>
              </a:solidFill>
            </a:endParaRPr>
          </a:p>
          <a:p>
            <a:pPr marL="228600" lvl="0" indent="0" algn="l" rtl="0">
              <a:lnSpc>
                <a:spcPct val="90000"/>
              </a:lnSpc>
              <a:spcBef>
                <a:spcPts val="0"/>
              </a:spcBef>
              <a:spcAft>
                <a:spcPts val="0"/>
              </a:spcAft>
              <a:buNone/>
            </a:pPr>
            <a:endParaRPr sz="2400" dirty="0">
              <a:solidFill>
                <a:schemeClr val="bg2">
                  <a:lumMod val="10000"/>
                </a:schemeClr>
              </a:solidFill>
            </a:endParaRPr>
          </a:p>
          <a:p>
            <a:pPr marL="228600" lvl="0" indent="-50800" algn="l" rtl="0">
              <a:lnSpc>
                <a:spcPct val="90000"/>
              </a:lnSpc>
              <a:spcBef>
                <a:spcPts val="1000"/>
              </a:spcBef>
              <a:spcAft>
                <a:spcPts val="0"/>
              </a:spcAft>
              <a:buClr>
                <a:srgbClr val="757070"/>
              </a:buClr>
              <a:buSzPts val="2800"/>
              <a:buNone/>
            </a:pPr>
            <a:endParaRPr sz="2400" dirty="0">
              <a:solidFill>
                <a:schemeClr val="bg2">
                  <a:lumMod val="10000"/>
                </a:schemeClr>
              </a:solidFill>
            </a:endParaRPr>
          </a:p>
        </p:txBody>
      </p:sp>
      <p:sp>
        <p:nvSpPr>
          <p:cNvPr id="250" name="Google Shape;250;p11"/>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251" name="Google Shape;251;p11"/>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smtClean="0"/>
              <a:t>OBJECTIFS D’APPRENTISSAGE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1" end="1"/>
                                            </p:txEl>
                                          </p:spTgt>
                                        </p:tgtEl>
                                        <p:attrNameLst>
                                          <p:attrName>style.visibility</p:attrName>
                                        </p:attrNameLst>
                                      </p:cBhvr>
                                      <p:to>
                                        <p:strVal val="visible"/>
                                      </p:to>
                                    </p:set>
                                    <p:animEffect transition="in" filter="fade">
                                      <p:cBhvr>
                                        <p:cTn id="7" dur="500"/>
                                        <p:tgtEl>
                                          <p:spTgt spid="2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2" end="2"/>
                                            </p:txEl>
                                          </p:spTgt>
                                        </p:tgtEl>
                                        <p:attrNameLst>
                                          <p:attrName>style.visibility</p:attrName>
                                        </p:attrNameLst>
                                      </p:cBhvr>
                                      <p:to>
                                        <p:strVal val="visible"/>
                                      </p:to>
                                    </p:set>
                                    <p:animEffect transition="in" filter="fade">
                                      <p:cBhvr>
                                        <p:cTn id="12" dur="500"/>
                                        <p:tgtEl>
                                          <p:spTgt spid="2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xEl>
                                              <p:pRg st="3" end="3"/>
                                            </p:txEl>
                                          </p:spTgt>
                                        </p:tgtEl>
                                        <p:attrNameLst>
                                          <p:attrName>style.visibility</p:attrName>
                                        </p:attrNameLst>
                                      </p:cBhvr>
                                      <p:to>
                                        <p:strVal val="visible"/>
                                      </p:to>
                                    </p:set>
                                    <p:animEffect transition="in" filter="fade">
                                      <p:cBhvr>
                                        <p:cTn id="17" dur="500"/>
                                        <p:tgtEl>
                                          <p:spTgt spid="2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body" idx="1"/>
          </p:nvPr>
        </p:nvSpPr>
        <p:spPr>
          <a:xfrm>
            <a:off x="838200" y="1737489"/>
            <a:ext cx="5181600" cy="4351338"/>
          </a:xfrm>
          <a:prstGeom prst="rect">
            <a:avLst/>
          </a:prstGeom>
          <a:noFill/>
          <a:ln>
            <a:noFill/>
          </a:ln>
        </p:spPr>
        <p:txBody>
          <a:bodyPr spcFirstLastPara="1" wrap="square" lIns="91425" tIns="45700" rIns="91425" bIns="45700" anchor="t" anchorCtr="0">
            <a:noAutofit/>
          </a:bodyPr>
          <a:lstStyle/>
          <a:p>
            <a:pPr marL="180000" lvl="0" indent="0" algn="l" rtl="0">
              <a:lnSpc>
                <a:spcPct val="115000"/>
              </a:lnSpc>
              <a:spcBef>
                <a:spcPts val="0"/>
              </a:spcBef>
              <a:spcAft>
                <a:spcPts val="1200"/>
              </a:spcAft>
              <a:buNone/>
            </a:pPr>
            <a:r>
              <a:rPr lang="en-CA" sz="1800" dirty="0">
                <a:solidFill>
                  <a:schemeClr val="bg2">
                    <a:lumMod val="10000"/>
                  </a:schemeClr>
                </a:solidFill>
              </a:rPr>
              <a:t>CMEC </a:t>
            </a:r>
            <a:r>
              <a:rPr lang="en-CA" sz="1800" dirty="0" err="1">
                <a:solidFill>
                  <a:schemeClr val="bg2">
                    <a:lumMod val="10000"/>
                  </a:schemeClr>
                </a:solidFill>
              </a:rPr>
              <a:t>est</a:t>
            </a:r>
            <a:r>
              <a:rPr lang="en-CA" sz="1800" dirty="0">
                <a:solidFill>
                  <a:schemeClr val="bg2">
                    <a:lumMod val="10000"/>
                  </a:schemeClr>
                </a:solidFill>
              </a:rPr>
              <a:t> </a:t>
            </a:r>
            <a:r>
              <a:rPr lang="en-CA" sz="1800" dirty="0" err="1">
                <a:solidFill>
                  <a:schemeClr val="bg2">
                    <a:lumMod val="10000"/>
                  </a:schemeClr>
                </a:solidFill>
              </a:rPr>
              <a:t>l’acronyme</a:t>
            </a:r>
            <a:r>
              <a:rPr lang="en-CA" sz="1800" dirty="0">
                <a:solidFill>
                  <a:schemeClr val="bg2">
                    <a:lumMod val="10000"/>
                  </a:schemeClr>
                </a:solidFill>
              </a:rPr>
              <a:t> </a:t>
            </a:r>
            <a:r>
              <a:rPr lang="en-CA" sz="1800" dirty="0" smtClean="0">
                <a:solidFill>
                  <a:schemeClr val="bg2">
                    <a:lumMod val="10000"/>
                  </a:schemeClr>
                </a:solidFill>
              </a:rPr>
              <a:t>pour :</a:t>
            </a:r>
            <a:endParaRPr sz="1800" dirty="0">
              <a:solidFill>
                <a:schemeClr val="bg2">
                  <a:lumMod val="10000"/>
                </a:schemeClr>
              </a:solidFill>
            </a:endParaRPr>
          </a:p>
          <a:p>
            <a:pPr marL="720000" lvl="0" indent="-342900" algn="l" rtl="0">
              <a:lnSpc>
                <a:spcPct val="115000"/>
              </a:lnSpc>
              <a:spcBef>
                <a:spcPts val="0"/>
              </a:spcBef>
              <a:spcAft>
                <a:spcPts val="1200"/>
              </a:spcAft>
              <a:buClr>
                <a:schemeClr val="bg2">
                  <a:lumMod val="10000"/>
                </a:schemeClr>
              </a:buClr>
              <a:buSzPct val="100000"/>
              <a:buFont typeface="+mj-lt"/>
              <a:buAutoNum type="arabicPeriod"/>
            </a:pPr>
            <a:r>
              <a:rPr lang="en-CA" sz="1800" dirty="0" err="1" smtClean="0">
                <a:solidFill>
                  <a:schemeClr val="bg2">
                    <a:lumMod val="10000"/>
                  </a:schemeClr>
                </a:solidFill>
              </a:rPr>
              <a:t>Gestion</a:t>
            </a:r>
            <a:r>
              <a:rPr lang="en-CA" sz="1800" dirty="0" smtClean="0">
                <a:solidFill>
                  <a:schemeClr val="bg2">
                    <a:lumMod val="10000"/>
                  </a:schemeClr>
                </a:solidFill>
              </a:rPr>
              <a:t> </a:t>
            </a:r>
            <a:r>
              <a:rPr lang="en-CA" sz="1800" dirty="0">
                <a:solidFill>
                  <a:schemeClr val="bg2">
                    <a:lumMod val="10000"/>
                  </a:schemeClr>
                </a:solidFill>
              </a:rPr>
              <a:t>des droits </a:t>
            </a:r>
            <a:r>
              <a:rPr lang="en-CA" sz="1800" dirty="0" err="1">
                <a:solidFill>
                  <a:schemeClr val="bg2">
                    <a:lumMod val="10000"/>
                  </a:schemeClr>
                </a:solidFill>
              </a:rPr>
              <a:t>d'auteur</a:t>
            </a:r>
            <a:r>
              <a:rPr lang="en-CA" sz="1800" dirty="0">
                <a:solidFill>
                  <a:schemeClr val="bg2">
                    <a:lumMod val="10000"/>
                  </a:schemeClr>
                </a:solidFill>
              </a:rPr>
              <a:t> </a:t>
            </a:r>
            <a:r>
              <a:rPr lang="en-CA" sz="1800" dirty="0" err="1">
                <a:solidFill>
                  <a:schemeClr val="bg2">
                    <a:lumMod val="10000"/>
                  </a:schemeClr>
                </a:solidFill>
              </a:rPr>
              <a:t>dans</a:t>
            </a:r>
            <a:r>
              <a:rPr lang="en-CA" sz="1800" dirty="0">
                <a:solidFill>
                  <a:schemeClr val="bg2">
                    <a:lumMod val="10000"/>
                  </a:schemeClr>
                </a:solidFill>
              </a:rPr>
              <a:t> </a:t>
            </a:r>
            <a:r>
              <a:rPr lang="en-CA" sz="1800" dirty="0" err="1">
                <a:solidFill>
                  <a:schemeClr val="bg2">
                    <a:lumMod val="10000"/>
                  </a:schemeClr>
                </a:solidFill>
              </a:rPr>
              <a:t>l'enseignement</a:t>
            </a:r>
            <a:r>
              <a:rPr lang="en-CA" sz="1800" dirty="0">
                <a:solidFill>
                  <a:schemeClr val="bg2">
                    <a:lumMod val="10000"/>
                  </a:schemeClr>
                </a:solidFill>
              </a:rPr>
              <a:t> au </a:t>
            </a:r>
            <a:r>
              <a:rPr lang="en-CA" sz="1800" dirty="0" smtClean="0">
                <a:solidFill>
                  <a:schemeClr val="bg2">
                    <a:lumMod val="10000"/>
                  </a:schemeClr>
                </a:solidFill>
              </a:rPr>
              <a:t>Canada</a:t>
            </a:r>
          </a:p>
          <a:p>
            <a:pPr marL="720000" lvl="0" indent="-342900" algn="l" rtl="0">
              <a:lnSpc>
                <a:spcPct val="115000"/>
              </a:lnSpc>
              <a:spcBef>
                <a:spcPts val="0"/>
              </a:spcBef>
              <a:spcAft>
                <a:spcPts val="1200"/>
              </a:spcAft>
              <a:buClr>
                <a:schemeClr val="accent6"/>
              </a:buClr>
              <a:buSzPct val="100000"/>
              <a:buFont typeface="+mj-lt"/>
              <a:buAutoNum type="arabicPeriod"/>
            </a:pPr>
            <a:r>
              <a:rPr lang="en-CA" sz="1800" dirty="0" err="1" smtClean="0">
                <a:solidFill>
                  <a:srgbClr val="70AD47"/>
                </a:solidFill>
              </a:rPr>
              <a:t>Conseil</a:t>
            </a:r>
            <a:r>
              <a:rPr lang="en-CA" sz="1800" dirty="0" smtClean="0">
                <a:solidFill>
                  <a:srgbClr val="70AD47"/>
                </a:solidFill>
              </a:rPr>
              <a:t> </a:t>
            </a:r>
            <a:r>
              <a:rPr lang="en-CA" sz="1800" dirty="0">
                <a:solidFill>
                  <a:srgbClr val="70AD47"/>
                </a:solidFill>
              </a:rPr>
              <a:t>des </a:t>
            </a:r>
            <a:r>
              <a:rPr lang="en-CA" sz="1800" dirty="0" err="1">
                <a:solidFill>
                  <a:srgbClr val="70AD47"/>
                </a:solidFill>
              </a:rPr>
              <a:t>ministres</a:t>
            </a:r>
            <a:r>
              <a:rPr lang="en-CA" sz="1800" dirty="0">
                <a:solidFill>
                  <a:srgbClr val="70AD47"/>
                </a:solidFill>
              </a:rPr>
              <a:t> de </a:t>
            </a:r>
            <a:r>
              <a:rPr lang="en-CA" sz="1800" dirty="0" err="1">
                <a:solidFill>
                  <a:srgbClr val="70AD47"/>
                </a:solidFill>
              </a:rPr>
              <a:t>l'éducation</a:t>
            </a:r>
            <a:r>
              <a:rPr lang="en-CA" sz="1800" dirty="0">
                <a:solidFill>
                  <a:srgbClr val="70AD47"/>
                </a:solidFill>
              </a:rPr>
              <a:t> du </a:t>
            </a:r>
            <a:r>
              <a:rPr lang="en-CA" sz="1800" dirty="0" smtClean="0">
                <a:solidFill>
                  <a:srgbClr val="70AD47"/>
                </a:solidFill>
              </a:rPr>
              <a:t>Canada</a:t>
            </a:r>
          </a:p>
          <a:p>
            <a:pPr marL="720000" lvl="0" indent="-342900" algn="l" rtl="0">
              <a:lnSpc>
                <a:spcPct val="115000"/>
              </a:lnSpc>
              <a:spcBef>
                <a:spcPts val="0"/>
              </a:spcBef>
              <a:spcAft>
                <a:spcPts val="1200"/>
              </a:spcAft>
              <a:buClr>
                <a:schemeClr val="bg2">
                  <a:lumMod val="10000"/>
                </a:schemeClr>
              </a:buClr>
              <a:buSzPct val="100000"/>
              <a:buFont typeface="+mj-lt"/>
              <a:buAutoNum type="arabicPeriod"/>
            </a:pPr>
            <a:r>
              <a:rPr lang="en-CA" sz="1800" dirty="0" err="1" smtClean="0">
                <a:solidFill>
                  <a:schemeClr val="bg2">
                    <a:lumMod val="10000"/>
                  </a:schemeClr>
                </a:solidFill>
              </a:rPr>
              <a:t>Ministres</a:t>
            </a:r>
            <a:r>
              <a:rPr lang="en-CA" sz="1800" dirty="0" smtClean="0">
                <a:solidFill>
                  <a:schemeClr val="bg2">
                    <a:lumMod val="10000"/>
                  </a:schemeClr>
                </a:solidFill>
              </a:rPr>
              <a:t> </a:t>
            </a:r>
            <a:r>
              <a:rPr lang="en-CA" sz="1800" dirty="0" err="1">
                <a:solidFill>
                  <a:schemeClr val="bg2">
                    <a:lumMod val="10000"/>
                  </a:schemeClr>
                </a:solidFill>
              </a:rPr>
              <a:t>canadiens</a:t>
            </a:r>
            <a:r>
              <a:rPr lang="en-CA" sz="1800" dirty="0">
                <a:solidFill>
                  <a:schemeClr val="bg2">
                    <a:lumMod val="10000"/>
                  </a:schemeClr>
                </a:solidFill>
              </a:rPr>
              <a:t> de </a:t>
            </a:r>
            <a:r>
              <a:rPr lang="en-CA" sz="1800" dirty="0" err="1">
                <a:solidFill>
                  <a:schemeClr val="bg2">
                    <a:lumMod val="10000"/>
                  </a:schemeClr>
                </a:solidFill>
              </a:rPr>
              <a:t>l'éducation</a:t>
            </a:r>
            <a:r>
              <a:rPr lang="en-CA" sz="1800" dirty="0">
                <a:solidFill>
                  <a:schemeClr val="bg2">
                    <a:lumMod val="10000"/>
                  </a:schemeClr>
                </a:solidFill>
              </a:rPr>
              <a:t> et du droit </a:t>
            </a:r>
            <a:r>
              <a:rPr lang="en-CA" sz="1800" dirty="0" err="1" smtClean="0">
                <a:solidFill>
                  <a:schemeClr val="bg2">
                    <a:lumMod val="10000"/>
                  </a:schemeClr>
                </a:solidFill>
              </a:rPr>
              <a:t>d'auteur</a:t>
            </a:r>
            <a:endParaRPr lang="en-CA" sz="1800" dirty="0" smtClean="0">
              <a:solidFill>
                <a:schemeClr val="bg2">
                  <a:lumMod val="10000"/>
                </a:schemeClr>
              </a:solidFill>
            </a:endParaRPr>
          </a:p>
          <a:p>
            <a:pPr marL="720000" lvl="0" indent="-342900" algn="l" rtl="0">
              <a:lnSpc>
                <a:spcPct val="115000"/>
              </a:lnSpc>
              <a:spcBef>
                <a:spcPts val="0"/>
              </a:spcBef>
              <a:spcAft>
                <a:spcPts val="1200"/>
              </a:spcAft>
              <a:buClr>
                <a:schemeClr val="bg2">
                  <a:lumMod val="10000"/>
                </a:schemeClr>
              </a:buClr>
              <a:buSzPct val="100000"/>
              <a:buFont typeface="+mj-lt"/>
              <a:buAutoNum type="arabicPeriod"/>
            </a:pPr>
            <a:r>
              <a:rPr lang="en-CA" sz="1800" dirty="0" err="1" smtClean="0">
                <a:solidFill>
                  <a:schemeClr val="bg2">
                    <a:lumMod val="10000"/>
                  </a:schemeClr>
                </a:solidFill>
              </a:rPr>
              <a:t>C’est</a:t>
            </a:r>
            <a:r>
              <a:rPr lang="en-CA" sz="1800" dirty="0" smtClean="0">
                <a:solidFill>
                  <a:schemeClr val="bg2">
                    <a:lumMod val="10000"/>
                  </a:schemeClr>
                </a:solidFill>
              </a:rPr>
              <a:t> </a:t>
            </a:r>
            <a:r>
              <a:rPr lang="en-CA" sz="1800" dirty="0" err="1">
                <a:solidFill>
                  <a:schemeClr val="bg2">
                    <a:lumMod val="10000"/>
                  </a:schemeClr>
                </a:solidFill>
              </a:rPr>
              <a:t>Mec</a:t>
            </a:r>
            <a:r>
              <a:rPr lang="en-CA" sz="1800" dirty="0">
                <a:solidFill>
                  <a:schemeClr val="bg2">
                    <a:lumMod val="10000"/>
                  </a:schemeClr>
                </a:solidFill>
              </a:rPr>
              <a:t> la </a:t>
            </a:r>
            <a:r>
              <a:rPr lang="en-CA" sz="1800" dirty="0" err="1" smtClean="0">
                <a:solidFill>
                  <a:schemeClr val="bg2">
                    <a:lumMod val="10000"/>
                  </a:schemeClr>
                </a:solidFill>
              </a:rPr>
              <a:t>personne</a:t>
            </a:r>
            <a:endParaRPr sz="1800" dirty="0">
              <a:latin typeface="Arial"/>
              <a:ea typeface="Arial"/>
              <a:cs typeface="Arial"/>
              <a:sym typeface="Arial"/>
            </a:endParaRPr>
          </a:p>
        </p:txBody>
      </p:sp>
      <p:sp>
        <p:nvSpPr>
          <p:cNvPr id="263" name="Google Shape;263;p13"/>
          <p:cNvSpPr txBox="1">
            <a:spLocks noGrp="1"/>
          </p:cNvSpPr>
          <p:nvPr>
            <p:ph type="body" idx="2"/>
          </p:nvPr>
        </p:nvSpPr>
        <p:spPr>
          <a:xfrm>
            <a:off x="5852711" y="1759523"/>
            <a:ext cx="5181600" cy="4351338"/>
          </a:xfrm>
          <a:prstGeom prst="rect">
            <a:avLst/>
          </a:prstGeom>
          <a:noFill/>
          <a:ln>
            <a:noFill/>
          </a:ln>
        </p:spPr>
        <p:txBody>
          <a:bodyPr spcFirstLastPara="1" wrap="square" lIns="91425" tIns="45700" rIns="91425" bIns="45700" anchor="t" anchorCtr="0">
            <a:noAutofit/>
          </a:bodyPr>
          <a:lstStyle/>
          <a:p>
            <a:pPr marL="180000" lvl="0" indent="0" algn="l" rtl="0">
              <a:lnSpc>
                <a:spcPct val="115000"/>
              </a:lnSpc>
              <a:spcBef>
                <a:spcPts val="0"/>
              </a:spcBef>
              <a:spcAft>
                <a:spcPts val="1200"/>
              </a:spcAft>
              <a:buNone/>
            </a:pPr>
            <a:r>
              <a:rPr lang="en-CA" sz="1800" dirty="0">
                <a:solidFill>
                  <a:schemeClr val="bg2">
                    <a:lumMod val="10000"/>
                  </a:schemeClr>
                </a:solidFill>
              </a:rPr>
              <a:t>Le </a:t>
            </a:r>
            <a:r>
              <a:rPr lang="en-CA" sz="1800" dirty="0" err="1">
                <a:solidFill>
                  <a:schemeClr val="bg2">
                    <a:lumMod val="10000"/>
                  </a:schemeClr>
                </a:solidFill>
              </a:rPr>
              <a:t>principe</a:t>
            </a:r>
            <a:r>
              <a:rPr lang="en-CA" sz="1800" dirty="0">
                <a:solidFill>
                  <a:schemeClr val="bg2">
                    <a:lumMod val="10000"/>
                  </a:schemeClr>
                </a:solidFill>
              </a:rPr>
              <a:t> </a:t>
            </a:r>
            <a:r>
              <a:rPr lang="en-CA" sz="1800" dirty="0" err="1">
                <a:solidFill>
                  <a:schemeClr val="bg2">
                    <a:lumMod val="10000"/>
                  </a:schemeClr>
                </a:solidFill>
              </a:rPr>
              <a:t>directeur</a:t>
            </a:r>
            <a:r>
              <a:rPr lang="en-CA" sz="1800" dirty="0">
                <a:solidFill>
                  <a:schemeClr val="bg2">
                    <a:lumMod val="10000"/>
                  </a:schemeClr>
                </a:solidFill>
              </a:rPr>
              <a:t> du CMEC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matière</a:t>
            </a:r>
            <a:r>
              <a:rPr lang="en-CA" sz="1800" dirty="0">
                <a:solidFill>
                  <a:schemeClr val="bg2">
                    <a:lumMod val="10000"/>
                  </a:schemeClr>
                </a:solidFill>
              </a:rPr>
              <a:t> de droits </a:t>
            </a:r>
            <a:r>
              <a:rPr lang="en-CA" sz="1800" dirty="0" err="1">
                <a:solidFill>
                  <a:schemeClr val="bg2">
                    <a:lumMod val="10000"/>
                  </a:schemeClr>
                </a:solidFill>
              </a:rPr>
              <a:t>d'auteur</a:t>
            </a:r>
            <a:r>
              <a:rPr lang="en-CA" sz="1800" dirty="0">
                <a:solidFill>
                  <a:schemeClr val="bg2">
                    <a:lumMod val="10000"/>
                  </a:schemeClr>
                </a:solidFill>
              </a:rPr>
              <a:t> </a:t>
            </a:r>
            <a:r>
              <a:rPr lang="en-CA" sz="1800" dirty="0" err="1">
                <a:solidFill>
                  <a:schemeClr val="bg2">
                    <a:lumMod val="10000"/>
                  </a:schemeClr>
                </a:solidFill>
              </a:rPr>
              <a:t>est</a:t>
            </a:r>
            <a:r>
              <a:rPr lang="en-CA" sz="1800" dirty="0">
                <a:solidFill>
                  <a:schemeClr val="bg2">
                    <a:lumMod val="10000"/>
                  </a:schemeClr>
                </a:solidFill>
              </a:rPr>
              <a:t> le </a:t>
            </a:r>
            <a:r>
              <a:rPr lang="en-CA" sz="1800" dirty="0" err="1">
                <a:solidFill>
                  <a:schemeClr val="bg2">
                    <a:lumMod val="10000"/>
                  </a:schemeClr>
                </a:solidFill>
              </a:rPr>
              <a:t>suivant</a:t>
            </a:r>
            <a:r>
              <a:rPr lang="en-CA" sz="1800" dirty="0">
                <a:solidFill>
                  <a:schemeClr val="bg2">
                    <a:lumMod val="10000"/>
                  </a:schemeClr>
                </a:solidFill>
              </a:rPr>
              <a:t> :</a:t>
            </a:r>
            <a:endParaRPr sz="1800" dirty="0">
              <a:solidFill>
                <a:schemeClr val="bg2">
                  <a:lumMod val="10000"/>
                </a:schemeClr>
              </a:solidFill>
            </a:endParaRPr>
          </a:p>
          <a:p>
            <a:pPr marL="720000" lvl="1" indent="-342900" algn="l" rtl="0">
              <a:lnSpc>
                <a:spcPct val="115000"/>
              </a:lnSpc>
              <a:spcBef>
                <a:spcPts val="0"/>
              </a:spcBef>
              <a:spcAft>
                <a:spcPts val="1200"/>
              </a:spcAft>
              <a:buClr>
                <a:srgbClr val="000000"/>
              </a:buClr>
              <a:buSzPts val="1800"/>
              <a:buFont typeface="+mj-lt"/>
              <a:buAutoNum type="arabicPeriod"/>
            </a:pPr>
            <a:r>
              <a:rPr lang="en-CA" sz="1800" dirty="0" smtClean="0">
                <a:solidFill>
                  <a:schemeClr val="bg2">
                    <a:lumMod val="10000"/>
                  </a:schemeClr>
                </a:solidFill>
              </a:rPr>
              <a:t>Les </a:t>
            </a:r>
            <a:r>
              <a:rPr lang="en-CA" sz="1800" dirty="0">
                <a:solidFill>
                  <a:schemeClr val="bg2">
                    <a:lumMod val="10000"/>
                  </a:schemeClr>
                </a:solidFill>
              </a:rPr>
              <a:t>droits des </a:t>
            </a:r>
            <a:r>
              <a:rPr lang="en-CA" sz="1800" dirty="0" err="1">
                <a:solidFill>
                  <a:schemeClr val="bg2">
                    <a:lumMod val="10000"/>
                  </a:schemeClr>
                </a:solidFill>
              </a:rPr>
              <a:t>utilisateurs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éducation</a:t>
            </a:r>
            <a:r>
              <a:rPr lang="en-CA" sz="1800" dirty="0">
                <a:solidFill>
                  <a:schemeClr val="bg2">
                    <a:lumMod val="10000"/>
                  </a:schemeClr>
                </a:solidFill>
              </a:rPr>
              <a:t> </a:t>
            </a:r>
            <a:r>
              <a:rPr lang="en-CA" sz="1800" dirty="0" err="1">
                <a:solidFill>
                  <a:schemeClr val="bg2">
                    <a:lumMod val="10000"/>
                  </a:schemeClr>
                </a:solidFill>
              </a:rPr>
              <a:t>prévalent</a:t>
            </a:r>
            <a:r>
              <a:rPr lang="en-CA" sz="1800" dirty="0">
                <a:solidFill>
                  <a:schemeClr val="bg2">
                    <a:lumMod val="10000"/>
                  </a:schemeClr>
                </a:solidFill>
              </a:rPr>
              <a:t> sur les droits des </a:t>
            </a:r>
            <a:r>
              <a:rPr lang="en-CA" sz="1800" dirty="0" err="1" smtClean="0">
                <a:solidFill>
                  <a:schemeClr val="bg2">
                    <a:lumMod val="10000"/>
                  </a:schemeClr>
                </a:solidFill>
              </a:rPr>
              <a:t>créateurs</a:t>
            </a:r>
            <a:endParaRPr lang="en-CA" sz="1800" dirty="0" smtClean="0">
              <a:solidFill>
                <a:schemeClr val="bg2">
                  <a:lumMod val="10000"/>
                </a:schemeClr>
              </a:solidFill>
            </a:endParaRPr>
          </a:p>
          <a:p>
            <a:pPr marL="720000" lvl="1" indent="-342900" algn="l" rtl="0">
              <a:lnSpc>
                <a:spcPct val="115000"/>
              </a:lnSpc>
              <a:spcBef>
                <a:spcPts val="0"/>
              </a:spcBef>
              <a:spcAft>
                <a:spcPts val="1200"/>
              </a:spcAft>
              <a:buClr>
                <a:srgbClr val="000000"/>
              </a:buClr>
              <a:buSzPts val="1800"/>
              <a:buFont typeface="+mj-lt"/>
              <a:buAutoNum type="arabicPeriod"/>
            </a:pPr>
            <a:r>
              <a:rPr lang="en-CA" sz="1800" dirty="0" smtClean="0">
                <a:solidFill>
                  <a:schemeClr val="bg2">
                    <a:lumMod val="10000"/>
                  </a:schemeClr>
                </a:solidFill>
              </a:rPr>
              <a:t>Les </a:t>
            </a:r>
            <a:r>
              <a:rPr lang="en-CA" sz="1800" dirty="0">
                <a:solidFill>
                  <a:schemeClr val="bg2">
                    <a:lumMod val="10000"/>
                  </a:schemeClr>
                </a:solidFill>
              </a:rPr>
              <a:t>droits des </a:t>
            </a:r>
            <a:r>
              <a:rPr lang="en-CA" sz="1800" dirty="0" err="1">
                <a:solidFill>
                  <a:schemeClr val="bg2">
                    <a:lumMod val="10000"/>
                  </a:schemeClr>
                </a:solidFill>
              </a:rPr>
              <a:t>créateurs</a:t>
            </a:r>
            <a:r>
              <a:rPr lang="en-CA" sz="1800" dirty="0">
                <a:solidFill>
                  <a:schemeClr val="bg2">
                    <a:lumMod val="10000"/>
                  </a:schemeClr>
                </a:solidFill>
              </a:rPr>
              <a:t> </a:t>
            </a:r>
            <a:r>
              <a:rPr lang="en-CA" sz="1800" dirty="0" err="1">
                <a:solidFill>
                  <a:schemeClr val="bg2">
                    <a:lumMod val="10000"/>
                  </a:schemeClr>
                </a:solidFill>
              </a:rPr>
              <a:t>prévalent</a:t>
            </a:r>
            <a:r>
              <a:rPr lang="en-CA" sz="1800" dirty="0">
                <a:solidFill>
                  <a:schemeClr val="bg2">
                    <a:lumMod val="10000"/>
                  </a:schemeClr>
                </a:solidFill>
              </a:rPr>
              <a:t> sur les droits des </a:t>
            </a:r>
            <a:r>
              <a:rPr lang="en-CA" sz="1800" dirty="0" err="1">
                <a:solidFill>
                  <a:schemeClr val="bg2">
                    <a:lumMod val="10000"/>
                  </a:schemeClr>
                </a:solidFill>
              </a:rPr>
              <a:t>utilisateurs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a:t>
            </a:r>
            <a:r>
              <a:rPr lang="en-CA" sz="1800" dirty="0" smtClean="0">
                <a:solidFill>
                  <a:schemeClr val="bg2">
                    <a:lumMod val="10000"/>
                  </a:schemeClr>
                </a:solidFill>
              </a:rPr>
              <a:t>education</a:t>
            </a:r>
          </a:p>
          <a:p>
            <a:pPr marL="720000" lvl="1" indent="-342900" algn="l" rtl="0">
              <a:lnSpc>
                <a:spcPct val="115000"/>
              </a:lnSpc>
              <a:spcBef>
                <a:spcPts val="0"/>
              </a:spcBef>
              <a:spcAft>
                <a:spcPts val="1200"/>
              </a:spcAft>
              <a:buClr>
                <a:schemeClr val="accent6"/>
              </a:buClr>
              <a:buSzPts val="1800"/>
              <a:buFont typeface="+mj-lt"/>
              <a:buAutoNum type="arabicPeriod"/>
            </a:pPr>
            <a:r>
              <a:rPr lang="en-CA" sz="1800" dirty="0" smtClean="0">
                <a:solidFill>
                  <a:srgbClr val="70AD47"/>
                </a:solidFill>
              </a:rPr>
              <a:t>Les </a:t>
            </a:r>
            <a:r>
              <a:rPr lang="en-CA" sz="1800" dirty="0">
                <a:solidFill>
                  <a:srgbClr val="70AD47"/>
                </a:solidFill>
              </a:rPr>
              <a:t>droits des </a:t>
            </a:r>
            <a:r>
              <a:rPr lang="en-CA" sz="1800" dirty="0" err="1">
                <a:solidFill>
                  <a:srgbClr val="70AD47"/>
                </a:solidFill>
              </a:rPr>
              <a:t>créateurs</a:t>
            </a:r>
            <a:r>
              <a:rPr lang="en-CA" sz="1800" dirty="0">
                <a:solidFill>
                  <a:srgbClr val="70AD47"/>
                </a:solidFill>
              </a:rPr>
              <a:t> </a:t>
            </a:r>
            <a:r>
              <a:rPr lang="en-CA" sz="1800" dirty="0" err="1">
                <a:solidFill>
                  <a:srgbClr val="70AD47"/>
                </a:solidFill>
              </a:rPr>
              <a:t>doivent</a:t>
            </a:r>
            <a:r>
              <a:rPr lang="en-CA" sz="1800" dirty="0">
                <a:solidFill>
                  <a:srgbClr val="70AD47"/>
                </a:solidFill>
              </a:rPr>
              <a:t> </a:t>
            </a:r>
            <a:r>
              <a:rPr lang="en-CA" sz="1800" dirty="0" err="1">
                <a:solidFill>
                  <a:srgbClr val="70AD47"/>
                </a:solidFill>
              </a:rPr>
              <a:t>être</a:t>
            </a:r>
            <a:r>
              <a:rPr lang="en-CA" sz="1800" dirty="0">
                <a:solidFill>
                  <a:srgbClr val="70AD47"/>
                </a:solidFill>
              </a:rPr>
              <a:t> </a:t>
            </a:r>
            <a:r>
              <a:rPr lang="en-CA" sz="1800" dirty="0" err="1">
                <a:solidFill>
                  <a:srgbClr val="70AD47"/>
                </a:solidFill>
              </a:rPr>
              <a:t>équilibrés</a:t>
            </a:r>
            <a:r>
              <a:rPr lang="en-CA" sz="1800" dirty="0">
                <a:solidFill>
                  <a:srgbClr val="70AD47"/>
                </a:solidFill>
              </a:rPr>
              <a:t> avec les droits des </a:t>
            </a:r>
            <a:r>
              <a:rPr lang="en-CA" sz="1800" dirty="0" err="1">
                <a:solidFill>
                  <a:srgbClr val="70AD47"/>
                </a:solidFill>
              </a:rPr>
              <a:t>utilisateurs</a:t>
            </a:r>
            <a:r>
              <a:rPr lang="en-CA" sz="1800" dirty="0">
                <a:solidFill>
                  <a:srgbClr val="70AD47"/>
                </a:solidFill>
              </a:rPr>
              <a:t> </a:t>
            </a:r>
            <a:r>
              <a:rPr lang="en-CA" sz="1800" dirty="0" err="1">
                <a:solidFill>
                  <a:srgbClr val="70AD47"/>
                </a:solidFill>
              </a:rPr>
              <a:t>en</a:t>
            </a:r>
            <a:r>
              <a:rPr lang="en-CA" sz="1800" dirty="0">
                <a:solidFill>
                  <a:srgbClr val="70AD47"/>
                </a:solidFill>
              </a:rPr>
              <a:t> </a:t>
            </a:r>
            <a:r>
              <a:rPr lang="en-CA" sz="1800" dirty="0" smtClean="0">
                <a:solidFill>
                  <a:srgbClr val="70AD47"/>
                </a:solidFill>
              </a:rPr>
              <a:t>education</a:t>
            </a:r>
          </a:p>
          <a:p>
            <a:pPr marL="720000" lvl="1" indent="-342900" algn="l" rtl="0">
              <a:lnSpc>
                <a:spcPct val="115000"/>
              </a:lnSpc>
              <a:spcBef>
                <a:spcPts val="0"/>
              </a:spcBef>
              <a:spcAft>
                <a:spcPts val="1200"/>
              </a:spcAft>
              <a:buClr>
                <a:srgbClr val="000000"/>
              </a:buClr>
              <a:buSzPts val="1800"/>
              <a:buFont typeface="+mj-lt"/>
              <a:buAutoNum type="arabicPeriod"/>
            </a:pPr>
            <a:r>
              <a:rPr lang="en-CA" sz="1800" dirty="0" err="1" smtClean="0">
                <a:solidFill>
                  <a:schemeClr val="bg2">
                    <a:lumMod val="10000"/>
                  </a:schemeClr>
                </a:solidFill>
              </a:rPr>
              <a:t>Tous</a:t>
            </a:r>
            <a:r>
              <a:rPr lang="en-CA" sz="1800" dirty="0" smtClean="0">
                <a:solidFill>
                  <a:schemeClr val="bg2">
                    <a:lumMod val="10000"/>
                  </a:schemeClr>
                </a:solidFill>
              </a:rPr>
              <a:t> </a:t>
            </a:r>
            <a:r>
              <a:rPr lang="en-CA" sz="1800" dirty="0">
                <a:solidFill>
                  <a:schemeClr val="bg2">
                    <a:lumMod val="10000"/>
                  </a:schemeClr>
                </a:solidFill>
              </a:rPr>
              <a:t>les </a:t>
            </a:r>
            <a:r>
              <a:rPr lang="en-CA" sz="1800" dirty="0" err="1">
                <a:solidFill>
                  <a:schemeClr val="bg2">
                    <a:lumMod val="10000"/>
                  </a:schemeClr>
                </a:solidFill>
              </a:rPr>
              <a:t>enseignants</a:t>
            </a:r>
            <a:r>
              <a:rPr lang="en-CA" sz="1800" dirty="0">
                <a:solidFill>
                  <a:schemeClr val="bg2">
                    <a:lumMod val="10000"/>
                  </a:schemeClr>
                </a:solidFill>
              </a:rPr>
              <a:t> </a:t>
            </a:r>
            <a:r>
              <a:rPr lang="en-CA" sz="1800" dirty="0" err="1">
                <a:solidFill>
                  <a:schemeClr val="bg2">
                    <a:lumMod val="10000"/>
                  </a:schemeClr>
                </a:solidFill>
              </a:rPr>
              <a:t>devraient</a:t>
            </a:r>
            <a:r>
              <a:rPr lang="en-CA" sz="1800" dirty="0">
                <a:solidFill>
                  <a:schemeClr val="bg2">
                    <a:lumMod val="10000"/>
                  </a:schemeClr>
                </a:solidFill>
              </a:rPr>
              <a:t> </a:t>
            </a:r>
            <a:r>
              <a:rPr lang="en-CA" sz="1800" dirty="0" err="1">
                <a:solidFill>
                  <a:schemeClr val="bg2">
                    <a:lumMod val="10000"/>
                  </a:schemeClr>
                </a:solidFill>
              </a:rPr>
              <a:t>être</a:t>
            </a:r>
            <a:r>
              <a:rPr lang="en-CA" sz="1800" dirty="0">
                <a:solidFill>
                  <a:schemeClr val="bg2">
                    <a:lumMod val="10000"/>
                  </a:schemeClr>
                </a:solidFill>
              </a:rPr>
              <a:t> </a:t>
            </a:r>
            <a:r>
              <a:rPr lang="en-CA" sz="1800" dirty="0" err="1">
                <a:solidFill>
                  <a:schemeClr val="bg2">
                    <a:lumMod val="10000"/>
                  </a:schemeClr>
                </a:solidFill>
              </a:rPr>
              <a:t>libres</a:t>
            </a:r>
            <a:r>
              <a:rPr lang="en-CA" sz="1800" dirty="0">
                <a:solidFill>
                  <a:schemeClr val="bg2">
                    <a:lumMod val="10000"/>
                  </a:schemeClr>
                </a:solidFill>
              </a:rPr>
              <a:t> </a:t>
            </a:r>
            <a:r>
              <a:rPr lang="en-CA" sz="1800" dirty="0" err="1">
                <a:solidFill>
                  <a:schemeClr val="bg2">
                    <a:lumMod val="10000"/>
                  </a:schemeClr>
                </a:solidFill>
              </a:rPr>
              <a:t>d'enseigner</a:t>
            </a:r>
            <a:r>
              <a:rPr lang="en-CA" sz="1800" dirty="0">
                <a:solidFill>
                  <a:schemeClr val="bg2">
                    <a:lumMod val="10000"/>
                  </a:schemeClr>
                </a:solidFill>
              </a:rPr>
              <a:t> sans </a:t>
            </a:r>
            <a:r>
              <a:rPr lang="en-CA" sz="1800" dirty="0" err="1">
                <a:solidFill>
                  <a:schemeClr val="bg2">
                    <a:lumMod val="10000"/>
                  </a:schemeClr>
                </a:solidFill>
              </a:rPr>
              <a:t>être</a:t>
            </a:r>
            <a:r>
              <a:rPr lang="en-CA" sz="1800" dirty="0">
                <a:solidFill>
                  <a:schemeClr val="bg2">
                    <a:lumMod val="10000"/>
                  </a:schemeClr>
                </a:solidFill>
              </a:rPr>
              <a:t> </a:t>
            </a:r>
            <a:r>
              <a:rPr lang="en-CA" sz="1800" dirty="0" err="1">
                <a:solidFill>
                  <a:schemeClr val="bg2">
                    <a:lumMod val="10000"/>
                  </a:schemeClr>
                </a:solidFill>
              </a:rPr>
              <a:t>gênés</a:t>
            </a:r>
            <a:r>
              <a:rPr lang="en-CA" sz="1800" dirty="0">
                <a:solidFill>
                  <a:schemeClr val="bg2">
                    <a:lumMod val="10000"/>
                  </a:schemeClr>
                </a:solidFill>
              </a:rPr>
              <a:t> par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législation</a:t>
            </a:r>
            <a:r>
              <a:rPr lang="en-CA" sz="1800" dirty="0">
                <a:solidFill>
                  <a:schemeClr val="bg2">
                    <a:lumMod val="10000"/>
                  </a:schemeClr>
                </a:solidFill>
              </a:rPr>
              <a:t> </a:t>
            </a:r>
            <a:r>
              <a:rPr lang="en-CA" sz="1800" dirty="0" err="1">
                <a:solidFill>
                  <a:schemeClr val="bg2">
                    <a:lumMod val="10000"/>
                  </a:schemeClr>
                </a:solidFill>
              </a:rPr>
              <a:t>compliquée</a:t>
            </a:r>
            <a:r>
              <a:rPr lang="en-CA" sz="1800" dirty="0">
                <a:solidFill>
                  <a:schemeClr val="bg2">
                    <a:lumMod val="10000"/>
                  </a:schemeClr>
                </a:solidFill>
              </a:rPr>
              <a:t> sur les droits </a:t>
            </a:r>
            <a:r>
              <a:rPr lang="en-CA" sz="1800" dirty="0" err="1" smtClean="0">
                <a:solidFill>
                  <a:schemeClr val="bg2">
                    <a:lumMod val="10000"/>
                  </a:schemeClr>
                </a:solidFill>
              </a:rPr>
              <a:t>d'auteur</a:t>
            </a:r>
            <a:endParaRPr sz="1800" dirty="0"/>
          </a:p>
        </p:txBody>
      </p:sp>
      <p:sp>
        <p:nvSpPr>
          <p:cNvPr id="264" name="Google Shape;264;p13"/>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dirty="0"/>
          </a:p>
        </p:txBody>
      </p:sp>
      <p:sp>
        <p:nvSpPr>
          <p:cNvPr id="265" name="Google Shape;265;p13"/>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DES QUESTIONS</a:t>
            </a:r>
            <a:endParaRPr dirty="0"/>
          </a:p>
        </p:txBody>
      </p:sp>
    </p:spTree>
    <p:extLst>
      <p:ext uri="{BB962C8B-B14F-4D97-AF65-F5344CB8AC3E}">
        <p14:creationId xmlns:p14="http://schemas.microsoft.com/office/powerpoint/2010/main" val="167073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body" idx="1"/>
          </p:nvPr>
        </p:nvSpPr>
        <p:spPr>
          <a:xfrm>
            <a:off x="870284" y="1544706"/>
            <a:ext cx="5732700" cy="4734000"/>
          </a:xfrm>
          <a:prstGeom prst="rect">
            <a:avLst/>
          </a:prstGeom>
          <a:noFill/>
          <a:ln>
            <a:noFill/>
          </a:ln>
        </p:spPr>
        <p:txBody>
          <a:bodyPr spcFirstLastPara="1" wrap="square" lIns="91425" tIns="45700" rIns="91425" bIns="45700" anchor="t" anchorCtr="0">
            <a:noAutofit/>
          </a:bodyPr>
          <a:lstStyle/>
          <a:p>
            <a:pPr marL="180000" lvl="0" indent="0" algn="l" rtl="0">
              <a:lnSpc>
                <a:spcPct val="115000"/>
              </a:lnSpc>
              <a:spcBef>
                <a:spcPts val="0"/>
              </a:spcBef>
              <a:spcAft>
                <a:spcPts val="0"/>
              </a:spcAft>
              <a:buNone/>
            </a:pPr>
            <a:r>
              <a:rPr lang="en-CA" sz="1800" dirty="0" err="1">
                <a:solidFill>
                  <a:schemeClr val="bg2">
                    <a:lumMod val="10000"/>
                  </a:schemeClr>
                </a:solidFill>
              </a:rPr>
              <a:t>L'utilisation</a:t>
            </a:r>
            <a:r>
              <a:rPr lang="en-CA" sz="1800" dirty="0">
                <a:solidFill>
                  <a:schemeClr val="bg2">
                    <a:lumMod val="10000"/>
                  </a:schemeClr>
                </a:solidFill>
              </a:rPr>
              <a:t> </a:t>
            </a:r>
            <a:r>
              <a:rPr lang="en-CA" sz="1800" dirty="0" err="1">
                <a:solidFill>
                  <a:schemeClr val="bg2">
                    <a:lumMod val="10000"/>
                  </a:schemeClr>
                </a:solidFill>
              </a:rPr>
              <a:t>équitable</a:t>
            </a:r>
            <a:r>
              <a:rPr lang="en-CA" sz="1800" dirty="0">
                <a:solidFill>
                  <a:schemeClr val="bg2">
                    <a:lumMod val="10000"/>
                  </a:schemeClr>
                </a:solidFill>
              </a:rPr>
              <a:t>... [</a:t>
            </a:r>
            <a:r>
              <a:rPr lang="en-CA" sz="1800" dirty="0" err="1">
                <a:solidFill>
                  <a:schemeClr val="bg2">
                    <a:lumMod val="10000"/>
                  </a:schemeClr>
                </a:solidFill>
              </a:rPr>
              <a:t>Cochez</a:t>
            </a:r>
            <a:r>
              <a:rPr lang="en-CA" sz="1800" dirty="0">
                <a:solidFill>
                  <a:schemeClr val="bg2">
                    <a:lumMod val="10000"/>
                  </a:schemeClr>
                </a:solidFill>
              </a:rPr>
              <a:t> </a:t>
            </a:r>
            <a:r>
              <a:rPr lang="en-CA" sz="1800" dirty="0" err="1">
                <a:solidFill>
                  <a:schemeClr val="bg2">
                    <a:lumMod val="10000"/>
                  </a:schemeClr>
                </a:solidFill>
              </a:rPr>
              <a:t>toutes</a:t>
            </a:r>
            <a:r>
              <a:rPr lang="en-CA" sz="1800" dirty="0">
                <a:solidFill>
                  <a:schemeClr val="bg2">
                    <a:lumMod val="10000"/>
                  </a:schemeClr>
                </a:solidFill>
              </a:rPr>
              <a:t> les cases qui </a:t>
            </a:r>
            <a:r>
              <a:rPr lang="en-CA" sz="1800" dirty="0" err="1">
                <a:solidFill>
                  <a:schemeClr val="bg2">
                    <a:lumMod val="10000"/>
                  </a:schemeClr>
                </a:solidFill>
              </a:rPr>
              <a:t>s'appliquent</a:t>
            </a:r>
            <a:r>
              <a:rPr lang="en-CA" sz="1800" dirty="0">
                <a:solidFill>
                  <a:schemeClr val="bg2">
                    <a:lumMod val="10000"/>
                  </a:schemeClr>
                </a:solidFill>
              </a:rPr>
              <a:t>]</a:t>
            </a:r>
            <a:endParaRPr sz="1800" dirty="0">
              <a:solidFill>
                <a:schemeClr val="bg2">
                  <a:lumMod val="10000"/>
                </a:schemeClr>
              </a:solidFill>
            </a:endParaRPr>
          </a:p>
          <a:p>
            <a:pPr marL="720000" lvl="0" indent="-342900" algn="l" rtl="0">
              <a:lnSpc>
                <a:spcPct val="115000"/>
              </a:lnSpc>
              <a:spcBef>
                <a:spcPts val="0"/>
              </a:spcBef>
              <a:spcAft>
                <a:spcPts val="0"/>
              </a:spcAft>
              <a:buClr>
                <a:srgbClr val="70AD47"/>
              </a:buClr>
              <a:buSzPts val="1800"/>
              <a:buAutoNum type="arabicPeriod"/>
            </a:pPr>
            <a:r>
              <a:rPr lang="en-CA" sz="1800" dirty="0" err="1">
                <a:solidFill>
                  <a:srgbClr val="70AD47"/>
                </a:solidFill>
              </a:rPr>
              <a:t>est</a:t>
            </a:r>
            <a:r>
              <a:rPr lang="en-CA" sz="1800" dirty="0">
                <a:solidFill>
                  <a:srgbClr val="70AD47"/>
                </a:solidFill>
              </a:rPr>
              <a:t> </a:t>
            </a:r>
            <a:r>
              <a:rPr lang="en-CA" sz="1800" dirty="0" err="1">
                <a:solidFill>
                  <a:srgbClr val="70AD47"/>
                </a:solidFill>
              </a:rPr>
              <a:t>une</a:t>
            </a:r>
            <a:r>
              <a:rPr lang="en-CA" sz="1800" dirty="0">
                <a:solidFill>
                  <a:srgbClr val="70AD47"/>
                </a:solidFill>
              </a:rPr>
              <a:t> exception à la </a:t>
            </a:r>
            <a:r>
              <a:rPr lang="en-CA" sz="1800" dirty="0" err="1">
                <a:solidFill>
                  <a:srgbClr val="70AD47"/>
                </a:solidFill>
              </a:rPr>
              <a:t>loi</a:t>
            </a:r>
            <a:r>
              <a:rPr lang="en-CA" sz="1800" dirty="0">
                <a:solidFill>
                  <a:srgbClr val="70AD47"/>
                </a:solidFill>
              </a:rPr>
              <a:t> </a:t>
            </a:r>
            <a:r>
              <a:rPr lang="en-CA" sz="1800" dirty="0" err="1">
                <a:solidFill>
                  <a:srgbClr val="70AD47"/>
                </a:solidFill>
              </a:rPr>
              <a:t>canadienne</a:t>
            </a:r>
            <a:r>
              <a:rPr lang="en-CA" sz="1800" dirty="0">
                <a:solidFill>
                  <a:srgbClr val="70AD47"/>
                </a:solidFill>
              </a:rPr>
              <a:t> sur le droit </a:t>
            </a:r>
            <a:r>
              <a:rPr lang="en-CA" sz="1800" dirty="0" err="1" smtClean="0">
                <a:solidFill>
                  <a:srgbClr val="70AD47"/>
                </a:solidFill>
              </a:rPr>
              <a:t>d'auteur</a:t>
            </a:r>
            <a:endParaRPr lang="en-CA" sz="1800" dirty="0" smtClean="0">
              <a:solidFill>
                <a:srgbClr val="70AD47"/>
              </a:solidFill>
            </a:endParaRPr>
          </a:p>
          <a:p>
            <a:pPr marL="720000" lvl="0" indent="-342900" algn="l" rtl="0">
              <a:lnSpc>
                <a:spcPct val="115000"/>
              </a:lnSpc>
              <a:spcBef>
                <a:spcPts val="0"/>
              </a:spcBef>
              <a:spcAft>
                <a:spcPts val="0"/>
              </a:spcAft>
              <a:buClr>
                <a:srgbClr val="70AD47"/>
              </a:buClr>
              <a:buSzPts val="1800"/>
              <a:buAutoNum type="arabicPeriod"/>
            </a:pPr>
            <a:r>
              <a:rPr lang="en-CA" sz="1800" dirty="0" err="1" smtClean="0">
                <a:solidFill>
                  <a:srgbClr val="70AD47"/>
                </a:solidFill>
              </a:rPr>
              <a:t>est</a:t>
            </a:r>
            <a:r>
              <a:rPr lang="en-CA" sz="1800" dirty="0" smtClean="0">
                <a:solidFill>
                  <a:srgbClr val="70AD47"/>
                </a:solidFill>
              </a:rPr>
              <a:t> </a:t>
            </a:r>
            <a:r>
              <a:rPr lang="en-CA" sz="1800" dirty="0">
                <a:solidFill>
                  <a:srgbClr val="70AD47"/>
                </a:solidFill>
              </a:rPr>
              <a:t>le droit de </a:t>
            </a:r>
            <a:r>
              <a:rPr lang="en-CA" sz="1800" dirty="0" err="1">
                <a:solidFill>
                  <a:srgbClr val="70AD47"/>
                </a:solidFill>
              </a:rPr>
              <a:t>reproduire</a:t>
            </a:r>
            <a:r>
              <a:rPr lang="en-CA" sz="1800" dirty="0">
                <a:solidFill>
                  <a:srgbClr val="70AD47"/>
                </a:solidFill>
              </a:rPr>
              <a:t> et </a:t>
            </a:r>
            <a:r>
              <a:rPr lang="en-CA" sz="1800" dirty="0" err="1">
                <a:solidFill>
                  <a:srgbClr val="70AD47"/>
                </a:solidFill>
              </a:rPr>
              <a:t>d'utiliser</a:t>
            </a:r>
            <a:r>
              <a:rPr lang="en-CA" sz="1800" dirty="0">
                <a:solidFill>
                  <a:srgbClr val="70AD47"/>
                </a:solidFill>
              </a:rPr>
              <a:t> des </a:t>
            </a:r>
            <a:r>
              <a:rPr lang="en-CA" sz="1800" dirty="0" err="1">
                <a:solidFill>
                  <a:srgbClr val="70AD47"/>
                </a:solidFill>
              </a:rPr>
              <a:t>œuvres</a:t>
            </a:r>
            <a:r>
              <a:rPr lang="en-CA" sz="1800" dirty="0">
                <a:solidFill>
                  <a:srgbClr val="70AD47"/>
                </a:solidFill>
              </a:rPr>
              <a:t> protégées par le droit </a:t>
            </a:r>
            <a:r>
              <a:rPr lang="en-CA" sz="1800" dirty="0" err="1">
                <a:solidFill>
                  <a:srgbClr val="70AD47"/>
                </a:solidFill>
              </a:rPr>
              <a:t>d'auteur</a:t>
            </a:r>
            <a:r>
              <a:rPr lang="en-CA" sz="1800" dirty="0">
                <a:solidFill>
                  <a:srgbClr val="70AD47"/>
                </a:solidFill>
              </a:rPr>
              <a:t>, à </a:t>
            </a:r>
            <a:r>
              <a:rPr lang="en-CA" sz="1800" dirty="0" err="1" smtClean="0">
                <a:solidFill>
                  <a:srgbClr val="70AD47"/>
                </a:solidFill>
              </a:rPr>
              <a:t>certaines</a:t>
            </a:r>
            <a:r>
              <a:rPr lang="en-CA" sz="1800" dirty="0" smtClean="0">
                <a:solidFill>
                  <a:srgbClr val="70AD47"/>
                </a:solidFill>
              </a:rPr>
              <a:t> </a:t>
            </a:r>
            <a:r>
              <a:rPr lang="en-CA" sz="1800" dirty="0">
                <a:solidFill>
                  <a:srgbClr val="70AD47"/>
                </a:solidFill>
              </a:rPr>
              <a:t>fins précises et </a:t>
            </a:r>
            <a:r>
              <a:rPr lang="en-CA" sz="1800" dirty="0" err="1">
                <a:solidFill>
                  <a:srgbClr val="70AD47"/>
                </a:solidFill>
              </a:rPr>
              <a:t>dans</a:t>
            </a:r>
            <a:r>
              <a:rPr lang="en-CA" sz="1800" dirty="0">
                <a:solidFill>
                  <a:srgbClr val="70AD47"/>
                </a:solidFill>
              </a:rPr>
              <a:t> des </a:t>
            </a:r>
            <a:r>
              <a:rPr lang="en-CA" sz="1800" dirty="0" err="1">
                <a:solidFill>
                  <a:srgbClr val="70AD47"/>
                </a:solidFill>
              </a:rPr>
              <a:t>limites</a:t>
            </a:r>
            <a:r>
              <a:rPr lang="en-CA" sz="1800" dirty="0">
                <a:solidFill>
                  <a:srgbClr val="70AD47"/>
                </a:solidFill>
              </a:rPr>
              <a:t> </a:t>
            </a:r>
            <a:r>
              <a:rPr lang="en-CA" sz="1800" dirty="0" err="1">
                <a:solidFill>
                  <a:srgbClr val="70AD47"/>
                </a:solidFill>
              </a:rPr>
              <a:t>raisonnables</a:t>
            </a:r>
            <a:r>
              <a:rPr lang="en-CA" sz="1800" dirty="0">
                <a:solidFill>
                  <a:srgbClr val="70AD47"/>
                </a:solidFill>
              </a:rPr>
              <a:t>, sans </a:t>
            </a:r>
            <a:r>
              <a:rPr lang="en-CA" sz="1800" dirty="0" err="1">
                <a:solidFill>
                  <a:srgbClr val="70AD47"/>
                </a:solidFill>
              </a:rPr>
              <a:t>autorisation</a:t>
            </a:r>
            <a:r>
              <a:rPr lang="en-CA" sz="1800" dirty="0">
                <a:solidFill>
                  <a:srgbClr val="70AD47"/>
                </a:solidFill>
              </a:rPr>
              <a:t> </a:t>
            </a:r>
            <a:r>
              <a:rPr lang="en-CA" sz="1800" dirty="0" err="1">
                <a:solidFill>
                  <a:srgbClr val="70AD47"/>
                </a:solidFill>
              </a:rPr>
              <a:t>ni</a:t>
            </a:r>
            <a:r>
              <a:rPr lang="en-CA" sz="1800" dirty="0">
                <a:solidFill>
                  <a:srgbClr val="70AD47"/>
                </a:solidFill>
              </a:rPr>
              <a:t> </a:t>
            </a:r>
            <a:r>
              <a:rPr lang="en-CA" sz="1800" dirty="0" err="1" smtClean="0">
                <a:solidFill>
                  <a:srgbClr val="70AD47"/>
                </a:solidFill>
              </a:rPr>
              <a:t>paiement</a:t>
            </a:r>
            <a:endParaRPr sz="1800" dirty="0" smtClean="0">
              <a:solidFill>
                <a:srgbClr val="70AD47"/>
              </a:solidFill>
            </a:endParaRPr>
          </a:p>
          <a:p>
            <a:pPr marL="720000" lvl="0" indent="-342900" algn="l" rtl="0">
              <a:lnSpc>
                <a:spcPct val="115000"/>
              </a:lnSpc>
              <a:spcBef>
                <a:spcPts val="0"/>
              </a:spcBef>
              <a:spcAft>
                <a:spcPts val="0"/>
              </a:spcAft>
              <a:buClr>
                <a:schemeClr val="bg2">
                  <a:lumMod val="10000"/>
                </a:schemeClr>
              </a:buClr>
              <a:buSzPts val="1800"/>
              <a:buFont typeface="+mj-lt"/>
              <a:buAutoNum type="arabicPeriod" startAt="3"/>
            </a:pPr>
            <a:r>
              <a:rPr lang="en-CA" sz="1800" dirty="0" err="1" smtClean="0">
                <a:solidFill>
                  <a:schemeClr val="bg2">
                    <a:lumMod val="10000"/>
                  </a:schemeClr>
                </a:solidFill>
              </a:rPr>
              <a:t>signifie</a:t>
            </a:r>
            <a:r>
              <a:rPr lang="en-CA" sz="1800" dirty="0" smtClean="0">
                <a:solidFill>
                  <a:schemeClr val="bg2">
                    <a:lumMod val="10000"/>
                  </a:schemeClr>
                </a:solidFill>
              </a:rPr>
              <a:t> que </a:t>
            </a:r>
            <a:r>
              <a:rPr lang="en-CA" sz="1800" dirty="0" err="1" smtClean="0">
                <a:solidFill>
                  <a:schemeClr val="bg2">
                    <a:lumMod val="10000"/>
                  </a:schemeClr>
                </a:solidFill>
              </a:rPr>
              <a:t>tous</a:t>
            </a:r>
            <a:r>
              <a:rPr lang="en-CA" sz="1800" dirty="0" smtClean="0">
                <a:solidFill>
                  <a:schemeClr val="bg2">
                    <a:lumMod val="10000"/>
                  </a:schemeClr>
                </a:solidFill>
              </a:rPr>
              <a:t> les </a:t>
            </a:r>
            <a:r>
              <a:rPr lang="en-CA" sz="1800" dirty="0" err="1" smtClean="0">
                <a:solidFill>
                  <a:schemeClr val="bg2">
                    <a:lumMod val="10000"/>
                  </a:schemeClr>
                </a:solidFill>
              </a:rPr>
              <a:t>joueurs</a:t>
            </a:r>
            <a:r>
              <a:rPr lang="en-CA" sz="1800" dirty="0" smtClean="0">
                <a:solidFill>
                  <a:schemeClr val="bg2">
                    <a:lumMod val="10000"/>
                  </a:schemeClr>
                </a:solidFill>
              </a:rPr>
              <a:t> </a:t>
            </a:r>
            <a:r>
              <a:rPr lang="en-CA" sz="1800" dirty="0" err="1" smtClean="0">
                <a:solidFill>
                  <a:schemeClr val="bg2">
                    <a:lumMod val="10000"/>
                  </a:schemeClr>
                </a:solidFill>
              </a:rPr>
              <a:t>ont</a:t>
            </a:r>
            <a:r>
              <a:rPr lang="en-CA" sz="1800" dirty="0" smtClean="0">
                <a:solidFill>
                  <a:schemeClr val="bg2">
                    <a:lumMod val="10000"/>
                  </a:schemeClr>
                </a:solidFill>
              </a:rPr>
              <a:t> un </a:t>
            </a:r>
            <a:r>
              <a:rPr lang="en-CA" sz="1800" dirty="0" err="1" smtClean="0">
                <a:solidFill>
                  <a:schemeClr val="bg2">
                    <a:lumMod val="10000"/>
                  </a:schemeClr>
                </a:solidFill>
              </a:rPr>
              <a:t>nombre</a:t>
            </a:r>
            <a:r>
              <a:rPr lang="en-CA" sz="1800" dirty="0" smtClean="0">
                <a:solidFill>
                  <a:schemeClr val="bg2">
                    <a:lumMod val="10000"/>
                  </a:schemeClr>
                </a:solidFill>
              </a:rPr>
              <a:t> </a:t>
            </a:r>
            <a:r>
              <a:rPr lang="en-CA" sz="1800" dirty="0" err="1" smtClean="0">
                <a:solidFill>
                  <a:schemeClr val="bg2">
                    <a:lumMod val="10000"/>
                  </a:schemeClr>
                </a:solidFill>
              </a:rPr>
              <a:t>égal</a:t>
            </a:r>
            <a:r>
              <a:rPr lang="en-CA" sz="1800" dirty="0" smtClean="0">
                <a:solidFill>
                  <a:schemeClr val="bg2">
                    <a:lumMod val="10000"/>
                  </a:schemeClr>
                </a:solidFill>
              </a:rPr>
              <a:t> de </a:t>
            </a:r>
            <a:r>
              <a:rPr lang="en-CA" sz="1800" dirty="0" err="1" smtClean="0">
                <a:solidFill>
                  <a:schemeClr val="bg2">
                    <a:lumMod val="10000"/>
                  </a:schemeClr>
                </a:solidFill>
              </a:rPr>
              <a:t>cartes</a:t>
            </a:r>
            <a:r>
              <a:rPr lang="en-CA" sz="1800" dirty="0" smtClean="0">
                <a:solidFill>
                  <a:schemeClr val="bg2">
                    <a:lumMod val="10000"/>
                  </a:schemeClr>
                </a:solidFill>
              </a:rPr>
              <a:t> pour commencer </a:t>
            </a:r>
            <a:r>
              <a:rPr lang="en-CA" sz="1800" dirty="0" err="1" smtClean="0">
                <a:solidFill>
                  <a:schemeClr val="bg2">
                    <a:lumMod val="10000"/>
                  </a:schemeClr>
                </a:solidFill>
              </a:rPr>
              <a:t>une</a:t>
            </a:r>
            <a:r>
              <a:rPr lang="en-CA" sz="1800" dirty="0" smtClean="0">
                <a:solidFill>
                  <a:schemeClr val="bg2">
                    <a:lumMod val="10000"/>
                  </a:schemeClr>
                </a:solidFill>
              </a:rPr>
              <a:t> </a:t>
            </a:r>
            <a:r>
              <a:rPr lang="en-CA" sz="1800" dirty="0" err="1" smtClean="0">
                <a:solidFill>
                  <a:schemeClr val="bg2">
                    <a:lumMod val="10000"/>
                  </a:schemeClr>
                </a:solidFill>
              </a:rPr>
              <a:t>partie</a:t>
            </a:r>
            <a:r>
              <a:rPr lang="en-CA" sz="1800" dirty="0" smtClean="0">
                <a:solidFill>
                  <a:schemeClr val="bg2">
                    <a:lumMod val="10000"/>
                  </a:schemeClr>
                </a:solidFill>
              </a:rPr>
              <a:t> </a:t>
            </a:r>
            <a:endParaRPr sz="1800" dirty="0" smtClean="0">
              <a:solidFill>
                <a:schemeClr val="bg2">
                  <a:lumMod val="10000"/>
                </a:schemeClr>
              </a:solidFill>
            </a:endParaRPr>
          </a:p>
          <a:p>
            <a:pPr marL="720000" lvl="0" indent="-342900" algn="l" rtl="0">
              <a:lnSpc>
                <a:spcPct val="115000"/>
              </a:lnSpc>
              <a:spcBef>
                <a:spcPts val="0"/>
              </a:spcBef>
              <a:spcAft>
                <a:spcPts val="0"/>
              </a:spcAft>
              <a:buClr>
                <a:srgbClr val="70AD47"/>
              </a:buClr>
              <a:buSzPts val="1800"/>
              <a:buAutoNum type="arabicPeriod" startAt="3"/>
            </a:pPr>
            <a:r>
              <a:rPr lang="en-CA" sz="1800" dirty="0" err="1" smtClean="0">
                <a:solidFill>
                  <a:srgbClr val="70AD47"/>
                </a:solidFill>
              </a:rPr>
              <a:t>peut</a:t>
            </a:r>
            <a:r>
              <a:rPr lang="en-CA" sz="1800" dirty="0" smtClean="0">
                <a:solidFill>
                  <a:srgbClr val="70AD47"/>
                </a:solidFill>
              </a:rPr>
              <a:t> </a:t>
            </a:r>
            <a:r>
              <a:rPr lang="en-CA" sz="1800" dirty="0" err="1">
                <a:solidFill>
                  <a:srgbClr val="70AD47"/>
                </a:solidFill>
              </a:rPr>
              <a:t>permettre</a:t>
            </a:r>
            <a:r>
              <a:rPr lang="en-CA" sz="1800" dirty="0">
                <a:solidFill>
                  <a:srgbClr val="70AD47"/>
                </a:solidFill>
              </a:rPr>
              <a:t> </a:t>
            </a:r>
            <a:r>
              <a:rPr lang="en-CA" sz="1800" dirty="0" err="1">
                <a:solidFill>
                  <a:srgbClr val="70AD47"/>
                </a:solidFill>
              </a:rPr>
              <a:t>l'utilisation</a:t>
            </a:r>
            <a:r>
              <a:rPr lang="en-CA" sz="1800" dirty="0">
                <a:solidFill>
                  <a:srgbClr val="70AD47"/>
                </a:solidFill>
              </a:rPr>
              <a:t> </a:t>
            </a:r>
            <a:r>
              <a:rPr lang="en-CA" sz="1800" dirty="0" err="1">
                <a:solidFill>
                  <a:srgbClr val="70AD47"/>
                </a:solidFill>
              </a:rPr>
              <a:t>gratuite</a:t>
            </a:r>
            <a:r>
              <a:rPr lang="en-CA" sz="1800" dirty="0">
                <a:solidFill>
                  <a:srgbClr val="70AD47"/>
                </a:solidFill>
              </a:rPr>
              <a:t> de "courts </a:t>
            </a:r>
            <a:r>
              <a:rPr lang="en-CA" sz="1800" dirty="0" err="1">
                <a:solidFill>
                  <a:srgbClr val="70AD47"/>
                </a:solidFill>
              </a:rPr>
              <a:t>extraits</a:t>
            </a:r>
            <a:r>
              <a:rPr lang="en-CA" sz="1800" dirty="0">
                <a:solidFill>
                  <a:srgbClr val="70AD47"/>
                </a:solidFill>
              </a:rPr>
              <a:t>" </a:t>
            </a:r>
            <a:r>
              <a:rPr lang="en-CA" sz="1800" dirty="0" err="1">
                <a:solidFill>
                  <a:srgbClr val="70AD47"/>
                </a:solidFill>
              </a:rPr>
              <a:t>d'œuvres</a:t>
            </a:r>
            <a:r>
              <a:rPr lang="en-CA" sz="1800" dirty="0">
                <a:solidFill>
                  <a:srgbClr val="70AD47"/>
                </a:solidFill>
              </a:rPr>
              <a:t> protégées par le droit </a:t>
            </a:r>
            <a:endParaRPr sz="1800" dirty="0">
              <a:solidFill>
                <a:srgbClr val="70AD47"/>
              </a:solidFill>
            </a:endParaRPr>
          </a:p>
          <a:p>
            <a:pPr marL="720000" lvl="0" indent="0" algn="l" rtl="0">
              <a:lnSpc>
                <a:spcPct val="115000"/>
              </a:lnSpc>
              <a:spcBef>
                <a:spcPts val="0"/>
              </a:spcBef>
              <a:spcAft>
                <a:spcPts val="0"/>
              </a:spcAft>
              <a:buNone/>
            </a:pPr>
            <a:r>
              <a:rPr lang="en-CA" sz="1800" dirty="0" err="1">
                <a:solidFill>
                  <a:srgbClr val="70AD47"/>
                </a:solidFill>
              </a:rPr>
              <a:t>d'auteur</a:t>
            </a:r>
            <a:r>
              <a:rPr lang="en-CA" sz="1800" dirty="0">
                <a:solidFill>
                  <a:srgbClr val="70AD47"/>
                </a:solidFill>
              </a:rPr>
              <a:t> </a:t>
            </a:r>
            <a:r>
              <a:rPr lang="en-CA" sz="1800" dirty="0" err="1">
                <a:solidFill>
                  <a:srgbClr val="70AD47"/>
                </a:solidFill>
              </a:rPr>
              <a:t>dans</a:t>
            </a:r>
            <a:r>
              <a:rPr lang="en-CA" sz="1800" dirty="0">
                <a:solidFill>
                  <a:srgbClr val="70AD47"/>
                </a:solidFill>
              </a:rPr>
              <a:t> les </a:t>
            </a:r>
            <a:r>
              <a:rPr lang="en-CA" sz="1800" dirty="0" err="1">
                <a:solidFill>
                  <a:srgbClr val="70AD47"/>
                </a:solidFill>
              </a:rPr>
              <a:t>salles</a:t>
            </a:r>
            <a:r>
              <a:rPr lang="en-CA" sz="1800" dirty="0">
                <a:solidFill>
                  <a:srgbClr val="70AD47"/>
                </a:solidFill>
              </a:rPr>
              <a:t> de </a:t>
            </a:r>
            <a:r>
              <a:rPr lang="en-CA" sz="1800" dirty="0" err="1">
                <a:solidFill>
                  <a:srgbClr val="70AD47"/>
                </a:solidFill>
              </a:rPr>
              <a:t>classe</a:t>
            </a:r>
            <a:endParaRPr sz="1800" dirty="0">
              <a:solidFill>
                <a:srgbClr val="70AD47"/>
              </a:solidFill>
            </a:endParaRPr>
          </a:p>
          <a:p>
            <a:pPr marL="720000" lvl="0" indent="-342900" algn="l" rtl="0">
              <a:lnSpc>
                <a:spcPct val="115000"/>
              </a:lnSpc>
              <a:spcBef>
                <a:spcPts val="0"/>
              </a:spcBef>
              <a:spcAft>
                <a:spcPts val="0"/>
              </a:spcAft>
              <a:buClr>
                <a:schemeClr val="bg2">
                  <a:lumMod val="10000"/>
                </a:schemeClr>
              </a:buClr>
              <a:buSzPts val="1800"/>
              <a:buFont typeface="+mj-lt"/>
              <a:buAutoNum type="arabicPeriod" startAt="5"/>
            </a:pPr>
            <a:r>
              <a:rPr lang="en-CA" sz="1800" dirty="0">
                <a:solidFill>
                  <a:schemeClr val="bg2">
                    <a:lumMod val="10000"/>
                  </a:schemeClr>
                </a:solidFill>
              </a:rPr>
              <a:t>a pour but </a:t>
            </a:r>
            <a:r>
              <a:rPr lang="en-CA" sz="1800" dirty="0" err="1">
                <a:solidFill>
                  <a:schemeClr val="bg2">
                    <a:lumMod val="10000"/>
                  </a:schemeClr>
                </a:solidFill>
              </a:rPr>
              <a:t>d'apaiser</a:t>
            </a:r>
            <a:r>
              <a:rPr lang="en-CA" sz="1800" dirty="0">
                <a:solidFill>
                  <a:schemeClr val="bg2">
                    <a:lumMod val="10000"/>
                  </a:schemeClr>
                </a:solidFill>
              </a:rPr>
              <a:t> les </a:t>
            </a:r>
            <a:r>
              <a:rPr lang="en-CA" sz="1800" dirty="0" err="1">
                <a:solidFill>
                  <a:schemeClr val="bg2">
                    <a:lumMod val="10000"/>
                  </a:schemeClr>
                </a:solidFill>
              </a:rPr>
              <a:t>craintes</a:t>
            </a:r>
            <a:r>
              <a:rPr lang="en-CA" sz="1800" dirty="0">
                <a:solidFill>
                  <a:schemeClr val="bg2">
                    <a:lumMod val="10000"/>
                  </a:schemeClr>
                </a:solidFill>
              </a:rPr>
              <a:t> des </a:t>
            </a:r>
            <a:r>
              <a:rPr lang="en-CA" sz="1800" dirty="0" err="1">
                <a:solidFill>
                  <a:schemeClr val="bg2">
                    <a:lumMod val="10000"/>
                  </a:schemeClr>
                </a:solidFill>
              </a:rPr>
              <a:t>enseignants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matière</a:t>
            </a:r>
            <a:r>
              <a:rPr lang="en-CA" sz="1800" dirty="0">
                <a:solidFill>
                  <a:schemeClr val="bg2">
                    <a:lumMod val="10000"/>
                  </a:schemeClr>
                </a:solidFill>
              </a:rPr>
              <a:t> de droits </a:t>
            </a:r>
            <a:r>
              <a:rPr lang="en-CA" sz="1800" dirty="0" err="1">
                <a:solidFill>
                  <a:schemeClr val="bg2">
                    <a:lumMod val="10000"/>
                  </a:schemeClr>
                </a:solidFill>
              </a:rPr>
              <a:t>d'auteur</a:t>
            </a:r>
            <a:endParaRPr sz="1800" dirty="0">
              <a:solidFill>
                <a:schemeClr val="bg2">
                  <a:lumMod val="10000"/>
                </a:schemeClr>
              </a:solidFill>
            </a:endParaRPr>
          </a:p>
          <a:p>
            <a:pPr marL="457200" lvl="0" indent="-406400" algn="l" rtl="0">
              <a:lnSpc>
                <a:spcPct val="90000"/>
              </a:lnSpc>
              <a:spcBef>
                <a:spcPts val="0"/>
              </a:spcBef>
              <a:spcAft>
                <a:spcPts val="0"/>
              </a:spcAft>
              <a:buSzPts val="2800"/>
              <a:buAutoNum type="arabicPeriod" startAt="5"/>
            </a:pPr>
            <a:endParaRPr dirty="0"/>
          </a:p>
        </p:txBody>
      </p:sp>
      <p:sp>
        <p:nvSpPr>
          <p:cNvPr id="272" name="Google Shape;272;p14"/>
          <p:cNvSpPr txBox="1">
            <a:spLocks noGrp="1"/>
          </p:cNvSpPr>
          <p:nvPr>
            <p:ph type="body" idx="2"/>
          </p:nvPr>
        </p:nvSpPr>
        <p:spPr>
          <a:xfrm>
            <a:off x="6701010" y="1737489"/>
            <a:ext cx="5181600" cy="4351338"/>
          </a:xfrm>
          <a:prstGeom prst="rect">
            <a:avLst/>
          </a:prstGeom>
          <a:noFill/>
          <a:ln>
            <a:noFill/>
          </a:ln>
        </p:spPr>
        <p:txBody>
          <a:bodyPr spcFirstLastPara="1" wrap="square" lIns="91425" tIns="45700" rIns="91425" bIns="45700" anchor="t" anchorCtr="0">
            <a:noAutofit/>
          </a:bodyPr>
          <a:lstStyle/>
          <a:p>
            <a:pPr marL="355600" lvl="0" indent="0" algn="l" rtl="0">
              <a:lnSpc>
                <a:spcPct val="115000"/>
              </a:lnSpc>
              <a:spcBef>
                <a:spcPts val="0"/>
              </a:spcBef>
              <a:spcAft>
                <a:spcPts val="1200"/>
              </a:spcAft>
              <a:buClr>
                <a:schemeClr val="dk1"/>
              </a:buClr>
              <a:buSzPts val="1100"/>
              <a:buFont typeface="Arial"/>
              <a:buNone/>
            </a:pPr>
            <a:r>
              <a:rPr lang="en-CA" sz="1800" dirty="0">
                <a:solidFill>
                  <a:schemeClr val="bg2">
                    <a:lumMod val="10000"/>
                  </a:schemeClr>
                </a:solidFill>
              </a:rPr>
              <a:t>Les </a:t>
            </a:r>
            <a:r>
              <a:rPr lang="en-CA" sz="1800" dirty="0" err="1">
                <a:solidFill>
                  <a:schemeClr val="bg2">
                    <a:lumMod val="10000"/>
                  </a:schemeClr>
                </a:solidFill>
              </a:rPr>
              <a:t>enseignants</a:t>
            </a:r>
            <a:r>
              <a:rPr lang="en-CA" sz="1800" dirty="0">
                <a:solidFill>
                  <a:schemeClr val="bg2">
                    <a:lumMod val="10000"/>
                  </a:schemeClr>
                </a:solidFill>
              </a:rPr>
              <a:t> </a:t>
            </a:r>
            <a:r>
              <a:rPr lang="en-CA" sz="1800" dirty="0" err="1">
                <a:solidFill>
                  <a:schemeClr val="bg2">
                    <a:lumMod val="10000"/>
                  </a:schemeClr>
                </a:solidFill>
              </a:rPr>
              <a:t>doivent</a:t>
            </a:r>
            <a:r>
              <a:rPr lang="en-CA" sz="1800" dirty="0">
                <a:solidFill>
                  <a:schemeClr val="bg2">
                    <a:lumMod val="10000"/>
                  </a:schemeClr>
                </a:solidFill>
              </a:rPr>
              <a:t> se conformer aux directives du CMEC </a:t>
            </a:r>
            <a:r>
              <a:rPr lang="en-CA" sz="1800" dirty="0" err="1">
                <a:solidFill>
                  <a:schemeClr val="bg2">
                    <a:lumMod val="10000"/>
                  </a:schemeClr>
                </a:solidFill>
              </a:rPr>
              <a:t>en</a:t>
            </a:r>
            <a:r>
              <a:rPr lang="en-CA" sz="1800" dirty="0">
                <a:solidFill>
                  <a:schemeClr val="bg2">
                    <a:lumMod val="10000"/>
                  </a:schemeClr>
                </a:solidFill>
              </a:rPr>
              <a:t> </a:t>
            </a:r>
            <a:r>
              <a:rPr lang="en-CA" sz="1800" dirty="0" err="1">
                <a:solidFill>
                  <a:schemeClr val="bg2">
                    <a:lumMod val="10000"/>
                  </a:schemeClr>
                </a:solidFill>
              </a:rPr>
              <a:t>matière</a:t>
            </a:r>
            <a:r>
              <a:rPr lang="en-CA" sz="1800" dirty="0">
                <a:solidFill>
                  <a:schemeClr val="bg2">
                    <a:lumMod val="10000"/>
                  </a:schemeClr>
                </a:solidFill>
              </a:rPr>
              <a:t> de droits </a:t>
            </a:r>
            <a:r>
              <a:rPr lang="en-CA" sz="1800" dirty="0" err="1">
                <a:solidFill>
                  <a:schemeClr val="bg2">
                    <a:lumMod val="10000"/>
                  </a:schemeClr>
                </a:solidFill>
              </a:rPr>
              <a:t>d'auteur</a:t>
            </a:r>
            <a:r>
              <a:rPr lang="en-CA" sz="1800" dirty="0">
                <a:solidFill>
                  <a:schemeClr val="bg2">
                    <a:lumMod val="10000"/>
                  </a:schemeClr>
                </a:solidFill>
              </a:rPr>
              <a:t>, à </a:t>
            </a:r>
            <a:r>
              <a:rPr lang="en-CA" sz="1800" dirty="0" err="1">
                <a:solidFill>
                  <a:schemeClr val="bg2">
                    <a:lumMod val="10000"/>
                  </a:schemeClr>
                </a:solidFill>
              </a:rPr>
              <a:t>moins</a:t>
            </a:r>
            <a:r>
              <a:rPr lang="en-CA" sz="1800" dirty="0">
                <a:solidFill>
                  <a:schemeClr val="bg2">
                    <a:lumMod val="10000"/>
                  </a:schemeClr>
                </a:solidFill>
              </a:rPr>
              <a:t> que </a:t>
            </a:r>
            <a:r>
              <a:rPr lang="en-CA" sz="1800" dirty="0" err="1">
                <a:solidFill>
                  <a:schemeClr val="bg2">
                    <a:lumMod val="10000"/>
                  </a:schemeClr>
                </a:solidFill>
              </a:rPr>
              <a:t>leur</a:t>
            </a:r>
            <a:r>
              <a:rPr lang="en-CA" sz="1800" dirty="0">
                <a:solidFill>
                  <a:schemeClr val="bg2">
                    <a:lumMod val="10000"/>
                  </a:schemeClr>
                </a:solidFill>
              </a:rPr>
              <a:t> division </a:t>
            </a:r>
            <a:r>
              <a:rPr lang="en-CA" sz="1800" dirty="0" err="1">
                <a:solidFill>
                  <a:schemeClr val="bg2">
                    <a:lumMod val="10000"/>
                  </a:schemeClr>
                </a:solidFill>
              </a:rPr>
              <a:t>scolaire</a:t>
            </a:r>
            <a:r>
              <a:rPr lang="en-CA" sz="1800" dirty="0">
                <a:solidFill>
                  <a:schemeClr val="bg2">
                    <a:lumMod val="10000"/>
                  </a:schemeClr>
                </a:solidFill>
              </a:rPr>
              <a:t> locale ne dispose de directives plus </a:t>
            </a:r>
            <a:r>
              <a:rPr lang="en-CA" sz="1800" dirty="0" err="1">
                <a:solidFill>
                  <a:schemeClr val="bg2">
                    <a:lumMod val="10000"/>
                  </a:schemeClr>
                </a:solidFill>
              </a:rPr>
              <a:t>strictes</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la </a:t>
            </a:r>
            <a:r>
              <a:rPr lang="en-CA" sz="1800" dirty="0" err="1">
                <a:solidFill>
                  <a:schemeClr val="bg2">
                    <a:lumMod val="10000"/>
                  </a:schemeClr>
                </a:solidFill>
              </a:rPr>
              <a:t>matière</a:t>
            </a:r>
            <a:r>
              <a:rPr lang="en-CA" sz="1800" dirty="0">
                <a:solidFill>
                  <a:schemeClr val="bg2">
                    <a:lumMod val="10000"/>
                  </a:schemeClr>
                </a:solidFill>
              </a:rPr>
              <a:t>.</a:t>
            </a:r>
            <a:endParaRPr sz="1800" dirty="0">
              <a:solidFill>
                <a:schemeClr val="bg2">
                  <a:lumMod val="10000"/>
                </a:schemeClr>
              </a:solidFill>
            </a:endParaRPr>
          </a:p>
          <a:p>
            <a:pPr marL="355600" lvl="0" indent="101600" algn="l" rtl="0">
              <a:lnSpc>
                <a:spcPct val="115000"/>
              </a:lnSpc>
              <a:spcBef>
                <a:spcPts val="0"/>
              </a:spcBef>
              <a:spcAft>
                <a:spcPts val="0"/>
              </a:spcAft>
              <a:buClr>
                <a:schemeClr val="dk1"/>
              </a:buClr>
              <a:buSzPts val="1100"/>
              <a:buFont typeface="Arial"/>
              <a:buNone/>
            </a:pPr>
            <a:r>
              <a:rPr lang="en-CA" sz="1800" dirty="0" err="1">
                <a:solidFill>
                  <a:srgbClr val="70AD47"/>
                </a:solidFill>
              </a:rPr>
              <a:t>Vrai</a:t>
            </a:r>
            <a:r>
              <a:rPr lang="en-CA" sz="1800" dirty="0">
                <a:solidFill>
                  <a:schemeClr val="dk1"/>
                </a:solidFill>
              </a:rPr>
              <a:t> </a:t>
            </a:r>
            <a:r>
              <a:rPr lang="en-CA" sz="1800" dirty="0" err="1">
                <a:solidFill>
                  <a:schemeClr val="bg2">
                    <a:lumMod val="10000"/>
                  </a:schemeClr>
                </a:solidFill>
              </a:rPr>
              <a:t>ou</a:t>
            </a:r>
            <a:r>
              <a:rPr lang="en-CA" sz="1800" dirty="0">
                <a:solidFill>
                  <a:schemeClr val="bg2">
                    <a:lumMod val="10000"/>
                  </a:schemeClr>
                </a:solidFill>
              </a:rPr>
              <a:t> faux</a:t>
            </a:r>
            <a:endParaRPr sz="1800" dirty="0">
              <a:solidFill>
                <a:schemeClr val="bg2">
                  <a:lumMod val="10000"/>
                </a:schemeClr>
              </a:solidFill>
            </a:endParaRPr>
          </a:p>
        </p:txBody>
      </p:sp>
      <p:sp>
        <p:nvSpPr>
          <p:cNvPr id="273" name="Google Shape;273;p14"/>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274" name="Google Shape;274;p14"/>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DES QUESTIONS</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body" idx="1"/>
          </p:nvPr>
        </p:nvSpPr>
        <p:spPr>
          <a:xfrm>
            <a:off x="804235" y="1691963"/>
            <a:ext cx="5905037" cy="4351200"/>
          </a:xfrm>
          <a:prstGeom prst="rect">
            <a:avLst/>
          </a:prstGeom>
          <a:noFill/>
          <a:ln>
            <a:noFill/>
          </a:ln>
        </p:spPr>
        <p:txBody>
          <a:bodyPr spcFirstLastPara="1" wrap="square" lIns="91425" tIns="45700" rIns="91425" bIns="45700" anchor="t" anchorCtr="0">
            <a:noAutofit/>
          </a:bodyPr>
          <a:lstStyle/>
          <a:p>
            <a:pPr marL="180000" lvl="0" indent="0" algn="l" rtl="0">
              <a:lnSpc>
                <a:spcPct val="115000"/>
              </a:lnSpc>
              <a:spcBef>
                <a:spcPts val="0"/>
              </a:spcBef>
              <a:spcAft>
                <a:spcPts val="1200"/>
              </a:spcAft>
              <a:buNone/>
            </a:pPr>
            <a:r>
              <a:rPr lang="en-CA" sz="1800" dirty="0">
                <a:solidFill>
                  <a:schemeClr val="bg2">
                    <a:lumMod val="10000"/>
                  </a:schemeClr>
                </a:solidFill>
              </a:rPr>
              <a:t>Le CMEC </a:t>
            </a:r>
            <a:r>
              <a:rPr lang="en-CA" sz="1800" dirty="0" err="1">
                <a:solidFill>
                  <a:schemeClr val="bg2">
                    <a:lumMod val="10000"/>
                  </a:schemeClr>
                </a:solidFill>
              </a:rPr>
              <a:t>possède</a:t>
            </a:r>
            <a:r>
              <a:rPr lang="en-CA" sz="1800" dirty="0">
                <a:solidFill>
                  <a:schemeClr val="bg2">
                    <a:lumMod val="10000"/>
                  </a:schemeClr>
                </a:solidFill>
              </a:rPr>
              <a:t> un site web </a:t>
            </a:r>
            <a:r>
              <a:rPr lang="en-CA" sz="1800" dirty="0" err="1">
                <a:solidFill>
                  <a:schemeClr val="bg2">
                    <a:lumMod val="10000"/>
                  </a:schemeClr>
                </a:solidFill>
              </a:rPr>
              <a:t>contenant</a:t>
            </a:r>
            <a:r>
              <a:rPr lang="en-CA" sz="1800" dirty="0">
                <a:solidFill>
                  <a:schemeClr val="bg2">
                    <a:lumMod val="10000"/>
                  </a:schemeClr>
                </a:solidFill>
              </a:rPr>
              <a:t> de </a:t>
            </a:r>
            <a:r>
              <a:rPr lang="en-CA" sz="1800" dirty="0" err="1">
                <a:solidFill>
                  <a:schemeClr val="bg2">
                    <a:lumMod val="10000"/>
                  </a:schemeClr>
                </a:solidFill>
              </a:rPr>
              <a:t>nombreuses</a:t>
            </a:r>
            <a:r>
              <a:rPr lang="en-CA" sz="1800" dirty="0">
                <a:solidFill>
                  <a:schemeClr val="bg2">
                    <a:lumMod val="10000"/>
                  </a:schemeClr>
                </a:solidFill>
              </a:rPr>
              <a:t> </a:t>
            </a:r>
            <a:r>
              <a:rPr lang="en-CA" sz="1800" dirty="0" err="1">
                <a:solidFill>
                  <a:schemeClr val="bg2">
                    <a:lumMod val="10000"/>
                  </a:schemeClr>
                </a:solidFill>
              </a:rPr>
              <a:t>ressources</a:t>
            </a:r>
            <a:r>
              <a:rPr lang="en-CA" sz="1800" dirty="0">
                <a:solidFill>
                  <a:schemeClr val="bg2">
                    <a:lumMod val="10000"/>
                  </a:schemeClr>
                </a:solidFill>
              </a:rPr>
              <a:t> pour aider les </a:t>
            </a:r>
            <a:r>
              <a:rPr lang="en-CA" sz="1800" dirty="0" err="1">
                <a:solidFill>
                  <a:schemeClr val="bg2">
                    <a:lumMod val="10000"/>
                  </a:schemeClr>
                </a:solidFill>
              </a:rPr>
              <a:t>enseignants</a:t>
            </a:r>
            <a:r>
              <a:rPr lang="en-CA" sz="1800" dirty="0">
                <a:solidFill>
                  <a:schemeClr val="bg2">
                    <a:lumMod val="10000"/>
                  </a:schemeClr>
                </a:solidFill>
              </a:rPr>
              <a:t> à </a:t>
            </a:r>
            <a:r>
              <a:rPr lang="en-CA" sz="1800" dirty="0" err="1">
                <a:solidFill>
                  <a:schemeClr val="bg2">
                    <a:lumMod val="10000"/>
                  </a:schemeClr>
                </a:solidFill>
              </a:rPr>
              <a:t>déterminer</a:t>
            </a:r>
            <a:r>
              <a:rPr lang="en-CA" sz="1800" dirty="0">
                <a:solidFill>
                  <a:schemeClr val="bg2">
                    <a:lumMod val="10000"/>
                  </a:schemeClr>
                </a:solidFill>
              </a:rPr>
              <a:t> </a:t>
            </a:r>
            <a:r>
              <a:rPr lang="en-CA" sz="1800" dirty="0" err="1">
                <a:solidFill>
                  <a:schemeClr val="bg2">
                    <a:lumMod val="10000"/>
                  </a:schemeClr>
                </a:solidFill>
              </a:rPr>
              <a:t>quand</a:t>
            </a:r>
            <a:r>
              <a:rPr lang="en-CA" sz="1800" dirty="0">
                <a:solidFill>
                  <a:schemeClr val="bg2">
                    <a:lumMod val="10000"/>
                  </a:schemeClr>
                </a:solidFill>
              </a:rPr>
              <a:t> </a:t>
            </a:r>
            <a:r>
              <a:rPr lang="en-CA" sz="1800" dirty="0" err="1">
                <a:solidFill>
                  <a:schemeClr val="bg2">
                    <a:lumMod val="10000"/>
                  </a:schemeClr>
                </a:solidFill>
              </a:rPr>
              <a:t>ils</a:t>
            </a:r>
            <a:r>
              <a:rPr lang="en-CA" sz="1800" dirty="0">
                <a:solidFill>
                  <a:schemeClr val="bg2">
                    <a:lumMod val="10000"/>
                  </a:schemeClr>
                </a:solidFill>
              </a:rPr>
              <a:t> </a:t>
            </a:r>
            <a:r>
              <a:rPr lang="en-CA" sz="1800" dirty="0" err="1">
                <a:solidFill>
                  <a:schemeClr val="bg2">
                    <a:lumMod val="10000"/>
                  </a:schemeClr>
                </a:solidFill>
              </a:rPr>
              <a:t>peuvent</a:t>
            </a:r>
            <a:r>
              <a:rPr lang="en-CA" sz="1800" dirty="0">
                <a:solidFill>
                  <a:schemeClr val="bg2">
                    <a:lumMod val="10000"/>
                  </a:schemeClr>
                </a:solidFill>
              </a:rPr>
              <a:t> </a:t>
            </a:r>
            <a:r>
              <a:rPr lang="en-CA" sz="1800" dirty="0" err="1">
                <a:solidFill>
                  <a:schemeClr val="bg2">
                    <a:lumMod val="10000"/>
                  </a:schemeClr>
                </a:solidFill>
              </a:rPr>
              <a:t>utiliser</a:t>
            </a:r>
            <a:r>
              <a:rPr lang="en-CA" sz="1800" dirty="0">
                <a:solidFill>
                  <a:schemeClr val="bg2">
                    <a:lumMod val="10000"/>
                  </a:schemeClr>
                </a:solidFill>
              </a:rPr>
              <a:t> </a:t>
            </a:r>
            <a:r>
              <a:rPr lang="en-CA" sz="1800" dirty="0" err="1">
                <a:solidFill>
                  <a:schemeClr val="bg2">
                    <a:lumMod val="10000"/>
                  </a:schemeClr>
                </a:solidFill>
              </a:rPr>
              <a:t>une</a:t>
            </a:r>
            <a:r>
              <a:rPr lang="en-CA" sz="1800" dirty="0">
                <a:solidFill>
                  <a:schemeClr val="bg2">
                    <a:lumMod val="10000"/>
                  </a:schemeClr>
                </a:solidFill>
              </a:rPr>
              <a:t> </a:t>
            </a:r>
            <a:r>
              <a:rPr lang="en-CA" sz="1800" dirty="0" err="1">
                <a:solidFill>
                  <a:schemeClr val="bg2">
                    <a:lumMod val="10000"/>
                  </a:schemeClr>
                </a:solidFill>
              </a:rPr>
              <a:t>œuvre</a:t>
            </a:r>
            <a:r>
              <a:rPr lang="en-CA" sz="1800" dirty="0">
                <a:solidFill>
                  <a:schemeClr val="bg2">
                    <a:lumMod val="10000"/>
                  </a:schemeClr>
                </a:solidFill>
              </a:rPr>
              <a:t> protégée par le droit </a:t>
            </a:r>
            <a:r>
              <a:rPr lang="en-CA" sz="1800" dirty="0" err="1">
                <a:solidFill>
                  <a:schemeClr val="bg2">
                    <a:lumMod val="10000"/>
                  </a:schemeClr>
                </a:solidFill>
              </a:rPr>
              <a:t>d'auteur</a:t>
            </a:r>
            <a:r>
              <a:rPr lang="en-CA" sz="1800" dirty="0">
                <a:solidFill>
                  <a:schemeClr val="bg2">
                    <a:lumMod val="10000"/>
                  </a:schemeClr>
                </a:solidFill>
              </a:rPr>
              <a:t>. </a:t>
            </a:r>
            <a:r>
              <a:rPr lang="en-CA" sz="1800" dirty="0" err="1">
                <a:solidFill>
                  <a:schemeClr val="bg2">
                    <a:lumMod val="10000"/>
                  </a:schemeClr>
                </a:solidFill>
              </a:rPr>
              <a:t>Ces</a:t>
            </a:r>
            <a:r>
              <a:rPr lang="en-CA" sz="1800" dirty="0">
                <a:solidFill>
                  <a:schemeClr val="bg2">
                    <a:lumMod val="10000"/>
                  </a:schemeClr>
                </a:solidFill>
              </a:rPr>
              <a:t> </a:t>
            </a:r>
            <a:r>
              <a:rPr lang="en-CA" sz="1800" dirty="0" err="1">
                <a:solidFill>
                  <a:schemeClr val="bg2">
                    <a:lumMod val="10000"/>
                  </a:schemeClr>
                </a:solidFill>
              </a:rPr>
              <a:t>ressources</a:t>
            </a:r>
            <a:r>
              <a:rPr lang="en-CA" sz="1800" dirty="0">
                <a:solidFill>
                  <a:schemeClr val="bg2">
                    <a:lumMod val="10000"/>
                  </a:schemeClr>
                </a:solidFill>
              </a:rPr>
              <a:t> </a:t>
            </a:r>
            <a:r>
              <a:rPr lang="en-CA" sz="1800" dirty="0" err="1">
                <a:solidFill>
                  <a:schemeClr val="bg2">
                    <a:lumMod val="10000"/>
                  </a:schemeClr>
                </a:solidFill>
              </a:rPr>
              <a:t>sont</a:t>
            </a:r>
            <a:r>
              <a:rPr lang="en-CA" sz="1800" dirty="0">
                <a:solidFill>
                  <a:schemeClr val="bg2">
                    <a:lumMod val="10000"/>
                  </a:schemeClr>
                </a:solidFill>
              </a:rPr>
              <a:t> les </a:t>
            </a:r>
            <a:r>
              <a:rPr lang="en-CA" sz="1800" dirty="0" err="1">
                <a:solidFill>
                  <a:schemeClr val="bg2">
                    <a:lumMod val="10000"/>
                  </a:schemeClr>
                </a:solidFill>
              </a:rPr>
              <a:t>suivantes</a:t>
            </a:r>
            <a:r>
              <a:rPr lang="en-CA" sz="1800" dirty="0">
                <a:solidFill>
                  <a:schemeClr val="bg2">
                    <a:lumMod val="10000"/>
                  </a:schemeClr>
                </a:solidFill>
              </a:rPr>
              <a:t> : [</a:t>
            </a:r>
            <a:r>
              <a:rPr lang="en-CA" sz="1800" dirty="0" err="1">
                <a:solidFill>
                  <a:schemeClr val="bg2">
                    <a:lumMod val="10000"/>
                  </a:schemeClr>
                </a:solidFill>
              </a:rPr>
              <a:t>Cochez</a:t>
            </a:r>
            <a:r>
              <a:rPr lang="en-CA" sz="1800" dirty="0">
                <a:solidFill>
                  <a:schemeClr val="bg2">
                    <a:lumMod val="10000"/>
                  </a:schemeClr>
                </a:solidFill>
              </a:rPr>
              <a:t> </a:t>
            </a:r>
            <a:r>
              <a:rPr lang="en-CA" sz="1800" dirty="0" err="1">
                <a:solidFill>
                  <a:schemeClr val="bg2">
                    <a:lumMod val="10000"/>
                  </a:schemeClr>
                </a:solidFill>
              </a:rPr>
              <a:t>toutes</a:t>
            </a:r>
            <a:r>
              <a:rPr lang="en-CA" sz="1800" dirty="0">
                <a:solidFill>
                  <a:schemeClr val="bg2">
                    <a:lumMod val="10000"/>
                  </a:schemeClr>
                </a:solidFill>
              </a:rPr>
              <a:t> les cases qui </a:t>
            </a:r>
            <a:r>
              <a:rPr lang="en-CA" sz="1800" dirty="0" err="1">
                <a:solidFill>
                  <a:schemeClr val="bg2">
                    <a:lumMod val="10000"/>
                  </a:schemeClr>
                </a:solidFill>
              </a:rPr>
              <a:t>s'appliquent</a:t>
            </a:r>
            <a:r>
              <a:rPr lang="en-CA" sz="1800" dirty="0">
                <a:solidFill>
                  <a:schemeClr val="bg2">
                    <a:lumMod val="10000"/>
                  </a:schemeClr>
                </a:solidFill>
              </a:rPr>
              <a:t>]</a:t>
            </a:r>
            <a:endParaRPr sz="1800" dirty="0">
              <a:solidFill>
                <a:schemeClr val="bg2">
                  <a:lumMod val="10000"/>
                </a:schemeClr>
              </a:solidFill>
            </a:endParaRPr>
          </a:p>
          <a:p>
            <a:pPr marL="720000" lvl="0" indent="-342900" algn="l" rtl="0">
              <a:lnSpc>
                <a:spcPct val="115000"/>
              </a:lnSpc>
              <a:spcBef>
                <a:spcPts val="0"/>
              </a:spcBef>
              <a:spcAft>
                <a:spcPts val="0"/>
              </a:spcAft>
              <a:buClr>
                <a:srgbClr val="70AD47"/>
              </a:buClr>
              <a:buSzPts val="1800"/>
              <a:buFont typeface="+mj-lt"/>
              <a:buAutoNum type="arabicPeriod"/>
            </a:pPr>
            <a:r>
              <a:rPr lang="en-CA" sz="1800" dirty="0">
                <a:solidFill>
                  <a:srgbClr val="70AD47"/>
                </a:solidFill>
              </a:rPr>
              <a:t>Un </a:t>
            </a:r>
            <a:r>
              <a:rPr lang="en-CA" sz="1800" dirty="0" err="1">
                <a:solidFill>
                  <a:srgbClr val="70AD47"/>
                </a:solidFill>
              </a:rPr>
              <a:t>outil</a:t>
            </a:r>
            <a:r>
              <a:rPr lang="en-CA" sz="1800" dirty="0">
                <a:solidFill>
                  <a:srgbClr val="70AD47"/>
                </a:solidFill>
              </a:rPr>
              <a:t> de </a:t>
            </a:r>
            <a:r>
              <a:rPr lang="en-CA" sz="1800" dirty="0" err="1">
                <a:solidFill>
                  <a:srgbClr val="70AD47"/>
                </a:solidFill>
              </a:rPr>
              <a:t>décision</a:t>
            </a:r>
            <a:r>
              <a:rPr lang="en-CA" sz="1800" dirty="0">
                <a:solidFill>
                  <a:srgbClr val="70AD47"/>
                </a:solidFill>
              </a:rPr>
              <a:t> sur </a:t>
            </a:r>
            <a:r>
              <a:rPr lang="en-CA" sz="1800" dirty="0" err="1">
                <a:solidFill>
                  <a:srgbClr val="70AD47"/>
                </a:solidFill>
              </a:rPr>
              <a:t>l'utilisation</a:t>
            </a:r>
            <a:r>
              <a:rPr lang="en-CA" sz="1800" dirty="0">
                <a:solidFill>
                  <a:srgbClr val="70AD47"/>
                </a:solidFill>
              </a:rPr>
              <a:t> </a:t>
            </a:r>
            <a:r>
              <a:rPr lang="en-CA" sz="1800" dirty="0" smtClean="0">
                <a:solidFill>
                  <a:srgbClr val="70AD47"/>
                </a:solidFill>
              </a:rPr>
              <a:t>equitable</a:t>
            </a:r>
          </a:p>
          <a:p>
            <a:pPr marL="720000" lvl="0" indent="-342900" algn="l" rtl="0">
              <a:lnSpc>
                <a:spcPct val="115000"/>
              </a:lnSpc>
              <a:spcBef>
                <a:spcPts val="0"/>
              </a:spcBef>
              <a:spcAft>
                <a:spcPts val="0"/>
              </a:spcAft>
              <a:buClr>
                <a:srgbClr val="70AD47"/>
              </a:buClr>
              <a:buSzPts val="1800"/>
              <a:buFont typeface="+mj-lt"/>
              <a:buAutoNum type="arabicPeriod"/>
            </a:pPr>
            <a:r>
              <a:rPr lang="en-CA" sz="1800" dirty="0" err="1" smtClean="0">
                <a:solidFill>
                  <a:srgbClr val="70AD47"/>
                </a:solidFill>
              </a:rPr>
              <a:t>Une</a:t>
            </a:r>
            <a:r>
              <a:rPr lang="en-CA" sz="1800" dirty="0" smtClean="0">
                <a:solidFill>
                  <a:srgbClr val="70AD47"/>
                </a:solidFill>
              </a:rPr>
              <a:t> </a:t>
            </a:r>
            <a:r>
              <a:rPr lang="en-CA" sz="1800" dirty="0" err="1">
                <a:solidFill>
                  <a:srgbClr val="70AD47"/>
                </a:solidFill>
              </a:rPr>
              <a:t>liste</a:t>
            </a:r>
            <a:r>
              <a:rPr lang="en-CA" sz="1800" dirty="0">
                <a:solidFill>
                  <a:srgbClr val="70AD47"/>
                </a:solidFill>
              </a:rPr>
              <a:t> de </a:t>
            </a:r>
            <a:r>
              <a:rPr lang="en-CA" sz="1800" dirty="0" err="1">
                <a:solidFill>
                  <a:srgbClr val="70AD47"/>
                </a:solidFill>
              </a:rPr>
              <a:t>contrôle</a:t>
            </a:r>
            <a:r>
              <a:rPr lang="en-CA" sz="1800" dirty="0">
                <a:solidFill>
                  <a:srgbClr val="70AD47"/>
                </a:solidFill>
              </a:rPr>
              <a:t> de </a:t>
            </a:r>
            <a:r>
              <a:rPr lang="en-CA" sz="1800" dirty="0" err="1" smtClean="0">
                <a:solidFill>
                  <a:srgbClr val="70AD47"/>
                </a:solidFill>
              </a:rPr>
              <a:t>conformité</a:t>
            </a:r>
            <a:endParaRPr lang="en-CA" sz="1800" dirty="0" smtClean="0">
              <a:solidFill>
                <a:srgbClr val="70AD47"/>
              </a:solidFill>
            </a:endParaRPr>
          </a:p>
          <a:p>
            <a:pPr marL="720000" lvl="0" indent="-342900" algn="l" rtl="0">
              <a:lnSpc>
                <a:spcPct val="115000"/>
              </a:lnSpc>
              <a:spcBef>
                <a:spcPts val="0"/>
              </a:spcBef>
              <a:spcAft>
                <a:spcPts val="0"/>
              </a:spcAft>
              <a:buClr>
                <a:srgbClr val="70AD47"/>
              </a:buClr>
              <a:buSzPts val="1800"/>
              <a:buFont typeface="+mj-lt"/>
              <a:buAutoNum type="arabicPeriod"/>
            </a:pPr>
            <a:r>
              <a:rPr lang="en-CA" sz="1800" i="1" dirty="0" smtClean="0">
                <a:solidFill>
                  <a:srgbClr val="70AD47"/>
                </a:solidFill>
              </a:rPr>
              <a:t>Le </a:t>
            </a:r>
            <a:r>
              <a:rPr lang="en-CA" sz="1800" i="1" dirty="0">
                <a:solidFill>
                  <a:srgbClr val="70AD47"/>
                </a:solidFill>
              </a:rPr>
              <a:t>droit </a:t>
            </a:r>
            <a:r>
              <a:rPr lang="en-CA" sz="1800" i="1" dirty="0" err="1">
                <a:solidFill>
                  <a:srgbClr val="70AD47"/>
                </a:solidFill>
              </a:rPr>
              <a:t>d'auteur</a:t>
            </a:r>
            <a:r>
              <a:rPr lang="en-CA" sz="1800" i="1" dirty="0">
                <a:solidFill>
                  <a:srgbClr val="70AD47"/>
                </a:solidFill>
              </a:rPr>
              <a:t>... </a:t>
            </a:r>
            <a:r>
              <a:rPr lang="en-CA" sz="1800" i="1" dirty="0" err="1">
                <a:solidFill>
                  <a:srgbClr val="70AD47"/>
                </a:solidFill>
              </a:rPr>
              <a:t>ça</a:t>
            </a:r>
            <a:r>
              <a:rPr lang="en-CA" sz="1800" i="1" dirty="0">
                <a:solidFill>
                  <a:srgbClr val="70AD47"/>
                </a:solidFill>
              </a:rPr>
              <a:t> </a:t>
            </a:r>
            <a:r>
              <a:rPr lang="en-CA" sz="1800" i="1" dirty="0" err="1">
                <a:solidFill>
                  <a:srgbClr val="70AD47"/>
                </a:solidFill>
              </a:rPr>
              <a:t>compte</a:t>
            </a:r>
            <a:r>
              <a:rPr lang="en-CA" sz="1800" i="1" dirty="0">
                <a:solidFill>
                  <a:srgbClr val="70AD47"/>
                </a:solidFill>
              </a:rPr>
              <a:t>! </a:t>
            </a:r>
            <a:endParaRPr lang="en-CA" sz="1800" i="1" dirty="0" smtClean="0">
              <a:solidFill>
                <a:srgbClr val="70AD47"/>
              </a:solidFill>
            </a:endParaRPr>
          </a:p>
          <a:p>
            <a:pPr marL="720000" lvl="0" indent="-342900" algn="l" rtl="0">
              <a:lnSpc>
                <a:spcPct val="115000"/>
              </a:lnSpc>
              <a:spcBef>
                <a:spcPts val="0"/>
              </a:spcBef>
              <a:spcAft>
                <a:spcPts val="0"/>
              </a:spcAft>
              <a:buClrTx/>
              <a:buSzPts val="1800"/>
              <a:buFont typeface="+mj-lt"/>
              <a:buAutoNum type="arabicPeriod"/>
            </a:pPr>
            <a:r>
              <a:rPr lang="en-CA" sz="1800" dirty="0" smtClean="0">
                <a:solidFill>
                  <a:schemeClr val="bg2">
                    <a:lumMod val="10000"/>
                  </a:schemeClr>
                </a:solidFill>
              </a:rPr>
              <a:t>Un </a:t>
            </a:r>
            <a:r>
              <a:rPr lang="en-CA" sz="1800" dirty="0" err="1">
                <a:solidFill>
                  <a:schemeClr val="bg2">
                    <a:lumMod val="10000"/>
                  </a:schemeClr>
                </a:solidFill>
              </a:rPr>
              <a:t>chatbot</a:t>
            </a:r>
            <a:r>
              <a:rPr lang="en-CA" sz="1800" dirty="0">
                <a:solidFill>
                  <a:schemeClr val="bg2">
                    <a:lumMod val="10000"/>
                  </a:schemeClr>
                </a:solidFill>
              </a:rPr>
              <a:t> </a:t>
            </a:r>
            <a:r>
              <a:rPr lang="en-CA" sz="1800" dirty="0" err="1">
                <a:solidFill>
                  <a:schemeClr val="bg2">
                    <a:lumMod val="10000"/>
                  </a:schemeClr>
                </a:solidFill>
              </a:rPr>
              <a:t>basé</a:t>
            </a:r>
            <a:r>
              <a:rPr lang="en-CA" sz="1800" dirty="0">
                <a:solidFill>
                  <a:schemeClr val="bg2">
                    <a:lumMod val="10000"/>
                  </a:schemeClr>
                </a:solidFill>
              </a:rPr>
              <a:t> sur </a:t>
            </a:r>
            <a:r>
              <a:rPr lang="en-CA" sz="1800" dirty="0" err="1">
                <a:solidFill>
                  <a:schemeClr val="bg2">
                    <a:lumMod val="10000"/>
                  </a:schemeClr>
                </a:solidFill>
              </a:rPr>
              <a:t>l'IA</a:t>
            </a:r>
            <a:r>
              <a:rPr lang="en-CA" sz="1800" dirty="0">
                <a:solidFill>
                  <a:schemeClr val="bg2">
                    <a:lumMod val="10000"/>
                  </a:schemeClr>
                </a:solidFill>
              </a:rPr>
              <a:t> qui </a:t>
            </a:r>
            <a:r>
              <a:rPr lang="en-CA" sz="1800" dirty="0" err="1">
                <a:solidFill>
                  <a:schemeClr val="bg2">
                    <a:lumMod val="10000"/>
                  </a:schemeClr>
                </a:solidFill>
              </a:rPr>
              <a:t>accepte</a:t>
            </a:r>
            <a:r>
              <a:rPr lang="en-CA" sz="1800" dirty="0">
                <a:solidFill>
                  <a:schemeClr val="bg2">
                    <a:lumMod val="10000"/>
                  </a:schemeClr>
                </a:solidFill>
              </a:rPr>
              <a:t> </a:t>
            </a:r>
            <a:r>
              <a:rPr lang="en-CA" sz="1800" dirty="0" err="1">
                <a:solidFill>
                  <a:schemeClr val="bg2">
                    <a:lumMod val="10000"/>
                  </a:schemeClr>
                </a:solidFill>
              </a:rPr>
              <a:t>en</a:t>
            </a:r>
            <a:r>
              <a:rPr lang="en-CA" sz="1800" dirty="0">
                <a:solidFill>
                  <a:schemeClr val="bg2">
                    <a:lumMod val="10000"/>
                  </a:schemeClr>
                </a:solidFill>
              </a:rPr>
              <a:t> entrée </a:t>
            </a:r>
            <a:r>
              <a:rPr lang="en-CA" sz="1800" dirty="0" err="1">
                <a:solidFill>
                  <a:schemeClr val="bg2">
                    <a:lumMod val="10000"/>
                  </a:schemeClr>
                </a:solidFill>
              </a:rPr>
              <a:t>toute</a:t>
            </a:r>
            <a:r>
              <a:rPr lang="en-CA" sz="1800" dirty="0">
                <a:solidFill>
                  <a:schemeClr val="bg2">
                    <a:lumMod val="10000"/>
                  </a:schemeClr>
                </a:solidFill>
              </a:rPr>
              <a:t> </a:t>
            </a:r>
            <a:r>
              <a:rPr lang="en-CA" sz="1800" dirty="0" err="1">
                <a:solidFill>
                  <a:schemeClr val="bg2">
                    <a:lumMod val="10000"/>
                  </a:schemeClr>
                </a:solidFill>
              </a:rPr>
              <a:t>œuvre</a:t>
            </a:r>
            <a:r>
              <a:rPr lang="en-CA" sz="1800" dirty="0">
                <a:solidFill>
                  <a:schemeClr val="bg2">
                    <a:lumMod val="10000"/>
                  </a:schemeClr>
                </a:solidFill>
              </a:rPr>
              <a:t> </a:t>
            </a:r>
            <a:r>
              <a:rPr lang="en-CA" sz="1800" dirty="0" err="1">
                <a:solidFill>
                  <a:schemeClr val="bg2">
                    <a:lumMod val="10000"/>
                  </a:schemeClr>
                </a:solidFill>
              </a:rPr>
              <a:t>numérisée</a:t>
            </a:r>
            <a:r>
              <a:rPr lang="en-CA" sz="1800" dirty="0">
                <a:solidFill>
                  <a:schemeClr val="bg2">
                    <a:lumMod val="10000"/>
                  </a:schemeClr>
                </a:solidFill>
              </a:rPr>
              <a:t> protégée par le droit </a:t>
            </a:r>
            <a:r>
              <a:rPr lang="en-CA" sz="1800" dirty="0" err="1" smtClean="0">
                <a:solidFill>
                  <a:schemeClr val="bg2">
                    <a:lumMod val="10000"/>
                  </a:schemeClr>
                </a:solidFill>
              </a:rPr>
              <a:t>d'auteur</a:t>
            </a:r>
            <a:endParaRPr lang="en-CA" sz="1800" dirty="0" smtClean="0">
              <a:solidFill>
                <a:schemeClr val="bg2">
                  <a:lumMod val="10000"/>
                </a:schemeClr>
              </a:solidFill>
            </a:endParaRPr>
          </a:p>
          <a:p>
            <a:pPr marL="720000" lvl="0" indent="-342900" algn="l" rtl="0">
              <a:lnSpc>
                <a:spcPct val="115000"/>
              </a:lnSpc>
              <a:spcBef>
                <a:spcPts val="0"/>
              </a:spcBef>
              <a:spcAft>
                <a:spcPts val="0"/>
              </a:spcAft>
              <a:buClrTx/>
              <a:buSzPts val="1800"/>
              <a:buFont typeface="+mj-lt"/>
              <a:buAutoNum type="arabicPeriod"/>
            </a:pPr>
            <a:r>
              <a:rPr lang="en-CA" sz="1800" dirty="0" err="1" smtClean="0">
                <a:solidFill>
                  <a:schemeClr val="bg2">
                    <a:lumMod val="10000"/>
                  </a:schemeClr>
                </a:solidFill>
              </a:rPr>
              <a:t>Une</a:t>
            </a:r>
            <a:r>
              <a:rPr lang="en-CA" sz="1800" dirty="0" smtClean="0">
                <a:solidFill>
                  <a:schemeClr val="bg2">
                    <a:lumMod val="10000"/>
                  </a:schemeClr>
                </a:solidFill>
              </a:rPr>
              <a:t> </a:t>
            </a:r>
            <a:r>
              <a:rPr lang="en-CA" sz="1800" dirty="0">
                <a:solidFill>
                  <a:schemeClr val="bg2">
                    <a:lumMod val="10000"/>
                  </a:schemeClr>
                </a:solidFill>
              </a:rPr>
              <a:t>photo de </a:t>
            </a:r>
            <a:r>
              <a:rPr lang="en-CA" sz="1800" dirty="0" err="1">
                <a:solidFill>
                  <a:schemeClr val="bg2">
                    <a:lumMod val="10000"/>
                  </a:schemeClr>
                </a:solidFill>
              </a:rPr>
              <a:t>groupe</a:t>
            </a:r>
            <a:r>
              <a:rPr lang="en-CA" sz="1800" dirty="0">
                <a:solidFill>
                  <a:schemeClr val="bg2">
                    <a:lumMod val="10000"/>
                  </a:schemeClr>
                </a:solidFill>
              </a:rPr>
              <a:t> des </a:t>
            </a:r>
            <a:r>
              <a:rPr lang="en-CA" sz="1800" dirty="0" err="1">
                <a:solidFill>
                  <a:schemeClr val="bg2">
                    <a:lumMod val="10000"/>
                  </a:schemeClr>
                </a:solidFill>
              </a:rPr>
              <a:t>ministres</a:t>
            </a:r>
            <a:r>
              <a:rPr lang="en-CA" sz="1800" dirty="0">
                <a:solidFill>
                  <a:schemeClr val="bg2">
                    <a:lumMod val="10000"/>
                  </a:schemeClr>
                </a:solidFill>
              </a:rPr>
              <a:t> de </a:t>
            </a:r>
            <a:r>
              <a:rPr lang="en-CA" sz="1800" dirty="0" err="1">
                <a:solidFill>
                  <a:schemeClr val="bg2">
                    <a:lumMod val="10000"/>
                  </a:schemeClr>
                </a:solidFill>
              </a:rPr>
              <a:t>l'éducation</a:t>
            </a:r>
            <a:r>
              <a:rPr lang="en-CA" sz="1800" dirty="0">
                <a:solidFill>
                  <a:schemeClr val="bg2">
                    <a:lumMod val="10000"/>
                  </a:schemeClr>
                </a:solidFill>
              </a:rPr>
              <a:t> de </a:t>
            </a:r>
            <a:r>
              <a:rPr lang="en-CA" sz="1800" dirty="0" err="1">
                <a:solidFill>
                  <a:schemeClr val="bg2">
                    <a:lumMod val="10000"/>
                  </a:schemeClr>
                </a:solidFill>
              </a:rPr>
              <a:t>toutes</a:t>
            </a:r>
            <a:r>
              <a:rPr lang="en-CA" sz="1800" dirty="0">
                <a:solidFill>
                  <a:schemeClr val="bg2">
                    <a:lumMod val="10000"/>
                  </a:schemeClr>
                </a:solidFill>
              </a:rPr>
              <a:t> les provinces et de </a:t>
            </a:r>
            <a:r>
              <a:rPr lang="en-CA" sz="1800" dirty="0" err="1">
                <a:solidFill>
                  <a:schemeClr val="bg2">
                    <a:lumMod val="10000"/>
                  </a:schemeClr>
                </a:solidFill>
              </a:rPr>
              <a:t>tous</a:t>
            </a:r>
            <a:r>
              <a:rPr lang="en-CA" sz="1800" dirty="0">
                <a:solidFill>
                  <a:schemeClr val="bg2">
                    <a:lumMod val="10000"/>
                  </a:schemeClr>
                </a:solidFill>
              </a:rPr>
              <a:t> les </a:t>
            </a:r>
            <a:r>
              <a:rPr lang="en-CA" sz="1800" dirty="0" err="1" smtClean="0">
                <a:solidFill>
                  <a:schemeClr val="bg2">
                    <a:lumMod val="10000"/>
                  </a:schemeClr>
                </a:solidFill>
              </a:rPr>
              <a:t>territoires</a:t>
            </a:r>
            <a:endParaRPr sz="1800" dirty="0">
              <a:solidFill>
                <a:schemeClr val="bg2">
                  <a:lumMod val="10000"/>
                </a:schemeClr>
              </a:solidFill>
            </a:endParaRPr>
          </a:p>
          <a:p>
            <a:pPr marL="228600" lvl="0" indent="-50800" algn="l" rtl="0">
              <a:lnSpc>
                <a:spcPct val="90000"/>
              </a:lnSpc>
              <a:spcBef>
                <a:spcPts val="1800"/>
              </a:spcBef>
              <a:spcAft>
                <a:spcPts val="0"/>
              </a:spcAft>
              <a:buClr>
                <a:srgbClr val="757070"/>
              </a:buClr>
              <a:buSzPts val="2800"/>
              <a:buNone/>
            </a:pPr>
            <a:endParaRPr sz="1800" dirty="0"/>
          </a:p>
        </p:txBody>
      </p:sp>
      <p:sp>
        <p:nvSpPr>
          <p:cNvPr id="281" name="Google Shape;281;p15"/>
          <p:cNvSpPr txBox="1">
            <a:spLocks noGrp="1"/>
          </p:cNvSpPr>
          <p:nvPr>
            <p:ph type="body" idx="2"/>
          </p:nvPr>
        </p:nvSpPr>
        <p:spPr>
          <a:xfrm>
            <a:off x="6621236" y="1825625"/>
            <a:ext cx="4732564"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757070"/>
              </a:buClr>
              <a:buSzPts val="2800"/>
              <a:buNone/>
            </a:pPr>
            <a:endParaRPr dirty="0"/>
          </a:p>
        </p:txBody>
      </p:sp>
      <p:sp>
        <p:nvSpPr>
          <p:cNvPr id="282" name="Google Shape;282;p15"/>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dirty="0"/>
          </a:p>
        </p:txBody>
      </p:sp>
      <p:sp>
        <p:nvSpPr>
          <p:cNvPr id="283" name="Google Shape;283;p15"/>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DES QUESTIONS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448607a81d_0_14"/>
          <p:cNvSpPr txBox="1">
            <a:spLocks noGrp="1"/>
          </p:cNvSpPr>
          <p:nvPr>
            <p:ph type="body" idx="2"/>
          </p:nvPr>
        </p:nvSpPr>
        <p:spPr>
          <a:xfrm>
            <a:off x="570535" y="1825625"/>
            <a:ext cx="11029281" cy="4351200"/>
          </a:xfrm>
          <a:prstGeom prst="rect">
            <a:avLst/>
          </a:prstGeom>
          <a:noFill/>
          <a:ln>
            <a:noFill/>
          </a:ln>
        </p:spPr>
        <p:txBody>
          <a:bodyPr spcFirstLastPara="1" wrap="square" lIns="91425" tIns="45700" rIns="91425" bIns="45700" anchor="t" anchorCtr="0">
            <a:noAutofit/>
          </a:bodyPr>
          <a:lstStyle/>
          <a:p>
            <a:pPr marL="447675" lvl="0" indent="-447675" algn="l" rtl="0">
              <a:lnSpc>
                <a:spcPct val="100000"/>
              </a:lnSpc>
              <a:spcBef>
                <a:spcPts val="0"/>
              </a:spcBef>
              <a:spcAft>
                <a:spcPts val="0"/>
              </a:spcAft>
              <a:buClr>
                <a:srgbClr val="757070"/>
              </a:buClr>
              <a:buSzPts val="2000"/>
              <a:buFont typeface="Arial"/>
              <a:buNone/>
            </a:pPr>
            <a:r>
              <a:rPr lang="en-CA" sz="2000" dirty="0"/>
              <a:t>Athabasca University. </a:t>
            </a:r>
            <a:r>
              <a:rPr lang="en-CA" sz="2000" dirty="0" smtClean="0"/>
              <a:t>(</a:t>
            </a:r>
            <a:r>
              <a:rPr lang="en-CA" sz="2000" dirty="0" err="1" smtClean="0"/>
              <a:t>s.d</a:t>
            </a:r>
            <a:r>
              <a:rPr lang="en-CA" sz="2000" dirty="0" err="1"/>
              <a:t>.</a:t>
            </a:r>
            <a:r>
              <a:rPr lang="en-CA" sz="2000" dirty="0"/>
              <a:t>). </a:t>
            </a:r>
            <a:r>
              <a:rPr lang="en-CA" sz="2000" i="1" dirty="0"/>
              <a:t>Multiply K-12 OER Project</a:t>
            </a:r>
            <a:r>
              <a:rPr lang="en-CA" sz="2000" dirty="0"/>
              <a:t>. </a:t>
            </a:r>
            <a:r>
              <a:rPr lang="en-CA" sz="2000" u="sng" dirty="0" smtClean="0">
                <a:solidFill>
                  <a:schemeClr val="hlink"/>
                </a:solidFill>
                <a:hlinkClick r:id="rId3"/>
              </a:rPr>
              <a:t>http</a:t>
            </a:r>
            <a:r>
              <a:rPr lang="en-CA" sz="2000" u="sng" dirty="0">
                <a:solidFill>
                  <a:schemeClr val="hlink"/>
                </a:solidFill>
                <a:hlinkClick r:id="rId3"/>
              </a:rPr>
              <a:t>://bolt.athabascau.ca/index.php/oer/multiply-k-12-alberta-oer-project/</a:t>
            </a:r>
            <a:r>
              <a:rPr lang="en-CA" sz="2000" dirty="0"/>
              <a:t> </a:t>
            </a:r>
            <a:endParaRPr sz="2000" dirty="0"/>
          </a:p>
          <a:p>
            <a:pPr marL="447675" lvl="0" indent="-447675">
              <a:lnSpc>
                <a:spcPct val="100000"/>
              </a:lnSpc>
              <a:spcBef>
                <a:spcPts val="1200"/>
              </a:spcBef>
              <a:buSzPts val="2000"/>
              <a:buNone/>
            </a:pPr>
            <a:r>
              <a:rPr lang="fr-FR" sz="2000" dirty="0"/>
              <a:t>Conseil des ministres de l'Éducation (Canada)</a:t>
            </a:r>
            <a:r>
              <a:rPr lang="en-CA" sz="2000" dirty="0" smtClean="0"/>
              <a:t> [CMEC]. (2019</a:t>
            </a:r>
            <a:r>
              <a:rPr lang="en-CA" sz="2000" dirty="0"/>
              <a:t>). </a:t>
            </a:r>
            <a:r>
              <a:rPr lang="en-CA" sz="2000" i="1" dirty="0"/>
              <a:t>Utilisation </a:t>
            </a:r>
            <a:r>
              <a:rPr lang="en-CA" sz="2000" i="1" dirty="0" err="1"/>
              <a:t>équitable</a:t>
            </a:r>
            <a:r>
              <a:rPr lang="en-CA" sz="2000" dirty="0"/>
              <a:t>. </a:t>
            </a:r>
            <a:r>
              <a:rPr lang="en-CA" sz="2000" dirty="0" err="1" smtClean="0"/>
              <a:t>Repéré</a:t>
            </a:r>
            <a:r>
              <a:rPr lang="en-CA" sz="2000" dirty="0" smtClean="0"/>
              <a:t> à </a:t>
            </a:r>
            <a:r>
              <a:rPr lang="en-CA" sz="2000" u="sng" dirty="0" smtClean="0">
                <a:solidFill>
                  <a:schemeClr val="hlink"/>
                </a:solidFill>
                <a:hlinkClick r:id="rId4"/>
              </a:rPr>
              <a:t>https</a:t>
            </a:r>
            <a:r>
              <a:rPr lang="en-CA" sz="2000" u="sng" dirty="0">
                <a:solidFill>
                  <a:schemeClr val="hlink"/>
                </a:solidFill>
                <a:hlinkClick r:id="rId4"/>
              </a:rPr>
              <a:t>://</a:t>
            </a:r>
            <a:r>
              <a:rPr lang="en-CA" sz="2000" u="sng" dirty="0" smtClean="0">
                <a:solidFill>
                  <a:schemeClr val="hlink"/>
                </a:solidFill>
                <a:hlinkClick r:id="rId4"/>
              </a:rPr>
              <a:t>www.cmec.ca/docs/copyright/CMEC_POSTER_FDG_FR.pdf</a:t>
            </a:r>
            <a:endParaRPr lang="en-CA" sz="2000" u="sng" dirty="0" smtClean="0">
              <a:solidFill>
                <a:schemeClr val="hlink"/>
              </a:solidFill>
            </a:endParaRPr>
          </a:p>
          <a:p>
            <a:pPr marL="447675" lvl="0" indent="-447675">
              <a:lnSpc>
                <a:spcPct val="100000"/>
              </a:lnSpc>
              <a:spcBef>
                <a:spcPts val="1200"/>
              </a:spcBef>
              <a:buSzPts val="2000"/>
              <a:buNone/>
            </a:pPr>
            <a:r>
              <a:rPr lang="en-CA" sz="2000" dirty="0" smtClean="0"/>
              <a:t>CMEC</a:t>
            </a:r>
            <a:r>
              <a:rPr lang="en-CA" sz="2000" dirty="0"/>
              <a:t>. </a:t>
            </a:r>
            <a:r>
              <a:rPr lang="en-CA" sz="2000" dirty="0" smtClean="0"/>
              <a:t>(</a:t>
            </a:r>
            <a:r>
              <a:rPr lang="en-CA" sz="2000" dirty="0" err="1" smtClean="0"/>
              <a:t>s.d</a:t>
            </a:r>
            <a:r>
              <a:rPr lang="en-CA" sz="2000" dirty="0" err="1"/>
              <a:t>.</a:t>
            </a:r>
            <a:r>
              <a:rPr lang="en-CA" sz="2000" dirty="0"/>
              <a:t>). </a:t>
            </a:r>
            <a:r>
              <a:rPr lang="en-CA" sz="2000" i="1" dirty="0" smtClean="0"/>
              <a:t>O</a:t>
            </a:r>
            <a:r>
              <a:rPr lang="fr-FR" sz="2000" i="1" dirty="0" err="1" smtClean="0"/>
              <a:t>util</a:t>
            </a:r>
            <a:r>
              <a:rPr lang="fr-FR" sz="2000" i="1" dirty="0" smtClean="0"/>
              <a:t> </a:t>
            </a:r>
            <a:r>
              <a:rPr lang="fr-FR" sz="2000" i="1" dirty="0"/>
              <a:t>de décision sur l’utilisation équitable</a:t>
            </a:r>
            <a:r>
              <a:rPr lang="en-CA" sz="2000" dirty="0"/>
              <a:t>. </a:t>
            </a:r>
            <a:r>
              <a:rPr lang="en-CA" sz="2000" u="sng" dirty="0" smtClean="0">
                <a:solidFill>
                  <a:schemeClr val="hlink"/>
                </a:solidFill>
                <a:hlinkClick r:id="rId5"/>
              </a:rPr>
              <a:t>https</a:t>
            </a:r>
            <a:r>
              <a:rPr lang="en-CA" sz="2000" u="sng" dirty="0">
                <a:solidFill>
                  <a:schemeClr val="hlink"/>
                </a:solidFill>
                <a:hlinkClick r:id="rId5"/>
              </a:rPr>
              <a:t>://www.outildecisionutilisationequitable.ca/DecisionTool/</a:t>
            </a:r>
            <a:endParaRPr sz="2000" u="sng" dirty="0">
              <a:solidFill>
                <a:schemeClr val="hlink"/>
              </a:solidFill>
            </a:endParaRPr>
          </a:p>
          <a:p>
            <a:pPr marL="447675" lvl="0" indent="-447675">
              <a:lnSpc>
                <a:spcPct val="100000"/>
              </a:lnSpc>
              <a:spcBef>
                <a:spcPts val="1200"/>
              </a:spcBef>
              <a:buSzPts val="1800"/>
              <a:buNone/>
            </a:pPr>
            <a:r>
              <a:rPr lang="en-CA" sz="2000" dirty="0" smtClean="0"/>
              <a:t>Noel, W. et </a:t>
            </a:r>
            <a:r>
              <a:rPr lang="en-CA" sz="2000" dirty="0" err="1" smtClean="0"/>
              <a:t>Snel</a:t>
            </a:r>
            <a:r>
              <a:rPr lang="en-CA" sz="2000" dirty="0" smtClean="0"/>
              <a:t>, J. (2022). </a:t>
            </a:r>
            <a:r>
              <a:rPr lang="fr-FR" sz="2000" i="1" dirty="0" smtClean="0"/>
              <a:t>Le droit d’auteur… ça compte! Questions et réponses clés à l’intention du personnel enseignant</a:t>
            </a:r>
            <a:r>
              <a:rPr lang="en-CA" sz="2000" i="1" dirty="0" smtClean="0"/>
              <a:t> </a:t>
            </a:r>
            <a:r>
              <a:rPr lang="en-CA" sz="2000" dirty="0" smtClean="0"/>
              <a:t>(5e </a:t>
            </a:r>
            <a:r>
              <a:rPr lang="en-CA" sz="2000" dirty="0" err="1" smtClean="0"/>
              <a:t>éd</a:t>
            </a:r>
            <a:r>
              <a:rPr lang="en-CA" sz="2000" dirty="0" smtClean="0"/>
              <a:t>.). [PDF]. </a:t>
            </a:r>
            <a:r>
              <a:rPr lang="fr-FR" sz="2000" dirty="0" smtClean="0"/>
              <a:t>Conseil des ministres de l’Éducation (Canada)</a:t>
            </a:r>
            <a:r>
              <a:rPr lang="en-CA" sz="2000" dirty="0" smtClean="0"/>
              <a:t>. </a:t>
            </a:r>
            <a:r>
              <a:rPr lang="en-CA" sz="2000" dirty="0" err="1" smtClean="0"/>
              <a:t>Repéré</a:t>
            </a:r>
            <a:r>
              <a:rPr lang="en-CA" sz="2000" dirty="0" smtClean="0"/>
              <a:t> à </a:t>
            </a:r>
            <a:r>
              <a:rPr lang="en-CA" sz="2000" u="sng" dirty="0" smtClean="0">
                <a:solidFill>
                  <a:srgbClr val="1155CC"/>
                </a:solidFill>
                <a:hlinkClick r:id="rId6"/>
              </a:rPr>
              <a:t>http://cmec.ca/Publications/Lists/Publications/Attachments/291/Le%20droit%20dauteur%20ca%20compte%205e%20edition%20FINAL%20FR.pdf</a:t>
            </a:r>
            <a:endParaRPr sz="2000" u="sng" dirty="0" smtClean="0">
              <a:solidFill>
                <a:srgbClr val="1155CC"/>
              </a:solidFill>
            </a:endParaRPr>
          </a:p>
          <a:p>
            <a:pPr marL="447675" lvl="0" indent="-447675">
              <a:lnSpc>
                <a:spcPct val="100000"/>
              </a:lnSpc>
              <a:spcBef>
                <a:spcPts val="1200"/>
              </a:spcBef>
              <a:buSzPts val="2000"/>
              <a:buNone/>
            </a:pPr>
            <a:r>
              <a:rPr lang="en-CA" sz="2000" dirty="0" smtClean="0"/>
              <a:t>OER </a:t>
            </a:r>
            <a:r>
              <a:rPr lang="en-CA" sz="2000" dirty="0"/>
              <a:t>Commons. </a:t>
            </a:r>
            <a:r>
              <a:rPr lang="en-CA" sz="2000" dirty="0" smtClean="0"/>
              <a:t>(</a:t>
            </a:r>
            <a:r>
              <a:rPr lang="en-CA" sz="2000" dirty="0" err="1" smtClean="0"/>
              <a:t>s.d</a:t>
            </a:r>
            <a:r>
              <a:rPr lang="en-CA" sz="2000" dirty="0" err="1"/>
              <a:t>.</a:t>
            </a:r>
            <a:r>
              <a:rPr lang="en-CA" sz="2000" dirty="0"/>
              <a:t>). </a:t>
            </a:r>
            <a:r>
              <a:rPr lang="en-CA" sz="2000" i="1" dirty="0"/>
              <a:t>K-12 Remote Learning</a:t>
            </a:r>
            <a:r>
              <a:rPr lang="en-CA" sz="2000" dirty="0"/>
              <a:t>. </a:t>
            </a:r>
            <a:r>
              <a:rPr lang="en-CA" sz="2000" dirty="0" err="1" smtClean="0"/>
              <a:t>Repéré</a:t>
            </a:r>
            <a:r>
              <a:rPr lang="en-CA" sz="2000" dirty="0" smtClean="0"/>
              <a:t> à </a:t>
            </a:r>
            <a:r>
              <a:rPr lang="en-CA" sz="2000" u="sng" dirty="0" smtClean="0">
                <a:solidFill>
                  <a:schemeClr val="hlink"/>
                </a:solidFill>
                <a:hlinkClick r:id="rId7"/>
              </a:rPr>
              <a:t>https</a:t>
            </a:r>
            <a:r>
              <a:rPr lang="en-CA" sz="2000" u="sng" dirty="0">
                <a:solidFill>
                  <a:schemeClr val="hlink"/>
                </a:solidFill>
                <a:hlinkClick r:id="rId7"/>
              </a:rPr>
              <a:t>://www.oercommons.org/hubs/k12</a:t>
            </a:r>
            <a:r>
              <a:rPr lang="en-CA" sz="2000" dirty="0"/>
              <a:t> </a:t>
            </a:r>
            <a:endParaRPr sz="2000" dirty="0"/>
          </a:p>
          <a:p>
            <a:pPr marL="228600" lvl="0" indent="-50800" algn="l" rtl="0">
              <a:lnSpc>
                <a:spcPct val="90000"/>
              </a:lnSpc>
              <a:spcBef>
                <a:spcPts val="0"/>
              </a:spcBef>
              <a:spcAft>
                <a:spcPts val="0"/>
              </a:spcAft>
              <a:buClr>
                <a:srgbClr val="757070"/>
              </a:buClr>
              <a:buSzPts val="2800"/>
              <a:buNone/>
            </a:pPr>
            <a:endParaRPr dirty="0"/>
          </a:p>
        </p:txBody>
      </p:sp>
      <p:sp>
        <p:nvSpPr>
          <p:cNvPr id="290" name="Google Shape;290;g2448607a81d_0_14"/>
          <p:cNvSpPr txBox="1">
            <a:spLocks noGrp="1"/>
          </p:cNvSpPr>
          <p:nvPr>
            <p:ph type="body" idx="3"/>
          </p:nvPr>
        </p:nvSpPr>
        <p:spPr>
          <a:xfrm>
            <a:off x="1520894" y="6272213"/>
            <a:ext cx="9832800" cy="28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291" name="Google Shape;291;g2448607a81d_0_14"/>
          <p:cNvSpPr txBox="1">
            <a:spLocks noGrp="1"/>
          </p:cNvSpPr>
          <p:nvPr>
            <p:ph type="title"/>
          </p:nvPr>
        </p:nvSpPr>
        <p:spPr>
          <a:xfrm>
            <a:off x="2671282" y="524256"/>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RÉFÉRENCES ET RESSOURCES</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448607a81d_0_22"/>
          <p:cNvSpPr txBox="1">
            <a:spLocks noGrp="1"/>
          </p:cNvSpPr>
          <p:nvPr>
            <p:ph type="body" idx="2"/>
          </p:nvPr>
        </p:nvSpPr>
        <p:spPr>
          <a:xfrm>
            <a:off x="570536" y="1825625"/>
            <a:ext cx="10783200" cy="4351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spcAft>
                <a:spcPts val="600"/>
              </a:spcAft>
              <a:buSzPts val="1200"/>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[Taylor]. </a:t>
            </a:r>
            <a:r>
              <a:rPr lang="en-CA" sz="1200" i="1" dirty="0" err="1"/>
              <a:t>Pixabay</a:t>
            </a:r>
            <a:r>
              <a:rPr lang="en-CA" sz="1200" dirty="0"/>
              <a:t>. </a:t>
            </a:r>
            <a:r>
              <a:rPr lang="en-CA" sz="1200" dirty="0" err="1"/>
              <a:t>Pixabay</a:t>
            </a:r>
            <a:r>
              <a:rPr lang="en-CA" sz="1200" dirty="0"/>
              <a:t> Licence</a:t>
            </a:r>
            <a:r>
              <a:rPr lang="en-CA" sz="1200" dirty="0" smtClean="0"/>
              <a:t>. </a:t>
            </a:r>
            <a:r>
              <a:rPr lang="en-CA" sz="1200" u="sng" dirty="0">
                <a:solidFill>
                  <a:schemeClr val="hlink"/>
                </a:solidFill>
                <a:hlinkClick r:id="rId3"/>
              </a:rPr>
              <a:t>https://pixabay.com/illustrations/avatar-women-girls-faces-portraits-2191931</a:t>
            </a:r>
            <a:r>
              <a:rPr lang="en-CA" sz="1200" u="sng" dirty="0" smtClean="0">
                <a:solidFill>
                  <a:schemeClr val="hlink"/>
                </a:solidFill>
                <a:hlinkClick r:id="rId3"/>
              </a:rPr>
              <a:t>/</a:t>
            </a:r>
            <a:endParaRPr lang="en-CA" sz="1200" u="sng" dirty="0" smtClean="0">
              <a:solidFill>
                <a:schemeClr val="hlink"/>
              </a:solidFill>
            </a:endParaRPr>
          </a:p>
          <a:p>
            <a:pPr marL="0" lvl="0" indent="0">
              <a:lnSpc>
                <a:spcPct val="100000"/>
              </a:lnSpc>
              <a:spcBef>
                <a:spcPts val="0"/>
              </a:spcBef>
              <a:spcAft>
                <a:spcPts val="600"/>
              </a:spcAft>
              <a:buSzPts val="1200"/>
              <a:buNone/>
            </a:pPr>
            <a:r>
              <a:rPr lang="en-CA" sz="1200" dirty="0" err="1" smtClean="0"/>
              <a:t>Bieu</a:t>
            </a:r>
            <a:r>
              <a:rPr lang="en-CA" sz="1200" dirty="0" smtClean="0"/>
              <a:t> </a:t>
            </a:r>
            <a:r>
              <a:rPr lang="en-CA" sz="1200" dirty="0" err="1" smtClean="0"/>
              <a:t>Tuong</a:t>
            </a:r>
            <a:r>
              <a:rPr lang="en-CA" sz="1200" dirty="0" smtClean="0"/>
              <a:t> (</a:t>
            </a:r>
            <a:r>
              <a:rPr lang="en-CA" sz="1200" dirty="0" err="1" smtClean="0"/>
              <a:t>s.d.</a:t>
            </a:r>
            <a:r>
              <a:rPr lang="en-CA" sz="1200" dirty="0" smtClean="0"/>
              <a:t>). School. </a:t>
            </a:r>
            <a:r>
              <a:rPr lang="en-CA" sz="1200" i="1" dirty="0" smtClean="0"/>
              <a:t>The Noun Project. </a:t>
            </a:r>
            <a:r>
              <a:rPr lang="en-CA" sz="1200" dirty="0" smtClean="0"/>
              <a:t>CC BY. </a:t>
            </a:r>
            <a:r>
              <a:rPr lang="en-CA" sz="1200" u="sng" dirty="0" smtClean="0">
                <a:solidFill>
                  <a:schemeClr val="hlink"/>
                </a:solidFill>
                <a:hlinkClick r:id="rId4"/>
              </a:rPr>
              <a:t>https://thenounproject.com/term/school/1983588/</a:t>
            </a:r>
            <a:r>
              <a:rPr lang="en-CA" sz="1200" dirty="0" smtClean="0"/>
              <a:t> </a:t>
            </a:r>
            <a:endParaRPr sz="2000" dirty="0" smtClean="0"/>
          </a:p>
          <a:p>
            <a:pPr marL="0" lvl="0" indent="0" algn="l" rtl="0">
              <a:lnSpc>
                <a:spcPct val="100000"/>
              </a:lnSpc>
              <a:spcBef>
                <a:spcPts val="0"/>
              </a:spcBef>
              <a:spcAft>
                <a:spcPts val="600"/>
              </a:spcAft>
              <a:buClr>
                <a:srgbClr val="757070"/>
              </a:buClr>
              <a:buSzPts val="1200"/>
              <a:buFont typeface="Arial"/>
              <a:buNone/>
            </a:pPr>
            <a:r>
              <a:rPr lang="en-CA" sz="1200" dirty="0" smtClean="0"/>
              <a:t>Universal </a:t>
            </a:r>
            <a:r>
              <a:rPr lang="en-CA" sz="1200" dirty="0"/>
              <a:t>Icons. </a:t>
            </a:r>
            <a:r>
              <a:rPr lang="en-CA" sz="1200" dirty="0" smtClean="0"/>
              <a:t>(</a:t>
            </a:r>
            <a:r>
              <a:rPr lang="en-CA" sz="1200" dirty="0" err="1" smtClean="0"/>
              <a:t>s.d</a:t>
            </a:r>
            <a:r>
              <a:rPr lang="en-CA" sz="1200" dirty="0" err="1"/>
              <a:t>.</a:t>
            </a:r>
            <a:r>
              <a:rPr lang="en-CA" sz="1200" dirty="0"/>
              <a:t>). Calendar</a:t>
            </a:r>
            <a:r>
              <a:rPr lang="en-CA" sz="1200" i="1" dirty="0"/>
              <a:t>. The Noun Project</a:t>
            </a:r>
            <a:r>
              <a:rPr lang="en-CA" sz="1200" dirty="0"/>
              <a:t>. CC BY</a:t>
            </a:r>
            <a:r>
              <a:rPr lang="en-CA" sz="1200" dirty="0" smtClean="0"/>
              <a:t>. </a:t>
            </a:r>
            <a:r>
              <a:rPr lang="en-CA" sz="1200" u="sng" dirty="0">
                <a:solidFill>
                  <a:schemeClr val="hlink"/>
                </a:solidFill>
                <a:hlinkClick r:id="rId5"/>
              </a:rPr>
              <a:t>https://thenounproject.com/term/calendar/3693091/</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a:t>Marie Van den </a:t>
            </a:r>
            <a:r>
              <a:rPr lang="en-CA" sz="1200" dirty="0" err="1"/>
              <a:t>Broeck</a:t>
            </a:r>
            <a:r>
              <a:rPr lang="en-CA" sz="1200" dirty="0"/>
              <a:t>. </a:t>
            </a:r>
            <a:r>
              <a:rPr lang="en-CA" sz="1200" dirty="0" smtClean="0"/>
              <a:t>(</a:t>
            </a:r>
            <a:r>
              <a:rPr lang="en-CA" sz="1200" dirty="0" err="1" smtClean="0"/>
              <a:t>s.d</a:t>
            </a:r>
            <a:r>
              <a:rPr lang="en-CA" sz="1200" dirty="0" err="1"/>
              <a:t>.</a:t>
            </a:r>
            <a:r>
              <a:rPr lang="en-CA" sz="1200" dirty="0"/>
              <a:t>). Kids. </a:t>
            </a:r>
            <a:r>
              <a:rPr lang="en-CA" sz="1200" i="1" dirty="0"/>
              <a:t>The Noun Project</a:t>
            </a:r>
            <a:r>
              <a:rPr lang="en-CA" sz="1200" dirty="0"/>
              <a:t>. CC BY</a:t>
            </a:r>
            <a:r>
              <a:rPr lang="en-CA" sz="1200" dirty="0" smtClean="0"/>
              <a:t>. </a:t>
            </a:r>
            <a:r>
              <a:rPr lang="en-CA" sz="1200" u="sng" dirty="0">
                <a:solidFill>
                  <a:schemeClr val="hlink"/>
                </a:solidFill>
                <a:hlinkClick r:id="rId6"/>
              </a:rPr>
              <a:t>https://thenounproject.com/term/kids/235684</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Guilherme</a:t>
            </a:r>
            <a:r>
              <a:rPr lang="en-CA" sz="1200" dirty="0"/>
              <a:t> </a:t>
            </a:r>
            <a:r>
              <a:rPr lang="en-CA" sz="1200" dirty="0" err="1"/>
              <a:t>Fertado</a:t>
            </a:r>
            <a:r>
              <a:rPr lang="en-CA" sz="1200" dirty="0"/>
              <a:t> </a:t>
            </a:r>
            <a:r>
              <a:rPr lang="en-CA" sz="1200" dirty="0" smtClean="0"/>
              <a:t>(</a:t>
            </a:r>
            <a:r>
              <a:rPr lang="en-CA" sz="1200" dirty="0" err="1" smtClean="0"/>
              <a:t>s.d</a:t>
            </a:r>
            <a:r>
              <a:rPr lang="en-CA" sz="1200" dirty="0" err="1"/>
              <a:t>.</a:t>
            </a:r>
            <a:r>
              <a:rPr lang="en-CA" sz="1200" dirty="0"/>
              <a:t>). Sign. </a:t>
            </a:r>
            <a:r>
              <a:rPr lang="en-CA" sz="1200" i="1" dirty="0"/>
              <a:t>The Noun Project. </a:t>
            </a:r>
            <a:r>
              <a:rPr lang="en-CA" sz="1200" dirty="0"/>
              <a:t>CC BY. </a:t>
            </a:r>
            <a:r>
              <a:rPr lang="en-CA" sz="1200" dirty="0" smtClean="0"/>
              <a:t> </a:t>
            </a:r>
            <a:r>
              <a:rPr lang="en-CA" sz="1200" u="sng" dirty="0">
                <a:solidFill>
                  <a:schemeClr val="hlink"/>
                </a:solidFill>
                <a:hlinkClick r:id="rId7"/>
              </a:rPr>
              <a:t>https://thenounproject.com/term/sign/1859815/</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Coffeebeanworks</a:t>
            </a:r>
            <a:r>
              <a:rPr lang="en-CA" sz="1200" dirty="0"/>
              <a:t>. </a:t>
            </a:r>
            <a:r>
              <a:rPr lang="en-CA" sz="1200" dirty="0" smtClean="0"/>
              <a:t>(</a:t>
            </a:r>
            <a:r>
              <a:rPr lang="en-CA" sz="1200" dirty="0" err="1" smtClean="0"/>
              <a:t>s.d</a:t>
            </a:r>
            <a:r>
              <a:rPr lang="en-CA" sz="1200" dirty="0" err="1"/>
              <a:t>.</a:t>
            </a:r>
            <a:r>
              <a:rPr lang="en-CA" sz="1200" dirty="0"/>
              <a:t>). [</a:t>
            </a:r>
            <a:r>
              <a:rPr lang="en-CA" sz="1200" dirty="0" err="1" smtClean="0"/>
              <a:t>Professeur</a:t>
            </a:r>
            <a:r>
              <a:rPr lang="en-CA" sz="1200" dirty="0" smtClean="0"/>
              <a:t>]. </a:t>
            </a:r>
            <a:r>
              <a:rPr lang="en-CA" sz="1200" i="1" dirty="0" err="1"/>
              <a:t>Pixabay</a:t>
            </a:r>
            <a:r>
              <a:rPr lang="en-CA" sz="1200" i="1" dirty="0"/>
              <a:t>. </a:t>
            </a:r>
            <a:r>
              <a:rPr lang="en-CA" sz="1200" dirty="0" err="1"/>
              <a:t>Pixabay</a:t>
            </a:r>
            <a:r>
              <a:rPr lang="en-CA" sz="1200" dirty="0"/>
              <a:t> Licence</a:t>
            </a:r>
            <a:r>
              <a:rPr lang="en-CA" sz="1200" dirty="0" smtClean="0"/>
              <a:t>. </a:t>
            </a:r>
            <a:r>
              <a:rPr lang="en-CA" sz="1200" u="sng" dirty="0">
                <a:solidFill>
                  <a:schemeClr val="hlink"/>
                </a:solidFill>
                <a:hlinkClick r:id="rId8"/>
              </a:rPr>
              <a:t>https://pixabay.com/illustrations/avatar-clients-customers-icons-2155431/</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Massupa</a:t>
            </a:r>
            <a:r>
              <a:rPr lang="en-CA" sz="1200" dirty="0"/>
              <a:t> </a:t>
            </a:r>
            <a:r>
              <a:rPr lang="en-CA" sz="1200" dirty="0" err="1"/>
              <a:t>Kaewgahya</a:t>
            </a:r>
            <a:r>
              <a:rPr lang="en-CA" sz="1200" dirty="0"/>
              <a:t>. </a:t>
            </a:r>
            <a:r>
              <a:rPr lang="en-CA" sz="1200" dirty="0" smtClean="0"/>
              <a:t>(</a:t>
            </a:r>
            <a:r>
              <a:rPr lang="en-CA" sz="1200" dirty="0" err="1" smtClean="0"/>
              <a:t>s.d</a:t>
            </a:r>
            <a:r>
              <a:rPr lang="en-CA" sz="1200" dirty="0" err="1"/>
              <a:t>.</a:t>
            </a:r>
            <a:r>
              <a:rPr lang="en-CA" sz="1200" dirty="0"/>
              <a:t>). University. </a:t>
            </a:r>
            <a:r>
              <a:rPr lang="en-CA" sz="1200" i="1" dirty="0"/>
              <a:t>The Noun Project</a:t>
            </a:r>
            <a:r>
              <a:rPr lang="en-CA" sz="1200" dirty="0"/>
              <a:t>. CC BY. </a:t>
            </a:r>
            <a:r>
              <a:rPr lang="en-CA" sz="1200" u="sng" dirty="0">
                <a:solidFill>
                  <a:schemeClr val="hlink"/>
                </a:solidFill>
                <a:hlinkClick r:id="rId9"/>
              </a:rPr>
              <a:t>https://thenounproject.com/term/university/1574556/</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Timo</a:t>
            </a:r>
            <a:r>
              <a:rPr lang="en-CA" sz="1200" dirty="0"/>
              <a:t> </a:t>
            </a:r>
            <a:r>
              <a:rPr lang="en-CA" sz="1200" dirty="0" err="1"/>
              <a:t>Schmid</a:t>
            </a:r>
            <a:r>
              <a:rPr lang="en-CA" sz="1200" dirty="0"/>
              <a:t>. </a:t>
            </a:r>
            <a:r>
              <a:rPr lang="en-CA" sz="1200" dirty="0" smtClean="0"/>
              <a:t>(</a:t>
            </a:r>
            <a:r>
              <a:rPr lang="en-CA" sz="1200" dirty="0" err="1" smtClean="0"/>
              <a:t>s.d</a:t>
            </a:r>
            <a:r>
              <a:rPr lang="en-CA" sz="1200" dirty="0" err="1"/>
              <a:t>.</a:t>
            </a:r>
            <a:r>
              <a:rPr lang="en-CA" sz="1200" dirty="0"/>
              <a:t>). Students. </a:t>
            </a:r>
            <a:r>
              <a:rPr lang="en-CA" sz="1200" i="1" dirty="0"/>
              <a:t>The Noun Project</a:t>
            </a:r>
            <a:r>
              <a:rPr lang="en-CA" sz="1200" dirty="0"/>
              <a:t>. CC BY. </a:t>
            </a:r>
            <a:r>
              <a:rPr lang="en-CA" sz="1200" u="sng" dirty="0">
                <a:solidFill>
                  <a:schemeClr val="hlink"/>
                </a:solidFill>
                <a:hlinkClick r:id="rId10"/>
              </a:rPr>
              <a:t>https://thenounproject.com/term/students/2506819/</a:t>
            </a:r>
            <a:endParaRPr sz="1200" u="sng" dirty="0">
              <a:solidFill>
                <a:schemeClr val="hlink"/>
              </a:solidFill>
            </a:endParaRPr>
          </a:p>
          <a:p>
            <a:pPr marL="0" lvl="0" indent="0" algn="l" rtl="0">
              <a:lnSpc>
                <a:spcPct val="100000"/>
              </a:lnSpc>
              <a:spcBef>
                <a:spcPts val="0"/>
              </a:spcBef>
              <a:spcAft>
                <a:spcPts val="600"/>
              </a:spcAft>
              <a:buClr>
                <a:srgbClr val="757070"/>
              </a:buClr>
              <a:buSzPts val="1200"/>
              <a:buFont typeface="Arial"/>
              <a:buNone/>
            </a:pPr>
            <a:r>
              <a:rPr lang="en-CA" sz="1200" dirty="0" err="1"/>
              <a:t>Bence</a:t>
            </a:r>
            <a:r>
              <a:rPr lang="en-CA" sz="1200" dirty="0"/>
              <a:t> </a:t>
            </a:r>
            <a:r>
              <a:rPr lang="en-CA" sz="1200" dirty="0" err="1"/>
              <a:t>Bezeredy</a:t>
            </a:r>
            <a:r>
              <a:rPr lang="en-CA" sz="1200" dirty="0"/>
              <a:t>. </a:t>
            </a:r>
            <a:r>
              <a:rPr lang="en-CA" sz="1200" dirty="0" smtClean="0"/>
              <a:t>(</a:t>
            </a:r>
            <a:r>
              <a:rPr lang="en-CA" sz="1200" dirty="0" err="1" smtClean="0"/>
              <a:t>s.d</a:t>
            </a:r>
            <a:r>
              <a:rPr lang="en-CA" sz="1200" dirty="0" err="1"/>
              <a:t>.</a:t>
            </a:r>
            <a:r>
              <a:rPr lang="en-CA" sz="1200" dirty="0"/>
              <a:t>). Canada Map. </a:t>
            </a:r>
            <a:r>
              <a:rPr lang="en-CA" sz="1200" i="1" dirty="0"/>
              <a:t>The Noun Project</a:t>
            </a:r>
            <a:r>
              <a:rPr lang="en-CA" sz="1200" dirty="0"/>
              <a:t>. CC BY. </a:t>
            </a:r>
            <a:r>
              <a:rPr lang="en-CA" sz="1200" u="sng" dirty="0">
                <a:solidFill>
                  <a:schemeClr val="hlink"/>
                </a:solidFill>
                <a:hlinkClick r:id="rId11"/>
              </a:rPr>
              <a:t>https://thenounproject.com/term/canada-map/1053546/</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Kimmi</a:t>
            </a:r>
            <a:r>
              <a:rPr lang="en-CA" sz="1200" dirty="0"/>
              <a:t> Studio. </a:t>
            </a:r>
            <a:r>
              <a:rPr lang="en-CA" sz="1200" dirty="0" smtClean="0"/>
              <a:t>(</a:t>
            </a:r>
            <a:r>
              <a:rPr lang="en-CA" sz="1200" dirty="0" err="1" smtClean="0"/>
              <a:t>s.d</a:t>
            </a:r>
            <a:r>
              <a:rPr lang="en-CA" sz="1200" dirty="0" err="1"/>
              <a:t>.</a:t>
            </a:r>
            <a:r>
              <a:rPr lang="en-CA" sz="1200" dirty="0"/>
              <a:t>). Shield. </a:t>
            </a:r>
            <a:r>
              <a:rPr lang="en-CA" sz="1200" i="1" dirty="0"/>
              <a:t>The Noun Project</a:t>
            </a:r>
            <a:r>
              <a:rPr lang="en-CA" sz="1200" dirty="0"/>
              <a:t>. CC BY. </a:t>
            </a:r>
            <a:r>
              <a:rPr lang="en-CA" sz="1200" u="sng" dirty="0">
                <a:solidFill>
                  <a:schemeClr val="hlink"/>
                </a:solidFill>
                <a:hlinkClick r:id="rId12"/>
              </a:rPr>
              <a:t>https://thenounproject.com/term/shield/874630/</a:t>
            </a:r>
            <a:endParaRPr sz="1200" u="sng" dirty="0">
              <a:solidFill>
                <a:schemeClr val="hlink"/>
              </a:solidFill>
            </a:endParaRPr>
          </a:p>
          <a:p>
            <a:pPr marL="0" lvl="0" indent="0" algn="l" rtl="0">
              <a:lnSpc>
                <a:spcPct val="100000"/>
              </a:lnSpc>
              <a:spcBef>
                <a:spcPts val="0"/>
              </a:spcBef>
              <a:spcAft>
                <a:spcPts val="600"/>
              </a:spcAft>
              <a:buClr>
                <a:srgbClr val="757070"/>
              </a:buClr>
              <a:buSzPts val="1200"/>
              <a:buFont typeface="Arial"/>
              <a:buNone/>
            </a:pPr>
            <a:r>
              <a:rPr lang="en-CA" sz="1200" dirty="0"/>
              <a:t>Kick (</a:t>
            </a:r>
            <a:r>
              <a:rPr lang="en-CA" sz="1200" dirty="0" err="1"/>
              <a:t>n.d.</a:t>
            </a:r>
            <a:r>
              <a:rPr lang="en-CA" sz="1200" dirty="0"/>
              <a:t>). Scales. </a:t>
            </a:r>
            <a:r>
              <a:rPr lang="en-CA" sz="1200" i="1" dirty="0"/>
              <a:t>The Noun Project</a:t>
            </a:r>
            <a:r>
              <a:rPr lang="en-CA" sz="1200" dirty="0"/>
              <a:t>. CC BY. </a:t>
            </a:r>
            <a:r>
              <a:rPr lang="en-CA" sz="1200" u="sng" dirty="0">
                <a:solidFill>
                  <a:schemeClr val="hlink"/>
                </a:solidFill>
                <a:hlinkClick r:id="rId13"/>
              </a:rPr>
              <a:t>https://thenounproject.com/term/scale/1320645/</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err="1"/>
              <a:t>Nithinan</a:t>
            </a:r>
            <a:r>
              <a:rPr lang="en-CA" sz="1200" dirty="0"/>
              <a:t> </a:t>
            </a:r>
            <a:r>
              <a:rPr lang="en-CA" sz="1200" dirty="0" err="1"/>
              <a:t>Tatah</a:t>
            </a:r>
            <a:r>
              <a:rPr lang="en-CA" sz="1200" dirty="0"/>
              <a:t>. </a:t>
            </a:r>
            <a:r>
              <a:rPr lang="en-CA" sz="1200" dirty="0" smtClean="0"/>
              <a:t>(</a:t>
            </a:r>
            <a:r>
              <a:rPr lang="en-CA" sz="1200" dirty="0" err="1" smtClean="0"/>
              <a:t>s.d</a:t>
            </a:r>
            <a:r>
              <a:rPr lang="en-CA" sz="1200" dirty="0" err="1"/>
              <a:t>.</a:t>
            </a:r>
            <a:r>
              <a:rPr lang="en-CA" sz="1200" dirty="0"/>
              <a:t>) Advocacy. </a:t>
            </a:r>
            <a:r>
              <a:rPr lang="en-CA" sz="1200" i="1" dirty="0"/>
              <a:t>The Noun Project</a:t>
            </a:r>
            <a:r>
              <a:rPr lang="en-CA" sz="1200" dirty="0"/>
              <a:t>. CC BY.  </a:t>
            </a:r>
            <a:r>
              <a:rPr lang="en-CA" sz="1200" u="sng" dirty="0">
                <a:solidFill>
                  <a:schemeClr val="hlink"/>
                </a:solidFill>
                <a:hlinkClick r:id="rId14"/>
              </a:rPr>
              <a:t>https://thenounproject.com/term/advocacy/2274598/</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a:t>Dave Dawson. </a:t>
            </a:r>
            <a:r>
              <a:rPr lang="en-CA" sz="1200" dirty="0" smtClean="0"/>
              <a:t>(</a:t>
            </a:r>
            <a:r>
              <a:rPr lang="en-CA" sz="1200" dirty="0" err="1" smtClean="0"/>
              <a:t>s.d</a:t>
            </a:r>
            <a:r>
              <a:rPr lang="en-CA" sz="1200" dirty="0" err="1"/>
              <a:t>.</a:t>
            </a:r>
            <a:r>
              <a:rPr lang="en-CA" sz="1200" dirty="0"/>
              <a:t>). Alberta. </a:t>
            </a:r>
            <a:r>
              <a:rPr lang="en-CA" sz="1200" i="1" dirty="0"/>
              <a:t>The Noun Project.</a:t>
            </a:r>
            <a:r>
              <a:rPr lang="en-CA" sz="1200" dirty="0"/>
              <a:t> CC BY. </a:t>
            </a:r>
            <a:r>
              <a:rPr lang="en-CA" sz="1200" u="sng" dirty="0">
                <a:solidFill>
                  <a:schemeClr val="hlink"/>
                </a:solidFill>
                <a:hlinkClick r:id="rId15"/>
              </a:rPr>
              <a:t>https://thenounproject.com/term/alberta/996912/</a:t>
            </a:r>
            <a:endParaRPr sz="1200" u="sng" dirty="0">
              <a:solidFill>
                <a:schemeClr val="hlink"/>
              </a:solidFill>
            </a:endParaRPr>
          </a:p>
          <a:p>
            <a:pPr marL="0" lvl="0" indent="0" algn="l" rtl="0">
              <a:lnSpc>
                <a:spcPct val="100000"/>
              </a:lnSpc>
              <a:spcBef>
                <a:spcPts val="0"/>
              </a:spcBef>
              <a:spcAft>
                <a:spcPts val="600"/>
              </a:spcAft>
              <a:buClr>
                <a:srgbClr val="757070"/>
              </a:buClr>
              <a:buSzPts val="1200"/>
              <a:buFont typeface="Arial"/>
              <a:buNone/>
            </a:pPr>
            <a:r>
              <a:rPr lang="en-CA" sz="1200" dirty="0" err="1"/>
              <a:t>Clker</a:t>
            </a:r>
            <a:r>
              <a:rPr lang="en-CA" sz="1200" dirty="0"/>
              <a:t>-Free-Vector-Images. </a:t>
            </a:r>
            <a:r>
              <a:rPr lang="en-CA" sz="1200" dirty="0" smtClean="0"/>
              <a:t>(</a:t>
            </a:r>
            <a:r>
              <a:rPr lang="en-CA" sz="1200" dirty="0" err="1" smtClean="0"/>
              <a:t>s.d</a:t>
            </a:r>
            <a:r>
              <a:rPr lang="en-CA" sz="1200" dirty="0" err="1"/>
              <a:t>.</a:t>
            </a:r>
            <a:r>
              <a:rPr lang="en-CA" sz="1200" dirty="0"/>
              <a:t>). Lawyer. </a:t>
            </a:r>
            <a:r>
              <a:rPr lang="en-CA" sz="1200" i="1" dirty="0" err="1"/>
              <a:t>Pixabay</a:t>
            </a:r>
            <a:r>
              <a:rPr lang="en-CA" sz="1200" dirty="0"/>
              <a:t>. </a:t>
            </a:r>
            <a:r>
              <a:rPr lang="en-CA" sz="1200" dirty="0" err="1"/>
              <a:t>Pixabay</a:t>
            </a:r>
            <a:r>
              <a:rPr lang="en-CA" sz="1200" dirty="0"/>
              <a:t> Licence. </a:t>
            </a:r>
            <a:r>
              <a:rPr lang="en-CA" sz="1200" u="sng" dirty="0">
                <a:solidFill>
                  <a:schemeClr val="hlink"/>
                </a:solidFill>
                <a:hlinkClick r:id="rId16"/>
              </a:rPr>
              <a:t>https://pixabay.com/vectors/lawyer-attorney-barrister-judge-28838/</a:t>
            </a:r>
            <a:r>
              <a:rPr lang="en-CA" sz="1200" dirty="0"/>
              <a:t> </a:t>
            </a:r>
            <a:endParaRPr sz="2000" dirty="0"/>
          </a:p>
          <a:p>
            <a:pPr marL="0" lvl="0" indent="0" algn="l" rtl="0">
              <a:lnSpc>
                <a:spcPct val="100000"/>
              </a:lnSpc>
              <a:spcBef>
                <a:spcPts val="0"/>
              </a:spcBef>
              <a:spcAft>
                <a:spcPts val="600"/>
              </a:spcAft>
              <a:buClr>
                <a:srgbClr val="757070"/>
              </a:buClr>
              <a:buSzPts val="1200"/>
              <a:buFont typeface="Arial"/>
              <a:buNone/>
            </a:pPr>
            <a:r>
              <a:rPr lang="en-CA" sz="1200" dirty="0"/>
              <a:t>Star and Anchor </a:t>
            </a:r>
            <a:r>
              <a:rPr lang="en-CA" sz="1200" dirty="0" smtClean="0"/>
              <a:t>Designs. (</a:t>
            </a:r>
            <a:r>
              <a:rPr lang="en-CA" sz="1200" dirty="0" err="1" smtClean="0"/>
              <a:t>s.d</a:t>
            </a:r>
            <a:r>
              <a:rPr lang="en-CA" sz="1200" dirty="0" err="1"/>
              <a:t>.</a:t>
            </a:r>
            <a:r>
              <a:rPr lang="en-CA" sz="1200" dirty="0"/>
              <a:t>). Building. T</a:t>
            </a:r>
            <a:r>
              <a:rPr lang="en-CA" sz="1200" i="1" dirty="0"/>
              <a:t>he Noun Project. </a:t>
            </a:r>
            <a:r>
              <a:rPr lang="en-CA" sz="1200" u="sng" dirty="0" smtClean="0">
                <a:solidFill>
                  <a:schemeClr val="hlink"/>
                </a:solidFill>
                <a:hlinkClick r:id="rId17"/>
              </a:rPr>
              <a:t>https</a:t>
            </a:r>
            <a:r>
              <a:rPr lang="en-CA" sz="1200" u="sng" dirty="0">
                <a:solidFill>
                  <a:schemeClr val="hlink"/>
                </a:solidFill>
                <a:hlinkClick r:id="rId17"/>
              </a:rPr>
              <a:t>://thenounproject.com/term/building/164596/</a:t>
            </a:r>
            <a:r>
              <a:rPr lang="en-CA" sz="1200" dirty="0"/>
              <a:t> </a:t>
            </a:r>
            <a:endParaRPr sz="2000" dirty="0"/>
          </a:p>
          <a:p>
            <a:pPr marL="357187" lvl="0" indent="-347662">
              <a:lnSpc>
                <a:spcPct val="100000"/>
              </a:lnSpc>
              <a:spcBef>
                <a:spcPts val="0"/>
              </a:spcBef>
              <a:spcAft>
                <a:spcPts val="600"/>
              </a:spcAft>
              <a:buSzPts val="1200"/>
              <a:buNone/>
            </a:pPr>
            <a:r>
              <a:rPr lang="en-CA" sz="1200" dirty="0"/>
              <a:t>Dig Deeper</a:t>
            </a:r>
            <a:r>
              <a:rPr lang="en-CA" sz="1200" dirty="0" smtClean="0"/>
              <a:t>. (</a:t>
            </a:r>
            <a:r>
              <a:rPr lang="en-CA" sz="1200" dirty="0"/>
              <a:t>2017). [</a:t>
            </a:r>
            <a:r>
              <a:rPr lang="en-CA" sz="1200" dirty="0" err="1"/>
              <a:t>Cour</a:t>
            </a:r>
            <a:r>
              <a:rPr lang="en-CA" sz="1200" dirty="0"/>
              <a:t> </a:t>
            </a:r>
            <a:r>
              <a:rPr lang="en-CA" sz="1200" dirty="0" err="1"/>
              <a:t>suprême</a:t>
            </a:r>
            <a:r>
              <a:rPr lang="en-CA" sz="1200" dirty="0"/>
              <a:t> du Canada]. </a:t>
            </a:r>
            <a:r>
              <a:rPr lang="en-CA" sz="1200" i="1" dirty="0"/>
              <a:t>Wikimedia Commons</a:t>
            </a:r>
            <a:r>
              <a:rPr lang="en-CA" sz="1200" dirty="0"/>
              <a:t>. CC BY 4.0. </a:t>
            </a:r>
            <a:r>
              <a:rPr lang="en-CA" sz="1200" u="sng" dirty="0" smtClean="0">
                <a:solidFill>
                  <a:schemeClr val="hlink"/>
                </a:solidFill>
                <a:hlinkClick r:id="rId18"/>
              </a:rPr>
              <a:t>https</a:t>
            </a:r>
            <a:r>
              <a:rPr lang="en-CA" sz="1200" u="sng" dirty="0">
                <a:solidFill>
                  <a:schemeClr val="hlink"/>
                </a:solidFill>
                <a:hlinkClick r:id="rId18"/>
              </a:rPr>
              <a:t>://commons.wikimedia.org/wiki/File:Supreme_court_of_Canada_in_summer.jpg</a:t>
            </a:r>
            <a:endParaRPr sz="1200" u="sng" dirty="0">
              <a:solidFill>
                <a:schemeClr val="hlink"/>
              </a:solidFill>
            </a:endParaRPr>
          </a:p>
          <a:p>
            <a:pPr marL="0" lvl="0" indent="0" algn="l" rtl="0">
              <a:lnSpc>
                <a:spcPct val="100000"/>
              </a:lnSpc>
              <a:spcBef>
                <a:spcPts val="0"/>
              </a:spcBef>
              <a:spcAft>
                <a:spcPts val="600"/>
              </a:spcAft>
              <a:buClr>
                <a:srgbClr val="757070"/>
              </a:buClr>
              <a:buSzPts val="1200"/>
              <a:buFont typeface="Arial"/>
              <a:buNone/>
            </a:pPr>
            <a:endParaRPr sz="1200" dirty="0"/>
          </a:p>
          <a:p>
            <a:pPr marL="228600" lvl="0" indent="-50800" algn="l" rtl="0">
              <a:lnSpc>
                <a:spcPct val="90000"/>
              </a:lnSpc>
              <a:spcBef>
                <a:spcPts val="0"/>
              </a:spcBef>
              <a:spcAft>
                <a:spcPts val="600"/>
              </a:spcAft>
              <a:buClr>
                <a:srgbClr val="757070"/>
              </a:buClr>
              <a:buSzPts val="2800"/>
              <a:buNone/>
            </a:pPr>
            <a:endParaRPr sz="2000" dirty="0"/>
          </a:p>
        </p:txBody>
      </p:sp>
      <p:sp>
        <p:nvSpPr>
          <p:cNvPr id="298" name="Google Shape;298;g2448607a81d_0_22"/>
          <p:cNvSpPr txBox="1">
            <a:spLocks noGrp="1"/>
          </p:cNvSpPr>
          <p:nvPr>
            <p:ph type="body" idx="3"/>
          </p:nvPr>
        </p:nvSpPr>
        <p:spPr>
          <a:xfrm>
            <a:off x="1520894" y="6272213"/>
            <a:ext cx="9832800" cy="28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299" name="Google Shape;299;g2448607a81d_0_22"/>
          <p:cNvSpPr txBox="1">
            <a:spLocks noGrp="1"/>
          </p:cNvSpPr>
          <p:nvPr>
            <p:ph type="title"/>
          </p:nvPr>
        </p:nvSpPr>
        <p:spPr>
          <a:xfrm>
            <a:off x="2671282" y="571391"/>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IMAGE ET RÉFÉRENCES SONORES</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448607a81d_0_29"/>
          <p:cNvSpPr txBox="1">
            <a:spLocks noGrp="1"/>
          </p:cNvSpPr>
          <p:nvPr>
            <p:ph type="body" idx="2"/>
          </p:nvPr>
        </p:nvSpPr>
        <p:spPr>
          <a:xfrm>
            <a:off x="570536" y="1647494"/>
            <a:ext cx="10783200" cy="4351200"/>
          </a:xfrm>
          <a:prstGeom prst="rect">
            <a:avLst/>
          </a:prstGeom>
          <a:noFill/>
          <a:ln>
            <a:noFill/>
          </a:ln>
        </p:spPr>
        <p:txBody>
          <a:bodyPr spcFirstLastPara="1" wrap="square" lIns="91425" tIns="45700" rIns="91425" bIns="45700" anchor="t" anchorCtr="0">
            <a:noAutofit/>
          </a:bodyPr>
          <a:lstStyle/>
          <a:p>
            <a:pPr marL="357187" lvl="0" indent="-357187" algn="l" rtl="0">
              <a:lnSpc>
                <a:spcPct val="110000"/>
              </a:lnSpc>
              <a:spcBef>
                <a:spcPts val="0"/>
              </a:spcBef>
              <a:spcAft>
                <a:spcPts val="0"/>
              </a:spcAft>
              <a:buClr>
                <a:srgbClr val="757070"/>
              </a:buClr>
              <a:buSzPts val="1200"/>
              <a:buFont typeface="Arial"/>
              <a:buNone/>
            </a:pPr>
            <a:r>
              <a:rPr lang="en-CA" sz="1200" dirty="0"/>
              <a:t>Creative Stall. </a:t>
            </a:r>
            <a:r>
              <a:rPr lang="en-CA" sz="1200" dirty="0" smtClean="0"/>
              <a:t>(</a:t>
            </a:r>
            <a:r>
              <a:rPr lang="en-CA" sz="1200" dirty="0" err="1" smtClean="0"/>
              <a:t>s.d</a:t>
            </a:r>
            <a:r>
              <a:rPr lang="en-CA" sz="1200" dirty="0" err="1"/>
              <a:t>.</a:t>
            </a:r>
            <a:r>
              <a:rPr lang="en-CA" sz="1200" dirty="0"/>
              <a:t>). Avatar [Parent 1]. </a:t>
            </a:r>
            <a:r>
              <a:rPr lang="en-CA" sz="1200" i="1" dirty="0"/>
              <a:t>The Noun Project</a:t>
            </a:r>
            <a:r>
              <a:rPr lang="en-CA" sz="1200" dirty="0"/>
              <a:t>. CC BY. </a:t>
            </a:r>
            <a:r>
              <a:rPr lang="en-CA" sz="1200" u="sng" dirty="0">
                <a:solidFill>
                  <a:schemeClr val="hlink"/>
                </a:solidFill>
                <a:hlinkClick r:id="rId3"/>
              </a:rPr>
              <a:t>https://thenounproject.com/term/avatar/1089498/</a:t>
            </a:r>
            <a:endParaRPr sz="1200" dirty="0"/>
          </a:p>
          <a:p>
            <a:pPr marL="357187" lvl="0" indent="-357187" algn="l" rtl="0">
              <a:lnSpc>
                <a:spcPct val="110000"/>
              </a:lnSpc>
              <a:spcBef>
                <a:spcPts val="600"/>
              </a:spcBef>
              <a:spcAft>
                <a:spcPts val="0"/>
              </a:spcAft>
              <a:buClr>
                <a:srgbClr val="757070"/>
              </a:buClr>
              <a:buSzPts val="1200"/>
              <a:buFont typeface="Arial"/>
              <a:buNone/>
            </a:pPr>
            <a:r>
              <a:rPr lang="en-CA" sz="1200" dirty="0"/>
              <a:t>Creative Stall. </a:t>
            </a:r>
            <a:r>
              <a:rPr lang="en-CA" sz="1200" dirty="0" smtClean="0"/>
              <a:t>(</a:t>
            </a:r>
            <a:r>
              <a:rPr lang="en-CA" sz="1200" dirty="0" err="1" smtClean="0"/>
              <a:t>s.d</a:t>
            </a:r>
            <a:r>
              <a:rPr lang="en-CA" sz="1200" dirty="0" err="1"/>
              <a:t>.</a:t>
            </a:r>
            <a:r>
              <a:rPr lang="en-CA" sz="1200" dirty="0"/>
              <a:t>). Avatar [Parent 2]. </a:t>
            </a:r>
            <a:r>
              <a:rPr lang="en-CA" sz="1200" i="1" dirty="0"/>
              <a:t>The Noun Project</a:t>
            </a:r>
            <a:r>
              <a:rPr lang="en-CA" sz="1200" dirty="0"/>
              <a:t>. CC BY. </a:t>
            </a:r>
            <a:r>
              <a:rPr lang="en-CA" sz="1200" u="sng" dirty="0">
                <a:solidFill>
                  <a:schemeClr val="hlink"/>
                </a:solidFill>
                <a:hlinkClick r:id="rId4"/>
              </a:rPr>
              <a:t>https://thenounproject.com/term/avatar/1089499/</a:t>
            </a:r>
            <a:r>
              <a:rPr lang="en-CA" sz="1200" dirty="0"/>
              <a:t> </a:t>
            </a:r>
            <a:endParaRPr sz="2000" dirty="0"/>
          </a:p>
          <a:p>
            <a:pPr marL="357187" lvl="0" indent="-357187" algn="l" rtl="0">
              <a:lnSpc>
                <a:spcPct val="110000"/>
              </a:lnSpc>
              <a:spcBef>
                <a:spcPts val="600"/>
              </a:spcBef>
              <a:spcAft>
                <a:spcPts val="0"/>
              </a:spcAft>
              <a:buClr>
                <a:srgbClr val="757070"/>
              </a:buClr>
              <a:buSzPts val="1200"/>
              <a:buFont typeface="Arial"/>
              <a:buNone/>
            </a:pPr>
            <a:r>
              <a:rPr lang="en-CA" sz="1200" dirty="0"/>
              <a:t>Creative Stall. </a:t>
            </a:r>
            <a:r>
              <a:rPr lang="en-CA" sz="1200" dirty="0" smtClean="0"/>
              <a:t>(</a:t>
            </a:r>
            <a:r>
              <a:rPr lang="en-CA" sz="1200" dirty="0" err="1" smtClean="0"/>
              <a:t>s.d</a:t>
            </a:r>
            <a:r>
              <a:rPr lang="en-CA" sz="1200" dirty="0" err="1"/>
              <a:t>.</a:t>
            </a:r>
            <a:r>
              <a:rPr lang="en-CA" sz="1200" dirty="0"/>
              <a:t>). Avatar [Parent 3]. </a:t>
            </a:r>
            <a:r>
              <a:rPr lang="en-CA" sz="1200" i="1" dirty="0"/>
              <a:t>The Noun Project</a:t>
            </a:r>
            <a:r>
              <a:rPr lang="en-CA" sz="1200" dirty="0"/>
              <a:t>. CC BY. </a:t>
            </a:r>
            <a:r>
              <a:rPr lang="en-CA" sz="1200" u="sng" dirty="0">
                <a:solidFill>
                  <a:schemeClr val="hlink"/>
                </a:solidFill>
                <a:hlinkClick r:id="rId5"/>
              </a:rPr>
              <a:t>https://thenounproject.com/term/avatar/1089494/</a:t>
            </a:r>
            <a:r>
              <a:rPr lang="en-CA" sz="1200" dirty="0"/>
              <a:t> </a:t>
            </a:r>
            <a:endParaRPr sz="2000" dirty="0"/>
          </a:p>
          <a:p>
            <a:pPr marL="357187" lvl="0" indent="-357187" algn="l" rtl="0">
              <a:lnSpc>
                <a:spcPct val="110000"/>
              </a:lnSpc>
              <a:spcBef>
                <a:spcPts val="600"/>
              </a:spcBef>
              <a:spcAft>
                <a:spcPts val="0"/>
              </a:spcAft>
              <a:buClr>
                <a:srgbClr val="757070"/>
              </a:buClr>
              <a:buSzPts val="1200"/>
              <a:buFont typeface="Arial"/>
              <a:buNone/>
            </a:pPr>
            <a:r>
              <a:rPr lang="en-CA" sz="1200" dirty="0"/>
              <a:t>Creative Stall. </a:t>
            </a:r>
            <a:r>
              <a:rPr lang="en-CA" sz="1200" dirty="0" smtClean="0"/>
              <a:t>(</a:t>
            </a:r>
            <a:r>
              <a:rPr lang="en-CA" sz="1200" dirty="0" err="1" smtClean="0"/>
              <a:t>s.d</a:t>
            </a:r>
            <a:r>
              <a:rPr lang="en-CA" sz="1200" dirty="0" err="1"/>
              <a:t>.</a:t>
            </a:r>
            <a:r>
              <a:rPr lang="en-CA" sz="1200" dirty="0"/>
              <a:t>). Avatar [Parent 4]. </a:t>
            </a:r>
            <a:r>
              <a:rPr lang="en-CA" sz="1200" i="1" dirty="0"/>
              <a:t>The Noun Project</a:t>
            </a:r>
            <a:r>
              <a:rPr lang="en-CA" sz="1200" dirty="0"/>
              <a:t>. CC BY. </a:t>
            </a:r>
            <a:r>
              <a:rPr lang="en-CA" sz="1200" u="sng" dirty="0">
                <a:solidFill>
                  <a:schemeClr val="hlink"/>
                </a:solidFill>
                <a:hlinkClick r:id="rId6"/>
              </a:rPr>
              <a:t>https://thenounproject.com/term/avatar/1089490/</a:t>
            </a:r>
            <a:r>
              <a:rPr lang="en-CA" sz="1200" dirty="0"/>
              <a:t> </a:t>
            </a:r>
            <a:endParaRPr sz="2000" dirty="0"/>
          </a:p>
          <a:p>
            <a:pPr marL="357187" lvl="0" indent="-357187" algn="l" rtl="0">
              <a:lnSpc>
                <a:spcPct val="110000"/>
              </a:lnSpc>
              <a:spcBef>
                <a:spcPts val="600"/>
              </a:spcBef>
              <a:spcAft>
                <a:spcPts val="0"/>
              </a:spcAft>
              <a:buClr>
                <a:srgbClr val="757070"/>
              </a:buClr>
              <a:buSzPts val="1200"/>
              <a:buFont typeface="Arial"/>
              <a:buNone/>
            </a:pPr>
            <a:r>
              <a:rPr lang="en-CA" sz="1200" dirty="0"/>
              <a:t>Jesus </a:t>
            </a:r>
            <a:r>
              <a:rPr lang="en-CA" sz="1200" dirty="0" err="1"/>
              <a:t>Puertas</a:t>
            </a:r>
            <a:r>
              <a:rPr lang="en-CA" sz="1200" dirty="0"/>
              <a:t>. </a:t>
            </a:r>
            <a:r>
              <a:rPr lang="en-CA" sz="1200" dirty="0" smtClean="0"/>
              <a:t>(</a:t>
            </a:r>
            <a:r>
              <a:rPr lang="en-CA" sz="1200" dirty="0" err="1" smtClean="0"/>
              <a:t>s.d</a:t>
            </a:r>
            <a:r>
              <a:rPr lang="en-CA" sz="1200" dirty="0" err="1"/>
              <a:t>.</a:t>
            </a:r>
            <a:r>
              <a:rPr lang="en-CA" sz="1200" dirty="0"/>
              <a:t>). Meeting. </a:t>
            </a:r>
            <a:r>
              <a:rPr lang="en-CA" sz="1200" i="1" dirty="0"/>
              <a:t>The Noun Project</a:t>
            </a:r>
            <a:r>
              <a:rPr lang="en-CA" sz="1200" dirty="0"/>
              <a:t>. CC BY. </a:t>
            </a:r>
            <a:r>
              <a:rPr lang="en-CA" sz="1200" u="sng" dirty="0">
                <a:solidFill>
                  <a:schemeClr val="hlink"/>
                </a:solidFill>
                <a:hlinkClick r:id="rId7"/>
              </a:rPr>
              <a:t>https://thenounproject.com/term/meeting/198536/</a:t>
            </a:r>
            <a:r>
              <a:rPr lang="en-CA" sz="1200" dirty="0"/>
              <a:t> </a:t>
            </a:r>
            <a:endParaRPr sz="1200" dirty="0"/>
          </a:p>
          <a:p>
            <a:pPr marL="357187" lvl="0" indent="-357187">
              <a:lnSpc>
                <a:spcPct val="110000"/>
              </a:lnSpc>
              <a:spcBef>
                <a:spcPts val="600"/>
              </a:spcBef>
              <a:buSzPts val="1200"/>
              <a:buNone/>
            </a:pPr>
            <a:r>
              <a:rPr lang="en-CA" sz="1200" dirty="0" err="1"/>
              <a:t>Jonathasmello</a:t>
            </a:r>
            <a:r>
              <a:rPr lang="en-CA" sz="1200" dirty="0"/>
              <a:t>. (2012). </a:t>
            </a:r>
            <a:r>
              <a:rPr lang="en-CA" sz="1200" dirty="0" smtClean="0"/>
              <a:t>[Logo </a:t>
            </a:r>
            <a:r>
              <a:rPr lang="en-CA" sz="1200" dirty="0" err="1"/>
              <a:t>Ressources</a:t>
            </a:r>
            <a:r>
              <a:rPr lang="en-CA" sz="1200" dirty="0"/>
              <a:t> </a:t>
            </a:r>
            <a:r>
              <a:rPr lang="en-CA" sz="1200" dirty="0" err="1"/>
              <a:t>Educatives</a:t>
            </a:r>
            <a:r>
              <a:rPr lang="en-CA" sz="1200" dirty="0"/>
              <a:t> </a:t>
            </a:r>
            <a:r>
              <a:rPr lang="en-CA" sz="1200" dirty="0" err="1" smtClean="0"/>
              <a:t>Libres</a:t>
            </a:r>
            <a:r>
              <a:rPr lang="en-CA" sz="1200" dirty="0" smtClean="0"/>
              <a:t>]. </a:t>
            </a:r>
            <a:r>
              <a:rPr lang="en-CA" sz="1200" i="1" dirty="0" smtClean="0"/>
              <a:t>Wikimedia Commons</a:t>
            </a:r>
            <a:r>
              <a:rPr lang="en-CA" sz="1200" dirty="0" smtClean="0"/>
              <a:t>. CC BY. </a:t>
            </a:r>
            <a:r>
              <a:rPr lang="en-CA" sz="1200" u="sng" dirty="0" smtClean="0">
                <a:solidFill>
                  <a:schemeClr val="hlink"/>
                </a:solidFill>
                <a:hlinkClick r:id="rId8"/>
              </a:rPr>
              <a:t>https://commons.wikimedia.org/wiki/File:Logo_Ressources_Educatives_Libres_(REL)_mondial.svg</a:t>
            </a:r>
            <a:endParaRPr sz="1200" dirty="0" smtClean="0"/>
          </a:p>
          <a:p>
            <a:pPr marL="357187" lvl="0" indent="-357187" algn="l" rtl="0">
              <a:lnSpc>
                <a:spcPct val="110000"/>
              </a:lnSpc>
              <a:spcBef>
                <a:spcPts val="600"/>
              </a:spcBef>
              <a:spcAft>
                <a:spcPts val="0"/>
              </a:spcAft>
              <a:buClr>
                <a:srgbClr val="757070"/>
              </a:buClr>
              <a:buSzPts val="1200"/>
              <a:buFont typeface="Arial"/>
              <a:buNone/>
            </a:pPr>
            <a:r>
              <a:rPr lang="en-CA" sz="1200" dirty="0" smtClean="0"/>
              <a:t>Jeff </a:t>
            </a:r>
            <a:r>
              <a:rPr lang="en-CA" sz="1200" dirty="0" err="1"/>
              <a:t>Ahlberg</a:t>
            </a:r>
            <a:r>
              <a:rPr lang="en-CA" sz="1200" dirty="0"/>
              <a:t>. </a:t>
            </a:r>
            <a:r>
              <a:rPr lang="en-CA" sz="1200" dirty="0" smtClean="0"/>
              <a:t>(</a:t>
            </a:r>
            <a:r>
              <a:rPr lang="en-CA" sz="1200" dirty="0" err="1" smtClean="0"/>
              <a:t>s.d</a:t>
            </a:r>
            <a:r>
              <a:rPr lang="en-CA" sz="1200" dirty="0" err="1"/>
              <a:t>.</a:t>
            </a:r>
            <a:r>
              <a:rPr lang="en-CA" sz="1200" dirty="0"/>
              <a:t>). Circus Tent. </a:t>
            </a:r>
            <a:r>
              <a:rPr lang="en-CA" sz="1200" i="1" dirty="0"/>
              <a:t>The Noun Project</a:t>
            </a:r>
            <a:r>
              <a:rPr lang="en-CA" sz="1200" dirty="0"/>
              <a:t>. CC BY. </a:t>
            </a:r>
            <a:r>
              <a:rPr lang="en-CA" sz="1200" u="sng" dirty="0">
                <a:solidFill>
                  <a:schemeClr val="hlink"/>
                </a:solidFill>
                <a:hlinkClick r:id="rId9"/>
              </a:rPr>
              <a:t>https://thenounproject.com/term/circus-tent/9821/</a:t>
            </a:r>
            <a:endParaRPr sz="1200" u="sng" dirty="0">
              <a:solidFill>
                <a:schemeClr val="hlink"/>
              </a:solidFill>
            </a:endParaRPr>
          </a:p>
          <a:p>
            <a:pPr marL="357187" lvl="0" indent="-357187" algn="l" rtl="0">
              <a:lnSpc>
                <a:spcPct val="110000"/>
              </a:lnSpc>
              <a:spcBef>
                <a:spcPts val="600"/>
              </a:spcBef>
              <a:spcAft>
                <a:spcPts val="0"/>
              </a:spcAft>
              <a:buClr>
                <a:srgbClr val="757070"/>
              </a:buClr>
              <a:buSzPts val="1200"/>
              <a:buFont typeface="Arial"/>
              <a:buNone/>
            </a:pPr>
            <a:r>
              <a:rPr lang="en-CA" sz="1200" dirty="0" err="1"/>
              <a:t>Saishraddha</a:t>
            </a:r>
            <a:r>
              <a:rPr lang="en-CA" sz="1200" dirty="0"/>
              <a:t> </a:t>
            </a:r>
            <a:r>
              <a:rPr lang="en-CA" sz="1200" dirty="0" err="1"/>
              <a:t>Malage</a:t>
            </a:r>
            <a:r>
              <a:rPr lang="en-CA" sz="1200" dirty="0"/>
              <a:t>. </a:t>
            </a:r>
            <a:r>
              <a:rPr lang="en-CA" sz="1200" dirty="0" smtClean="0"/>
              <a:t>(</a:t>
            </a:r>
            <a:r>
              <a:rPr lang="en-CA" sz="1200" dirty="0" err="1" smtClean="0"/>
              <a:t>s.d</a:t>
            </a:r>
            <a:r>
              <a:rPr lang="en-CA" sz="1200" dirty="0" err="1"/>
              <a:t>.</a:t>
            </a:r>
            <a:r>
              <a:rPr lang="en-CA" sz="1200" dirty="0"/>
              <a:t>). Highlight. </a:t>
            </a:r>
            <a:r>
              <a:rPr lang="en-CA" sz="1200" i="1" dirty="0"/>
              <a:t>The Noun Project</a:t>
            </a:r>
            <a:r>
              <a:rPr lang="en-CA" sz="1200" dirty="0"/>
              <a:t>. CC BY. </a:t>
            </a:r>
            <a:r>
              <a:rPr lang="en-CA" sz="1200" u="sng" dirty="0">
                <a:solidFill>
                  <a:schemeClr val="hlink"/>
                </a:solidFill>
                <a:hlinkClick r:id="rId10"/>
              </a:rPr>
              <a:t>https://thenounproject.com/term/highlight/241534/</a:t>
            </a:r>
            <a:r>
              <a:rPr lang="en-CA" sz="1200" dirty="0"/>
              <a:t>  </a:t>
            </a:r>
            <a:endParaRPr sz="2000" dirty="0"/>
          </a:p>
          <a:p>
            <a:pPr marL="357187" lvl="0" indent="-357187" algn="l" rtl="0">
              <a:lnSpc>
                <a:spcPct val="110000"/>
              </a:lnSpc>
              <a:spcBef>
                <a:spcPts val="600"/>
              </a:spcBef>
              <a:spcAft>
                <a:spcPts val="0"/>
              </a:spcAft>
              <a:buClr>
                <a:srgbClr val="757070"/>
              </a:buClr>
              <a:buSzPts val="1200"/>
              <a:buFont typeface="Arial"/>
              <a:buNone/>
            </a:pPr>
            <a:r>
              <a:rPr lang="en-CA" sz="1200" dirty="0"/>
              <a:t>Caesar </a:t>
            </a:r>
            <a:r>
              <a:rPr lang="en-CA" sz="1200" dirty="0" err="1"/>
              <a:t>Rizky</a:t>
            </a:r>
            <a:r>
              <a:rPr lang="en-CA" sz="1200" dirty="0"/>
              <a:t> </a:t>
            </a:r>
            <a:r>
              <a:rPr lang="en-CA" sz="1200" dirty="0" err="1"/>
              <a:t>Kurniawan</a:t>
            </a:r>
            <a:r>
              <a:rPr lang="en-CA" sz="1200" dirty="0"/>
              <a:t>. </a:t>
            </a:r>
            <a:r>
              <a:rPr lang="en-CA" sz="1200" dirty="0" smtClean="0"/>
              <a:t>(</a:t>
            </a:r>
            <a:r>
              <a:rPr lang="en-CA" sz="1200" dirty="0" err="1" smtClean="0"/>
              <a:t>s.d</a:t>
            </a:r>
            <a:r>
              <a:rPr lang="en-CA" sz="1200" dirty="0" err="1"/>
              <a:t>.</a:t>
            </a:r>
            <a:r>
              <a:rPr lang="en-CA" sz="1200" dirty="0"/>
              <a:t>). Presentation Slide. </a:t>
            </a:r>
            <a:r>
              <a:rPr lang="en-CA" sz="1200" i="1" dirty="0"/>
              <a:t>The Noun Project</a:t>
            </a:r>
            <a:r>
              <a:rPr lang="en-CA" sz="1200" dirty="0"/>
              <a:t>. CC BY. </a:t>
            </a:r>
            <a:r>
              <a:rPr lang="en-CA" sz="1200" u="sng" dirty="0">
                <a:solidFill>
                  <a:schemeClr val="hlink"/>
                </a:solidFill>
                <a:hlinkClick r:id="rId11"/>
              </a:rPr>
              <a:t>https://thenounproject.com/term/presentation-slide/2710348/</a:t>
            </a:r>
            <a:r>
              <a:rPr lang="en-CA" sz="1200" dirty="0"/>
              <a:t> </a:t>
            </a:r>
            <a:endParaRPr sz="2000" dirty="0"/>
          </a:p>
          <a:p>
            <a:pPr marL="357187" lvl="0" indent="-357187">
              <a:lnSpc>
                <a:spcPct val="110000"/>
              </a:lnSpc>
              <a:spcBef>
                <a:spcPts val="600"/>
              </a:spcBef>
              <a:buSzPts val="1200"/>
              <a:buNone/>
            </a:pPr>
            <a:r>
              <a:rPr lang="en-CA" sz="1200" dirty="0"/>
              <a:t>Nanda </a:t>
            </a:r>
            <a:r>
              <a:rPr lang="en-CA" sz="1200" dirty="0" err="1"/>
              <a:t>Ririz</a:t>
            </a:r>
            <a:r>
              <a:rPr lang="en-CA" sz="1200" dirty="0"/>
              <a:t>. </a:t>
            </a:r>
            <a:r>
              <a:rPr lang="en-CA" sz="1200" dirty="0" smtClean="0"/>
              <a:t>(</a:t>
            </a:r>
            <a:r>
              <a:rPr lang="en-CA" sz="1200" dirty="0" err="1" smtClean="0"/>
              <a:t>s.d</a:t>
            </a:r>
            <a:r>
              <a:rPr lang="en-CA" sz="1200" dirty="0" err="1"/>
              <a:t>.</a:t>
            </a:r>
            <a:r>
              <a:rPr lang="en-CA" sz="1200" dirty="0"/>
              <a:t>). Notebook. </a:t>
            </a:r>
            <a:r>
              <a:rPr lang="en-CA" sz="1200" i="1" dirty="0"/>
              <a:t>The Noun Project</a:t>
            </a:r>
            <a:r>
              <a:rPr lang="en-CA" sz="1200" dirty="0"/>
              <a:t>. CC BY</a:t>
            </a:r>
            <a:r>
              <a:rPr lang="en-CA" sz="1200" dirty="0">
                <a:solidFill>
                  <a:schemeClr val="bg2">
                    <a:lumMod val="10000"/>
                  </a:schemeClr>
                </a:solidFill>
              </a:rPr>
              <a:t>. </a:t>
            </a:r>
            <a:r>
              <a:rPr lang="en-CA" sz="1200" u="sng" dirty="0">
                <a:solidFill>
                  <a:schemeClr val="hlink"/>
                </a:solidFill>
              </a:rPr>
              <a:t>https://</a:t>
            </a:r>
            <a:r>
              <a:rPr lang="en-CA" sz="1200" u="sng" dirty="0">
                <a:solidFill>
                  <a:schemeClr val="hlink"/>
                </a:solidFill>
                <a:hlinkClick r:id="rId12"/>
              </a:rPr>
              <a:t>thenounproject.com/term/notebook/1503964</a:t>
            </a:r>
            <a:r>
              <a:rPr lang="en-CA" sz="1200" u="sng" dirty="0">
                <a:solidFill>
                  <a:schemeClr val="hlink"/>
                </a:solidFill>
              </a:rPr>
              <a:t>/</a:t>
            </a:r>
          </a:p>
          <a:p>
            <a:pPr marL="357187" lvl="0" indent="-357187" algn="l" rtl="0">
              <a:lnSpc>
                <a:spcPct val="110000"/>
              </a:lnSpc>
              <a:spcBef>
                <a:spcPts val="600"/>
              </a:spcBef>
              <a:spcAft>
                <a:spcPts val="0"/>
              </a:spcAft>
              <a:buClr>
                <a:srgbClr val="757070"/>
              </a:buClr>
              <a:buSzPts val="1200"/>
              <a:buFont typeface="Arial"/>
              <a:buNone/>
            </a:pPr>
            <a:r>
              <a:rPr lang="en-CA" sz="1200" dirty="0" err="1" smtClean="0"/>
              <a:t>Coffeebeanworks</a:t>
            </a:r>
            <a:r>
              <a:rPr lang="en-CA" sz="1200" dirty="0"/>
              <a:t>. </a:t>
            </a:r>
            <a:r>
              <a:rPr lang="en-CA" sz="1200" dirty="0" smtClean="0"/>
              <a:t>(</a:t>
            </a:r>
            <a:r>
              <a:rPr lang="en-CA" sz="1200" dirty="0" err="1" smtClean="0"/>
              <a:t>s.d</a:t>
            </a:r>
            <a:r>
              <a:rPr lang="en-CA" sz="1200" dirty="0" err="1"/>
              <a:t>.</a:t>
            </a:r>
            <a:r>
              <a:rPr lang="en-CA" sz="1200" dirty="0"/>
              <a:t>). </a:t>
            </a:r>
            <a:r>
              <a:rPr lang="en-CA" sz="1200" dirty="0" smtClean="0"/>
              <a:t>[</a:t>
            </a:r>
            <a:r>
              <a:rPr lang="en-CA" sz="1200" dirty="0" err="1" smtClean="0"/>
              <a:t>Directeur</a:t>
            </a:r>
            <a:r>
              <a:rPr lang="en-CA" sz="1200" dirty="0" smtClean="0"/>
              <a:t>]. </a:t>
            </a:r>
            <a:r>
              <a:rPr lang="en-CA" sz="1200" i="1" dirty="0" err="1"/>
              <a:t>Pixabay</a:t>
            </a:r>
            <a:r>
              <a:rPr lang="en-CA" sz="1200" i="1" dirty="0"/>
              <a:t>. </a:t>
            </a:r>
            <a:r>
              <a:rPr lang="en-CA" sz="1200" dirty="0" err="1"/>
              <a:t>Pixabay</a:t>
            </a:r>
            <a:r>
              <a:rPr lang="en-CA" sz="1200" dirty="0"/>
              <a:t> Licence. </a:t>
            </a:r>
            <a:r>
              <a:rPr lang="en-CA" sz="1200" u="sng" dirty="0">
                <a:solidFill>
                  <a:schemeClr val="hlink"/>
                </a:solidFill>
                <a:hlinkClick r:id="rId13"/>
              </a:rPr>
              <a:t>https://pixabay.com/illustrations/avatar-clients-customers-icons-2155431/</a:t>
            </a:r>
            <a:r>
              <a:rPr lang="en-CA" sz="1200" dirty="0"/>
              <a:t> </a:t>
            </a:r>
            <a:endParaRPr sz="2000" dirty="0"/>
          </a:p>
          <a:p>
            <a:pPr marL="357187" lvl="0" indent="-357187">
              <a:lnSpc>
                <a:spcPct val="110000"/>
              </a:lnSpc>
              <a:spcBef>
                <a:spcPts val="600"/>
              </a:spcBef>
              <a:buSzPts val="1200"/>
              <a:buNone/>
            </a:pPr>
            <a:r>
              <a:rPr lang="en-CA" sz="1200" dirty="0"/>
              <a:t>School Bell </a:t>
            </a:r>
            <a:r>
              <a:rPr lang="en-CA" sz="1200" dirty="0" smtClean="0"/>
              <a:t>[</a:t>
            </a:r>
            <a:r>
              <a:rPr lang="en-CA" sz="1200" dirty="0" err="1" smtClean="0"/>
              <a:t>Effet</a:t>
            </a:r>
            <a:r>
              <a:rPr lang="en-CA" sz="1200" dirty="0" smtClean="0"/>
              <a:t> </a:t>
            </a:r>
            <a:r>
              <a:rPr lang="en-CA" sz="1200" dirty="0" err="1" smtClean="0"/>
              <a:t>Sonore</a:t>
            </a:r>
            <a:r>
              <a:rPr lang="en-CA" sz="1200" dirty="0"/>
              <a:t>]. 2017. School Bell. </a:t>
            </a:r>
            <a:r>
              <a:rPr lang="en-CA" sz="1200" i="1" dirty="0"/>
              <a:t>Free Sound</a:t>
            </a:r>
            <a:r>
              <a:rPr lang="en-CA" sz="1200" dirty="0"/>
              <a:t>. CC0. </a:t>
            </a:r>
            <a:r>
              <a:rPr lang="en-CA" sz="1200" u="sng" dirty="0">
                <a:solidFill>
                  <a:schemeClr val="hlink"/>
                </a:solidFill>
                <a:hlinkClick r:id="rId14"/>
              </a:rPr>
              <a:t>https://freesound.org/people/13FPanska_Stranska_Michaela/sounds/378394/</a:t>
            </a:r>
            <a:r>
              <a:rPr lang="en-CA" sz="1200" dirty="0"/>
              <a:t> </a:t>
            </a:r>
            <a:endParaRPr sz="1200" dirty="0"/>
          </a:p>
          <a:p>
            <a:pPr marL="0" lvl="0" indent="0" algn="l" rtl="0">
              <a:lnSpc>
                <a:spcPct val="110000"/>
              </a:lnSpc>
              <a:spcBef>
                <a:spcPts val="600"/>
              </a:spcBef>
              <a:spcAft>
                <a:spcPts val="0"/>
              </a:spcAft>
              <a:buClr>
                <a:srgbClr val="757070"/>
              </a:buClr>
              <a:buSzPts val="1200"/>
              <a:buFont typeface="Arial"/>
              <a:buNone/>
            </a:pPr>
            <a:endParaRPr sz="1200" u="sng" dirty="0">
              <a:solidFill>
                <a:schemeClr val="hlink"/>
              </a:solidFill>
            </a:endParaRPr>
          </a:p>
          <a:p>
            <a:pPr marL="0" lvl="0" indent="0">
              <a:lnSpc>
                <a:spcPct val="110000"/>
              </a:lnSpc>
              <a:spcBef>
                <a:spcPts val="600"/>
              </a:spcBef>
              <a:buSzPts val="1200"/>
              <a:buNone/>
            </a:pPr>
            <a:r>
              <a:rPr lang="fr-FR" sz="1200" dirty="0"/>
              <a:t>Musique des diapositives de clôture </a:t>
            </a:r>
            <a:r>
              <a:rPr lang="en-CA" sz="1200" dirty="0" smtClean="0"/>
              <a:t>: </a:t>
            </a:r>
            <a:r>
              <a:rPr lang="en-CA" sz="1200" dirty="0" err="1"/>
              <a:t>Rybak</a:t>
            </a:r>
            <a:r>
              <a:rPr lang="en-CA" sz="1200" dirty="0"/>
              <a:t>, </a:t>
            </a:r>
            <a:r>
              <a:rPr lang="en-CA" sz="1200" dirty="0" err="1"/>
              <a:t>Nazar</a:t>
            </a:r>
            <a:r>
              <a:rPr lang="en-CA" sz="1200" dirty="0"/>
              <a:t>. “Corporate Inspired.” </a:t>
            </a:r>
            <a:r>
              <a:rPr lang="en-CA" sz="1200" dirty="0" err="1"/>
              <a:t>HookSounds</a:t>
            </a:r>
            <a:r>
              <a:rPr lang="en-CA" sz="1200" dirty="0"/>
              <a:t>. </a:t>
            </a:r>
            <a:r>
              <a:rPr lang="en-CA" sz="1200" dirty="0" err="1" smtClean="0"/>
              <a:t>s.d</a:t>
            </a:r>
            <a:r>
              <a:rPr lang="en-CA" sz="1200" dirty="0" err="1"/>
              <a:t>.</a:t>
            </a:r>
            <a:r>
              <a:rPr lang="en-CA" sz="1200" dirty="0"/>
              <a:t> </a:t>
            </a:r>
            <a:r>
              <a:rPr lang="en-CA" sz="1200" u="sng" dirty="0">
                <a:solidFill>
                  <a:schemeClr val="hlink"/>
                </a:solidFill>
                <a:hlinkClick r:id="rId15"/>
              </a:rPr>
              <a:t>http://www.hooksounds.com</a:t>
            </a:r>
            <a:r>
              <a:rPr lang="en-CA" sz="1200" dirty="0"/>
              <a:t> (</a:t>
            </a:r>
            <a:r>
              <a:rPr lang="en-CA" sz="1200" dirty="0" err="1" smtClean="0"/>
              <a:t>utilisé</a:t>
            </a:r>
            <a:r>
              <a:rPr lang="en-CA" sz="1200" dirty="0" smtClean="0"/>
              <a:t> sous </a:t>
            </a:r>
            <a:r>
              <a:rPr lang="en-CA" sz="1200" dirty="0" err="1" smtClean="0"/>
              <a:t>une</a:t>
            </a:r>
            <a:r>
              <a:rPr lang="en-CA" sz="1200" dirty="0" smtClean="0"/>
              <a:t> licence </a:t>
            </a:r>
            <a:br>
              <a:rPr lang="en-CA" sz="1200" dirty="0" smtClean="0"/>
            </a:br>
            <a:r>
              <a:rPr lang="en-CA" sz="1200" dirty="0" smtClean="0"/>
              <a:t>CC-BY 4.0)</a:t>
            </a:r>
            <a:endParaRPr sz="2000" dirty="0"/>
          </a:p>
          <a:p>
            <a:pPr marL="0" lvl="0" indent="0">
              <a:lnSpc>
                <a:spcPct val="110000"/>
              </a:lnSpc>
              <a:spcBef>
                <a:spcPts val="600"/>
              </a:spcBef>
              <a:buSzPts val="1200"/>
              <a:buNone/>
            </a:pPr>
            <a:r>
              <a:rPr lang="fr-FR" sz="1200" dirty="0"/>
              <a:t>Les éléments non attribués sont des contributions de l'équipe du projet </a:t>
            </a:r>
            <a:r>
              <a:rPr lang="fr-FR" sz="1200" dirty="0" smtClean="0"/>
              <a:t>Ouverture </a:t>
            </a:r>
            <a:r>
              <a:rPr lang="fr-FR" sz="1200" dirty="0"/>
              <a:t>au droit d'auteur et sont placés dans le domaine public.</a:t>
            </a:r>
            <a:endParaRPr sz="1200" dirty="0"/>
          </a:p>
        </p:txBody>
      </p:sp>
      <p:sp>
        <p:nvSpPr>
          <p:cNvPr id="306" name="Google Shape;306;g2448607a81d_0_29"/>
          <p:cNvSpPr txBox="1">
            <a:spLocks noGrp="1"/>
          </p:cNvSpPr>
          <p:nvPr>
            <p:ph type="body" idx="3"/>
          </p:nvPr>
        </p:nvSpPr>
        <p:spPr>
          <a:xfrm>
            <a:off x="1520894" y="6272213"/>
            <a:ext cx="9832800" cy="28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307" name="Google Shape;307;g2448607a81d_0_29"/>
          <p:cNvSpPr txBox="1">
            <a:spLocks noGrp="1"/>
          </p:cNvSpPr>
          <p:nvPr>
            <p:ph type="title"/>
          </p:nvPr>
        </p:nvSpPr>
        <p:spPr>
          <a:xfrm>
            <a:off x="2671282" y="571391"/>
            <a:ext cx="8682600" cy="9387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IMAGE ET RÉFÉRENCES SONORES</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9"/>
          <p:cNvSpPr txBox="1">
            <a:spLocks noGrp="1"/>
          </p:cNvSpPr>
          <p:nvPr>
            <p:ph type="body" sz="quarter" idx="10"/>
          </p:nvPr>
        </p:nvSpPr>
        <p:spPr>
          <a:xfrm>
            <a:off x="2063510" y="2253164"/>
            <a:ext cx="9290290" cy="109128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757070"/>
              </a:buClr>
              <a:buSzPts val="2000"/>
            </a:pPr>
            <a:r>
              <a:rPr lang="en-CA" dirty="0" err="1" smtClean="0"/>
              <a:t>Université</a:t>
            </a:r>
            <a:r>
              <a:rPr lang="en-CA" dirty="0" smtClean="0"/>
              <a:t> de </a:t>
            </a:r>
            <a:r>
              <a:rPr lang="en-CA" dirty="0" err="1" smtClean="0"/>
              <a:t>l'Alberta</a:t>
            </a:r>
            <a:r>
              <a:rPr lang="en-CA" dirty="0" smtClean="0"/>
              <a:t>. (2023). </a:t>
            </a:r>
            <a:r>
              <a:rPr lang="fr-FR" dirty="0" smtClean="0"/>
              <a:t>Le </a:t>
            </a:r>
            <a:r>
              <a:rPr lang="fr-FR" dirty="0"/>
              <a:t>droit d'auteur dans le contexte de la maternelle </a:t>
            </a:r>
            <a:r>
              <a:rPr lang="fr-FR" dirty="0" smtClean="0"/>
              <a:t>à </a:t>
            </a:r>
            <a:r>
              <a:rPr lang="fr-FR" dirty="0"/>
              <a:t>la 12e </a:t>
            </a:r>
            <a:r>
              <a:rPr lang="fr-FR" dirty="0" smtClean="0"/>
              <a:t>année. </a:t>
            </a:r>
            <a:r>
              <a:rPr lang="fr-FR" i="1" dirty="0"/>
              <a:t>Module d'enseignement à l'ouverture au droit d'auteur</a:t>
            </a:r>
            <a:r>
              <a:rPr lang="fr-FR" dirty="0" smtClean="0"/>
              <a:t>.</a:t>
            </a:r>
            <a:r>
              <a:rPr lang="en-CA" dirty="0" smtClean="0"/>
              <a:t> </a:t>
            </a:r>
            <a:r>
              <a:rPr lang="en-CA" u="sng" dirty="0" smtClean="0">
                <a:solidFill>
                  <a:srgbClr val="0563C1"/>
                </a:solidFill>
                <a:hlinkClick r:id="rId3">
                  <a:extLst>
                    <a:ext uri="{A12FA001-AC4F-418D-AE19-62706E023703}">
                      <ahyp:hlinkClr xmlns="" xmlns:ahyp="http://schemas.microsoft.com/office/drawing/2018/hyperlinkcolor" val="tx"/>
                    </a:ext>
                  </a:extLst>
                </a:hlinkClick>
              </a:rPr>
              <a:t>https</a:t>
            </a:r>
            <a:r>
              <a:rPr lang="en-CA" u="sng" dirty="0">
                <a:solidFill>
                  <a:srgbClr val="0563C1"/>
                </a:solidFill>
                <a:hlinkClick r:id="rId3">
                  <a:extLst>
                    <a:ext uri="{A12FA001-AC4F-418D-AE19-62706E023703}">
                      <ahyp:hlinkClr xmlns="" xmlns:ahyp="http://schemas.microsoft.com/office/drawing/2018/hyperlinkcolor" val="tx"/>
                    </a:ext>
                  </a:extLst>
                </a:hlinkClick>
              </a:rPr>
              <a:t>://sites.library.ualberta.ca/copyright/</a:t>
            </a:r>
            <a:r>
              <a:rPr lang="en-CA" dirty="0"/>
              <a:t> </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1827550" y="913549"/>
            <a:ext cx="10507200" cy="662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100"/>
              <a:buFont typeface="Arial"/>
              <a:buNone/>
            </a:pPr>
            <a:r>
              <a:rPr lang="en-CA" dirty="0"/>
              <a:t>L'ANXIÉTÉ LIÉE AU DROIT </a:t>
            </a:r>
            <a:r>
              <a:rPr lang="en-CA" dirty="0" smtClean="0"/>
              <a:t/>
            </a:r>
            <a:br>
              <a:rPr lang="en-CA" dirty="0" smtClean="0"/>
            </a:br>
            <a:r>
              <a:rPr lang="en-CA" dirty="0" smtClean="0"/>
              <a:t>D'AUTEUR EN </a:t>
            </a:r>
            <a:r>
              <a:rPr lang="en-CA" dirty="0"/>
              <a:t>CLASSE</a:t>
            </a:r>
            <a:endParaRPr dirty="0"/>
          </a:p>
          <a:p>
            <a:pPr marL="0" lvl="0" indent="0" algn="ctr" rtl="0">
              <a:spcBef>
                <a:spcPts val="0"/>
              </a:spcBef>
              <a:spcAft>
                <a:spcPts val="0"/>
              </a:spcAft>
              <a:buClr>
                <a:schemeClr val="lt1"/>
              </a:buClr>
              <a:buSzPts val="4000"/>
              <a:buFont typeface="Arial"/>
              <a:buNone/>
            </a:pPr>
            <a:endParaRPr dirty="0"/>
          </a:p>
        </p:txBody>
      </p:sp>
      <p:sp>
        <p:nvSpPr>
          <p:cNvPr id="66" name="Google Shape;66;p2"/>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pic>
        <p:nvPicPr>
          <p:cNvPr id="67" name="Content Placeholder 9"/>
          <p:cNvPicPr preferRelativeResize="0"/>
          <p:nvPr/>
        </p:nvPicPr>
        <p:blipFill rotWithShape="1">
          <a:blip r:embed="rId3">
            <a:alphaModFix/>
          </a:blip>
          <a:srcRect/>
          <a:stretch/>
        </p:blipFill>
        <p:spPr>
          <a:xfrm>
            <a:off x="2219682" y="2942482"/>
            <a:ext cx="2107389" cy="2511314"/>
          </a:xfrm>
          <a:prstGeom prst="rect">
            <a:avLst/>
          </a:prstGeom>
          <a:noFill/>
          <a:ln>
            <a:noFill/>
          </a:ln>
        </p:spPr>
      </p:pic>
      <p:pic>
        <p:nvPicPr>
          <p:cNvPr id="68" name="Google Shape;68;p2" descr="A picture containing drawing&#10;&#10;Description automatically generated"/>
          <p:cNvPicPr preferRelativeResize="0"/>
          <p:nvPr/>
        </p:nvPicPr>
        <p:blipFill rotWithShape="1">
          <a:blip r:embed="rId4">
            <a:alphaModFix/>
          </a:blip>
          <a:srcRect/>
          <a:stretch/>
        </p:blipFill>
        <p:spPr>
          <a:xfrm>
            <a:off x="4443041" y="3233483"/>
            <a:ext cx="3759654" cy="3182398"/>
          </a:xfrm>
          <a:prstGeom prst="rect">
            <a:avLst/>
          </a:prstGeom>
          <a:noFill/>
          <a:ln>
            <a:noFill/>
          </a:ln>
        </p:spPr>
      </p:pic>
      <p:pic>
        <p:nvPicPr>
          <p:cNvPr id="69" name="Google Shape;69;p2"/>
          <p:cNvPicPr preferRelativeResize="0"/>
          <p:nvPr/>
        </p:nvPicPr>
        <p:blipFill rotWithShape="1">
          <a:blip r:embed="rId5">
            <a:alphaModFix/>
          </a:blip>
          <a:srcRect/>
          <a:stretch/>
        </p:blipFill>
        <p:spPr>
          <a:xfrm>
            <a:off x="8318665" y="3335569"/>
            <a:ext cx="2383618" cy="1891760"/>
          </a:xfrm>
          <a:prstGeom prst="rect">
            <a:avLst/>
          </a:prstGeom>
          <a:noFill/>
          <a:ln>
            <a:noFill/>
          </a:ln>
        </p:spPr>
      </p:pic>
      <p:pic>
        <p:nvPicPr>
          <p:cNvPr id="70" name="Google Shape;70;p2"/>
          <p:cNvPicPr preferRelativeResize="0"/>
          <p:nvPr/>
        </p:nvPicPr>
        <p:blipFill rotWithShape="1">
          <a:blip r:embed="rId6">
            <a:alphaModFix/>
          </a:blip>
          <a:srcRect/>
          <a:stretch/>
        </p:blipFill>
        <p:spPr>
          <a:xfrm rot="-533266">
            <a:off x="3625706" y="1512337"/>
            <a:ext cx="1295036" cy="1190033"/>
          </a:xfrm>
          <a:prstGeom prst="rect">
            <a:avLst/>
          </a:prstGeom>
          <a:noFill/>
          <a:ln>
            <a:noFill/>
          </a:ln>
        </p:spPr>
      </p:pic>
      <p:pic>
        <p:nvPicPr>
          <p:cNvPr id="71" name="Google Shape;71;p2"/>
          <p:cNvPicPr preferRelativeResize="0"/>
          <p:nvPr/>
        </p:nvPicPr>
        <p:blipFill rotWithShape="1">
          <a:blip r:embed="rId6">
            <a:alphaModFix/>
          </a:blip>
          <a:srcRect/>
          <a:stretch/>
        </p:blipFill>
        <p:spPr>
          <a:xfrm rot="-533266">
            <a:off x="4073382" y="1804289"/>
            <a:ext cx="1295036" cy="1190033"/>
          </a:xfrm>
          <a:prstGeom prst="rect">
            <a:avLst/>
          </a:prstGeom>
          <a:noFill/>
          <a:ln>
            <a:noFill/>
          </a:ln>
        </p:spPr>
      </p:pic>
      <p:pic>
        <p:nvPicPr>
          <p:cNvPr id="72" name="Google Shape;72;p2"/>
          <p:cNvPicPr preferRelativeResize="0"/>
          <p:nvPr/>
        </p:nvPicPr>
        <p:blipFill rotWithShape="1">
          <a:blip r:embed="rId7">
            <a:alphaModFix/>
          </a:blip>
          <a:srcRect/>
          <a:stretch/>
        </p:blipFill>
        <p:spPr>
          <a:xfrm>
            <a:off x="8207828" y="3000335"/>
            <a:ext cx="1911483" cy="1948129"/>
          </a:xfrm>
          <a:prstGeom prst="rect">
            <a:avLst/>
          </a:prstGeom>
          <a:noFill/>
          <a:ln>
            <a:noFill/>
          </a:ln>
        </p:spPr>
      </p:pic>
      <p:pic>
        <p:nvPicPr>
          <p:cNvPr id="73" name="Google Shape;73;p2"/>
          <p:cNvPicPr preferRelativeResize="0"/>
          <p:nvPr/>
        </p:nvPicPr>
        <p:blipFill rotWithShape="1">
          <a:blip r:embed="rId3">
            <a:alphaModFix/>
          </a:blip>
          <a:srcRect/>
          <a:stretch/>
        </p:blipFill>
        <p:spPr>
          <a:xfrm>
            <a:off x="2234342" y="2942482"/>
            <a:ext cx="2107389" cy="2511314"/>
          </a:xfrm>
          <a:prstGeom prst="rect">
            <a:avLst/>
          </a:prstGeom>
          <a:noFill/>
          <a:ln>
            <a:noFill/>
          </a:ln>
        </p:spPr>
      </p:pic>
      <p:grpSp>
        <p:nvGrpSpPr>
          <p:cNvPr id="74" name="Google Shape;74;p2"/>
          <p:cNvGrpSpPr/>
          <p:nvPr/>
        </p:nvGrpSpPr>
        <p:grpSpPr>
          <a:xfrm>
            <a:off x="366472" y="1347396"/>
            <a:ext cx="2028575" cy="1907251"/>
            <a:chOff x="366472" y="1347396"/>
            <a:chExt cx="2028575" cy="1907251"/>
          </a:xfrm>
        </p:grpSpPr>
        <p:pic>
          <p:nvPicPr>
            <p:cNvPr id="75" name="Google Shape;75;p2"/>
            <p:cNvPicPr preferRelativeResize="0"/>
            <p:nvPr/>
          </p:nvPicPr>
          <p:blipFill rotWithShape="1">
            <a:blip r:embed="rId6">
              <a:alphaModFix/>
            </a:blip>
            <a:srcRect/>
            <a:stretch/>
          </p:blipFill>
          <p:spPr>
            <a:xfrm rot="-533266">
              <a:off x="483132" y="1476175"/>
              <a:ext cx="1795254" cy="1649693"/>
            </a:xfrm>
            <a:prstGeom prst="rect">
              <a:avLst/>
            </a:prstGeom>
            <a:noFill/>
            <a:ln>
              <a:noFill/>
            </a:ln>
          </p:spPr>
        </p:pic>
        <p:sp>
          <p:nvSpPr>
            <p:cNvPr id="76" name="Google Shape;76;p2"/>
            <p:cNvSpPr/>
            <p:nvPr/>
          </p:nvSpPr>
          <p:spPr>
            <a:xfrm>
              <a:off x="1758043" y="2383972"/>
              <a:ext cx="244928" cy="244928"/>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7" name="Google Shape;77;p2"/>
          <p:cNvPicPr preferRelativeResize="0"/>
          <p:nvPr/>
        </p:nvPicPr>
        <p:blipFill rotWithShape="1">
          <a:blip r:embed="rId8">
            <a:alphaModFix/>
          </a:blip>
          <a:srcRect/>
          <a:stretch/>
        </p:blipFill>
        <p:spPr>
          <a:xfrm>
            <a:off x="3786607" y="1321121"/>
            <a:ext cx="4496480" cy="4004865"/>
          </a:xfrm>
          <a:prstGeom prst="rect">
            <a:avLst/>
          </a:prstGeom>
          <a:noFill/>
          <a:ln>
            <a:noFill/>
          </a:ln>
        </p:spPr>
      </p:pic>
      <p:grpSp>
        <p:nvGrpSpPr>
          <p:cNvPr id="78" name="Google Shape;78;p2"/>
          <p:cNvGrpSpPr/>
          <p:nvPr/>
        </p:nvGrpSpPr>
        <p:grpSpPr>
          <a:xfrm>
            <a:off x="4950722" y="2225554"/>
            <a:ext cx="2267501" cy="1691677"/>
            <a:chOff x="4952151" y="2431217"/>
            <a:chExt cx="2060390" cy="1691677"/>
          </a:xfrm>
        </p:grpSpPr>
        <p:sp>
          <p:nvSpPr>
            <p:cNvPr id="79" name="Google Shape;79;p2"/>
            <p:cNvSpPr txBox="1"/>
            <p:nvPr/>
          </p:nvSpPr>
          <p:spPr>
            <a:xfrm>
              <a:off x="4952151" y="2431217"/>
              <a:ext cx="190164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smtClean="0">
                  <a:solidFill>
                    <a:schemeClr val="bg2">
                      <a:lumMod val="10000"/>
                    </a:schemeClr>
                  </a:solidFill>
                  <a:latin typeface="Arial"/>
                  <a:ea typeface="Arial"/>
                  <a:cs typeface="Arial"/>
                  <a:sym typeface="Arial"/>
                </a:rPr>
                <a:t>…………………………………………….....</a:t>
              </a:r>
              <a:r>
                <a:rPr lang="en-CA" sz="1800" dirty="0" err="1" smtClean="0">
                  <a:solidFill>
                    <a:schemeClr val="bg2">
                      <a:lumMod val="10000"/>
                    </a:schemeClr>
                  </a:solidFill>
                  <a:latin typeface="Arial"/>
                  <a:ea typeface="Arial"/>
                  <a:cs typeface="Arial"/>
                  <a:sym typeface="Arial"/>
                </a:rPr>
                <a:t>u</a:t>
              </a:r>
              <a:r>
                <a:rPr lang="en-CA" sz="1800" dirty="0" err="1" smtClean="0">
                  <a:solidFill>
                    <a:schemeClr val="bg2">
                      <a:lumMod val="10000"/>
                    </a:schemeClr>
                  </a:solidFill>
                </a:rPr>
                <a:t>tiliser</a:t>
              </a:r>
              <a:r>
                <a:rPr lang="en-CA" sz="1800" dirty="0" smtClean="0">
                  <a:solidFill>
                    <a:schemeClr val="bg2">
                      <a:lumMod val="10000"/>
                    </a:schemeClr>
                  </a:solidFill>
                </a:rPr>
                <a:t> </a:t>
              </a:r>
              <a:r>
                <a:rPr lang="en-CA" sz="1800" dirty="0" err="1" smtClean="0">
                  <a:solidFill>
                    <a:schemeClr val="bg2">
                      <a:lumMod val="10000"/>
                    </a:schemeClr>
                  </a:solidFill>
                </a:rPr>
                <a:t>en</a:t>
              </a:r>
              <a:r>
                <a:rPr lang="en-CA" sz="1800" dirty="0" smtClean="0">
                  <a:solidFill>
                    <a:schemeClr val="bg2">
                      <a:lumMod val="10000"/>
                    </a:schemeClr>
                  </a:solidFill>
                </a:rPr>
                <a:t> </a:t>
              </a:r>
              <a:r>
                <a:rPr lang="en-CA" sz="1800" dirty="0" err="1" smtClean="0">
                  <a:solidFill>
                    <a:schemeClr val="bg2">
                      <a:lumMod val="10000"/>
                    </a:schemeClr>
                  </a:solidFill>
                </a:rPr>
                <a:t>classe</a:t>
              </a:r>
              <a:r>
                <a:rPr lang="en-CA" sz="1800" dirty="0" smtClean="0">
                  <a:solidFill>
                    <a:schemeClr val="bg2">
                      <a:lumMod val="10000"/>
                    </a:schemeClr>
                  </a:solidFill>
                  <a:latin typeface="Arial"/>
                  <a:ea typeface="Arial"/>
                  <a:cs typeface="Arial"/>
                  <a:sym typeface="Arial"/>
                </a:rPr>
                <a:t>….</a:t>
              </a:r>
              <a:r>
                <a:rPr lang="en-CA" sz="1800" i="1" dirty="0" err="1" smtClean="0">
                  <a:solidFill>
                    <a:schemeClr val="bg2">
                      <a:lumMod val="10000"/>
                    </a:schemeClr>
                  </a:solidFill>
                </a:rPr>
                <a:t>Loi</a:t>
              </a:r>
              <a:r>
                <a:rPr lang="en-CA" sz="1800" i="1" dirty="0" smtClean="0">
                  <a:solidFill>
                    <a:schemeClr val="bg2">
                      <a:lumMod val="10000"/>
                    </a:schemeClr>
                  </a:solidFill>
                </a:rPr>
                <a:t> </a:t>
              </a:r>
              <a:r>
                <a:rPr lang="en-CA" sz="1800" i="1" dirty="0">
                  <a:solidFill>
                    <a:schemeClr val="bg2">
                      <a:lumMod val="10000"/>
                    </a:schemeClr>
                  </a:solidFill>
                </a:rPr>
                <a:t>sur le </a:t>
              </a:r>
              <a:r>
                <a:rPr lang="en-CA" sz="1800" i="1" dirty="0" smtClean="0">
                  <a:solidFill>
                    <a:schemeClr val="bg2">
                      <a:lumMod val="10000"/>
                    </a:schemeClr>
                  </a:solidFill>
                </a:rPr>
                <a:t>droit </a:t>
              </a:r>
              <a:r>
                <a:rPr lang="en-CA" sz="1800" i="1" dirty="0" err="1" smtClean="0">
                  <a:solidFill>
                    <a:schemeClr val="bg2">
                      <a:lumMod val="10000"/>
                    </a:schemeClr>
                  </a:solidFill>
                </a:rPr>
                <a:t>d’auteur</a:t>
              </a:r>
              <a:r>
                <a:rPr lang="en-CA" sz="1800" i="1" dirty="0" smtClean="0">
                  <a:solidFill>
                    <a:schemeClr val="bg2">
                      <a:lumMod val="10000"/>
                    </a:schemeClr>
                  </a:solidFill>
                </a:rPr>
                <a:t>!</a:t>
              </a:r>
              <a:endParaRPr dirty="0">
                <a:solidFill>
                  <a:schemeClr val="bg2">
                    <a:lumMod val="10000"/>
                  </a:schemeClr>
                </a:solidFill>
              </a:endParaRPr>
            </a:p>
          </p:txBody>
        </p:sp>
        <p:sp>
          <p:nvSpPr>
            <p:cNvPr id="80" name="Google Shape;80;p2"/>
            <p:cNvSpPr txBox="1"/>
            <p:nvPr/>
          </p:nvSpPr>
          <p:spPr>
            <a:xfrm>
              <a:off x="6620655" y="3661229"/>
              <a:ext cx="391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rgbClr val="FF0000"/>
                  </a:solidFill>
                  <a:latin typeface="Arial"/>
                  <a:ea typeface="Arial"/>
                  <a:cs typeface="Arial"/>
                  <a:sym typeface="Arial"/>
                </a:rPr>
                <a:t>©</a:t>
              </a:r>
              <a:endParaRPr sz="1800" b="1" dirty="0">
                <a:solidFill>
                  <a:srgbClr val="FF0000"/>
                </a:solidFill>
                <a:latin typeface="Arial"/>
                <a:ea typeface="Arial"/>
                <a:cs typeface="Arial"/>
                <a:sym typeface="Arial"/>
              </a:endParaRPr>
            </a:p>
          </p:txBody>
        </p:sp>
      </p:grpSp>
      <p:pic>
        <p:nvPicPr>
          <p:cNvPr id="81" name="Google Shape;81;p2"/>
          <p:cNvPicPr preferRelativeResize="0"/>
          <p:nvPr/>
        </p:nvPicPr>
        <p:blipFill rotWithShape="1">
          <a:blip r:embed="rId9">
            <a:alphaModFix/>
          </a:blip>
          <a:srcRect/>
          <a:stretch/>
        </p:blipFill>
        <p:spPr>
          <a:xfrm>
            <a:off x="4447168" y="3526778"/>
            <a:ext cx="4008955" cy="3742086"/>
          </a:xfrm>
          <a:prstGeom prst="rect">
            <a:avLst/>
          </a:prstGeom>
          <a:noFill/>
          <a:ln>
            <a:noFill/>
          </a:ln>
        </p:spPr>
      </p:pic>
      <p:pic>
        <p:nvPicPr>
          <p:cNvPr id="82" name="Google Shape;82;p2"/>
          <p:cNvPicPr preferRelativeResize="0"/>
          <p:nvPr/>
        </p:nvPicPr>
        <p:blipFill rotWithShape="1">
          <a:blip r:embed="rId10">
            <a:alphaModFix/>
          </a:blip>
          <a:srcRect/>
          <a:stretch/>
        </p:blipFill>
        <p:spPr>
          <a:xfrm>
            <a:off x="2077327" y="3296336"/>
            <a:ext cx="2210939" cy="2358955"/>
          </a:xfrm>
          <a:prstGeom prst="rect">
            <a:avLst/>
          </a:prstGeom>
          <a:noFill/>
          <a:ln>
            <a:noFill/>
          </a:ln>
        </p:spPr>
      </p:pic>
      <p:sp>
        <p:nvSpPr>
          <p:cNvPr id="83" name="Google Shape;83;p2"/>
          <p:cNvSpPr/>
          <p:nvPr/>
        </p:nvSpPr>
        <p:spPr>
          <a:xfrm>
            <a:off x="857250" y="1948361"/>
            <a:ext cx="2046514" cy="1306286"/>
          </a:xfrm>
          <a:prstGeom prst="wedgeEllipseCallout">
            <a:avLst>
              <a:gd name="adj1" fmla="val 20124"/>
              <a:gd name="adj2" fmla="val 61250"/>
            </a:avLst>
          </a:prstGeom>
          <a:noFill/>
          <a:ln w="1905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800" dirty="0">
                <a:solidFill>
                  <a:schemeClr val="bg2">
                    <a:lumMod val="10000"/>
                  </a:schemeClr>
                </a:solidFill>
                <a:latin typeface="Arial"/>
                <a:ea typeface="Arial"/>
                <a:cs typeface="Arial"/>
                <a:sym typeface="Arial"/>
              </a:rPr>
              <a:t>CMEC</a:t>
            </a:r>
            <a:endParaRPr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70"/>
                                        </p:tgtEl>
                                        <p:attrNameLst>
                                          <p:attrName>ppt_x</p:attrName>
                                        </p:attrNameLst>
                                      </p:cBhvr>
                                      <p:tavLst>
                                        <p:tav tm="0">
                                          <p:val>
                                            <p:strVal val="#ppt_x"/>
                                          </p:val>
                                        </p:tav>
                                        <p:tav tm="100000">
                                          <p:val>
                                            <p:strVal val="#ppt_x+1"/>
                                          </p:val>
                                        </p:tav>
                                      </p:tavLst>
                                    </p:anim>
                                    <p:set>
                                      <p:cBhvr>
                                        <p:cTn id="26" dur="1" fill="hold">
                                          <p:stCondLst>
                                            <p:cond delay="500"/>
                                          </p:stCondLst>
                                        </p:cTn>
                                        <p:tgtEl>
                                          <p:spTgt spid="70"/>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71"/>
                                        </p:tgtEl>
                                        <p:attrNameLst>
                                          <p:attrName>ppt_x</p:attrName>
                                        </p:attrNameLst>
                                      </p:cBhvr>
                                      <p:tavLst>
                                        <p:tav tm="0">
                                          <p:val>
                                            <p:strVal val="#ppt_x"/>
                                          </p:val>
                                        </p:tav>
                                        <p:tav tm="100000">
                                          <p:val>
                                            <p:strVal val="#ppt_x+1"/>
                                          </p:val>
                                        </p:tav>
                                      </p:tavLst>
                                    </p:anim>
                                    <p:set>
                                      <p:cBhvr>
                                        <p:cTn id="29" dur="1" fill="hold">
                                          <p:stCondLst>
                                            <p:cond delay="500"/>
                                          </p:stCondLst>
                                        </p:cTn>
                                        <p:tgtEl>
                                          <p:spTgt spid="7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 presetClass="exit" presetSubtype="0" fill="hold" nodeType="withEffect">
                                  <p:stCondLst>
                                    <p:cond delay="0"/>
                                  </p:stCondLst>
                                  <p:childTnLst>
                                    <p:set>
                                      <p:cBhvr>
                                        <p:cTn id="42" dur="1" fill="hold">
                                          <p:stCondLst>
                                            <p:cond delay="1"/>
                                          </p:stCondLst>
                                        </p:cTn>
                                        <p:tgtEl>
                                          <p:spTgt spid="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8"/>
                                        </p:tgtEl>
                                      </p:cBhvr>
                                    </p:animEffect>
                                    <p:set>
                                      <p:cBhvr>
                                        <p:cTn id="47" dur="1" fill="hold">
                                          <p:stCondLst>
                                            <p:cond delay="500"/>
                                          </p:stCondLst>
                                        </p:cTn>
                                        <p:tgtEl>
                                          <p:spTgt spid="6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69"/>
                                        </p:tgtEl>
                                      </p:cBhvr>
                                    </p:animEffect>
                                    <p:set>
                                      <p:cBhvr>
                                        <p:cTn id="50" dur="1" fill="hold">
                                          <p:stCondLst>
                                            <p:cond delay="500"/>
                                          </p:stCondLst>
                                        </p:cTn>
                                        <p:tgtEl>
                                          <p:spTgt spid="69"/>
                                        </p:tgtEl>
                                        <p:attrNameLst>
                                          <p:attrName>style.visibility</p:attrName>
                                        </p:attrNameLst>
                                      </p:cBhvr>
                                      <p:to>
                                        <p:strVal val="hidden"/>
                                      </p:to>
                                    </p:set>
                                  </p:childTnLst>
                                </p:cTn>
                              </p:par>
                              <p:par>
                                <p:cTn id="51" presetID="32" presetClass="emph" presetSubtype="0" fill="hold" nodeType="withEffect">
                                  <p:stCondLst>
                                    <p:cond delay="0"/>
                                  </p:stCondLst>
                                  <p:childTnLst>
                                    <p:animRot by="120000">
                                      <p:cBhvr>
                                        <p:cTn id="52" dur="100" fill="hold">
                                          <p:stCondLst>
                                            <p:cond delay="0"/>
                                          </p:stCondLst>
                                        </p:cTn>
                                        <p:tgtEl>
                                          <p:spTgt spid="73"/>
                                        </p:tgtEl>
                                        <p:attrNameLst>
                                          <p:attrName>r</p:attrName>
                                        </p:attrNameLst>
                                      </p:cBhvr>
                                    </p:animRot>
                                    <p:animRot by="-240000">
                                      <p:cBhvr>
                                        <p:cTn id="53" dur="200" fill="hold">
                                          <p:stCondLst>
                                            <p:cond delay="200"/>
                                          </p:stCondLst>
                                        </p:cTn>
                                        <p:tgtEl>
                                          <p:spTgt spid="73"/>
                                        </p:tgtEl>
                                        <p:attrNameLst>
                                          <p:attrName>r</p:attrName>
                                        </p:attrNameLst>
                                      </p:cBhvr>
                                    </p:animRot>
                                    <p:animRot by="240000">
                                      <p:cBhvr>
                                        <p:cTn id="54" dur="200" fill="hold">
                                          <p:stCondLst>
                                            <p:cond delay="400"/>
                                          </p:stCondLst>
                                        </p:cTn>
                                        <p:tgtEl>
                                          <p:spTgt spid="73"/>
                                        </p:tgtEl>
                                        <p:attrNameLst>
                                          <p:attrName>r</p:attrName>
                                        </p:attrNameLst>
                                      </p:cBhvr>
                                    </p:animRot>
                                    <p:animRot by="-240000">
                                      <p:cBhvr>
                                        <p:cTn id="55" dur="200" fill="hold">
                                          <p:stCondLst>
                                            <p:cond delay="600"/>
                                          </p:stCondLst>
                                        </p:cTn>
                                        <p:tgtEl>
                                          <p:spTgt spid="73"/>
                                        </p:tgtEl>
                                        <p:attrNameLst>
                                          <p:attrName>r</p:attrName>
                                        </p:attrNameLst>
                                      </p:cBhvr>
                                    </p:animRot>
                                    <p:animRot by="120000">
                                      <p:cBhvr>
                                        <p:cTn id="56" dur="200" fill="hold">
                                          <p:stCondLst>
                                            <p:cond delay="800"/>
                                          </p:stCondLst>
                                        </p:cTn>
                                        <p:tgtEl>
                                          <p:spTgt spid="7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77"/>
                                        </p:tgtEl>
                                      </p:cBhvr>
                                    </p:animEffect>
                                    <p:set>
                                      <p:cBhvr>
                                        <p:cTn id="71" dur="1" fill="hold">
                                          <p:stCondLst>
                                            <p:cond delay="500"/>
                                          </p:stCondLst>
                                        </p:cTn>
                                        <p:tgtEl>
                                          <p:spTgt spid="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4"/>
                                        </p:tgtEl>
                                      </p:cBhvr>
                                    </p:animEffect>
                                    <p:set>
                                      <p:cBhvr>
                                        <p:cTn id="74" dur="1" fill="hold">
                                          <p:stCondLst>
                                            <p:cond delay="500"/>
                                          </p:stCondLst>
                                        </p:cTn>
                                        <p:tgtEl>
                                          <p:spTgt spid="7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78"/>
                                        </p:tgtEl>
                                      </p:cBhvr>
                                    </p:animEffect>
                                    <p:set>
                                      <p:cBhvr>
                                        <p:cTn id="77" dur="1" fill="hold">
                                          <p:stCondLst>
                                            <p:cond delay="500"/>
                                          </p:stCondLst>
                                        </p:cTn>
                                        <p:tgtEl>
                                          <p:spTgt spid="7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10" presetClass="entr" presetSubtype="0"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par>
                                <p:cTn id="86" presetID="37" presetClass="path" presetSubtype="0" accel="50000" decel="50000" fill="hold" nodeType="withEffect">
                                  <p:stCondLst>
                                    <p:cond delay="0"/>
                                  </p:stCondLst>
                                  <p:childTnLst>
                                    <p:animMotion origin="layout" path="M -1.45833E-6 2.96296E-6 L 0.13099 0.19282 C 0.1582 0.23634 0.19922 0.25995 0.24219 0.25995 C 0.29115 0.25995 0.33034 0.23634 0.35755 0.19282 L 0.48867 2.96296E-6 " pathEditMode="relative" rAng="0" ptsTypes="AAAAA">
                                      <p:cBhvr>
                                        <p:cTn id="87" dur="2000" fill="hold"/>
                                        <p:tgtEl>
                                          <p:spTgt spid="73"/>
                                        </p:tgtEl>
                                        <p:attrNameLst>
                                          <p:attrName>ppt_x</p:attrName>
                                          <p:attrName>ppt_y</p:attrName>
                                        </p:attrNameLst>
                                      </p:cBhvr>
                                      <p:rCtr x="24427" y="12986"/>
                                    </p:animMotion>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xit" presetSubtype="0" fill="hold" nodeType="withEffect">
                                  <p:stCondLst>
                                    <p:cond delay="0"/>
                                  </p:stCondLst>
                                  <p:childTnLst>
                                    <p:animEffect transition="out" filter="fade">
                                      <p:cBhvr>
                                        <p:cTn id="93" dur="500"/>
                                        <p:tgtEl>
                                          <p:spTgt spid="73"/>
                                        </p:tgtEl>
                                      </p:cBhvr>
                                    </p:animEffect>
                                    <p:set>
                                      <p:cBhvr>
                                        <p:cTn id="94" dur="1" fill="hold">
                                          <p:stCondLst>
                                            <p:cond delay="500"/>
                                          </p:stCondLst>
                                        </p:cTn>
                                        <p:tgtEl>
                                          <p:spTgt spid="73"/>
                                        </p:tgtEl>
                                        <p:attrNameLst>
                                          <p:attrName>style.visibility</p:attrName>
                                        </p:attrNameLst>
                                      </p:cBhvr>
                                      <p:to>
                                        <p:strVal val="hidden"/>
                                      </p:to>
                                    </p:set>
                                  </p:childTnLst>
                                </p:cTn>
                              </p:par>
                            </p:childTnLst>
                          </p:cTn>
                        </p:par>
                        <p:par>
                          <p:cTn id="95" fill="hold">
                            <p:stCondLst>
                              <p:cond delay="2501"/>
                            </p:stCondLst>
                            <p:childTnLst>
                              <p:par>
                                <p:cTn id="96" presetID="55" presetClass="entr" presetSubtype="0"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p:cTn id="98" dur="1000" fill="hold"/>
                                        <p:tgtEl>
                                          <p:spTgt spid="83"/>
                                        </p:tgtEl>
                                        <p:attrNameLst>
                                          <p:attrName>ppt_w</p:attrName>
                                        </p:attrNameLst>
                                      </p:cBhvr>
                                      <p:tavLst>
                                        <p:tav tm="0">
                                          <p:val>
                                            <p:strVal val="#ppt_w*0.70"/>
                                          </p:val>
                                        </p:tav>
                                        <p:tav tm="100000">
                                          <p:val>
                                            <p:strVal val="#ppt_w"/>
                                          </p:val>
                                        </p:tav>
                                      </p:tavLst>
                                    </p:anim>
                                    <p:anim calcmode="lin" valueType="num">
                                      <p:cBhvr>
                                        <p:cTn id="99" dur="1000" fill="hold"/>
                                        <p:tgtEl>
                                          <p:spTgt spid="83"/>
                                        </p:tgtEl>
                                        <p:attrNameLst>
                                          <p:attrName>ppt_h</p:attrName>
                                        </p:attrNameLst>
                                      </p:cBhvr>
                                      <p:tavLst>
                                        <p:tav tm="0">
                                          <p:val>
                                            <p:strVal val="#ppt_h"/>
                                          </p:val>
                                        </p:tav>
                                        <p:tav tm="100000">
                                          <p:val>
                                            <p:strVal val="#ppt_h"/>
                                          </p:val>
                                        </p:tav>
                                      </p:tavLst>
                                    </p:anim>
                                    <p:animEffect transition="in" filter="fade">
                                      <p:cBhvr>
                                        <p:cTn id="10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41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24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dirty="0"/>
              <a:t>CONSEIL DES MINISTRES DE L’ÉDUCATION DU CANADA</a:t>
            </a:r>
            <a:endParaRPr dirty="0"/>
          </a:p>
        </p:txBody>
      </p:sp>
      <p:pic>
        <p:nvPicPr>
          <p:cNvPr id="90" name="Google Shape;90;p3"/>
          <p:cNvPicPr preferRelativeResize="0">
            <a:picLocks noGrp="1"/>
          </p:cNvPicPr>
          <p:nvPr>
            <p:ph type="body" idx="3"/>
          </p:nvPr>
        </p:nvPicPr>
        <p:blipFill rotWithShape="1">
          <a:blip r:embed="rId3">
            <a:alphaModFix/>
          </a:blip>
          <a:srcRect/>
          <a:stretch/>
        </p:blipFill>
        <p:spPr>
          <a:xfrm>
            <a:off x="2850638" y="3720995"/>
            <a:ext cx="3751060" cy="3104334"/>
          </a:xfrm>
          <a:prstGeom prst="rect">
            <a:avLst/>
          </a:prstGeom>
          <a:noFill/>
          <a:ln>
            <a:noFill/>
          </a:ln>
        </p:spPr>
      </p:pic>
      <p:sp>
        <p:nvSpPr>
          <p:cNvPr id="91" name="Google Shape;91;p3"/>
          <p:cNvSpPr txBox="1"/>
          <p:nvPr/>
        </p:nvSpPr>
        <p:spPr>
          <a:xfrm>
            <a:off x="1045535" y="1658678"/>
            <a:ext cx="3237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6000">
                <a:solidFill>
                  <a:srgbClr val="C00000"/>
                </a:solidFill>
                <a:latin typeface="Garamond"/>
                <a:ea typeface="Garamond"/>
                <a:cs typeface="Garamond"/>
                <a:sym typeface="Garamond"/>
              </a:rPr>
              <a:t>CMEC</a:t>
            </a:r>
            <a:endParaRPr/>
          </a:p>
        </p:txBody>
      </p:sp>
      <p:sp>
        <p:nvSpPr>
          <p:cNvPr id="92" name="Google Shape;92;p3"/>
          <p:cNvSpPr txBox="1"/>
          <p:nvPr/>
        </p:nvSpPr>
        <p:spPr>
          <a:xfrm>
            <a:off x="1596802" y="1772875"/>
            <a:ext cx="2987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onseil</a:t>
            </a:r>
            <a:r>
              <a:rPr lang="en-CA" sz="4800" dirty="0">
                <a:solidFill>
                  <a:schemeClr val="bg2">
                    <a:lumMod val="10000"/>
                  </a:schemeClr>
                </a:solidFill>
                <a:latin typeface="Garamond"/>
                <a:ea typeface="Garamond"/>
                <a:cs typeface="Garamond"/>
                <a:sym typeface="Garamond"/>
              </a:rPr>
              <a:t> des</a:t>
            </a:r>
            <a:endParaRPr dirty="0">
              <a:solidFill>
                <a:schemeClr val="bg2">
                  <a:lumMod val="10000"/>
                </a:schemeClr>
              </a:solidFill>
            </a:endParaRPr>
          </a:p>
        </p:txBody>
      </p:sp>
      <p:sp>
        <p:nvSpPr>
          <p:cNvPr id="93" name="Google Shape;93;p3"/>
          <p:cNvSpPr txBox="1"/>
          <p:nvPr/>
        </p:nvSpPr>
        <p:spPr>
          <a:xfrm>
            <a:off x="1717900" y="2692025"/>
            <a:ext cx="3750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inistres</a:t>
            </a:r>
            <a:r>
              <a:rPr lang="en-CA" sz="4800" dirty="0">
                <a:solidFill>
                  <a:schemeClr val="bg2">
                    <a:lumMod val="10000"/>
                  </a:schemeClr>
                </a:solidFill>
                <a:latin typeface="Garamond"/>
                <a:ea typeface="Garamond"/>
                <a:cs typeface="Garamond"/>
                <a:sym typeface="Garamond"/>
              </a:rPr>
              <a:t> de </a:t>
            </a:r>
            <a:endParaRPr dirty="0">
              <a:solidFill>
                <a:schemeClr val="bg2">
                  <a:lumMod val="10000"/>
                </a:schemeClr>
              </a:solidFill>
            </a:endParaRPr>
          </a:p>
        </p:txBody>
      </p:sp>
      <p:sp>
        <p:nvSpPr>
          <p:cNvPr id="94" name="Google Shape;94;p3"/>
          <p:cNvSpPr txBox="1"/>
          <p:nvPr/>
        </p:nvSpPr>
        <p:spPr>
          <a:xfrm>
            <a:off x="1596799" y="3546850"/>
            <a:ext cx="4770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ducation</a:t>
            </a:r>
            <a:r>
              <a:rPr lang="en-CA" sz="4800" dirty="0">
                <a:solidFill>
                  <a:schemeClr val="bg2">
                    <a:lumMod val="10000"/>
                  </a:schemeClr>
                </a:solidFill>
                <a:latin typeface="Garamond"/>
                <a:ea typeface="Garamond"/>
                <a:cs typeface="Garamond"/>
                <a:sym typeface="Garamond"/>
              </a:rPr>
              <a:t> du</a:t>
            </a:r>
            <a:endParaRPr dirty="0">
              <a:solidFill>
                <a:schemeClr val="bg2">
                  <a:lumMod val="10000"/>
                </a:schemeClr>
              </a:solidFill>
            </a:endParaRPr>
          </a:p>
        </p:txBody>
      </p:sp>
      <p:sp>
        <p:nvSpPr>
          <p:cNvPr id="95" name="Google Shape;95;p3"/>
          <p:cNvSpPr txBox="1"/>
          <p:nvPr/>
        </p:nvSpPr>
        <p:spPr>
          <a:xfrm>
            <a:off x="1596792" y="4442165"/>
            <a:ext cx="155683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dirty="0" err="1">
                <a:solidFill>
                  <a:schemeClr val="bg2">
                    <a:lumMod val="10000"/>
                  </a:schemeClr>
                </a:solidFill>
                <a:latin typeface="Garamond"/>
                <a:ea typeface="Garamond"/>
                <a:cs typeface="Garamond"/>
                <a:sym typeface="Garamond"/>
              </a:rPr>
              <a:t>anada</a:t>
            </a:r>
            <a:endParaRPr sz="4800" dirty="0">
              <a:solidFill>
                <a:schemeClr val="bg2">
                  <a:lumMod val="10000"/>
                </a:schemeClr>
              </a:solidFill>
              <a:latin typeface="Garamond"/>
              <a:ea typeface="Garamond"/>
              <a:cs typeface="Garamond"/>
              <a:sym typeface="Garamond"/>
            </a:endParaRPr>
          </a:p>
        </p:txBody>
      </p:sp>
      <p:grpSp>
        <p:nvGrpSpPr>
          <p:cNvPr id="96" name="Google Shape;96;p3"/>
          <p:cNvGrpSpPr/>
          <p:nvPr/>
        </p:nvGrpSpPr>
        <p:grpSpPr>
          <a:xfrm>
            <a:off x="5268812" y="2603861"/>
            <a:ext cx="1774014" cy="1446589"/>
            <a:chOff x="6728824" y="4815775"/>
            <a:chExt cx="2206895" cy="1841994"/>
          </a:xfrm>
        </p:grpSpPr>
        <p:pic>
          <p:nvPicPr>
            <p:cNvPr id="97" name="Google Shape;97;p3" descr="A close up of a logo&#10;&#10;Description automatically generated"/>
            <p:cNvPicPr preferRelativeResize="0"/>
            <p:nvPr/>
          </p:nvPicPr>
          <p:blipFill rotWithShape="1">
            <a:blip r:embed="rId4">
              <a:alphaModFix/>
            </a:blip>
            <a:srcRect b="16535"/>
            <a:stretch/>
          </p:blipFill>
          <p:spPr>
            <a:xfrm>
              <a:off x="6728824" y="4815775"/>
              <a:ext cx="2206895" cy="1841994"/>
            </a:xfrm>
            <a:prstGeom prst="rect">
              <a:avLst/>
            </a:prstGeom>
            <a:noFill/>
            <a:ln>
              <a:noFill/>
            </a:ln>
          </p:spPr>
        </p:pic>
        <p:pic>
          <p:nvPicPr>
            <p:cNvPr id="98" name="Google Shape;98;p3"/>
            <p:cNvPicPr preferRelativeResize="0"/>
            <p:nvPr/>
          </p:nvPicPr>
          <p:blipFill rotWithShape="1">
            <a:blip r:embed="rId5">
              <a:alphaModFix/>
            </a:blip>
            <a:srcRect b="12325"/>
            <a:stretch/>
          </p:blipFill>
          <p:spPr>
            <a:xfrm>
              <a:off x="7341092" y="5306402"/>
              <a:ext cx="982358" cy="860740"/>
            </a:xfrm>
            <a:prstGeom prst="rect">
              <a:avLst/>
            </a:prstGeom>
            <a:noFill/>
            <a:ln>
              <a:noFill/>
            </a:ln>
          </p:spPr>
        </p:pic>
      </p:grpSp>
      <p:pic>
        <p:nvPicPr>
          <p:cNvPr id="99" name="Google Shape;99;p3"/>
          <p:cNvPicPr preferRelativeResize="0"/>
          <p:nvPr/>
        </p:nvPicPr>
        <p:blipFill rotWithShape="1">
          <a:blip r:embed="rId6">
            <a:alphaModFix/>
          </a:blip>
          <a:srcRect/>
          <a:stretch/>
        </p:blipFill>
        <p:spPr>
          <a:xfrm>
            <a:off x="6070504" y="2376638"/>
            <a:ext cx="2986983" cy="2577005"/>
          </a:xfrm>
          <a:prstGeom prst="rect">
            <a:avLst/>
          </a:prstGeom>
          <a:noFill/>
          <a:ln>
            <a:noFill/>
          </a:ln>
        </p:spPr>
      </p:pic>
      <p:pic>
        <p:nvPicPr>
          <p:cNvPr id="100" name="Google Shape;100;p3"/>
          <p:cNvPicPr preferRelativeResize="0"/>
          <p:nvPr/>
        </p:nvPicPr>
        <p:blipFill rotWithShape="1">
          <a:blip r:embed="rId7">
            <a:alphaModFix/>
          </a:blip>
          <a:srcRect/>
          <a:stretch/>
        </p:blipFill>
        <p:spPr>
          <a:xfrm>
            <a:off x="8668647" y="3307210"/>
            <a:ext cx="987606" cy="783814"/>
          </a:xfrm>
          <a:prstGeom prst="rect">
            <a:avLst/>
          </a:prstGeom>
          <a:noFill/>
          <a:ln>
            <a:noFill/>
          </a:ln>
        </p:spPr>
      </p:pic>
      <p:pic>
        <p:nvPicPr>
          <p:cNvPr id="101" name="Google Shape;101;p3"/>
          <p:cNvPicPr preferRelativeResize="0"/>
          <p:nvPr/>
        </p:nvPicPr>
        <p:blipFill rotWithShape="1">
          <a:blip r:embed="rId8">
            <a:alphaModFix/>
          </a:blip>
          <a:srcRect/>
          <a:stretch/>
        </p:blipFill>
        <p:spPr>
          <a:xfrm>
            <a:off x="8836052" y="2412184"/>
            <a:ext cx="721239" cy="859480"/>
          </a:xfrm>
          <a:prstGeom prst="rect">
            <a:avLst/>
          </a:prstGeom>
          <a:noFill/>
          <a:ln>
            <a:noFill/>
          </a:ln>
        </p:spPr>
      </p:pic>
      <p:pic>
        <p:nvPicPr>
          <p:cNvPr id="102" name="Google Shape;102;p3" descr="A picture containing drawing&#10;&#10;Description automatically generated"/>
          <p:cNvPicPr preferRelativeResize="0"/>
          <p:nvPr/>
        </p:nvPicPr>
        <p:blipFill rotWithShape="1">
          <a:blip r:embed="rId9">
            <a:alphaModFix/>
          </a:blip>
          <a:srcRect/>
          <a:stretch/>
        </p:blipFill>
        <p:spPr>
          <a:xfrm>
            <a:off x="9726007" y="2679806"/>
            <a:ext cx="1398429" cy="11837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750"/>
                                        <p:tgtEl>
                                          <p:spTgt spid="92"/>
                                        </p:tgtEl>
                                        <p:attrNameLst>
                                          <p:attrName>ppt_x</p:attrName>
                                        </p:attrNameLst>
                                      </p:cBhvr>
                                      <p:tavLst>
                                        <p:tav tm="0">
                                          <p:val>
                                            <p:strVal val="#ppt_x-1"/>
                                          </p:val>
                                        </p:tav>
                                        <p:tav tm="100000">
                                          <p:val>
                                            <p:strVal val="#ppt_x"/>
                                          </p:val>
                                        </p:tav>
                                      </p:tavLst>
                                    </p:anim>
                                  </p:childTnLst>
                                </p:cTn>
                              </p:par>
                            </p:childTnLst>
                          </p:cTn>
                        </p:par>
                        <p:par>
                          <p:cTn id="13" fill="hold">
                            <p:stCondLst>
                              <p:cond delay="750"/>
                            </p:stCondLst>
                            <p:childTnLst>
                              <p:par>
                                <p:cTn id="14" presetID="2" presetClass="entr" presetSubtype="8"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750"/>
                                        <p:tgtEl>
                                          <p:spTgt spid="93"/>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750"/>
                                        <p:tgtEl>
                                          <p:spTgt spid="94"/>
                                        </p:tgtEl>
                                        <p:attrNameLst>
                                          <p:attrName>ppt_x</p:attrName>
                                        </p:attrNameLst>
                                      </p:cBhvr>
                                      <p:tavLst>
                                        <p:tav tm="0">
                                          <p:val>
                                            <p:strVal val="#ppt_x-1"/>
                                          </p:val>
                                        </p:tav>
                                        <p:tav tm="100000">
                                          <p:val>
                                            <p:strVal val="#ppt_x"/>
                                          </p:val>
                                        </p:tav>
                                      </p:tavLst>
                                    </p:anim>
                                  </p:childTnLst>
                                </p:cTn>
                              </p:par>
                            </p:childTnLst>
                          </p:cTn>
                        </p:par>
                        <p:par>
                          <p:cTn id="21" fill="hold">
                            <p:stCondLst>
                              <p:cond delay="2250"/>
                            </p:stCondLst>
                            <p:childTnLst>
                              <p:par>
                                <p:cTn id="22" presetID="2" presetClass="entr" presetSubtype="8" fill="hold"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750"/>
                                        <p:tgtEl>
                                          <p:spTgt spid="95"/>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99"/>
                                        </p:tgtEl>
                                        <p:attrNameLst>
                                          <p:attrName>r</p:attrName>
                                        </p:attrNameLst>
                                      </p:cBhvr>
                                    </p:animRot>
                                    <p:animRot by="-240000">
                                      <p:cBhvr>
                                        <p:cTn id="44" dur="200" fill="hold">
                                          <p:stCondLst>
                                            <p:cond delay="200"/>
                                          </p:stCondLst>
                                        </p:cTn>
                                        <p:tgtEl>
                                          <p:spTgt spid="99"/>
                                        </p:tgtEl>
                                        <p:attrNameLst>
                                          <p:attrName>r</p:attrName>
                                        </p:attrNameLst>
                                      </p:cBhvr>
                                    </p:animRot>
                                    <p:animRot by="240000">
                                      <p:cBhvr>
                                        <p:cTn id="45" dur="200" fill="hold">
                                          <p:stCondLst>
                                            <p:cond delay="400"/>
                                          </p:stCondLst>
                                        </p:cTn>
                                        <p:tgtEl>
                                          <p:spTgt spid="99"/>
                                        </p:tgtEl>
                                        <p:attrNameLst>
                                          <p:attrName>r</p:attrName>
                                        </p:attrNameLst>
                                      </p:cBhvr>
                                    </p:animRot>
                                    <p:animRot by="-240000">
                                      <p:cBhvr>
                                        <p:cTn id="46" dur="200" fill="hold">
                                          <p:stCondLst>
                                            <p:cond delay="600"/>
                                          </p:stCondLst>
                                        </p:cTn>
                                        <p:tgtEl>
                                          <p:spTgt spid="99"/>
                                        </p:tgtEl>
                                        <p:attrNameLst>
                                          <p:attrName>r</p:attrName>
                                        </p:attrNameLst>
                                      </p:cBhvr>
                                    </p:animRot>
                                    <p:animRot by="120000">
                                      <p:cBhvr>
                                        <p:cTn id="47" dur="200" fill="hold">
                                          <p:stCondLst>
                                            <p:cond delay="800"/>
                                          </p:stCondLst>
                                        </p:cTn>
                                        <p:tgtEl>
                                          <p:spTgt spid="99"/>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par>
                                <p:cTn id="53" presetID="10" presetClass="entr" presetSubtype="0" fill="hold"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500"/>
                                        <p:tgtEl>
                                          <p:spTgt spid="100"/>
                                        </p:tgtEl>
                                      </p:cBhvr>
                                    </p:animEffect>
                                  </p:childTnLst>
                                </p:cTn>
                              </p:par>
                              <p:par>
                                <p:cTn id="56" presetID="10" presetClass="entr" presetSubtype="0" fill="hold"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996275" y="1564550"/>
            <a:ext cx="5181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CA" dirty="0">
                <a:solidFill>
                  <a:schemeClr val="bg2">
                    <a:lumMod val="10000"/>
                  </a:schemeClr>
                </a:solidFill>
              </a:rPr>
              <a:t>Le Consortium du droit </a:t>
            </a:r>
            <a:r>
              <a:rPr lang="en-CA" dirty="0" err="1">
                <a:solidFill>
                  <a:schemeClr val="bg2">
                    <a:lumMod val="10000"/>
                  </a:schemeClr>
                </a:solidFill>
              </a:rPr>
              <a:t>d’auteur</a:t>
            </a:r>
            <a:r>
              <a:rPr lang="en-CA" dirty="0">
                <a:solidFill>
                  <a:schemeClr val="bg2">
                    <a:lumMod val="10000"/>
                  </a:schemeClr>
                </a:solidFill>
              </a:rPr>
              <a:t> du CMEC</a:t>
            </a:r>
            <a:endParaRPr dirty="0">
              <a:solidFill>
                <a:schemeClr val="bg2">
                  <a:lumMod val="10000"/>
                </a:schemeClr>
              </a:solidFill>
            </a:endParaRPr>
          </a:p>
        </p:txBody>
      </p:sp>
      <p:pic>
        <p:nvPicPr>
          <p:cNvPr id="109" name="Google Shape;109;p4"/>
          <p:cNvPicPr preferRelativeResize="0">
            <a:picLocks noGrp="1"/>
          </p:cNvPicPr>
          <p:nvPr>
            <p:ph type="body" idx="3"/>
          </p:nvPr>
        </p:nvPicPr>
        <p:blipFill rotWithShape="1">
          <a:blip r:embed="rId3">
            <a:alphaModFix/>
          </a:blip>
          <a:srcRect/>
          <a:stretch/>
        </p:blipFill>
        <p:spPr>
          <a:xfrm>
            <a:off x="5463612" y="1463041"/>
            <a:ext cx="3261288" cy="2699003"/>
          </a:xfrm>
          <a:prstGeom prst="rect">
            <a:avLst/>
          </a:prstGeom>
          <a:noFill/>
          <a:ln>
            <a:noFill/>
          </a:ln>
        </p:spPr>
      </p:pic>
      <p:sp>
        <p:nvSpPr>
          <p:cNvPr id="110" name="Google Shape;110;p4"/>
          <p:cNvSpPr txBox="1">
            <a:spLocks noGrp="1"/>
          </p:cNvSpPr>
          <p:nvPr>
            <p:ph type="title"/>
          </p:nvPr>
        </p:nvSpPr>
        <p:spPr>
          <a:xfrm>
            <a:off x="2671282" y="495975"/>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CA" dirty="0"/>
              <a:t>CMEC ET LE DROIT D’AUTEUR</a:t>
            </a:r>
            <a:endParaRPr dirty="0"/>
          </a:p>
        </p:txBody>
      </p:sp>
      <p:pic>
        <p:nvPicPr>
          <p:cNvPr id="111" name="Google Shape;111;p4"/>
          <p:cNvPicPr preferRelativeResize="0"/>
          <p:nvPr/>
        </p:nvPicPr>
        <p:blipFill rotWithShape="1">
          <a:blip r:embed="rId4">
            <a:alphaModFix/>
          </a:blip>
          <a:srcRect/>
          <a:stretch/>
        </p:blipFill>
        <p:spPr>
          <a:xfrm>
            <a:off x="5462400" y="1462044"/>
            <a:ext cx="3262500" cy="2700000"/>
          </a:xfrm>
          <a:prstGeom prst="rect">
            <a:avLst/>
          </a:prstGeom>
          <a:noFill/>
          <a:ln>
            <a:noFill/>
          </a:ln>
        </p:spPr>
      </p:pic>
      <p:grpSp>
        <p:nvGrpSpPr>
          <p:cNvPr id="112" name="Google Shape;112;p4"/>
          <p:cNvGrpSpPr/>
          <p:nvPr/>
        </p:nvGrpSpPr>
        <p:grpSpPr>
          <a:xfrm>
            <a:off x="8946782" y="1654628"/>
            <a:ext cx="2265504" cy="2110087"/>
            <a:chOff x="8946782" y="1654628"/>
            <a:chExt cx="2265504" cy="2110087"/>
          </a:xfrm>
        </p:grpSpPr>
        <p:pic>
          <p:nvPicPr>
            <p:cNvPr id="113" name="Google Shape;113;p4"/>
            <p:cNvPicPr preferRelativeResize="0"/>
            <p:nvPr/>
          </p:nvPicPr>
          <p:blipFill rotWithShape="1">
            <a:blip r:embed="rId5">
              <a:alphaModFix/>
            </a:blip>
            <a:srcRect/>
            <a:stretch/>
          </p:blipFill>
          <p:spPr>
            <a:xfrm>
              <a:off x="8946782" y="1654628"/>
              <a:ext cx="2265504" cy="2110087"/>
            </a:xfrm>
            <a:prstGeom prst="rect">
              <a:avLst/>
            </a:prstGeom>
            <a:noFill/>
            <a:ln>
              <a:noFill/>
            </a:ln>
          </p:spPr>
        </p:pic>
        <p:sp>
          <p:nvSpPr>
            <p:cNvPr id="114" name="Google Shape;114;p4"/>
            <p:cNvSpPr txBox="1"/>
            <p:nvPr/>
          </p:nvSpPr>
          <p:spPr>
            <a:xfrm>
              <a:off x="9503834" y="1844292"/>
              <a:ext cx="370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chemeClr val="bg2">
                      <a:lumMod val="10000"/>
                    </a:schemeClr>
                  </a:solidFill>
                  <a:latin typeface="Arial"/>
                  <a:ea typeface="Arial"/>
                  <a:cs typeface="Arial"/>
                  <a:sym typeface="Arial"/>
                </a:rPr>
                <a:t>©</a:t>
              </a:r>
              <a:endParaRPr sz="1800" b="1" dirty="0">
                <a:solidFill>
                  <a:schemeClr val="bg2">
                    <a:lumMod val="10000"/>
                  </a:schemeClr>
                </a:solidFill>
                <a:latin typeface="Arial"/>
                <a:ea typeface="Arial"/>
                <a:cs typeface="Arial"/>
                <a:sym typeface="Arial"/>
              </a:endParaRPr>
            </a:p>
          </p:txBody>
        </p:sp>
        <p:pic>
          <p:nvPicPr>
            <p:cNvPr id="115" name="Google Shape;115;p4" descr="A picture containing drawing&#10;&#10;Description automatically generated"/>
            <p:cNvPicPr preferRelativeResize="0"/>
            <p:nvPr/>
          </p:nvPicPr>
          <p:blipFill rotWithShape="1">
            <a:blip r:embed="rId6">
              <a:alphaModFix/>
            </a:blip>
            <a:srcRect/>
            <a:stretch/>
          </p:blipFill>
          <p:spPr>
            <a:xfrm>
              <a:off x="9234445" y="1924178"/>
              <a:ext cx="316897" cy="268241"/>
            </a:xfrm>
            <a:prstGeom prst="rect">
              <a:avLst/>
            </a:prstGeom>
            <a:noFill/>
            <a:ln>
              <a:noFill/>
            </a:ln>
          </p:spPr>
        </p:pic>
        <p:sp>
          <p:nvSpPr>
            <p:cNvPr id="116" name="Google Shape;116;p4"/>
            <p:cNvSpPr txBox="1"/>
            <p:nvPr/>
          </p:nvSpPr>
          <p:spPr>
            <a:xfrm>
              <a:off x="10717591" y="2581710"/>
              <a:ext cx="370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dirty="0">
                  <a:solidFill>
                    <a:schemeClr val="bg2">
                      <a:lumMod val="10000"/>
                    </a:schemeClr>
                  </a:solidFill>
                  <a:latin typeface="Arial"/>
                  <a:ea typeface="Arial"/>
                  <a:cs typeface="Arial"/>
                  <a:sym typeface="Arial"/>
                </a:rPr>
                <a:t>©</a:t>
              </a:r>
              <a:endParaRPr sz="1800" b="1" dirty="0">
                <a:solidFill>
                  <a:schemeClr val="bg2">
                    <a:lumMod val="10000"/>
                  </a:schemeClr>
                </a:solidFill>
                <a:latin typeface="Arial"/>
                <a:ea typeface="Arial"/>
                <a:cs typeface="Arial"/>
                <a:sym typeface="Arial"/>
              </a:endParaRPr>
            </a:p>
          </p:txBody>
        </p:sp>
        <p:pic>
          <p:nvPicPr>
            <p:cNvPr id="117" name="Google Shape;117;p4" descr="A picture containing drawing&#10;&#10;Description automatically generated"/>
            <p:cNvPicPr preferRelativeResize="0"/>
            <p:nvPr/>
          </p:nvPicPr>
          <p:blipFill rotWithShape="1">
            <a:blip r:embed="rId6">
              <a:alphaModFix/>
            </a:blip>
            <a:srcRect/>
            <a:stretch/>
          </p:blipFill>
          <p:spPr>
            <a:xfrm>
              <a:off x="10448202" y="2661596"/>
              <a:ext cx="316897" cy="268241"/>
            </a:xfrm>
            <a:prstGeom prst="rect">
              <a:avLst/>
            </a:prstGeom>
            <a:noFill/>
            <a:ln>
              <a:noFill/>
            </a:ln>
          </p:spPr>
        </p:pic>
      </p:grpSp>
      <p:grpSp>
        <p:nvGrpSpPr>
          <p:cNvPr id="118" name="Google Shape;118;p4"/>
          <p:cNvGrpSpPr/>
          <p:nvPr/>
        </p:nvGrpSpPr>
        <p:grpSpPr>
          <a:xfrm>
            <a:off x="1503030" y="3964541"/>
            <a:ext cx="1513720" cy="2676143"/>
            <a:chOff x="1319780" y="4016366"/>
            <a:chExt cx="1513720" cy="2676143"/>
          </a:xfrm>
        </p:grpSpPr>
        <p:pic>
          <p:nvPicPr>
            <p:cNvPr id="119" name="Google Shape;119;p4"/>
            <p:cNvPicPr preferRelativeResize="0"/>
            <p:nvPr/>
          </p:nvPicPr>
          <p:blipFill rotWithShape="1">
            <a:blip r:embed="rId7">
              <a:alphaModFix/>
            </a:blip>
            <a:srcRect/>
            <a:stretch/>
          </p:blipFill>
          <p:spPr>
            <a:xfrm>
              <a:off x="1446013" y="4907176"/>
              <a:ext cx="1387487" cy="1785333"/>
            </a:xfrm>
            <a:prstGeom prst="rect">
              <a:avLst/>
            </a:prstGeom>
            <a:noFill/>
            <a:ln>
              <a:noFill/>
            </a:ln>
          </p:spPr>
        </p:pic>
        <p:pic>
          <p:nvPicPr>
            <p:cNvPr id="120" name="Google Shape;120;p4" descr="A picture containing drawing&#10;&#10;Description automatically generated"/>
            <p:cNvPicPr preferRelativeResize="0"/>
            <p:nvPr/>
          </p:nvPicPr>
          <p:blipFill rotWithShape="1">
            <a:blip r:embed="rId6">
              <a:alphaModFix/>
            </a:blip>
            <a:srcRect/>
            <a:stretch/>
          </p:blipFill>
          <p:spPr>
            <a:xfrm>
              <a:off x="1319780" y="4016366"/>
              <a:ext cx="1387817" cy="1174732"/>
            </a:xfrm>
            <a:prstGeom prst="rect">
              <a:avLst/>
            </a:prstGeom>
            <a:noFill/>
            <a:ln>
              <a:noFill/>
            </a:ln>
          </p:spPr>
        </p:pic>
      </p:grpSp>
      <p:grpSp>
        <p:nvGrpSpPr>
          <p:cNvPr id="121" name="Google Shape;121;p4"/>
          <p:cNvGrpSpPr/>
          <p:nvPr/>
        </p:nvGrpSpPr>
        <p:grpSpPr>
          <a:xfrm>
            <a:off x="4744449" y="4256314"/>
            <a:ext cx="1194300" cy="2396520"/>
            <a:chOff x="4807949" y="4294414"/>
            <a:chExt cx="1194300" cy="2396520"/>
          </a:xfrm>
        </p:grpSpPr>
        <p:pic>
          <p:nvPicPr>
            <p:cNvPr id="122" name="Google Shape;122;p4" descr="A close up of a logo&#10;&#10;Description automatically generated"/>
            <p:cNvPicPr preferRelativeResize="0"/>
            <p:nvPr/>
          </p:nvPicPr>
          <p:blipFill rotWithShape="1">
            <a:blip r:embed="rId8">
              <a:alphaModFix/>
            </a:blip>
            <a:srcRect/>
            <a:stretch/>
          </p:blipFill>
          <p:spPr>
            <a:xfrm flipH="1">
              <a:off x="4807952" y="4294414"/>
              <a:ext cx="975413" cy="1617626"/>
            </a:xfrm>
            <a:prstGeom prst="rect">
              <a:avLst/>
            </a:prstGeom>
            <a:noFill/>
            <a:ln>
              <a:noFill/>
            </a:ln>
          </p:spPr>
        </p:pic>
        <p:sp>
          <p:nvSpPr>
            <p:cNvPr id="123" name="Google Shape;123;p4"/>
            <p:cNvSpPr txBox="1"/>
            <p:nvPr/>
          </p:nvSpPr>
          <p:spPr>
            <a:xfrm>
              <a:off x="4807949" y="6044434"/>
              <a:ext cx="11943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Access</a:t>
              </a:r>
              <a:endParaRPr dirty="0">
                <a:solidFill>
                  <a:schemeClr val="bg2">
                    <a:lumMod val="10000"/>
                  </a:schemeClr>
                </a:solidFill>
              </a:endParaRPr>
            </a:p>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Copyright</a:t>
              </a:r>
              <a:endParaRPr dirty="0">
                <a:solidFill>
                  <a:schemeClr val="bg2">
                    <a:lumMod val="10000"/>
                  </a:schemeClr>
                </a:solidFill>
              </a:endParaRPr>
            </a:p>
          </p:txBody>
        </p:sp>
      </p:grpSp>
      <p:pic>
        <p:nvPicPr>
          <p:cNvPr id="124" name="Google Shape;124;p4"/>
          <p:cNvPicPr preferRelativeResize="0"/>
          <p:nvPr/>
        </p:nvPicPr>
        <p:blipFill rotWithShape="1">
          <a:blip r:embed="rId9">
            <a:alphaModFix/>
          </a:blip>
          <a:srcRect/>
          <a:stretch/>
        </p:blipFill>
        <p:spPr>
          <a:xfrm>
            <a:off x="6252868" y="4307460"/>
            <a:ext cx="3373416" cy="1990319"/>
          </a:xfrm>
          <a:prstGeom prst="rect">
            <a:avLst/>
          </a:prstGeom>
          <a:noFill/>
          <a:ln>
            <a:noFill/>
          </a:ln>
        </p:spPr>
      </p:pic>
      <p:grpSp>
        <p:nvGrpSpPr>
          <p:cNvPr id="125" name="Google Shape;125;p4"/>
          <p:cNvGrpSpPr/>
          <p:nvPr/>
        </p:nvGrpSpPr>
        <p:grpSpPr>
          <a:xfrm>
            <a:off x="2860325" y="3764718"/>
            <a:ext cx="1453518" cy="2083538"/>
            <a:chOff x="2805425" y="4217993"/>
            <a:chExt cx="1453518" cy="2083538"/>
          </a:xfrm>
        </p:grpSpPr>
        <p:pic>
          <p:nvPicPr>
            <p:cNvPr id="126" name="Google Shape;126;p4"/>
            <p:cNvPicPr preferRelativeResize="0"/>
            <p:nvPr/>
          </p:nvPicPr>
          <p:blipFill rotWithShape="1">
            <a:blip r:embed="rId10">
              <a:alphaModFix/>
            </a:blip>
            <a:srcRect/>
            <a:stretch/>
          </p:blipFill>
          <p:spPr>
            <a:xfrm rot="-411270">
              <a:off x="2893516" y="4288668"/>
              <a:ext cx="1277336" cy="1552697"/>
            </a:xfrm>
            <a:prstGeom prst="rect">
              <a:avLst/>
            </a:prstGeom>
            <a:noFill/>
            <a:ln>
              <a:noFill/>
            </a:ln>
          </p:spPr>
        </p:pic>
        <p:sp>
          <p:nvSpPr>
            <p:cNvPr id="127" name="Google Shape;127;p4"/>
            <p:cNvSpPr txBox="1"/>
            <p:nvPr/>
          </p:nvSpPr>
          <p:spPr>
            <a:xfrm>
              <a:off x="3352264" y="5839866"/>
              <a:ext cx="5762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i="1" dirty="0">
                  <a:solidFill>
                    <a:schemeClr val="bg2">
                      <a:lumMod val="10000"/>
                    </a:schemeClr>
                  </a:solidFill>
                  <a:latin typeface="Arial"/>
                  <a:ea typeface="Arial"/>
                  <a:cs typeface="Arial"/>
                  <a:sym typeface="Arial"/>
                </a:rPr>
                <a:t>v.</a:t>
              </a:r>
              <a:endParaRPr sz="1800" i="1" dirty="0">
                <a:solidFill>
                  <a:schemeClr val="bg2">
                    <a:lumMod val="10000"/>
                  </a:schemeClr>
                </a:solidFill>
                <a:latin typeface="Arial"/>
                <a:ea typeface="Arial"/>
                <a:cs typeface="Arial"/>
                <a:sym typeface="Arial"/>
              </a:endParaRPr>
            </a:p>
          </p:txBody>
        </p:sp>
      </p:grpSp>
      <p:pic>
        <p:nvPicPr>
          <p:cNvPr id="128" name="Google Shape;128;p4"/>
          <p:cNvPicPr preferRelativeResize="0"/>
          <p:nvPr/>
        </p:nvPicPr>
        <p:blipFill rotWithShape="1">
          <a:blip r:embed="rId11">
            <a:alphaModFix/>
          </a:blip>
          <a:srcRect/>
          <a:stretch/>
        </p:blipFill>
        <p:spPr>
          <a:xfrm>
            <a:off x="3016755" y="2465088"/>
            <a:ext cx="1540634" cy="1222725"/>
          </a:xfrm>
          <a:prstGeom prst="rect">
            <a:avLst/>
          </a:prstGeom>
          <a:noFill/>
          <a:ln>
            <a:noFill/>
          </a:ln>
        </p:spPr>
      </p:pic>
      <p:pic>
        <p:nvPicPr>
          <p:cNvPr id="129" name="Google Shape;129;p4"/>
          <p:cNvPicPr preferRelativeResize="0"/>
          <p:nvPr/>
        </p:nvPicPr>
        <p:blipFill rotWithShape="1">
          <a:blip r:embed="rId12">
            <a:alphaModFix/>
          </a:blip>
          <a:srcRect/>
          <a:stretch/>
        </p:blipFill>
        <p:spPr>
          <a:xfrm>
            <a:off x="2948442" y="3778255"/>
            <a:ext cx="1341820" cy="1224366"/>
          </a:xfrm>
          <a:prstGeom prst="rect">
            <a:avLst/>
          </a:prstGeom>
          <a:noFill/>
          <a:ln>
            <a:noFill/>
          </a:ln>
        </p:spPr>
      </p:pic>
      <p:pic>
        <p:nvPicPr>
          <p:cNvPr id="130" name="Google Shape;130;p4"/>
          <p:cNvPicPr preferRelativeResize="0"/>
          <p:nvPr/>
        </p:nvPicPr>
        <p:blipFill rotWithShape="1">
          <a:blip r:embed="rId13">
            <a:alphaModFix/>
          </a:blip>
          <a:srcRect/>
          <a:stretch/>
        </p:blipFill>
        <p:spPr>
          <a:xfrm>
            <a:off x="4497272" y="5458766"/>
            <a:ext cx="759637" cy="905237"/>
          </a:xfrm>
          <a:prstGeom prst="rect">
            <a:avLst/>
          </a:prstGeom>
          <a:noFill/>
          <a:ln>
            <a:noFill/>
          </a:ln>
        </p:spPr>
      </p:pic>
      <p:pic>
        <p:nvPicPr>
          <p:cNvPr id="131" name="Google Shape;131;p4"/>
          <p:cNvPicPr preferRelativeResize="0"/>
          <p:nvPr/>
        </p:nvPicPr>
        <p:blipFill rotWithShape="1">
          <a:blip r:embed="rId14">
            <a:alphaModFix/>
          </a:blip>
          <a:srcRect/>
          <a:stretch/>
        </p:blipFill>
        <p:spPr>
          <a:xfrm>
            <a:off x="4229908" y="3513528"/>
            <a:ext cx="1814393" cy="1245172"/>
          </a:xfrm>
          <a:prstGeom prst="rect">
            <a:avLst/>
          </a:prstGeom>
          <a:noFill/>
          <a:ln>
            <a:noFill/>
          </a:ln>
        </p:spPr>
      </p:pic>
      <p:pic>
        <p:nvPicPr>
          <p:cNvPr id="132" name="Google Shape;132;p4"/>
          <p:cNvPicPr preferRelativeResize="0"/>
          <p:nvPr/>
        </p:nvPicPr>
        <p:blipFill>
          <a:blip r:embed="rId15">
            <a:alphaModFix/>
          </a:blip>
          <a:stretch>
            <a:fillRect/>
          </a:stretch>
        </p:blipFill>
        <p:spPr>
          <a:xfrm>
            <a:off x="673669" y="2503190"/>
            <a:ext cx="2260915" cy="2550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par>
                                <p:cTn id="13" presetID="10" presetClass="exit" presetSubtype="0" fill="hold" nodeType="withEffect">
                                  <p:stCondLst>
                                    <p:cond delay="0"/>
                                  </p:stCondLst>
                                  <p:childTnLst>
                                    <p:animEffect transition="out" filter="fade">
                                      <p:cBhvr>
                                        <p:cTn id="14" dur="500"/>
                                        <p:tgtEl>
                                          <p:spTgt spid="109"/>
                                        </p:tgtEl>
                                      </p:cBhvr>
                                    </p:animEffect>
                                    <p:set>
                                      <p:cBhvr>
                                        <p:cTn id="15" dur="1" fill="hold">
                                          <p:stCondLst>
                                            <p:cond delay="500"/>
                                          </p:stCondLst>
                                        </p:cTn>
                                        <p:tgtEl>
                                          <p:spTgt spid="10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18"/>
                                        </p:tgtEl>
                                      </p:cBhvr>
                                    </p:animEffect>
                                    <p:set>
                                      <p:cBhvr>
                                        <p:cTn id="45" dur="1" fill="hold">
                                          <p:stCondLst>
                                            <p:cond delay="500"/>
                                          </p:stCondLst>
                                        </p:cTn>
                                        <p:tgtEl>
                                          <p:spTgt spid="1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5"/>
                                        </p:tgtEl>
                                      </p:cBhvr>
                                    </p:animEffect>
                                    <p:set>
                                      <p:cBhvr>
                                        <p:cTn id="48" dur="1" fill="hold">
                                          <p:stCondLst>
                                            <p:cond delay="500"/>
                                          </p:stCondLst>
                                        </p:cTn>
                                        <p:tgtEl>
                                          <p:spTgt spid="12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1"/>
                                        </p:tgtEl>
                                      </p:cBhvr>
                                    </p:animEffect>
                                    <p:set>
                                      <p:cBhvr>
                                        <p:cTn id="51" dur="1" fill="hold">
                                          <p:stCondLst>
                                            <p:cond delay="500"/>
                                          </p:stCondLst>
                                        </p:cTn>
                                        <p:tgtEl>
                                          <p:spTgt spid="12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4"/>
                                        </p:tgtEl>
                                      </p:cBhvr>
                                    </p:animEffect>
                                    <p:set>
                                      <p:cBhvr>
                                        <p:cTn id="54" dur="1" fill="hold">
                                          <p:stCondLst>
                                            <p:cond delay="500"/>
                                          </p:stCondLst>
                                        </p:cTn>
                                        <p:tgtEl>
                                          <p:spTgt spid="1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fade">
                                      <p:cBhvr>
                                        <p:cTn id="59" dur="5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500"/>
                                        <p:tgtEl>
                                          <p:spTgt spid="1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0"/>
                                        </p:tgtEl>
                                        <p:attrNameLst>
                                          <p:attrName>style.visibility</p:attrName>
                                        </p:attrNameLst>
                                      </p:cBhvr>
                                      <p:to>
                                        <p:strVal val="visible"/>
                                      </p:to>
                                    </p:set>
                                    <p:animEffect transition="in" filter="fade">
                                      <p:cBhvr>
                                        <p:cTn id="7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757070"/>
              </a:buClr>
              <a:buSzPts val="2800"/>
              <a:buNone/>
            </a:pPr>
            <a:endParaRPr/>
          </a:p>
        </p:txBody>
      </p:sp>
      <p:sp>
        <p:nvSpPr>
          <p:cNvPr id="140" name="Google Shape;140;p5"/>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141" name="Google Shape;141;p5"/>
          <p:cNvSpPr txBox="1">
            <a:spLocks noGrp="1"/>
          </p:cNvSpPr>
          <p:nvPr>
            <p:ph type="title"/>
          </p:nvPr>
        </p:nvSpPr>
        <p:spPr>
          <a:xfrm>
            <a:off x="2671282" y="495975"/>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CA" dirty="0"/>
              <a:t>LES RESSOURCES DU CMEC</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64" y="1591089"/>
            <a:ext cx="2998335" cy="4646469"/>
          </a:xfrm>
          <a:prstGeom prst="rect">
            <a:avLst/>
          </a:prstGeom>
        </p:spPr>
      </p:pic>
      <p:pic>
        <p:nvPicPr>
          <p:cNvPr id="143" name="Google Shape;143;p5"/>
          <p:cNvPicPr preferRelativeResize="0"/>
          <p:nvPr/>
        </p:nvPicPr>
        <p:blipFill>
          <a:blip r:embed="rId4">
            <a:alphaModFix/>
          </a:blip>
          <a:stretch>
            <a:fillRect/>
          </a:stretch>
        </p:blipFill>
        <p:spPr>
          <a:xfrm>
            <a:off x="838200" y="1555913"/>
            <a:ext cx="3683100" cy="4623450"/>
          </a:xfrm>
          <a:prstGeom prst="rect">
            <a:avLst/>
          </a:prstGeom>
          <a:noFill/>
          <a:ln>
            <a:noFill/>
          </a:ln>
        </p:spPr>
      </p:pic>
      <p:sp>
        <p:nvSpPr>
          <p:cNvPr id="144" name="Google Shape;144;p5"/>
          <p:cNvSpPr txBox="1"/>
          <p:nvPr/>
        </p:nvSpPr>
        <p:spPr>
          <a:xfrm>
            <a:off x="4691148" y="2733683"/>
            <a:ext cx="28656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5000" b="1" i="1" dirty="0">
                <a:solidFill>
                  <a:schemeClr val="bg2">
                    <a:lumMod val="10000"/>
                  </a:schemeClr>
                </a:solidFill>
                <a:latin typeface="Dosis Medium"/>
                <a:ea typeface="Dosis Medium"/>
                <a:cs typeface="Dosis Medium"/>
                <a:sym typeface="Dosis Medium"/>
              </a:rPr>
              <a:t>???</a:t>
            </a:r>
            <a:endParaRPr sz="15000" b="1" i="1" dirty="0">
              <a:solidFill>
                <a:schemeClr val="bg2">
                  <a:lumMod val="10000"/>
                </a:schemeClr>
              </a:solidFill>
              <a:latin typeface="Dosis Medium"/>
              <a:ea typeface="Dosis Medium"/>
              <a:cs typeface="Dosis Medium"/>
              <a:sym typeface="Dosis Medium"/>
            </a:endParaRPr>
          </a:p>
        </p:txBody>
      </p:sp>
      <p:sp>
        <p:nvSpPr>
          <p:cNvPr id="142" name="Google Shape;142;p5"/>
          <p:cNvSpPr/>
          <p:nvPr/>
        </p:nvSpPr>
        <p:spPr>
          <a:xfrm>
            <a:off x="4623649" y="3564414"/>
            <a:ext cx="3122501" cy="1380671"/>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7564" y="2204063"/>
            <a:ext cx="2829033" cy="435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000" fill="hold"/>
                                        <p:tgtEl>
                                          <p:spTgt spid="144"/>
                                        </p:tgtEl>
                                        <p:attrNameLst>
                                          <p:attrName>ppt_w</p:attrName>
                                        </p:attrNameLst>
                                      </p:cBhvr>
                                      <p:tavLst>
                                        <p:tav tm="0">
                                          <p:val>
                                            <p:fltVal val="0"/>
                                          </p:val>
                                        </p:tav>
                                        <p:tav tm="100000">
                                          <p:val>
                                            <p:strVal val="#ppt_w"/>
                                          </p:val>
                                        </p:tav>
                                      </p:tavLst>
                                    </p:anim>
                                    <p:anim calcmode="lin" valueType="num">
                                      <p:cBhvr>
                                        <p:cTn id="8" dur="2000" fill="hold"/>
                                        <p:tgtEl>
                                          <p:spTgt spid="144"/>
                                        </p:tgtEl>
                                        <p:attrNameLst>
                                          <p:attrName>ppt_h</p:attrName>
                                        </p:attrNameLst>
                                      </p:cBhvr>
                                      <p:tavLst>
                                        <p:tav tm="0">
                                          <p:val>
                                            <p:fltVal val="0"/>
                                          </p:val>
                                        </p:tav>
                                        <p:tav tm="100000">
                                          <p:val>
                                            <p:strVal val="#ppt_h"/>
                                          </p:val>
                                        </p:tav>
                                      </p:tavLst>
                                    </p:anim>
                                    <p:anim calcmode="lin" valueType="num">
                                      <p:cBhvr>
                                        <p:cTn id="9" dur="2000" fill="hold"/>
                                        <p:tgtEl>
                                          <p:spTgt spid="144"/>
                                        </p:tgtEl>
                                        <p:attrNameLst>
                                          <p:attrName>style.rotation</p:attrName>
                                        </p:attrNameLst>
                                      </p:cBhvr>
                                      <p:tavLst>
                                        <p:tav tm="0">
                                          <p:val>
                                            <p:fltVal val="90"/>
                                          </p:val>
                                        </p:tav>
                                        <p:tav tm="100000">
                                          <p:val>
                                            <p:fltVal val="0"/>
                                          </p:val>
                                        </p:tav>
                                      </p:tavLst>
                                    </p:anim>
                                    <p:animEffect transition="in" filter="fade">
                                      <p:cBhvr>
                                        <p:cTn id="10" dur="2000"/>
                                        <p:tgtEl>
                                          <p:spTgt spid="144"/>
                                        </p:tgtEl>
                                      </p:cBhvr>
                                    </p:animEffec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144"/>
                                        </p:tgtEl>
                                      </p:cBhvr>
                                    </p:animEffect>
                                    <p:set>
                                      <p:cBhvr>
                                        <p:cTn id="14" dur="1" fill="hold">
                                          <p:stCondLst>
                                            <p:cond delay="500"/>
                                          </p:stCondLst>
                                        </p:cTn>
                                        <p:tgtEl>
                                          <p:spTgt spid="1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500"/>
                                        <p:tgtEl>
                                          <p:spTgt spid="1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1000" fill="hold"/>
                                        <p:tgtEl>
                                          <p:spTgt spid="142"/>
                                        </p:tgtEl>
                                        <p:attrNameLst>
                                          <p:attrName>ppt_w</p:attrName>
                                        </p:attrNameLst>
                                      </p:cBhvr>
                                      <p:tavLst>
                                        <p:tav tm="0">
                                          <p:val>
                                            <p:fltVal val="0"/>
                                          </p:val>
                                        </p:tav>
                                        <p:tav tm="100000">
                                          <p:val>
                                            <p:strVal val="#ppt_w"/>
                                          </p:val>
                                        </p:tav>
                                      </p:tavLst>
                                    </p:anim>
                                    <p:anim calcmode="lin" valueType="num">
                                      <p:cBhvr>
                                        <p:cTn id="30" dur="1000" fill="hold"/>
                                        <p:tgtEl>
                                          <p:spTgt spid="142"/>
                                        </p:tgtEl>
                                        <p:attrNameLst>
                                          <p:attrName>ppt_h</p:attrName>
                                        </p:attrNameLst>
                                      </p:cBhvr>
                                      <p:tavLst>
                                        <p:tav tm="0">
                                          <p:val>
                                            <p:fltVal val="0"/>
                                          </p:val>
                                        </p:tav>
                                        <p:tav tm="100000">
                                          <p:val>
                                            <p:strVal val="#ppt_h"/>
                                          </p:val>
                                        </p:tav>
                                      </p:tavLst>
                                    </p:anim>
                                    <p:anim calcmode="lin" valueType="num">
                                      <p:cBhvr>
                                        <p:cTn id="31" dur="1000" fill="hold"/>
                                        <p:tgtEl>
                                          <p:spTgt spid="142"/>
                                        </p:tgtEl>
                                        <p:attrNameLst>
                                          <p:attrName>style.rotation</p:attrName>
                                        </p:attrNameLst>
                                      </p:cBhvr>
                                      <p:tavLst>
                                        <p:tav tm="0">
                                          <p:val>
                                            <p:fltVal val="90"/>
                                          </p:val>
                                        </p:tav>
                                        <p:tav tm="100000">
                                          <p:val>
                                            <p:fltVal val="0"/>
                                          </p:val>
                                        </p:tav>
                                      </p:tavLst>
                                    </p:anim>
                                    <p:animEffect transition="in" filter="fade">
                                      <p:cBhvr>
                                        <p:cTn id="32" dur="10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5738320" y="1874684"/>
            <a:ext cx="1057275" cy="1390650"/>
          </a:xfrm>
          <a:prstGeom prst="rect">
            <a:avLst/>
          </a:prstGeom>
          <a:noFill/>
          <a:ln>
            <a:noFill/>
          </a:ln>
        </p:spPr>
      </p:pic>
      <p:sp>
        <p:nvSpPr>
          <p:cNvPr id="151" name="Google Shape;151;p6"/>
          <p:cNvSpPr txBox="1">
            <a:spLocks noGrp="1"/>
          </p:cNvSpPr>
          <p:nvPr>
            <p:ph type="body" idx="2"/>
          </p:nvPr>
        </p:nvSpPr>
        <p:spPr>
          <a:xfrm>
            <a:off x="5701303" y="2438545"/>
            <a:ext cx="1449983" cy="15069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500"/>
              <a:buNone/>
            </a:pPr>
            <a:r>
              <a:rPr lang="en-CA" sz="11500" dirty="0">
                <a:solidFill>
                  <a:schemeClr val="bg2">
                    <a:lumMod val="10000"/>
                  </a:schemeClr>
                </a:solidFill>
              </a:rPr>
              <a:t>©</a:t>
            </a:r>
            <a:endParaRPr dirty="0">
              <a:solidFill>
                <a:schemeClr val="bg2">
                  <a:lumMod val="10000"/>
                </a:schemeClr>
              </a:solidFill>
            </a:endParaRPr>
          </a:p>
        </p:txBody>
      </p:sp>
      <p:sp>
        <p:nvSpPr>
          <p:cNvPr id="152" name="Google Shape;152;p6"/>
          <p:cNvSpPr txBox="1">
            <a:spLocks noGrp="1"/>
          </p:cNvSpPr>
          <p:nvPr>
            <p:ph type="title"/>
          </p:nvPr>
        </p:nvSpPr>
        <p:spPr>
          <a:xfrm>
            <a:off x="2671282" y="458267"/>
            <a:ext cx="8682518" cy="938785"/>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CA" dirty="0" smtClean="0"/>
              <a:t>L’UTILISATION ÉQUITABLE</a:t>
            </a:r>
            <a:endParaRPr lang="en-CA" dirty="0"/>
          </a:p>
        </p:txBody>
      </p:sp>
      <p:pic>
        <p:nvPicPr>
          <p:cNvPr id="153" name="Google Shape;153;p6"/>
          <p:cNvPicPr preferRelativeResize="0"/>
          <p:nvPr/>
        </p:nvPicPr>
        <p:blipFill rotWithShape="1">
          <a:blip r:embed="rId4">
            <a:alphaModFix/>
          </a:blip>
          <a:srcRect/>
          <a:stretch/>
        </p:blipFill>
        <p:spPr>
          <a:xfrm>
            <a:off x="2007687" y="4008856"/>
            <a:ext cx="1950948" cy="2324888"/>
          </a:xfrm>
          <a:prstGeom prst="rect">
            <a:avLst/>
          </a:prstGeom>
          <a:noFill/>
          <a:ln>
            <a:noFill/>
          </a:ln>
        </p:spPr>
      </p:pic>
      <p:sp>
        <p:nvSpPr>
          <p:cNvPr id="154" name="Google Shape;154;p6"/>
          <p:cNvSpPr/>
          <p:nvPr/>
        </p:nvSpPr>
        <p:spPr>
          <a:xfrm>
            <a:off x="4407080" y="2003888"/>
            <a:ext cx="4257291" cy="2529201"/>
          </a:xfrm>
          <a:prstGeom prst="cloudCallout">
            <a:avLst>
              <a:gd name="adj1" fmla="val -71505"/>
              <a:gd name="adj2" fmla="val 42168"/>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5" name="Google Shape;155;p6"/>
          <p:cNvPicPr preferRelativeResize="0"/>
          <p:nvPr/>
        </p:nvPicPr>
        <p:blipFill rotWithShape="1">
          <a:blip r:embed="rId5">
            <a:alphaModFix/>
          </a:blip>
          <a:srcRect/>
          <a:stretch/>
        </p:blipFill>
        <p:spPr>
          <a:xfrm>
            <a:off x="3348578" y="3150706"/>
            <a:ext cx="919349" cy="858150"/>
          </a:xfrm>
          <a:prstGeom prst="rect">
            <a:avLst/>
          </a:prstGeom>
          <a:noFill/>
          <a:ln>
            <a:noFill/>
          </a:ln>
        </p:spPr>
      </p:pic>
      <p:sp>
        <p:nvSpPr>
          <p:cNvPr id="156" name="Google Shape;156;p6"/>
          <p:cNvSpPr txBox="1"/>
          <p:nvPr/>
        </p:nvSpPr>
        <p:spPr>
          <a:xfrm>
            <a:off x="5380828" y="2841858"/>
            <a:ext cx="2318658" cy="9366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CA" sz="4400" b="0" i="0" dirty="0">
                <a:solidFill>
                  <a:schemeClr val="bg2">
                    <a:lumMod val="10000"/>
                  </a:schemeClr>
                </a:solidFill>
                <a:latin typeface="Arial"/>
                <a:ea typeface="Arial"/>
                <a:cs typeface="Arial"/>
                <a:sym typeface="Arial"/>
              </a:rPr>
              <a:t>CMEC</a:t>
            </a:r>
            <a:endParaRPr sz="1600" b="0" i="0" dirty="0">
              <a:solidFill>
                <a:schemeClr val="bg2">
                  <a:lumMod val="10000"/>
                </a:schemeClr>
              </a:solidFill>
              <a:latin typeface="Arial"/>
              <a:ea typeface="Arial"/>
              <a:cs typeface="Arial"/>
              <a:sym typeface="Arial"/>
            </a:endParaRPr>
          </a:p>
        </p:txBody>
      </p:sp>
      <p:pic>
        <p:nvPicPr>
          <p:cNvPr id="157" name="Google Shape;157;p6"/>
          <p:cNvPicPr preferRelativeResize="0">
            <a:picLocks noGrp="1"/>
          </p:cNvPicPr>
          <p:nvPr>
            <p:ph type="body" idx="3"/>
          </p:nvPr>
        </p:nvPicPr>
        <p:blipFill rotWithShape="1">
          <a:blip r:embed="rId6">
            <a:alphaModFix/>
          </a:blip>
          <a:srcRect/>
          <a:stretch/>
        </p:blipFill>
        <p:spPr>
          <a:xfrm>
            <a:off x="5447103" y="2256085"/>
            <a:ext cx="1721912" cy="1587545"/>
          </a:xfrm>
          <a:prstGeom prst="rect">
            <a:avLst/>
          </a:prstGeom>
          <a:noFill/>
          <a:ln>
            <a:noFill/>
          </a:ln>
        </p:spPr>
      </p:pic>
      <p:sp>
        <p:nvSpPr>
          <p:cNvPr id="158" name="Google Shape;158;p6"/>
          <p:cNvSpPr txBox="1"/>
          <p:nvPr/>
        </p:nvSpPr>
        <p:spPr>
          <a:xfrm>
            <a:off x="5400987" y="3663938"/>
            <a:ext cx="2318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chemeClr val="bg2">
                    <a:lumMod val="10000"/>
                  </a:schemeClr>
                </a:solidFill>
                <a:latin typeface="Arial"/>
                <a:ea typeface="Arial"/>
                <a:cs typeface="Arial"/>
                <a:sym typeface="Arial"/>
              </a:rPr>
              <a:t>N</a:t>
            </a:r>
            <a:r>
              <a:rPr lang="en-CA" sz="1800" dirty="0">
                <a:solidFill>
                  <a:schemeClr val="bg2">
                    <a:lumMod val="10000"/>
                  </a:schemeClr>
                </a:solidFill>
              </a:rPr>
              <a:t>on… </a:t>
            </a:r>
            <a:r>
              <a:rPr lang="en-CA" sz="1800" dirty="0" err="1">
                <a:solidFill>
                  <a:schemeClr val="bg2">
                    <a:lumMod val="10000"/>
                  </a:schemeClr>
                </a:solidFill>
              </a:rPr>
              <a:t>cela</a:t>
            </a:r>
            <a:r>
              <a:rPr lang="en-CA" sz="1800" dirty="0">
                <a:solidFill>
                  <a:schemeClr val="bg2">
                    <a:lumMod val="10000"/>
                  </a:schemeClr>
                </a:solidFill>
              </a:rPr>
              <a:t> ne </a:t>
            </a:r>
            <a:r>
              <a:rPr lang="en-CA" sz="1800" dirty="0" err="1">
                <a:solidFill>
                  <a:schemeClr val="bg2">
                    <a:lumMod val="10000"/>
                  </a:schemeClr>
                </a:solidFill>
              </a:rPr>
              <a:t>peut</a:t>
            </a:r>
            <a:r>
              <a:rPr lang="en-CA" sz="1800" dirty="0">
                <a:solidFill>
                  <a:schemeClr val="bg2">
                    <a:lumMod val="10000"/>
                  </a:schemeClr>
                </a:solidFill>
              </a:rPr>
              <a:t> </a:t>
            </a:r>
            <a:endParaRPr sz="1800" dirty="0">
              <a:solidFill>
                <a:schemeClr val="bg2">
                  <a:lumMod val="10000"/>
                </a:schemeClr>
              </a:solidFill>
            </a:endParaRPr>
          </a:p>
          <a:p>
            <a:pPr marL="0" marR="0" lvl="0" indent="0" algn="l" rtl="0">
              <a:spcBef>
                <a:spcPts val="0"/>
              </a:spcBef>
              <a:spcAft>
                <a:spcPts val="0"/>
              </a:spcAft>
              <a:buNone/>
            </a:pPr>
            <a:r>
              <a:rPr lang="en-CA" sz="1800" dirty="0">
                <a:solidFill>
                  <a:schemeClr val="bg2">
                    <a:lumMod val="10000"/>
                  </a:schemeClr>
                </a:solidFill>
              </a:rPr>
              <a:t>pas </a:t>
            </a:r>
            <a:r>
              <a:rPr lang="en-CA" sz="1800" dirty="0" err="1">
                <a:solidFill>
                  <a:schemeClr val="bg2">
                    <a:lumMod val="10000"/>
                  </a:schemeClr>
                </a:solidFill>
              </a:rPr>
              <a:t>être</a:t>
            </a:r>
            <a:r>
              <a:rPr lang="en-CA" sz="1800" dirty="0">
                <a:solidFill>
                  <a:schemeClr val="bg2">
                    <a:lumMod val="10000"/>
                  </a:schemeClr>
                </a:solidFill>
              </a:rPr>
              <a:t> </a:t>
            </a:r>
            <a:r>
              <a:rPr lang="en-CA" sz="1800" dirty="0" err="1">
                <a:solidFill>
                  <a:schemeClr val="bg2">
                    <a:lumMod val="10000"/>
                  </a:schemeClr>
                </a:solidFill>
              </a:rPr>
              <a:t>vrai</a:t>
            </a:r>
            <a:r>
              <a:rPr lang="en-CA" sz="1800" dirty="0">
                <a:solidFill>
                  <a:schemeClr val="bg2">
                    <a:lumMod val="10000"/>
                  </a:schemeClr>
                </a:solidFill>
                <a:latin typeface="Arial"/>
                <a:ea typeface="Arial"/>
                <a:cs typeface="Arial"/>
                <a:sym typeface="Arial"/>
              </a:rPr>
              <a:t>???</a:t>
            </a:r>
            <a:endParaRPr sz="1800" dirty="0">
              <a:solidFill>
                <a:schemeClr val="bg2">
                  <a:lumMod val="10000"/>
                </a:schemeClr>
              </a:solidFill>
              <a:latin typeface="Arial"/>
              <a:ea typeface="Arial"/>
              <a:cs typeface="Arial"/>
              <a:sym typeface="Arial"/>
            </a:endParaRPr>
          </a:p>
        </p:txBody>
      </p:sp>
      <p:pic>
        <p:nvPicPr>
          <p:cNvPr id="159" name="Google Shape;159;p6"/>
          <p:cNvPicPr preferRelativeResize="0"/>
          <p:nvPr/>
        </p:nvPicPr>
        <p:blipFill rotWithShape="1">
          <a:blip r:embed="rId3">
            <a:alphaModFix/>
          </a:blip>
          <a:srcRect/>
          <a:stretch/>
        </p:blipFill>
        <p:spPr>
          <a:xfrm>
            <a:off x="5742541" y="1908676"/>
            <a:ext cx="1057275" cy="1390650"/>
          </a:xfrm>
          <a:prstGeom prst="rect">
            <a:avLst/>
          </a:prstGeom>
          <a:noFill/>
          <a:ln>
            <a:noFill/>
          </a:ln>
        </p:spPr>
      </p:pic>
      <p:pic>
        <p:nvPicPr>
          <p:cNvPr id="160" name="Google Shape;160;p6"/>
          <p:cNvPicPr preferRelativeResize="0"/>
          <p:nvPr/>
        </p:nvPicPr>
        <p:blipFill rotWithShape="1">
          <a:blip r:embed="rId3">
            <a:alphaModFix/>
          </a:blip>
          <a:srcRect/>
          <a:stretch/>
        </p:blipFill>
        <p:spPr>
          <a:xfrm>
            <a:off x="5733468" y="1908758"/>
            <a:ext cx="1057275" cy="1390650"/>
          </a:xfrm>
          <a:prstGeom prst="rect">
            <a:avLst/>
          </a:prstGeom>
          <a:noFill/>
          <a:ln>
            <a:noFill/>
          </a:ln>
        </p:spPr>
      </p:pic>
      <p:pic>
        <p:nvPicPr>
          <p:cNvPr id="163" name="Google Shape;163;p6"/>
          <p:cNvPicPr preferRelativeResize="0"/>
          <p:nvPr/>
        </p:nvPicPr>
        <p:blipFill rotWithShape="1">
          <a:blip r:embed="rId7">
            <a:alphaModFix/>
          </a:blip>
          <a:srcRect/>
          <a:stretch/>
        </p:blipFill>
        <p:spPr>
          <a:xfrm>
            <a:off x="4681793" y="4324932"/>
            <a:ext cx="3092965" cy="2454734"/>
          </a:xfrm>
          <a:prstGeom prst="rect">
            <a:avLst/>
          </a:prstGeom>
          <a:noFill/>
          <a:ln>
            <a:noFill/>
          </a:ln>
        </p:spPr>
      </p:pic>
      <p:sp>
        <p:nvSpPr>
          <p:cNvPr id="164" name="Google Shape;164;p6"/>
          <p:cNvSpPr txBox="1"/>
          <p:nvPr/>
        </p:nvSpPr>
        <p:spPr>
          <a:xfrm>
            <a:off x="8319344" y="2144681"/>
            <a:ext cx="3009055"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a:solidFill>
                  <a:schemeClr val="bg2">
                    <a:lumMod val="10000"/>
                  </a:schemeClr>
                </a:solidFill>
              </a:rPr>
              <a:t>Fins précises</a:t>
            </a:r>
            <a:endParaRPr dirty="0">
              <a:solidFill>
                <a:schemeClr val="bg2">
                  <a:lumMod val="10000"/>
                </a:schemeClr>
              </a:solidFil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err="1">
                <a:solidFill>
                  <a:schemeClr val="bg2">
                    <a:lumMod val="10000"/>
                  </a:schemeClr>
                </a:solidFill>
              </a:rPr>
              <a:t>Limites</a:t>
            </a:r>
            <a:r>
              <a:rPr lang="en-CA" sz="2400" dirty="0">
                <a:solidFill>
                  <a:schemeClr val="bg2">
                    <a:lumMod val="10000"/>
                  </a:schemeClr>
                </a:solidFill>
              </a:rPr>
              <a:t> </a:t>
            </a:r>
            <a:r>
              <a:rPr lang="en-CA" sz="2400" dirty="0" err="1">
                <a:solidFill>
                  <a:schemeClr val="bg2">
                    <a:lumMod val="10000"/>
                  </a:schemeClr>
                </a:solidFill>
              </a:rPr>
              <a:t>raisonnables</a:t>
            </a:r>
            <a:endParaRPr dirty="0">
              <a:solidFill>
                <a:schemeClr val="bg2">
                  <a:lumMod val="10000"/>
                </a:schemeClr>
              </a:solidFil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endParaRPr sz="2400" dirty="0">
              <a:solidFill>
                <a:schemeClr val="bg2">
                  <a:lumMod val="10000"/>
                </a:schemeClr>
              </a:solidFill>
              <a:latin typeface="Arial"/>
              <a:ea typeface="Arial"/>
              <a:cs typeface="Arial"/>
              <a:sym typeface="Arial"/>
            </a:endParaRPr>
          </a:p>
          <a:p>
            <a:pPr marL="0" marR="0" lvl="0" indent="0" algn="l" rtl="0">
              <a:spcBef>
                <a:spcPts val="0"/>
              </a:spcBef>
              <a:spcAft>
                <a:spcPts val="0"/>
              </a:spcAft>
              <a:buNone/>
            </a:pPr>
            <a:r>
              <a:rPr lang="en-CA" sz="2400" dirty="0">
                <a:solidFill>
                  <a:schemeClr val="bg2">
                    <a:lumMod val="10000"/>
                  </a:schemeClr>
                </a:solidFill>
              </a:rPr>
              <a:t>Sans </a:t>
            </a:r>
            <a:r>
              <a:rPr lang="en-CA" sz="2400" dirty="0" err="1">
                <a:solidFill>
                  <a:schemeClr val="bg2">
                    <a:lumMod val="10000"/>
                  </a:schemeClr>
                </a:solidFill>
              </a:rPr>
              <a:t>autorisation</a:t>
            </a:r>
            <a:endParaRPr sz="2400" dirty="0">
              <a:solidFill>
                <a:schemeClr val="bg2">
                  <a:lumMod val="10000"/>
                </a:schemeClr>
              </a:solidFill>
              <a:latin typeface="Arial"/>
              <a:ea typeface="Arial"/>
              <a:cs typeface="Arial"/>
              <a:sym typeface="Arial"/>
            </a:endParaRPr>
          </a:p>
        </p:txBody>
      </p:sp>
      <p:pic>
        <p:nvPicPr>
          <p:cNvPr id="165" name="Google Shape;165;p6"/>
          <p:cNvPicPr preferRelativeResize="0"/>
          <p:nvPr/>
        </p:nvPicPr>
        <p:blipFill rotWithShape="1">
          <a:blip r:embed="rId8">
            <a:alphaModFix/>
          </a:blip>
          <a:srcRect/>
          <a:stretch/>
        </p:blipFill>
        <p:spPr>
          <a:xfrm>
            <a:off x="8613786" y="4940073"/>
            <a:ext cx="1949731" cy="1682121"/>
          </a:xfrm>
          <a:prstGeom prst="rect">
            <a:avLst/>
          </a:prstGeom>
          <a:noFill/>
          <a:ln>
            <a:noFill/>
          </a:ln>
        </p:spPr>
      </p:pic>
      <p:grpSp>
        <p:nvGrpSpPr>
          <p:cNvPr id="166" name="Google Shape;166;p6"/>
          <p:cNvGrpSpPr/>
          <p:nvPr/>
        </p:nvGrpSpPr>
        <p:grpSpPr>
          <a:xfrm>
            <a:off x="5043378" y="2123611"/>
            <a:ext cx="2508881" cy="2234577"/>
            <a:chOff x="696884" y="1888653"/>
            <a:chExt cx="2508881" cy="2234577"/>
          </a:xfrm>
        </p:grpSpPr>
        <p:pic>
          <p:nvPicPr>
            <p:cNvPr id="167" name="Google Shape;167;p6"/>
            <p:cNvPicPr preferRelativeResize="0"/>
            <p:nvPr/>
          </p:nvPicPr>
          <p:blipFill rotWithShape="1">
            <a:blip r:embed="rId9">
              <a:alphaModFix/>
            </a:blip>
            <a:srcRect/>
            <a:stretch/>
          </p:blipFill>
          <p:spPr>
            <a:xfrm>
              <a:off x="696884" y="1888653"/>
              <a:ext cx="2508881" cy="2234577"/>
            </a:xfrm>
            <a:prstGeom prst="rect">
              <a:avLst/>
            </a:prstGeom>
            <a:noFill/>
            <a:ln>
              <a:noFill/>
            </a:ln>
          </p:spPr>
        </p:pic>
        <p:pic>
          <p:nvPicPr>
            <p:cNvPr id="168" name="Google Shape;168;p6"/>
            <p:cNvPicPr preferRelativeResize="0"/>
            <p:nvPr/>
          </p:nvPicPr>
          <p:blipFill rotWithShape="1">
            <a:blip r:embed="rId10">
              <a:alphaModFix/>
            </a:blip>
            <a:srcRect/>
            <a:stretch/>
          </p:blipFill>
          <p:spPr>
            <a:xfrm>
              <a:off x="1767840" y="2998872"/>
              <a:ext cx="867929" cy="303668"/>
            </a:xfrm>
            <a:prstGeom prst="rect">
              <a:avLst/>
            </a:prstGeom>
            <a:noFill/>
            <a:ln>
              <a:noFill/>
            </a:ln>
          </p:spPr>
        </p:pic>
        <p:pic>
          <p:nvPicPr>
            <p:cNvPr id="169" name="Google Shape;169;p6"/>
            <p:cNvPicPr preferRelativeResize="0"/>
            <p:nvPr/>
          </p:nvPicPr>
          <p:blipFill rotWithShape="1">
            <a:blip r:embed="rId11">
              <a:alphaModFix/>
            </a:blip>
            <a:srcRect/>
            <a:stretch/>
          </p:blipFill>
          <p:spPr>
            <a:xfrm>
              <a:off x="1397038" y="2644346"/>
              <a:ext cx="1221298" cy="306088"/>
            </a:xfrm>
            <a:prstGeom prst="rect">
              <a:avLst/>
            </a:prstGeom>
            <a:noFill/>
            <a:ln>
              <a:noFill/>
            </a:ln>
          </p:spPr>
        </p:pic>
      </p:grpSp>
      <p:sp>
        <p:nvSpPr>
          <p:cNvPr id="170" name="Google Shape;170;p6"/>
          <p:cNvSpPr/>
          <p:nvPr/>
        </p:nvSpPr>
        <p:spPr>
          <a:xfrm>
            <a:off x="5994940" y="3138757"/>
            <a:ext cx="1105546" cy="54997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2" name="Google Shape;162;p6"/>
          <p:cNvPicPr preferRelativeResize="0"/>
          <p:nvPr/>
        </p:nvPicPr>
        <p:blipFill rotWithShape="1">
          <a:blip r:embed="rId12">
            <a:alphaModFix/>
          </a:blip>
          <a:srcRect/>
          <a:stretch/>
        </p:blipFill>
        <p:spPr>
          <a:xfrm>
            <a:off x="5730472" y="1889606"/>
            <a:ext cx="1045284" cy="1283834"/>
          </a:xfrm>
          <a:prstGeom prst="rect">
            <a:avLst/>
          </a:prstGeom>
          <a:noFill/>
          <a:ln>
            <a:noFill/>
          </a:ln>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9023" y="2773037"/>
            <a:ext cx="1069200" cy="7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par>
                                <p:cTn id="13" presetID="10"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childTnLst>
                          </p:cTn>
                        </p:par>
                        <p:par>
                          <p:cTn id="21" fill="hold">
                            <p:stCondLst>
                              <p:cond delay="500"/>
                            </p:stCondLst>
                            <p:childTnLst>
                              <p:par>
                                <p:cTn id="22" presetID="22" presetClass="entr" presetSubtype="4" fill="hold" nodeType="afterEffect">
                                  <p:stCondLst>
                                    <p:cond delay="1250"/>
                                  </p:stCondLst>
                                  <p:childTnLst>
                                    <p:set>
                                      <p:cBhvr>
                                        <p:cTn id="23" dur="1" fill="hold">
                                          <p:stCondLst>
                                            <p:cond delay="0"/>
                                          </p:stCondLst>
                                        </p:cTn>
                                        <p:tgtEl>
                                          <p:spTgt spid="170"/>
                                        </p:tgtEl>
                                        <p:attrNameLst>
                                          <p:attrName>style.visibility</p:attrName>
                                        </p:attrNameLst>
                                      </p:cBhvr>
                                      <p:to>
                                        <p:strVal val="visible"/>
                                      </p:to>
                                    </p:set>
                                    <p:animEffect transition="in" filter="wipe(down)">
                                      <p:cBhvr>
                                        <p:cTn id="24" dur="500"/>
                                        <p:tgtEl>
                                          <p:spTgt spid="1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499"/>
                                        <p:tgtEl>
                                          <p:spTgt spid="170"/>
                                        </p:tgtEl>
                                      </p:cBhvr>
                                    </p:animEffect>
                                    <p:set>
                                      <p:cBhvr>
                                        <p:cTn id="34" dur="1" fill="hold">
                                          <p:stCondLst>
                                            <p:cond delay="499"/>
                                          </p:stCondLst>
                                        </p:cTn>
                                        <p:tgtEl>
                                          <p:spTgt spid="17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6"/>
                                        </p:tgtEl>
                                      </p:cBhvr>
                                    </p:animEffect>
                                    <p:set>
                                      <p:cBhvr>
                                        <p:cTn id="40" dur="1" fill="hold">
                                          <p:stCondLst>
                                            <p:cond delay="500"/>
                                          </p:stCondLst>
                                        </p:cTn>
                                        <p:tgtEl>
                                          <p:spTgt spid="16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1">
                                            <p:txEl>
                                              <p:pRg st="0" end="0"/>
                                            </p:txEl>
                                          </p:spTgt>
                                        </p:tgtEl>
                                        <p:attrNameLst>
                                          <p:attrName>style.visibility</p:attrName>
                                        </p:attrNameLst>
                                      </p:cBhvr>
                                      <p:to>
                                        <p:strVal val="visible"/>
                                      </p:to>
                                    </p:set>
                                    <p:animEffect transition="in" filter="fade">
                                      <p:cBhvr>
                                        <p:cTn id="45" dur="500"/>
                                        <p:tgtEl>
                                          <p:spTgt spid="151">
                                            <p:txEl>
                                              <p:pRg st="0" end="0"/>
                                            </p:txEl>
                                          </p:spTgt>
                                        </p:tgtEl>
                                      </p:cBhvr>
                                    </p:animEffect>
                                  </p:childTnLst>
                                </p:cTn>
                              </p:par>
                            </p:childTnLst>
                          </p:cTn>
                        </p:par>
                        <p:par>
                          <p:cTn id="46" fill="hold">
                            <p:stCondLst>
                              <p:cond delay="500"/>
                            </p:stCondLst>
                            <p:childTnLst>
                              <p:par>
                                <p:cTn id="47" presetID="10" presetClass="entr" presetSubtype="0" fill="hold" nodeType="afterEffect">
                                  <p:stCondLst>
                                    <p:cond delay="1000"/>
                                  </p:stCondLst>
                                  <p:childTnLst>
                                    <p:set>
                                      <p:cBhvr>
                                        <p:cTn id="48" dur="1" fill="hold">
                                          <p:stCondLst>
                                            <p:cond delay="0"/>
                                          </p:stCondLst>
                                        </p:cTn>
                                        <p:tgtEl>
                                          <p:spTgt spid="156"/>
                                        </p:tgtEl>
                                        <p:attrNameLst>
                                          <p:attrName>style.visibility</p:attrName>
                                        </p:attrNameLst>
                                      </p:cBhvr>
                                      <p:to>
                                        <p:strVal val="visible"/>
                                      </p:to>
                                    </p:set>
                                    <p:animEffect transition="in" filter="fade">
                                      <p:cBhvr>
                                        <p:cTn id="49" dur="500"/>
                                        <p:tgtEl>
                                          <p:spTgt spid="156"/>
                                        </p:tgtEl>
                                      </p:cBhvr>
                                    </p:animEffect>
                                  </p:childTnLst>
                                </p:cTn>
                              </p:par>
                              <p:par>
                                <p:cTn id="50" presetID="10" presetClass="exit" presetSubtype="0" fill="hold" nodeType="withEffect">
                                  <p:stCondLst>
                                    <p:cond delay="1000"/>
                                  </p:stCondLst>
                                  <p:childTnLst>
                                    <p:animEffect transition="out" filter="fade">
                                      <p:cBhvr>
                                        <p:cTn id="51" dur="500"/>
                                        <p:tgtEl>
                                          <p:spTgt spid="151">
                                            <p:txEl>
                                              <p:pRg st="0" end="0"/>
                                            </p:txEl>
                                          </p:spTgt>
                                        </p:tgtEl>
                                      </p:cBhvr>
                                    </p:animEffect>
                                    <p:set>
                                      <p:cBhvr>
                                        <p:cTn id="52" dur="1" fill="hold">
                                          <p:stCondLst>
                                            <p:cond delay="500"/>
                                          </p:stCondLst>
                                        </p:cTn>
                                        <p:tgtEl>
                                          <p:spTgt spid="151">
                                            <p:txEl>
                                              <p:pRg st="0" end="0"/>
                                            </p:txEl>
                                          </p:spTgt>
                                        </p:tgtEl>
                                        <p:attrNameLst>
                                          <p:attrName>style.visibility</p:attrName>
                                        </p:attrNameLst>
                                      </p:cBhvr>
                                      <p:to>
                                        <p:strVal val="hidden"/>
                                      </p:to>
                                    </p:set>
                                  </p:childTnLst>
                                </p:cTn>
                              </p:par>
                            </p:childTnLst>
                          </p:cTn>
                        </p:par>
                        <p:par>
                          <p:cTn id="53" fill="hold">
                            <p:stCondLst>
                              <p:cond delay="2001"/>
                            </p:stCondLst>
                            <p:childTnLst>
                              <p:par>
                                <p:cTn id="54" presetID="10" presetClass="entr" presetSubtype="0" fill="hold" nodeType="afterEffect">
                                  <p:stCondLst>
                                    <p:cond delay="100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500"/>
                                        <p:tgtEl>
                                          <p:spTgt spid="157"/>
                                        </p:tgtEl>
                                      </p:cBhvr>
                                    </p:animEffect>
                                  </p:childTnLst>
                                </p:cTn>
                              </p:par>
                              <p:par>
                                <p:cTn id="57" presetID="10" presetClass="exit" presetSubtype="0" fill="hold" nodeType="withEffect">
                                  <p:stCondLst>
                                    <p:cond delay="1000"/>
                                  </p:stCondLst>
                                  <p:childTnLst>
                                    <p:animEffect transition="out" filter="fade">
                                      <p:cBhvr>
                                        <p:cTn id="58" dur="500"/>
                                        <p:tgtEl>
                                          <p:spTgt spid="156"/>
                                        </p:tgtEl>
                                      </p:cBhvr>
                                    </p:animEffect>
                                    <p:set>
                                      <p:cBhvr>
                                        <p:cTn id="59" dur="1" fill="hold">
                                          <p:stCondLst>
                                            <p:cond delay="500"/>
                                          </p:stCondLst>
                                        </p:cTn>
                                        <p:tgtEl>
                                          <p:spTgt spid="156"/>
                                        </p:tgtEl>
                                        <p:attrNameLst>
                                          <p:attrName>style.visibility</p:attrName>
                                        </p:attrNameLst>
                                      </p:cBhvr>
                                      <p:to>
                                        <p:strVal val="hidden"/>
                                      </p:to>
                                    </p:set>
                                  </p:childTnLst>
                                </p:cTn>
                              </p:par>
                            </p:childTnLst>
                          </p:cTn>
                        </p:par>
                        <p:par>
                          <p:cTn id="60" fill="hold">
                            <p:stCondLst>
                              <p:cond delay="3502"/>
                            </p:stCondLst>
                            <p:childTnLst>
                              <p:par>
                                <p:cTn id="61" presetID="10" presetClass="entr" presetSubtype="0" fill="hold" nodeType="afterEffect">
                                  <p:stCondLst>
                                    <p:cond delay="500"/>
                                  </p:stCondLst>
                                  <p:childTnLst>
                                    <p:set>
                                      <p:cBhvr>
                                        <p:cTn id="62" dur="1" fill="hold">
                                          <p:stCondLst>
                                            <p:cond delay="0"/>
                                          </p:stCondLst>
                                        </p:cTn>
                                        <p:tgtEl>
                                          <p:spTgt spid="158"/>
                                        </p:tgtEl>
                                        <p:attrNameLst>
                                          <p:attrName>style.visibility</p:attrName>
                                        </p:attrNameLst>
                                      </p:cBhvr>
                                      <p:to>
                                        <p:strVal val="visible"/>
                                      </p:to>
                                    </p:set>
                                    <p:animEffect transition="in" filter="fade">
                                      <p:cBhvr>
                                        <p:cTn id="63" dur="500"/>
                                        <p:tgtEl>
                                          <p:spTgt spid="15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154"/>
                                        </p:tgtEl>
                                        <p:attrNameLst>
                                          <p:attrName>ppt_y</p:attrName>
                                        </p:attrNameLst>
                                      </p:cBhvr>
                                      <p:tavLst>
                                        <p:tav tm="0">
                                          <p:val>
                                            <p:strVal val="#ppt_y"/>
                                          </p:val>
                                        </p:tav>
                                        <p:tav tm="100000">
                                          <p:val>
                                            <p:strVal val="#ppt_y+1"/>
                                          </p:val>
                                        </p:tav>
                                      </p:tavLst>
                                    </p:anim>
                                    <p:set>
                                      <p:cBhvr>
                                        <p:cTn id="68" dur="1" fill="hold">
                                          <p:stCondLst>
                                            <p:cond delay="500"/>
                                          </p:stCondLst>
                                        </p:cTn>
                                        <p:tgtEl>
                                          <p:spTgt spid="15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155"/>
                                        </p:tgtEl>
                                        <p:attrNameLst>
                                          <p:attrName>ppt_y</p:attrName>
                                        </p:attrNameLst>
                                      </p:cBhvr>
                                      <p:tavLst>
                                        <p:tav tm="0">
                                          <p:val>
                                            <p:strVal val="#ppt_y"/>
                                          </p:val>
                                        </p:tav>
                                        <p:tav tm="100000">
                                          <p:val>
                                            <p:strVal val="#ppt_y+1"/>
                                          </p:val>
                                        </p:tav>
                                      </p:tavLst>
                                    </p:anim>
                                    <p:set>
                                      <p:cBhvr>
                                        <p:cTn id="71" dur="1" fill="hold">
                                          <p:stCondLst>
                                            <p:cond delay="500"/>
                                          </p:stCondLst>
                                        </p:cTn>
                                        <p:tgtEl>
                                          <p:spTgt spid="155"/>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51">
                                            <p:txEl>
                                              <p:pRg st="0" end="0"/>
                                            </p:txEl>
                                          </p:spTgt>
                                        </p:tgtEl>
                                        <p:attrNameLst>
                                          <p:attrName>ppt_y</p:attrName>
                                        </p:attrNameLst>
                                      </p:cBhvr>
                                      <p:tavLst>
                                        <p:tav tm="0">
                                          <p:val>
                                            <p:strVal val="#ppt_y"/>
                                          </p:val>
                                        </p:tav>
                                        <p:tav tm="100000">
                                          <p:val>
                                            <p:strVal val="#ppt_y+1"/>
                                          </p:val>
                                        </p:tav>
                                      </p:tavLst>
                                    </p:anim>
                                    <p:set>
                                      <p:cBhvr>
                                        <p:cTn id="74" dur="1" fill="hold">
                                          <p:stCondLst>
                                            <p:cond delay="500"/>
                                          </p:stCondLst>
                                        </p:cTn>
                                        <p:tgtEl>
                                          <p:spTgt spid="151">
                                            <p:txEl>
                                              <p:pRg st="0" end="0"/>
                                            </p:txEl>
                                          </p:spTgt>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56"/>
                                        </p:tgtEl>
                                        <p:attrNameLst>
                                          <p:attrName>ppt_y</p:attrName>
                                        </p:attrNameLst>
                                      </p:cBhvr>
                                      <p:tavLst>
                                        <p:tav tm="0">
                                          <p:val>
                                            <p:strVal val="#ppt_y"/>
                                          </p:val>
                                        </p:tav>
                                        <p:tav tm="100000">
                                          <p:val>
                                            <p:strVal val="#ppt_y+1"/>
                                          </p:val>
                                        </p:tav>
                                      </p:tavLst>
                                    </p:anim>
                                    <p:set>
                                      <p:cBhvr>
                                        <p:cTn id="77" dur="1" fill="hold">
                                          <p:stCondLst>
                                            <p:cond delay="500"/>
                                          </p:stCondLst>
                                        </p:cTn>
                                        <p:tgtEl>
                                          <p:spTgt spid="156"/>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157"/>
                                        </p:tgtEl>
                                        <p:attrNameLst>
                                          <p:attrName>ppt_y</p:attrName>
                                        </p:attrNameLst>
                                      </p:cBhvr>
                                      <p:tavLst>
                                        <p:tav tm="0">
                                          <p:val>
                                            <p:strVal val="#ppt_y"/>
                                          </p:val>
                                        </p:tav>
                                        <p:tav tm="100000">
                                          <p:val>
                                            <p:strVal val="#ppt_y+1"/>
                                          </p:val>
                                        </p:tav>
                                      </p:tavLst>
                                    </p:anim>
                                    <p:set>
                                      <p:cBhvr>
                                        <p:cTn id="80" dur="1" fill="hold">
                                          <p:stCondLst>
                                            <p:cond delay="500"/>
                                          </p:stCondLst>
                                        </p:cTn>
                                        <p:tgtEl>
                                          <p:spTgt spid="15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58"/>
                                        </p:tgtEl>
                                        <p:attrNameLst>
                                          <p:attrName>ppt_y</p:attrName>
                                        </p:attrNameLst>
                                      </p:cBhvr>
                                      <p:tavLst>
                                        <p:tav tm="0">
                                          <p:val>
                                            <p:strVal val="#ppt_y"/>
                                          </p:val>
                                        </p:tav>
                                        <p:tav tm="100000">
                                          <p:val>
                                            <p:strVal val="#ppt_y+1"/>
                                          </p:val>
                                        </p:tav>
                                      </p:tavLst>
                                    </p:anim>
                                    <p:set>
                                      <p:cBhvr>
                                        <p:cTn id="83" dur="1" fill="hold">
                                          <p:stCondLst>
                                            <p:cond delay="500"/>
                                          </p:stCondLst>
                                        </p:cTn>
                                        <p:tgtEl>
                                          <p:spTgt spid="15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62"/>
                                        </p:tgtEl>
                                        <p:attrNameLst>
                                          <p:attrName>style.visibility</p:attrName>
                                        </p:attrNameLst>
                                      </p:cBhvr>
                                      <p:to>
                                        <p:strVal val="visible"/>
                                      </p:to>
                                    </p:set>
                                    <p:animEffect transition="in" filter="fade">
                                      <p:cBhvr>
                                        <p:cTn id="88" dur="500"/>
                                        <p:tgtEl>
                                          <p:spTgt spid="16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1"/>
                                        </p:tgtEl>
                                        <p:attrNameLst>
                                          <p:attrName>style.visibility</p:attrName>
                                        </p:attrNameLst>
                                      </p:cBhvr>
                                      <p:to>
                                        <p:strVal val="visible"/>
                                      </p:to>
                                    </p:set>
                                  </p:childTnLst>
                                </p:cTn>
                              </p:par>
                              <p:par>
                                <p:cTn id="93" presetID="10"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animEffect transition="in" filter="fade">
                                      <p:cBhvr>
                                        <p:cTn id="95" dur="500"/>
                                        <p:tgtEl>
                                          <p:spTgt spid="163"/>
                                        </p:tgtEl>
                                      </p:cBhvr>
                                    </p:animEffect>
                                  </p:childTnLst>
                                </p:cTn>
                              </p:par>
                              <p:par>
                                <p:cTn id="96" presetID="42" presetClass="path" presetSubtype="0" accel="50000" decel="50000" fill="hold" nodeType="withEffect">
                                  <p:stCondLst>
                                    <p:cond delay="0"/>
                                  </p:stCondLst>
                                  <p:childTnLst>
                                    <p:animMotion origin="layout" path="M -2.5E-6 1.48148E-6 L 0.10912 0.27963 " pathEditMode="relative" rAng="0" ptsTypes="AA">
                                      <p:cBhvr>
                                        <p:cTn id="97" dur="1000" fill="hold"/>
                                        <p:tgtEl>
                                          <p:spTgt spid="161"/>
                                        </p:tgtEl>
                                        <p:attrNameLst>
                                          <p:attrName>ppt_x</p:attrName>
                                          <p:attrName>ppt_y</p:attrName>
                                        </p:attrNameLst>
                                      </p:cBhvr>
                                      <p:rCtr x="5456" y="13981"/>
                                    </p:animMotion>
                                  </p:childTnLst>
                                </p:cTn>
                              </p:par>
                            </p:childTnLst>
                          </p:cTn>
                        </p:par>
                        <p:par>
                          <p:cTn id="98" fill="hold">
                            <p:stCondLst>
                              <p:cond delay="1000"/>
                            </p:stCondLst>
                            <p:childTnLst>
                              <p:par>
                                <p:cTn id="99" presetID="1" presetClass="entr" presetSubtype="0" fill="hold" nodeType="afterEffect">
                                  <p:stCondLst>
                                    <p:cond delay="0"/>
                                  </p:stCondLst>
                                  <p:childTnLst>
                                    <p:set>
                                      <p:cBhvr>
                                        <p:cTn id="100" dur="1" fill="hold">
                                          <p:stCondLst>
                                            <p:cond delay="0"/>
                                          </p:stCondLst>
                                        </p:cTn>
                                        <p:tgtEl>
                                          <p:spTgt spid="160"/>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1.875E-6 3.7037E-7 L 0.00404 0.27338 " pathEditMode="relative" rAng="0" ptsTypes="AA">
                                      <p:cBhvr>
                                        <p:cTn id="102" dur="1000" fill="hold"/>
                                        <p:tgtEl>
                                          <p:spTgt spid="160"/>
                                        </p:tgtEl>
                                        <p:attrNameLst>
                                          <p:attrName>ppt_x</p:attrName>
                                          <p:attrName>ppt_y</p:attrName>
                                        </p:attrNameLst>
                                      </p:cBhvr>
                                      <p:rCtr x="195" y="13657"/>
                                    </p:animMotion>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159"/>
                                        </p:tgtEl>
                                        <p:attrNameLst>
                                          <p:attrName>style.visibility</p:attrName>
                                        </p:attrNameLst>
                                      </p:cBhvr>
                                      <p:to>
                                        <p:strVal val="visible"/>
                                      </p:to>
                                    </p:set>
                                  </p:childTnLst>
                                </p:cTn>
                              </p:par>
                              <p:par>
                                <p:cTn id="106" presetID="42" presetClass="path" presetSubtype="0" accel="50000" decel="50000" fill="hold" nodeType="withEffect">
                                  <p:stCondLst>
                                    <p:cond delay="0"/>
                                  </p:stCondLst>
                                  <p:childTnLst>
                                    <p:animMotion origin="layout" path="M -2.91667E-6 3.7037E-7 L -0.10065 0.28356 " pathEditMode="relative" rAng="0" ptsTypes="AA">
                                      <p:cBhvr>
                                        <p:cTn id="107" dur="1000" fill="hold"/>
                                        <p:tgtEl>
                                          <p:spTgt spid="159"/>
                                        </p:tgtEl>
                                        <p:attrNameLst>
                                          <p:attrName>ppt_x</p:attrName>
                                          <p:attrName>ppt_y</p:attrName>
                                        </p:attrNameLst>
                                      </p:cBhvr>
                                      <p:rCtr x="-5039" y="14167"/>
                                    </p:animMotion>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64">
                                            <p:txEl>
                                              <p:pRg st="1" end="1"/>
                                            </p:txEl>
                                          </p:spTgt>
                                        </p:tgtEl>
                                        <p:attrNameLst>
                                          <p:attrName>style.visibility</p:attrName>
                                        </p:attrNameLst>
                                      </p:cBhvr>
                                      <p:to>
                                        <p:strVal val="visible"/>
                                      </p:to>
                                    </p:set>
                                    <p:animEffect transition="in" filter="fade">
                                      <p:cBhvr>
                                        <p:cTn id="112" dur="500"/>
                                        <p:tgtEl>
                                          <p:spTgt spid="164">
                                            <p:txEl>
                                              <p:pRg st="1" end="1"/>
                                            </p:txEl>
                                          </p:spTgt>
                                        </p:tgtEl>
                                      </p:cBhvr>
                                    </p:animEffect>
                                  </p:childTnLst>
                                </p:cTn>
                              </p:par>
                            </p:childTnLst>
                          </p:cTn>
                        </p:par>
                        <p:par>
                          <p:cTn id="113" fill="hold">
                            <p:stCondLst>
                              <p:cond delay="500"/>
                            </p:stCondLst>
                            <p:childTnLst>
                              <p:par>
                                <p:cTn id="114" presetID="10" presetClass="entr" presetSubtype="0" fill="hold" nodeType="afterEffect">
                                  <p:stCondLst>
                                    <p:cond delay="1000"/>
                                  </p:stCondLst>
                                  <p:childTnLst>
                                    <p:set>
                                      <p:cBhvr>
                                        <p:cTn id="115" dur="1" fill="hold">
                                          <p:stCondLst>
                                            <p:cond delay="0"/>
                                          </p:stCondLst>
                                        </p:cTn>
                                        <p:tgtEl>
                                          <p:spTgt spid="164">
                                            <p:txEl>
                                              <p:pRg st="4" end="4"/>
                                            </p:txEl>
                                          </p:spTgt>
                                        </p:tgtEl>
                                        <p:attrNameLst>
                                          <p:attrName>style.visibility</p:attrName>
                                        </p:attrNameLst>
                                      </p:cBhvr>
                                      <p:to>
                                        <p:strVal val="visible"/>
                                      </p:to>
                                    </p:set>
                                    <p:animEffect transition="in" filter="fade">
                                      <p:cBhvr>
                                        <p:cTn id="116" dur="500"/>
                                        <p:tgtEl>
                                          <p:spTgt spid="164">
                                            <p:txEl>
                                              <p:pRg st="4" end="4"/>
                                            </p:txEl>
                                          </p:spTgt>
                                        </p:tgtEl>
                                      </p:cBhvr>
                                    </p:animEffect>
                                  </p:childTnLst>
                                </p:cTn>
                              </p:par>
                            </p:childTnLst>
                          </p:cTn>
                        </p:par>
                        <p:par>
                          <p:cTn id="117" fill="hold">
                            <p:stCondLst>
                              <p:cond delay="2000"/>
                            </p:stCondLst>
                            <p:childTnLst>
                              <p:par>
                                <p:cTn id="118" presetID="10" presetClass="entr" presetSubtype="0" fill="hold" nodeType="afterEffect">
                                  <p:stCondLst>
                                    <p:cond delay="1000"/>
                                  </p:stCondLst>
                                  <p:childTnLst>
                                    <p:set>
                                      <p:cBhvr>
                                        <p:cTn id="119" dur="1" fill="hold">
                                          <p:stCondLst>
                                            <p:cond delay="0"/>
                                          </p:stCondLst>
                                        </p:cTn>
                                        <p:tgtEl>
                                          <p:spTgt spid="164">
                                            <p:txEl>
                                              <p:pRg st="7" end="7"/>
                                            </p:txEl>
                                          </p:spTgt>
                                        </p:tgtEl>
                                        <p:attrNameLst>
                                          <p:attrName>style.visibility</p:attrName>
                                        </p:attrNameLst>
                                      </p:cBhvr>
                                      <p:to>
                                        <p:strVal val="visible"/>
                                      </p:to>
                                    </p:set>
                                    <p:animEffect transition="in" filter="fade">
                                      <p:cBhvr>
                                        <p:cTn id="120" dur="500"/>
                                        <p:tgtEl>
                                          <p:spTgt spid="164">
                                            <p:txEl>
                                              <p:pRg st="7" end="7"/>
                                            </p:txEl>
                                          </p:spTgt>
                                        </p:tgtEl>
                                      </p:cBhvr>
                                    </p:animEffect>
                                  </p:childTnLst>
                                </p:cTn>
                              </p:par>
                            </p:childTnLst>
                          </p:cTn>
                        </p:par>
                        <p:par>
                          <p:cTn id="121" fill="hold">
                            <p:stCondLst>
                              <p:cond delay="3500"/>
                            </p:stCondLst>
                            <p:childTnLst>
                              <p:par>
                                <p:cTn id="122" presetID="10" presetClass="entr" presetSubtype="0" fill="hold" nodeType="afterEffect">
                                  <p:stCondLst>
                                    <p:cond delay="0"/>
                                  </p:stCondLst>
                                  <p:childTnLst>
                                    <p:set>
                                      <p:cBhvr>
                                        <p:cTn id="123" dur="1" fill="hold">
                                          <p:stCondLst>
                                            <p:cond delay="0"/>
                                          </p:stCondLst>
                                        </p:cTn>
                                        <p:tgtEl>
                                          <p:spTgt spid="165"/>
                                        </p:tgtEl>
                                        <p:attrNameLst>
                                          <p:attrName>style.visibility</p:attrName>
                                        </p:attrNameLst>
                                      </p:cBhvr>
                                      <p:to>
                                        <p:strVal val="visible"/>
                                      </p:to>
                                    </p:set>
                                    <p:animEffect transition="in" filter="fade">
                                      <p:cBhvr>
                                        <p:cTn id="124" dur="500"/>
                                        <p:tgtEl>
                                          <p:spTgt spid="165"/>
                                        </p:tgtEl>
                                      </p:cBhvr>
                                    </p:animEffect>
                                  </p:childTnLst>
                                </p:cTn>
                              </p:par>
                            </p:childTnLst>
                          </p:cTn>
                        </p:par>
                      </p:childTnLst>
                    </p:cTn>
                  </p:par>
                  <p:par>
                    <p:cTn id="125" fill="hold">
                      <p:stCondLst>
                        <p:cond delay="indefinite"/>
                      </p:stCondLst>
                      <p:childTnLst>
                        <p:par>
                          <p:cTn id="126" fill="hold">
                            <p:stCondLst>
                              <p:cond delay="0"/>
                            </p:stCondLst>
                            <p:childTnLst>
                              <p:par>
                                <p:cTn id="127" presetID="32" presetClass="emph" presetSubtype="0" fill="hold" nodeType="clickEffect">
                                  <p:stCondLst>
                                    <p:cond delay="0"/>
                                  </p:stCondLst>
                                  <p:childTnLst>
                                    <p:animRot by="120000">
                                      <p:cBhvr>
                                        <p:cTn id="128" dur="100" fill="hold">
                                          <p:stCondLst>
                                            <p:cond delay="0"/>
                                          </p:stCondLst>
                                        </p:cTn>
                                        <p:tgtEl>
                                          <p:spTgt spid="165"/>
                                        </p:tgtEl>
                                        <p:attrNameLst>
                                          <p:attrName>r</p:attrName>
                                        </p:attrNameLst>
                                      </p:cBhvr>
                                    </p:animRot>
                                    <p:animRot by="-240000">
                                      <p:cBhvr>
                                        <p:cTn id="129" dur="200" fill="hold">
                                          <p:stCondLst>
                                            <p:cond delay="200"/>
                                          </p:stCondLst>
                                        </p:cTn>
                                        <p:tgtEl>
                                          <p:spTgt spid="165"/>
                                        </p:tgtEl>
                                        <p:attrNameLst>
                                          <p:attrName>r</p:attrName>
                                        </p:attrNameLst>
                                      </p:cBhvr>
                                    </p:animRot>
                                    <p:animRot by="240000">
                                      <p:cBhvr>
                                        <p:cTn id="130" dur="200" fill="hold">
                                          <p:stCondLst>
                                            <p:cond delay="400"/>
                                          </p:stCondLst>
                                        </p:cTn>
                                        <p:tgtEl>
                                          <p:spTgt spid="165"/>
                                        </p:tgtEl>
                                        <p:attrNameLst>
                                          <p:attrName>r</p:attrName>
                                        </p:attrNameLst>
                                      </p:cBhvr>
                                    </p:animRot>
                                    <p:animRot by="-240000">
                                      <p:cBhvr>
                                        <p:cTn id="131" dur="200" fill="hold">
                                          <p:stCondLst>
                                            <p:cond delay="600"/>
                                          </p:stCondLst>
                                        </p:cTn>
                                        <p:tgtEl>
                                          <p:spTgt spid="165"/>
                                        </p:tgtEl>
                                        <p:attrNameLst>
                                          <p:attrName>r</p:attrName>
                                        </p:attrNameLst>
                                      </p:cBhvr>
                                    </p:animRot>
                                    <p:animRot by="120000">
                                      <p:cBhvr>
                                        <p:cTn id="132" dur="200" fill="hold">
                                          <p:stCondLst>
                                            <p:cond delay="800"/>
                                          </p:stCondLst>
                                        </p:cTn>
                                        <p:tgtEl>
                                          <p:spTgt spid="1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a:stretch/>
        </p:blipFill>
        <p:spPr>
          <a:xfrm>
            <a:off x="6158356" y="3563074"/>
            <a:ext cx="1057275" cy="1390650"/>
          </a:xfrm>
          <a:prstGeom prst="rect">
            <a:avLst/>
          </a:prstGeom>
          <a:noFill/>
          <a:ln>
            <a:noFill/>
          </a:ln>
        </p:spPr>
      </p:pic>
      <p:pic>
        <p:nvPicPr>
          <p:cNvPr id="178" name="Google Shape;178;p7"/>
          <p:cNvPicPr preferRelativeResize="0"/>
          <p:nvPr/>
        </p:nvPicPr>
        <p:blipFill rotWithShape="1">
          <a:blip r:embed="rId3">
            <a:alphaModFix/>
          </a:blip>
          <a:srcRect/>
          <a:stretch/>
        </p:blipFill>
        <p:spPr>
          <a:xfrm>
            <a:off x="6174052" y="3563074"/>
            <a:ext cx="1057275" cy="1390650"/>
          </a:xfrm>
          <a:prstGeom prst="rect">
            <a:avLst/>
          </a:prstGeom>
          <a:noFill/>
          <a:ln>
            <a:noFill/>
          </a:ln>
        </p:spPr>
      </p:pic>
      <p:pic>
        <p:nvPicPr>
          <p:cNvPr id="179" name="Google Shape;179;p7"/>
          <p:cNvPicPr preferRelativeResize="0">
            <a:picLocks noGrp="1"/>
          </p:cNvPicPr>
          <p:nvPr>
            <p:ph type="body" idx="1"/>
          </p:nvPr>
        </p:nvPicPr>
        <p:blipFill rotWithShape="1">
          <a:blip r:embed="rId3">
            <a:alphaModFix/>
          </a:blip>
          <a:srcRect/>
          <a:stretch/>
        </p:blipFill>
        <p:spPr>
          <a:xfrm>
            <a:off x="6166204" y="3554400"/>
            <a:ext cx="1057275" cy="1390650"/>
          </a:xfrm>
          <a:prstGeom prst="rect">
            <a:avLst/>
          </a:prstGeom>
          <a:noFill/>
          <a:ln>
            <a:noFill/>
          </a:ln>
        </p:spPr>
      </p:pic>
      <p:sp>
        <p:nvSpPr>
          <p:cNvPr id="180" name="Google Shape;180;p7"/>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7CA00"/>
              </a:buClr>
              <a:buSzPts val="1500"/>
              <a:buFont typeface="Arial"/>
              <a:buNone/>
            </a:pPr>
            <a:endParaRPr/>
          </a:p>
        </p:txBody>
      </p:sp>
      <p:sp>
        <p:nvSpPr>
          <p:cNvPr id="181" name="Google Shape;181;p7"/>
          <p:cNvSpPr txBox="1">
            <a:spLocks noGrp="1"/>
          </p:cNvSpPr>
          <p:nvPr>
            <p:ph type="title"/>
          </p:nvPr>
        </p:nvSpPr>
        <p:spPr>
          <a:xfrm>
            <a:off x="2671200" y="811208"/>
            <a:ext cx="9153000" cy="4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smtClean="0"/>
              <a:t>L’UTILISATION ÉQUITABLE EN SALLE DE CLASSE</a:t>
            </a:r>
            <a:endParaRPr lang="fr-FR" dirty="0"/>
          </a:p>
        </p:txBody>
      </p:sp>
      <p:pic>
        <p:nvPicPr>
          <p:cNvPr id="182" name="Google Shape;182;p7"/>
          <p:cNvPicPr preferRelativeResize="0"/>
          <p:nvPr/>
        </p:nvPicPr>
        <p:blipFill rotWithShape="1">
          <a:blip r:embed="rId4">
            <a:alphaModFix/>
          </a:blip>
          <a:srcRect/>
          <a:stretch/>
        </p:blipFill>
        <p:spPr>
          <a:xfrm>
            <a:off x="4221252" y="4351956"/>
            <a:ext cx="1950948" cy="2324888"/>
          </a:xfrm>
          <a:prstGeom prst="rect">
            <a:avLst/>
          </a:prstGeom>
          <a:noFill/>
          <a:ln>
            <a:noFill/>
          </a:ln>
        </p:spPr>
      </p:pic>
      <p:pic>
        <p:nvPicPr>
          <p:cNvPr id="183" name="Google Shape;183;p7"/>
          <p:cNvPicPr preferRelativeResize="0">
            <a:picLocks noGrp="1"/>
          </p:cNvPicPr>
          <p:nvPr>
            <p:ph type="body" idx="2"/>
          </p:nvPr>
        </p:nvPicPr>
        <p:blipFill rotWithShape="1">
          <a:blip r:embed="rId5">
            <a:alphaModFix/>
          </a:blip>
          <a:srcRect/>
          <a:stretch/>
        </p:blipFill>
        <p:spPr>
          <a:xfrm>
            <a:off x="6172199" y="3543922"/>
            <a:ext cx="1045284" cy="1283834"/>
          </a:xfrm>
          <a:prstGeom prst="rect">
            <a:avLst/>
          </a:prstGeom>
          <a:noFill/>
          <a:ln>
            <a:noFill/>
          </a:ln>
        </p:spPr>
      </p:pic>
      <p:pic>
        <p:nvPicPr>
          <p:cNvPr id="184" name="Google Shape;184;p7"/>
          <p:cNvPicPr preferRelativeResize="0"/>
          <p:nvPr/>
        </p:nvPicPr>
        <p:blipFill rotWithShape="1">
          <a:blip r:embed="rId6">
            <a:alphaModFix/>
          </a:blip>
          <a:srcRect/>
          <a:stretch/>
        </p:blipFill>
        <p:spPr>
          <a:xfrm>
            <a:off x="8691858" y="1463041"/>
            <a:ext cx="2123099" cy="1684999"/>
          </a:xfrm>
          <a:prstGeom prst="rect">
            <a:avLst/>
          </a:prstGeom>
          <a:noFill/>
          <a:ln>
            <a:noFill/>
          </a:ln>
        </p:spPr>
      </p:pic>
      <p:pic>
        <p:nvPicPr>
          <p:cNvPr id="185" name="Google Shape;185;p7"/>
          <p:cNvPicPr preferRelativeResize="0"/>
          <p:nvPr/>
        </p:nvPicPr>
        <p:blipFill rotWithShape="1">
          <a:blip r:embed="rId7">
            <a:alphaModFix/>
          </a:blip>
          <a:srcRect/>
          <a:stretch/>
        </p:blipFill>
        <p:spPr>
          <a:xfrm>
            <a:off x="9007248" y="2851560"/>
            <a:ext cx="2273873" cy="2025263"/>
          </a:xfrm>
          <a:prstGeom prst="rect">
            <a:avLst/>
          </a:prstGeom>
          <a:noFill/>
          <a:ln>
            <a:noFill/>
          </a:ln>
        </p:spPr>
      </p:pic>
      <p:pic>
        <p:nvPicPr>
          <p:cNvPr id="186" name="Google Shape;186;p7"/>
          <p:cNvPicPr preferRelativeResize="0"/>
          <p:nvPr/>
        </p:nvPicPr>
        <p:blipFill rotWithShape="1">
          <a:blip r:embed="rId8">
            <a:alphaModFix/>
          </a:blip>
          <a:srcRect/>
          <a:stretch/>
        </p:blipFill>
        <p:spPr>
          <a:xfrm>
            <a:off x="8483361" y="4643167"/>
            <a:ext cx="2331595" cy="2167398"/>
          </a:xfrm>
          <a:prstGeom prst="rect">
            <a:avLst/>
          </a:prstGeom>
          <a:noFill/>
          <a:ln>
            <a:noFill/>
          </a:ln>
        </p:spPr>
      </p:pic>
      <p:pic>
        <p:nvPicPr>
          <p:cNvPr id="187" name="Google Shape;187;p7" descr="Image result for canada coat of arm"/>
          <p:cNvPicPr preferRelativeResize="0"/>
          <p:nvPr/>
        </p:nvPicPr>
        <p:blipFill rotWithShape="1">
          <a:blip r:embed="rId9">
            <a:alphaModFix/>
          </a:blip>
          <a:srcRect/>
          <a:stretch/>
        </p:blipFill>
        <p:spPr>
          <a:xfrm>
            <a:off x="8016916" y="2704168"/>
            <a:ext cx="636842" cy="806620"/>
          </a:xfrm>
          <a:prstGeom prst="rect">
            <a:avLst/>
          </a:prstGeom>
          <a:noFill/>
          <a:ln>
            <a:noFill/>
          </a:ln>
        </p:spPr>
      </p:pic>
      <p:pic>
        <p:nvPicPr>
          <p:cNvPr id="188" name="Google Shape;188;p7"/>
          <p:cNvPicPr preferRelativeResize="0"/>
          <p:nvPr/>
        </p:nvPicPr>
        <p:blipFill rotWithShape="1">
          <a:blip r:embed="rId10">
            <a:alphaModFix/>
          </a:blip>
          <a:srcRect/>
          <a:stretch/>
        </p:blipFill>
        <p:spPr>
          <a:xfrm>
            <a:off x="7904273" y="3542270"/>
            <a:ext cx="862127" cy="125102"/>
          </a:xfrm>
          <a:prstGeom prst="rect">
            <a:avLst/>
          </a:prstGeom>
          <a:noFill/>
          <a:ln>
            <a:noFill/>
          </a:ln>
        </p:spPr>
      </p:pic>
      <p:sp>
        <p:nvSpPr>
          <p:cNvPr id="189" name="Google Shape;189;p7"/>
          <p:cNvSpPr/>
          <p:nvPr/>
        </p:nvSpPr>
        <p:spPr>
          <a:xfrm>
            <a:off x="5102551" y="2542226"/>
            <a:ext cx="4054800" cy="2221500"/>
          </a:xfrm>
          <a:prstGeom prst="cloudCallout">
            <a:avLst>
              <a:gd name="adj1" fmla="val -31879"/>
              <a:gd name="adj2" fmla="val 74622"/>
            </a:avLst>
          </a:prstGeom>
          <a:noFill/>
          <a:ln w="19050" cap="flat" cmpd="sng">
            <a:solidFill>
              <a:schemeClr val="bg2">
                <a:lumMod val="10000"/>
              </a:schemeClr>
            </a:solidFill>
            <a:prstDash val="solid"/>
            <a:miter lim="800000"/>
            <a:headEnd type="none" w="sm" len="sm"/>
            <a:tailEnd type="none" w="sm" len="sm"/>
          </a:ln>
        </p:spPr>
        <p:txBody>
          <a:bodyPr spcFirstLastPara="1" wrap="square" lIns="0" tIns="45700" rIns="91425" bIns="45700" anchor="ctr" anchorCtr="0">
            <a:noAutofit/>
          </a:bodyPr>
          <a:lstStyle/>
          <a:p>
            <a:endParaRPr lang="en-CA" sz="1800" dirty="0" smtClean="0">
              <a:solidFill>
                <a:schemeClr val="bg2">
                  <a:lumMod val="10000"/>
                </a:schemeClr>
              </a:solidFill>
            </a:endParaRPr>
          </a:p>
          <a:p>
            <a:r>
              <a:rPr lang="en-CA" sz="1800" dirty="0" smtClean="0">
                <a:solidFill>
                  <a:schemeClr val="bg2">
                    <a:lumMod val="10000"/>
                  </a:schemeClr>
                </a:solidFill>
              </a:rPr>
              <a:t>Je </a:t>
            </a:r>
            <a:r>
              <a:rPr lang="en-CA" sz="1800" dirty="0">
                <a:solidFill>
                  <a:schemeClr val="bg2">
                    <a:lumMod val="10000"/>
                  </a:schemeClr>
                </a:solidFill>
              </a:rPr>
              <a:t>sais</a:t>
            </a:r>
            <a:r>
              <a:rPr lang="en-CA" sz="1800" dirty="0">
                <a:solidFill>
                  <a:schemeClr val="bg2">
                    <a:lumMod val="10000"/>
                  </a:schemeClr>
                </a:solidFill>
                <a:latin typeface="Arial"/>
                <a:ea typeface="Arial"/>
                <a:cs typeface="Arial"/>
                <a:sym typeface="Arial"/>
              </a:rPr>
              <a:t>… </a:t>
            </a:r>
            <a:r>
              <a:rPr lang="en-CA" sz="1800" dirty="0">
                <a:solidFill>
                  <a:schemeClr val="bg2">
                    <a:lumMod val="10000"/>
                  </a:schemeClr>
                </a:solidFill>
              </a:rPr>
              <a:t>Je </a:t>
            </a:r>
            <a:r>
              <a:rPr lang="en-CA" dirty="0" err="1">
                <a:solidFill>
                  <a:schemeClr val="bg2">
                    <a:lumMod val="10000"/>
                  </a:schemeClr>
                </a:solidFill>
              </a:rPr>
              <a:t>lirai</a:t>
            </a:r>
            <a:r>
              <a:rPr lang="en-CA" dirty="0">
                <a:solidFill>
                  <a:schemeClr val="bg2">
                    <a:lumMod val="10000"/>
                  </a:schemeClr>
                </a:solidFill>
              </a:rPr>
              <a:t> la </a:t>
            </a:r>
            <a:endParaRPr lang="en-CA" dirty="0" smtClean="0">
              <a:solidFill>
                <a:schemeClr val="bg2">
                  <a:lumMod val="10000"/>
                </a:schemeClr>
              </a:solidFill>
            </a:endParaRPr>
          </a:p>
          <a:p>
            <a:r>
              <a:rPr lang="fr-FR" i="1" dirty="0" smtClean="0">
                <a:solidFill>
                  <a:schemeClr val="bg2">
                    <a:lumMod val="10000"/>
                  </a:schemeClr>
                </a:solidFill>
              </a:rPr>
              <a:t>Loi sur </a:t>
            </a:r>
            <a:r>
              <a:rPr lang="fr-FR" i="1" dirty="0">
                <a:solidFill>
                  <a:schemeClr val="bg2">
                    <a:lumMod val="10000"/>
                  </a:schemeClr>
                </a:solidFill>
              </a:rPr>
              <a:t>le droit </a:t>
            </a:r>
            <a:r>
              <a:rPr lang="fr-FR" i="1" dirty="0" smtClean="0">
                <a:solidFill>
                  <a:schemeClr val="bg2">
                    <a:lumMod val="10000"/>
                  </a:schemeClr>
                </a:solidFill>
              </a:rPr>
              <a:t>d’auteur</a:t>
            </a:r>
            <a:endParaRPr lang="fr-FR" i="1" dirty="0">
              <a:solidFill>
                <a:schemeClr val="bg2">
                  <a:lumMod val="10000"/>
                </a:schemeClr>
              </a:solidFill>
            </a:endParaRPr>
          </a:p>
        </p:txBody>
      </p:sp>
      <p:sp>
        <p:nvSpPr>
          <p:cNvPr id="190" name="Google Shape;190;p7"/>
          <p:cNvSpPr/>
          <p:nvPr/>
        </p:nvSpPr>
        <p:spPr>
          <a:xfrm>
            <a:off x="7231325" y="4090922"/>
            <a:ext cx="2981831" cy="1507695"/>
          </a:xfrm>
          <a:prstGeom prst="wedgeRoundRectCallout">
            <a:avLst>
              <a:gd name="adj1" fmla="val 117478"/>
              <a:gd name="adj2" fmla="val 128317"/>
              <a:gd name="adj3" fmla="val 16667"/>
            </a:avLst>
          </a:prstGeom>
          <a:solidFill>
            <a:srgbClr val="9526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err="1">
                <a:solidFill>
                  <a:schemeClr val="lt1"/>
                </a:solidFill>
              </a:rPr>
              <a:t>Voix</a:t>
            </a:r>
            <a:r>
              <a:rPr lang="en-CA" sz="1800" dirty="0">
                <a:solidFill>
                  <a:schemeClr val="lt1"/>
                </a:solidFill>
              </a:rPr>
              <a:t> </a:t>
            </a:r>
            <a:r>
              <a:rPr lang="en-CA" sz="1800" dirty="0" err="1">
                <a:solidFill>
                  <a:schemeClr val="lt1"/>
                </a:solidFill>
              </a:rPr>
              <a:t>Omnisciente</a:t>
            </a:r>
            <a:r>
              <a:rPr lang="en-CA" sz="1800" dirty="0">
                <a:solidFill>
                  <a:schemeClr val="lt1"/>
                </a:solidFill>
                <a:latin typeface="Arial"/>
                <a:ea typeface="Arial"/>
                <a:cs typeface="Arial"/>
                <a:sym typeface="Arial"/>
              </a:rPr>
              <a:t>:</a:t>
            </a:r>
            <a:endParaRPr dirty="0"/>
          </a:p>
          <a:p>
            <a:pPr marL="0" marR="0" lvl="0" indent="0" algn="ctr" rtl="0">
              <a:spcBef>
                <a:spcPts val="0"/>
              </a:spcBef>
              <a:spcAft>
                <a:spcPts val="0"/>
              </a:spcAft>
              <a:buNone/>
            </a:pPr>
            <a:endParaRPr sz="1800" dirty="0">
              <a:solidFill>
                <a:schemeClr val="lt1"/>
              </a:solidFill>
              <a:latin typeface="Arial"/>
              <a:ea typeface="Arial"/>
              <a:cs typeface="Arial"/>
              <a:sym typeface="Arial"/>
            </a:endParaRPr>
          </a:p>
          <a:p>
            <a:pPr marL="0" marR="0" lvl="0" indent="0" algn="ctr" rtl="0">
              <a:spcBef>
                <a:spcPts val="0"/>
              </a:spcBef>
              <a:spcAft>
                <a:spcPts val="0"/>
              </a:spcAft>
              <a:buNone/>
            </a:pPr>
            <a:r>
              <a:rPr lang="en-CA" dirty="0" smtClean="0">
                <a:solidFill>
                  <a:schemeClr val="lt1"/>
                </a:solidFill>
                <a:latin typeface="Arial"/>
                <a:cs typeface="Arial"/>
                <a:sym typeface="Arial"/>
              </a:rPr>
              <a:t>« </a:t>
            </a:r>
            <a:r>
              <a:rPr lang="en-CA" sz="1800" dirty="0" err="1" smtClean="0">
                <a:solidFill>
                  <a:schemeClr val="lt1"/>
                </a:solidFill>
              </a:rPr>
              <a:t>Épargne-toi</a:t>
            </a:r>
            <a:r>
              <a:rPr lang="en-CA" sz="1800" dirty="0" smtClean="0">
                <a:solidFill>
                  <a:schemeClr val="lt1"/>
                </a:solidFill>
              </a:rPr>
              <a:t> </a:t>
            </a:r>
            <a:r>
              <a:rPr lang="en-CA" sz="1800" dirty="0" err="1">
                <a:solidFill>
                  <a:schemeClr val="lt1"/>
                </a:solidFill>
              </a:rPr>
              <a:t>ce</a:t>
            </a:r>
            <a:r>
              <a:rPr lang="en-CA" sz="1800" dirty="0">
                <a:solidFill>
                  <a:schemeClr val="lt1"/>
                </a:solidFill>
              </a:rPr>
              <a:t> </a:t>
            </a:r>
            <a:r>
              <a:rPr lang="en-CA" sz="1800" dirty="0" err="1">
                <a:solidFill>
                  <a:schemeClr val="lt1"/>
                </a:solidFill>
              </a:rPr>
              <a:t>soucis</a:t>
            </a:r>
            <a:r>
              <a:rPr lang="en-CA" sz="1800" dirty="0">
                <a:solidFill>
                  <a:schemeClr val="lt1"/>
                </a:solidFill>
              </a:rPr>
              <a:t> et recommence </a:t>
            </a:r>
            <a:r>
              <a:rPr lang="en-CA" sz="1800" dirty="0" err="1">
                <a:solidFill>
                  <a:schemeClr val="lt1"/>
                </a:solidFill>
              </a:rPr>
              <a:t>ailleurs</a:t>
            </a:r>
            <a:r>
              <a:rPr lang="en-CA" sz="1800" dirty="0" smtClean="0">
                <a:solidFill>
                  <a:schemeClr val="lt1"/>
                </a:solidFill>
              </a:rPr>
              <a:t>!</a:t>
            </a:r>
            <a:r>
              <a:rPr lang="en-CA" dirty="0">
                <a:solidFill>
                  <a:schemeClr val="lt1"/>
                </a:solidFill>
                <a:latin typeface="Arial"/>
                <a:cs typeface="Arial"/>
                <a:sym typeface="Arial"/>
              </a:rPr>
              <a:t> </a:t>
            </a:r>
            <a:r>
              <a:rPr lang="en-CA" dirty="0" smtClean="0">
                <a:solidFill>
                  <a:schemeClr val="lt1"/>
                </a:solidFill>
                <a:latin typeface="Arial"/>
                <a:cs typeface="Arial"/>
                <a:sym typeface="Arial"/>
              </a:rPr>
              <a:t>»</a:t>
            </a:r>
            <a:endParaRPr sz="1800" dirty="0">
              <a:solidFill>
                <a:schemeClr val="lt1"/>
              </a:solidFill>
              <a:latin typeface="Arial"/>
              <a:ea typeface="Arial"/>
              <a:cs typeface="Arial"/>
              <a:sym typeface="Arial"/>
            </a:endParaRPr>
          </a:p>
        </p:txBody>
      </p:sp>
      <p:sp>
        <p:nvSpPr>
          <p:cNvPr id="191" name="Google Shape;191;p7"/>
          <p:cNvSpPr/>
          <p:nvPr/>
        </p:nvSpPr>
        <p:spPr>
          <a:xfrm>
            <a:off x="6359810" y="5744682"/>
            <a:ext cx="2013626" cy="717157"/>
          </a:xfrm>
          <a:prstGeom prst="wedgeRoundRectCallout">
            <a:avLst>
              <a:gd name="adj1" fmla="val -83393"/>
              <a:gd name="adj2" fmla="val -75855"/>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a:solidFill>
                  <a:schemeClr val="lt1"/>
                </a:solidFill>
              </a:rPr>
              <a:t>Merci…</a:t>
            </a:r>
            <a:r>
              <a:rPr lang="en-CA" sz="1800">
                <a:solidFill>
                  <a:schemeClr val="lt1"/>
                </a:solidFill>
                <a:latin typeface="Arial"/>
                <a:ea typeface="Arial"/>
                <a:cs typeface="Arial"/>
                <a:sym typeface="Arial"/>
              </a:rPr>
              <a:t>?</a:t>
            </a: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7786" y="2095739"/>
            <a:ext cx="2665377" cy="410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par>
                                <p:cTn id="13" presetID="10" presetClass="entr" presetSubtype="0" fill="hold" nodeType="with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par>
                                <p:cTn id="16" presetID="10" presetClass="entr" presetSubtype="0"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5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p:cTn id="23" dur="500"/>
                                        <p:tgtEl>
                                          <p:spTgt spid="190"/>
                                        </p:tgtEl>
                                      </p:cBhvr>
                                    </p:animEffect>
                                  </p:childTnLst>
                                </p:cTn>
                              </p:par>
                            </p:childTnLst>
                          </p:cTn>
                        </p:par>
                        <p:par>
                          <p:cTn id="24" fill="hold">
                            <p:stCondLst>
                              <p:cond delay="500"/>
                            </p:stCondLst>
                            <p:childTnLst>
                              <p:par>
                                <p:cTn id="25" presetID="10" presetClass="entr" presetSubtype="0" fill="hold" nodeType="afterEffect">
                                  <p:stCondLst>
                                    <p:cond delay="100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xit" presetSubtype="0" fill="hold" nodeType="withEffect">
                                  <p:stCondLst>
                                    <p:cond delay="0"/>
                                  </p:stCondLst>
                                  <p:childTnLst>
                                    <p:animEffect transition="out" filter="fade">
                                      <p:cBhvr>
                                        <p:cTn id="34" dur="500"/>
                                        <p:tgtEl>
                                          <p:spTgt spid="187"/>
                                        </p:tgtEl>
                                      </p:cBhvr>
                                    </p:animEffect>
                                    <p:set>
                                      <p:cBhvr>
                                        <p:cTn id="35" dur="1" fill="hold">
                                          <p:stCondLst>
                                            <p:cond delay="500"/>
                                          </p:stCondLst>
                                        </p:cTn>
                                        <p:tgtEl>
                                          <p:spTgt spid="18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8"/>
                                        </p:tgtEl>
                                      </p:cBhvr>
                                    </p:animEffect>
                                    <p:set>
                                      <p:cBhvr>
                                        <p:cTn id="38" dur="1" fill="hold">
                                          <p:stCondLst>
                                            <p:cond delay="500"/>
                                          </p:stCondLst>
                                        </p:cTn>
                                        <p:tgtEl>
                                          <p:spTgt spid="18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89"/>
                                        </p:tgtEl>
                                      </p:cBhvr>
                                    </p:animEffect>
                                    <p:set>
                                      <p:cBhvr>
                                        <p:cTn id="41" dur="1" fill="hold">
                                          <p:stCondLst>
                                            <p:cond delay="500"/>
                                          </p:stCondLst>
                                        </p:cTn>
                                        <p:tgtEl>
                                          <p:spTgt spid="18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0"/>
                                        </p:tgtEl>
                                      </p:cBhvr>
                                    </p:animEffect>
                                    <p:set>
                                      <p:cBhvr>
                                        <p:cTn id="44" dur="1" fill="hold">
                                          <p:stCondLst>
                                            <p:cond delay="500"/>
                                          </p:stCondLst>
                                        </p:cTn>
                                        <p:tgtEl>
                                          <p:spTgt spid="19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91"/>
                                        </p:tgtEl>
                                      </p:cBhvr>
                                    </p:animEffect>
                                    <p:set>
                                      <p:cBhvr>
                                        <p:cTn id="47" dur="1" fill="hold">
                                          <p:stCondLst>
                                            <p:cond delay="500"/>
                                          </p:stCondLst>
                                        </p:cTn>
                                        <p:tgtEl>
                                          <p:spTgt spid="19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184"/>
                                        </p:tgtEl>
                                        <p:attrNameLst>
                                          <p:attrName>style.visibility</p:attrName>
                                        </p:attrNameLst>
                                      </p:cBhvr>
                                      <p:to>
                                        <p:strVal val="visible"/>
                                      </p:to>
                                    </p:set>
                                    <p:animEffect transition="in" filter="fade">
                                      <p:cBhvr>
                                        <p:cTn id="59" dur="500"/>
                                        <p:tgtEl>
                                          <p:spTgt spid="184"/>
                                        </p:tgtEl>
                                      </p:cBhvr>
                                    </p:animEffect>
                                  </p:childTnLst>
                                </p:cTn>
                              </p:par>
                              <p:par>
                                <p:cTn id="60" presetID="56" presetClass="path" presetSubtype="0" accel="50000" decel="50000" fill="hold" nodeType="withEffect">
                                  <p:stCondLst>
                                    <p:cond delay="0"/>
                                  </p:stCondLst>
                                  <p:childTnLst>
                                    <p:animMotion origin="layout" path="M 1.45833E-6 4.07407E-6 L 0.09609 -0.22547 " pathEditMode="relative" rAng="0" ptsTypes="AA">
                                      <p:cBhvr>
                                        <p:cTn id="61" dur="2000" fill="hold"/>
                                        <p:tgtEl>
                                          <p:spTgt spid="179"/>
                                        </p:tgtEl>
                                        <p:attrNameLst>
                                          <p:attrName>ppt_x</p:attrName>
                                          <p:attrName>ppt_y</p:attrName>
                                        </p:attrNameLst>
                                      </p:cBhvr>
                                      <p:rCtr x="4805" y="-11273"/>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8"/>
                                        </p:tgtEl>
                                        <p:attrNameLst>
                                          <p:attrName>style.visibility</p:attrName>
                                        </p:attrNameLst>
                                      </p:cBhvr>
                                      <p:to>
                                        <p:strVal val="visible"/>
                                      </p:to>
                                    </p:set>
                                  </p:childTnLst>
                                </p:cTn>
                              </p:par>
                              <p:par>
                                <p:cTn id="66" presetID="10" presetClass="entr" presetSubtype="0" fill="hold"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fade">
                                      <p:cBhvr>
                                        <p:cTn id="68" dur="500"/>
                                        <p:tgtEl>
                                          <p:spTgt spid="185"/>
                                        </p:tgtEl>
                                      </p:cBhvr>
                                    </p:animEffect>
                                  </p:childTnLst>
                                </p:cTn>
                              </p:par>
                              <p:par>
                                <p:cTn id="69" presetID="42" presetClass="path" presetSubtype="0" accel="50000" decel="50000" fill="hold" nodeType="withEffect">
                                  <p:stCondLst>
                                    <p:cond delay="0"/>
                                  </p:stCondLst>
                                  <p:childTnLst>
                                    <p:animMotion origin="layout" path="M 4.16667E-7 -3.33333E-6 L 0.2776 -0.0243 " pathEditMode="relative" rAng="0" ptsTypes="AA">
                                      <p:cBhvr>
                                        <p:cTn id="70" dur="2000" fill="hold"/>
                                        <p:tgtEl>
                                          <p:spTgt spid="178"/>
                                        </p:tgtEl>
                                        <p:attrNameLst>
                                          <p:attrName>ppt_x</p:attrName>
                                          <p:attrName>ppt_y</p:attrName>
                                        </p:attrNameLst>
                                      </p:cBhvr>
                                      <p:rCtr x="13880" y="-1227"/>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186"/>
                                        </p:tgtEl>
                                        <p:attrNameLst>
                                          <p:attrName>style.visibility</p:attrName>
                                        </p:attrNameLst>
                                      </p:cBhvr>
                                      <p:to>
                                        <p:strVal val="visible"/>
                                      </p:to>
                                    </p:set>
                                    <p:animEffect transition="in" filter="fade">
                                      <p:cBhvr>
                                        <p:cTn id="77" dur="500"/>
                                        <p:tgtEl>
                                          <p:spTgt spid="186"/>
                                        </p:tgtEl>
                                      </p:cBhvr>
                                    </p:animEffect>
                                  </p:childTnLst>
                                </p:cTn>
                              </p:par>
                              <p:par>
                                <p:cTn id="78" presetID="42" presetClass="path" presetSubtype="0" accel="50000" decel="50000" fill="hold" nodeType="withEffect">
                                  <p:stCondLst>
                                    <p:cond delay="0"/>
                                  </p:stCondLst>
                                  <p:childTnLst>
                                    <p:animMotion origin="layout" path="M 2.5E-6 -3.33333E-6 L 0.24844 0.24931 " pathEditMode="relative" rAng="0" ptsTypes="AA">
                                      <p:cBhvr>
                                        <p:cTn id="79" dur="2000" fill="hold"/>
                                        <p:tgtEl>
                                          <p:spTgt spid="177"/>
                                        </p:tgtEl>
                                        <p:attrNameLst>
                                          <p:attrName>ppt_x</p:attrName>
                                          <p:attrName>ppt_y</p:attrName>
                                        </p:attrNameLst>
                                      </p:cBhvr>
                                      <p:rCtr x="12422" y="1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a:picLocks noGrp="1"/>
          </p:cNvPicPr>
          <p:nvPr>
            <p:ph type="body" idx="3"/>
          </p:nvPr>
        </p:nvPicPr>
        <p:blipFill rotWithShape="1">
          <a:blip r:embed="rId3">
            <a:alphaModFix/>
          </a:blip>
          <a:srcRect/>
          <a:stretch/>
        </p:blipFill>
        <p:spPr>
          <a:xfrm>
            <a:off x="8936319" y="3942647"/>
            <a:ext cx="2809367" cy="2776226"/>
          </a:xfrm>
          <a:prstGeom prst="rect">
            <a:avLst/>
          </a:prstGeom>
          <a:noFill/>
          <a:ln>
            <a:noFill/>
          </a:ln>
        </p:spPr>
      </p:pic>
      <p:sp>
        <p:nvSpPr>
          <p:cNvPr id="199" name="Google Shape;199;p8"/>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fr-FR" dirty="0" smtClean="0"/>
              <a:t>ASSURANCE FACE AU </a:t>
            </a:r>
            <a:br>
              <a:rPr lang="fr-FR" dirty="0" smtClean="0"/>
            </a:br>
            <a:r>
              <a:rPr lang="fr-FR" dirty="0" smtClean="0"/>
              <a:t>DROIT D’AUTEUR </a:t>
            </a:r>
            <a:endParaRPr lang="fr-FR" dirty="0"/>
          </a:p>
        </p:txBody>
      </p:sp>
      <p:pic>
        <p:nvPicPr>
          <p:cNvPr id="200" name="Google Shape;200;p8"/>
          <p:cNvPicPr preferRelativeResize="0"/>
          <p:nvPr/>
        </p:nvPicPr>
        <p:blipFill rotWithShape="1">
          <a:blip r:embed="rId4">
            <a:alphaModFix/>
          </a:blip>
          <a:srcRect/>
          <a:stretch/>
        </p:blipFill>
        <p:spPr>
          <a:xfrm>
            <a:off x="582317" y="4001294"/>
            <a:ext cx="1950948" cy="2324888"/>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3200399" y="3343144"/>
            <a:ext cx="1578667" cy="1820593"/>
          </a:xfrm>
          <a:prstGeom prst="rect">
            <a:avLst/>
          </a:prstGeom>
          <a:noFill/>
          <a:ln>
            <a:noFill/>
          </a:ln>
        </p:spPr>
      </p:pic>
      <p:pic>
        <p:nvPicPr>
          <p:cNvPr id="202" name="Google Shape;202;p8"/>
          <p:cNvPicPr preferRelativeResize="0"/>
          <p:nvPr/>
        </p:nvPicPr>
        <p:blipFill rotWithShape="1">
          <a:blip r:embed="rId6">
            <a:alphaModFix/>
          </a:blip>
          <a:srcRect l="7961" t="11119"/>
          <a:stretch/>
        </p:blipFill>
        <p:spPr>
          <a:xfrm>
            <a:off x="1995975" y="2767400"/>
            <a:ext cx="4496475" cy="3867500"/>
          </a:xfrm>
          <a:prstGeom prst="rect">
            <a:avLst/>
          </a:prstGeom>
          <a:noFill/>
          <a:ln>
            <a:noFill/>
          </a:ln>
        </p:spPr>
      </p:pic>
      <p:sp>
        <p:nvSpPr>
          <p:cNvPr id="203" name="Google Shape;203;p8"/>
          <p:cNvSpPr/>
          <p:nvPr/>
        </p:nvSpPr>
        <p:spPr>
          <a:xfrm>
            <a:off x="114883" y="2510323"/>
            <a:ext cx="2100360" cy="1296869"/>
          </a:xfrm>
          <a:prstGeom prst="wedgeEllipseCallout">
            <a:avLst>
              <a:gd name="adj1" fmla="val 2490"/>
              <a:gd name="adj2" fmla="val 69215"/>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000">
                <a:solidFill>
                  <a:schemeClr val="bg2">
                    <a:lumMod val="10000"/>
                  </a:schemeClr>
                </a:solidFill>
              </a:rPr>
              <a:t>C’est super</a:t>
            </a:r>
            <a:r>
              <a:rPr lang="en-CA" sz="2000">
                <a:solidFill>
                  <a:schemeClr val="bg2">
                    <a:lumMod val="10000"/>
                  </a:schemeClr>
                </a:solidFill>
                <a:latin typeface="Arial"/>
                <a:ea typeface="Arial"/>
                <a:cs typeface="Arial"/>
                <a:sym typeface="Arial"/>
              </a:rPr>
              <a:t>!</a:t>
            </a:r>
            <a:endParaRPr>
              <a:solidFill>
                <a:schemeClr val="bg2">
                  <a:lumMod val="10000"/>
                </a:schemeClr>
              </a:solidFill>
            </a:endParaRPr>
          </a:p>
        </p:txBody>
      </p:sp>
      <p:pic>
        <p:nvPicPr>
          <p:cNvPr id="204" name="Google Shape;204;p8"/>
          <p:cNvPicPr preferRelativeResize="0"/>
          <p:nvPr/>
        </p:nvPicPr>
        <p:blipFill rotWithShape="1">
          <a:blip r:embed="rId6">
            <a:alphaModFix/>
          </a:blip>
          <a:srcRect/>
          <a:stretch/>
        </p:blipFill>
        <p:spPr>
          <a:xfrm>
            <a:off x="5764222" y="1060059"/>
            <a:ext cx="4496480" cy="4004865"/>
          </a:xfrm>
          <a:prstGeom prst="rect">
            <a:avLst/>
          </a:prstGeom>
          <a:noFill/>
          <a:ln>
            <a:noFill/>
          </a:ln>
        </p:spPr>
      </p:pic>
      <p:grpSp>
        <p:nvGrpSpPr>
          <p:cNvPr id="205" name="Google Shape;205;p8"/>
          <p:cNvGrpSpPr/>
          <p:nvPr/>
        </p:nvGrpSpPr>
        <p:grpSpPr>
          <a:xfrm>
            <a:off x="6985032" y="1965205"/>
            <a:ext cx="2094012" cy="1705252"/>
            <a:chOff x="5007429" y="2252542"/>
            <a:chExt cx="2094012" cy="1705252"/>
          </a:xfrm>
        </p:grpSpPr>
        <p:sp>
          <p:nvSpPr>
            <p:cNvPr id="206" name="Google Shape;206;p8"/>
            <p:cNvSpPr txBox="1"/>
            <p:nvPr/>
          </p:nvSpPr>
          <p:spPr>
            <a:xfrm>
              <a:off x="5007429" y="2252542"/>
              <a:ext cx="2046600" cy="1477287"/>
            </a:xfrm>
            <a:prstGeom prst="rect">
              <a:avLst/>
            </a:prstGeom>
            <a:noFill/>
            <a:ln>
              <a:noFill/>
            </a:ln>
          </p:spPr>
          <p:txBody>
            <a:bodyPr spcFirstLastPara="1" wrap="square" lIns="91425" tIns="45700" rIns="91425" bIns="45700" anchor="t" anchorCtr="0">
              <a:spAutoFit/>
            </a:bodyPr>
            <a:lstStyle/>
            <a:p>
              <a:pPr lvl="0"/>
              <a:r>
                <a:rPr lang="fr-FR" dirty="0">
                  <a:solidFill>
                    <a:schemeClr val="bg2">
                      <a:lumMod val="10000"/>
                    </a:schemeClr>
                  </a:solidFill>
                  <a:ea typeface="Arial"/>
                  <a:cs typeface="Arial"/>
                  <a:sym typeface="Arial"/>
                </a:rPr>
                <a:t>…………………………………………….....u</a:t>
              </a:r>
              <a:r>
                <a:rPr lang="fr-FR" dirty="0">
                  <a:solidFill>
                    <a:schemeClr val="bg2">
                      <a:lumMod val="10000"/>
                    </a:schemeClr>
                  </a:solidFill>
                </a:rPr>
                <a:t>tiliser en classe</a:t>
              </a:r>
              <a:r>
                <a:rPr lang="fr-FR" dirty="0">
                  <a:solidFill>
                    <a:schemeClr val="bg2">
                      <a:lumMod val="10000"/>
                    </a:schemeClr>
                  </a:solidFill>
                  <a:ea typeface="Arial"/>
                  <a:cs typeface="Arial"/>
                  <a:sym typeface="Arial"/>
                </a:rPr>
                <a:t>….</a:t>
              </a:r>
              <a:r>
                <a:rPr lang="fr-FR" i="1" dirty="0">
                  <a:solidFill>
                    <a:schemeClr val="bg2">
                      <a:lumMod val="10000"/>
                    </a:schemeClr>
                  </a:solidFill>
                </a:rPr>
                <a:t>Loi sur le droit d’auteur!</a:t>
              </a:r>
              <a:endParaRPr lang="fr-FR" dirty="0">
                <a:solidFill>
                  <a:schemeClr val="bg2">
                    <a:lumMod val="10000"/>
                  </a:schemeClr>
                </a:solidFill>
              </a:endParaRPr>
            </a:p>
          </p:txBody>
        </p:sp>
        <p:sp>
          <p:nvSpPr>
            <p:cNvPr id="207" name="Google Shape;207;p8"/>
            <p:cNvSpPr txBox="1"/>
            <p:nvPr/>
          </p:nvSpPr>
          <p:spPr>
            <a:xfrm>
              <a:off x="6709555" y="3496129"/>
              <a:ext cx="391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rgbClr val="FF0000"/>
                  </a:solidFill>
                  <a:latin typeface="Arial"/>
                  <a:ea typeface="Arial"/>
                  <a:cs typeface="Arial"/>
                  <a:sym typeface="Arial"/>
                </a:rPr>
                <a:t>©</a:t>
              </a:r>
              <a:endParaRPr sz="1800" b="1">
                <a:solidFill>
                  <a:srgbClr val="FF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500"/>
                                        <p:tgtEl>
                                          <p:spTgt spid="201"/>
                                        </p:tgtEl>
                                      </p:cBhvr>
                                    </p:animEffect>
                                  </p:childTnLst>
                                </p:cTn>
                              </p:par>
                              <p:par>
                                <p:cTn id="13" presetID="10" presetClass="entr" presetSubtype="0" fill="hold" nodeType="with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3"/>
                                        </p:tgtEl>
                                        <p:attrNameLst>
                                          <p:attrName>style.visibility</p:attrName>
                                        </p:attrNameLst>
                                      </p:cBhvr>
                                      <p:to>
                                        <p:strVal val="visible"/>
                                      </p:to>
                                    </p:set>
                                    <p:animEffect transition="in" filter="fade">
                                      <p:cBhvr>
                                        <p:cTn id="20" dur="500"/>
                                        <p:tgtEl>
                                          <p:spTgt spid="2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500"/>
                                        <p:tgtEl>
                                          <p:spTgt spid="2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5"/>
                                        </p:tgtEl>
                                        <p:attrNameLst>
                                          <p:attrName>style.visibility</p:attrName>
                                        </p:attrNameLst>
                                      </p:cBhvr>
                                      <p:to>
                                        <p:strVal val="visible"/>
                                      </p:to>
                                    </p:set>
                                    <p:animEffect transition="in" filter="wipe(up)">
                                      <p:cBhvr>
                                        <p:cTn id="30" dur="500"/>
                                        <p:tgtEl>
                                          <p:spTgt spid="2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9"/>
          <p:cNvPicPr preferRelativeResize="0"/>
          <p:nvPr/>
        </p:nvPicPr>
        <p:blipFill rotWithShape="1">
          <a:blip r:embed="rId3">
            <a:alphaModFix/>
          </a:blip>
          <a:srcRect l="1679" t="1542" r="2534" b="37174"/>
          <a:stretch/>
        </p:blipFill>
        <p:spPr>
          <a:xfrm>
            <a:off x="3553359" y="2654300"/>
            <a:ext cx="2520000" cy="1980000"/>
          </a:xfrm>
          <a:prstGeom prst="rect">
            <a:avLst/>
          </a:prstGeom>
          <a:noFill/>
          <a:ln>
            <a:noFill/>
          </a:ln>
        </p:spPr>
      </p:pic>
      <p:pic>
        <p:nvPicPr>
          <p:cNvPr id="216" name="Google Shape;216;p9"/>
          <p:cNvPicPr preferRelativeResize="0"/>
          <p:nvPr/>
        </p:nvPicPr>
        <p:blipFill rotWithShape="1">
          <a:blip r:embed="rId4">
            <a:alphaModFix/>
          </a:blip>
          <a:srcRect l="-9040" t="4410" r="9039" b="-4409"/>
          <a:stretch/>
        </p:blipFill>
        <p:spPr>
          <a:xfrm>
            <a:off x="1918044" y="1810753"/>
            <a:ext cx="4968000" cy="4356000"/>
          </a:xfrm>
          <a:prstGeom prst="rect">
            <a:avLst/>
          </a:prstGeom>
          <a:noFill/>
          <a:ln>
            <a:noFill/>
          </a:ln>
        </p:spPr>
      </p:pic>
      <p:sp>
        <p:nvSpPr>
          <p:cNvPr id="214" name="Google Shape;214;p9"/>
          <p:cNvSpPr txBox="1">
            <a:spLocks noGrp="1"/>
          </p:cNvSpPr>
          <p:nvPr>
            <p:ph type="title"/>
          </p:nvPr>
        </p:nvSpPr>
        <p:spPr>
          <a:xfrm>
            <a:off x="2641007" y="570870"/>
            <a:ext cx="8682600" cy="938700"/>
          </a:xfrm>
          <a:prstGeom prst="rect">
            <a:avLst/>
          </a:prstGeom>
          <a:noFill/>
          <a:ln>
            <a:noFill/>
          </a:ln>
        </p:spPr>
        <p:txBody>
          <a:bodyPr spcFirstLastPara="1" wrap="square" lIns="91425" tIns="45700" rIns="91425" bIns="45700" anchor="ctr" anchorCtr="0">
            <a:noAutofit/>
          </a:bodyPr>
          <a:lstStyle/>
          <a:p>
            <a:pPr marL="50800" lvl="0" indent="0" algn="ctr" rtl="0">
              <a:spcBef>
                <a:spcPts val="0"/>
              </a:spcBef>
              <a:spcAft>
                <a:spcPts val="0"/>
              </a:spcAft>
              <a:buClr>
                <a:schemeClr val="dk1"/>
              </a:buClr>
              <a:buSzPts val="1100"/>
              <a:buFont typeface="Arial"/>
              <a:buNone/>
            </a:pPr>
            <a:r>
              <a:rPr lang="fr-FR" dirty="0" smtClean="0"/>
              <a:t>LA LISTE DE CONFORMITÉ AU DROIT D’AUTEUR</a:t>
            </a:r>
            <a:endParaRPr lang="fr-FR" dirty="0"/>
          </a:p>
        </p:txBody>
      </p:sp>
      <p:pic>
        <p:nvPicPr>
          <p:cNvPr id="215" name="Google Shape;215;p9"/>
          <p:cNvPicPr preferRelativeResize="0"/>
          <p:nvPr/>
        </p:nvPicPr>
        <p:blipFill rotWithShape="1">
          <a:blip r:embed="rId5">
            <a:alphaModFix/>
          </a:blip>
          <a:srcRect/>
          <a:stretch/>
        </p:blipFill>
        <p:spPr>
          <a:xfrm>
            <a:off x="1570580" y="3775013"/>
            <a:ext cx="1950948" cy="2324888"/>
          </a:xfrm>
          <a:prstGeom prst="rect">
            <a:avLst/>
          </a:prstGeom>
          <a:noFill/>
          <a:ln>
            <a:noFill/>
          </a:ln>
        </p:spPr>
      </p:pic>
      <p:grpSp>
        <p:nvGrpSpPr>
          <p:cNvPr id="218" name="Google Shape;218;p9"/>
          <p:cNvGrpSpPr/>
          <p:nvPr/>
        </p:nvGrpSpPr>
        <p:grpSpPr>
          <a:xfrm>
            <a:off x="366472" y="1347396"/>
            <a:ext cx="2028575" cy="1907251"/>
            <a:chOff x="366472" y="1347396"/>
            <a:chExt cx="2028575" cy="1907251"/>
          </a:xfrm>
        </p:grpSpPr>
        <p:pic>
          <p:nvPicPr>
            <p:cNvPr id="219" name="Google Shape;219;p9"/>
            <p:cNvPicPr preferRelativeResize="0"/>
            <p:nvPr/>
          </p:nvPicPr>
          <p:blipFill rotWithShape="1">
            <a:blip r:embed="rId6">
              <a:alphaModFix/>
            </a:blip>
            <a:srcRect/>
            <a:stretch/>
          </p:blipFill>
          <p:spPr>
            <a:xfrm rot="-533266">
              <a:off x="483132" y="1476175"/>
              <a:ext cx="1795254" cy="1649693"/>
            </a:xfrm>
            <a:prstGeom prst="rect">
              <a:avLst/>
            </a:prstGeom>
            <a:noFill/>
            <a:ln>
              <a:noFill/>
            </a:ln>
          </p:spPr>
        </p:pic>
        <p:sp>
          <p:nvSpPr>
            <p:cNvPr id="220" name="Google Shape;220;p9"/>
            <p:cNvSpPr/>
            <p:nvPr/>
          </p:nvSpPr>
          <p:spPr>
            <a:xfrm>
              <a:off x="870857" y="2693535"/>
              <a:ext cx="244928" cy="244928"/>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21" name="Google Shape;221;p9"/>
          <p:cNvPicPr preferRelativeResize="0">
            <a:picLocks noGrp="1"/>
          </p:cNvPicPr>
          <p:nvPr>
            <p:ph type="body" idx="1"/>
          </p:nvPr>
        </p:nvPicPr>
        <p:blipFill rotWithShape="1">
          <a:blip r:embed="rId7">
            <a:alphaModFix/>
          </a:blip>
          <a:srcRect/>
          <a:stretch/>
        </p:blipFill>
        <p:spPr>
          <a:xfrm>
            <a:off x="8016170" y="3346946"/>
            <a:ext cx="2064929" cy="1948508"/>
          </a:xfrm>
          <a:prstGeom prst="rect">
            <a:avLst/>
          </a:prstGeom>
          <a:noFill/>
          <a:ln>
            <a:noFill/>
          </a:ln>
        </p:spPr>
      </p:pic>
      <p:sp>
        <p:nvSpPr>
          <p:cNvPr id="225" name="Google Shape;225;p9"/>
          <p:cNvSpPr/>
          <p:nvPr/>
        </p:nvSpPr>
        <p:spPr>
          <a:xfrm>
            <a:off x="8833757" y="1673905"/>
            <a:ext cx="2819399" cy="1580742"/>
          </a:xfrm>
          <a:prstGeom prst="wedgeEllipseCallout">
            <a:avLst>
              <a:gd name="adj1" fmla="val -20833"/>
              <a:gd name="adj2" fmla="val 62500"/>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dirty="0">
                <a:solidFill>
                  <a:schemeClr val="bg2">
                    <a:lumMod val="10000"/>
                  </a:schemeClr>
                </a:solidFill>
                <a:latin typeface="Arial"/>
                <a:ea typeface="Arial"/>
                <a:cs typeface="Arial"/>
                <a:sym typeface="Arial"/>
              </a:rPr>
              <a:t>… </a:t>
            </a:r>
            <a:r>
              <a:rPr lang="en-CA" sz="1800" dirty="0">
                <a:solidFill>
                  <a:schemeClr val="bg2">
                    <a:lumMod val="10000"/>
                  </a:schemeClr>
                </a:solidFill>
              </a:rPr>
              <a:t>directives</a:t>
            </a:r>
            <a:r>
              <a:rPr lang="en-CA" sz="1800" dirty="0">
                <a:solidFill>
                  <a:schemeClr val="bg2">
                    <a:lumMod val="10000"/>
                  </a:schemeClr>
                </a:solidFill>
                <a:latin typeface="Arial"/>
                <a:ea typeface="Arial"/>
                <a:cs typeface="Arial"/>
                <a:sym typeface="Arial"/>
              </a:rPr>
              <a:t>.</a:t>
            </a:r>
            <a:endParaRPr dirty="0">
              <a:solidFill>
                <a:schemeClr val="bg2">
                  <a:lumMod val="10000"/>
                </a:schemeClr>
              </a:solidFil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pic>
        <p:nvPicPr>
          <p:cNvPr id="226" name="Google Shape;226;p9"/>
          <p:cNvPicPr preferRelativeResize="0"/>
          <p:nvPr/>
        </p:nvPicPr>
        <p:blipFill rotWithShape="1">
          <a:blip r:embed="rId8">
            <a:alphaModFix/>
          </a:blip>
          <a:srcRect/>
          <a:stretch/>
        </p:blipFill>
        <p:spPr>
          <a:xfrm>
            <a:off x="10142504" y="2199832"/>
            <a:ext cx="971288" cy="886268"/>
          </a:xfrm>
          <a:prstGeom prst="rect">
            <a:avLst/>
          </a:prstGeom>
          <a:noFill/>
          <a:ln>
            <a:noFill/>
          </a:ln>
        </p:spPr>
      </p:pic>
      <p:pic>
        <p:nvPicPr>
          <p:cNvPr id="227" name="Google Shape;227;p9" descr="A picture containing drawing&#10;&#10;Description automatically generated"/>
          <p:cNvPicPr preferRelativeResize="0"/>
          <p:nvPr/>
        </p:nvPicPr>
        <p:blipFill rotWithShape="1">
          <a:blip r:embed="rId9">
            <a:alphaModFix/>
          </a:blip>
          <a:srcRect/>
          <a:stretch/>
        </p:blipFill>
        <p:spPr>
          <a:xfrm>
            <a:off x="9338737" y="2327556"/>
            <a:ext cx="803767" cy="680357"/>
          </a:xfrm>
          <a:prstGeom prst="rect">
            <a:avLst/>
          </a:prstGeom>
          <a:noFill/>
          <a:ln>
            <a:noFill/>
          </a:ln>
        </p:spPr>
      </p:pic>
      <p:sp>
        <p:nvSpPr>
          <p:cNvPr id="217" name="Google Shape;217;p9"/>
          <p:cNvSpPr/>
          <p:nvPr/>
        </p:nvSpPr>
        <p:spPr>
          <a:xfrm>
            <a:off x="2938985" y="3482236"/>
            <a:ext cx="2610045" cy="510955"/>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22" name="Google Shape;222;p9"/>
          <p:cNvGrpSpPr/>
          <p:nvPr/>
        </p:nvGrpSpPr>
        <p:grpSpPr>
          <a:xfrm>
            <a:off x="3713177" y="1684867"/>
            <a:ext cx="1840961" cy="1118910"/>
            <a:chOff x="605993" y="215812"/>
            <a:chExt cx="1840961" cy="1118910"/>
          </a:xfrm>
        </p:grpSpPr>
        <p:sp>
          <p:nvSpPr>
            <p:cNvPr id="223" name="Google Shape;223;p9"/>
            <p:cNvSpPr/>
            <p:nvPr/>
          </p:nvSpPr>
          <p:spPr>
            <a:xfrm>
              <a:off x="605993" y="215812"/>
              <a:ext cx="1840961" cy="1045029"/>
            </a:xfrm>
            <a:prstGeom prst="wedgeEllipseCallout">
              <a:avLst>
                <a:gd name="adj1" fmla="val 29132"/>
                <a:gd name="adj2" fmla="val 77083"/>
              </a:avLst>
            </a:prstGeom>
            <a:noFill/>
            <a:ln w="25400" cap="flat" cmpd="sng">
              <a:solidFill>
                <a:schemeClr val="bg2">
                  <a:lumMod val="1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000">
                  <a:solidFill>
                    <a:schemeClr val="bg2">
                      <a:lumMod val="10000"/>
                    </a:schemeClr>
                  </a:solidFill>
                  <a:latin typeface="Arial"/>
                  <a:ea typeface="Arial"/>
                  <a:cs typeface="Arial"/>
                  <a:sym typeface="Arial"/>
                </a:rPr>
                <a:t>CMEC</a:t>
              </a:r>
              <a:endParaRPr>
                <a:solidFill>
                  <a:schemeClr val="bg2">
                    <a:lumMod val="10000"/>
                  </a:schemeClr>
                </a:solidFill>
              </a:endParaRPr>
            </a:p>
            <a:p>
              <a:pPr marL="0" marR="0" lvl="0" indent="0" algn="ctr" rtl="0">
                <a:spcBef>
                  <a:spcPts val="0"/>
                </a:spcBef>
                <a:spcAft>
                  <a:spcPts val="0"/>
                </a:spcAft>
                <a:buNone/>
              </a:pPr>
              <a:endParaRPr sz="1800">
                <a:solidFill>
                  <a:schemeClr val="bg2">
                    <a:lumMod val="10000"/>
                  </a:schemeClr>
                </a:solidFill>
                <a:latin typeface="Arial"/>
                <a:ea typeface="Arial"/>
                <a:cs typeface="Arial"/>
                <a:sym typeface="Arial"/>
              </a:endParaRPr>
            </a:p>
          </p:txBody>
        </p:sp>
        <p:pic>
          <p:nvPicPr>
            <p:cNvPr id="224" name="Google Shape;224;p9"/>
            <p:cNvPicPr preferRelativeResize="0"/>
            <p:nvPr/>
          </p:nvPicPr>
          <p:blipFill rotWithShape="1">
            <a:blip r:embed="rId10">
              <a:alphaModFix/>
            </a:blip>
            <a:srcRect/>
            <a:stretch/>
          </p:blipFill>
          <p:spPr>
            <a:xfrm>
              <a:off x="1142971" y="656085"/>
              <a:ext cx="820020" cy="678637"/>
            </a:xfrm>
            <a:prstGeom prst="rect">
              <a:avLst/>
            </a:prstGeom>
            <a:noFill/>
            <a:ln>
              <a:noFill/>
            </a:ln>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2500" y="5007875"/>
            <a:ext cx="514371" cy="792000"/>
          </a:xfrm>
          <a:prstGeom prst="rect">
            <a:avLst/>
          </a:prstGeom>
        </p:spPr>
      </p:pic>
      <p:pic>
        <p:nvPicPr>
          <p:cNvPr id="230" name="Google Shape;230;p9"/>
          <p:cNvPicPr preferRelativeResize="0"/>
          <p:nvPr/>
        </p:nvPicPr>
        <p:blipFill>
          <a:blip r:embed="rId12">
            <a:alphaModFix/>
          </a:blip>
          <a:stretch>
            <a:fillRect/>
          </a:stretch>
        </p:blipFill>
        <p:spPr>
          <a:xfrm>
            <a:off x="5755012" y="5325222"/>
            <a:ext cx="971301" cy="647534"/>
          </a:xfrm>
          <a:prstGeom prst="rect">
            <a:avLst/>
          </a:prstGeom>
          <a:noFill/>
          <a:ln>
            <a:noFill/>
          </a:ln>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18888" y="4409012"/>
            <a:ext cx="534303" cy="82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par>
                                <p:cTn id="13" presetID="10"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animEffect transition="in" filter="fade">
                                      <p:cBhvr>
                                        <p:cTn id="15" dur="500"/>
                                        <p:tgtEl>
                                          <p:spTgt spid="2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6"/>
                                        </p:tgtEl>
                                      </p:cBhvr>
                                    </p:animEffect>
                                    <p:set>
                                      <p:cBhvr>
                                        <p:cTn id="20" dur="1" fill="hold">
                                          <p:stCondLst>
                                            <p:cond delay="500"/>
                                          </p:stCondLst>
                                        </p:cTn>
                                        <p:tgtEl>
                                          <p:spTgt spid="216"/>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2000" fill="hold"/>
                                        <p:tgtEl>
                                          <p:spTgt spid="213"/>
                                        </p:tgtEl>
                                      </p:cBhvr>
                                      <p:by x="150000" y="150000"/>
                                    </p:animScale>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fade">
                                      <p:cBhvr>
                                        <p:cTn id="26" dur="500"/>
                                        <p:tgtEl>
                                          <p:spTgt spid="2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17"/>
                                        </p:tgtEl>
                                      </p:cBhvr>
                                    </p:animEffect>
                                    <p:set>
                                      <p:cBhvr>
                                        <p:cTn id="31" dur="1" fill="hold">
                                          <p:stCondLst>
                                            <p:cond delay="500"/>
                                          </p:stCondLst>
                                        </p:cTn>
                                        <p:tgtEl>
                                          <p:spTgt spid="21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13"/>
                                        </p:tgtEl>
                                      </p:cBhvr>
                                    </p:animEffect>
                                    <p:set>
                                      <p:cBhvr>
                                        <p:cTn id="34" dur="1" fill="hold">
                                          <p:stCondLst>
                                            <p:cond delay="499"/>
                                          </p:stCondLst>
                                        </p:cTn>
                                        <p:tgtEl>
                                          <p:spTgt spid="2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8"/>
                                        </p:tgtEl>
                                        <p:attrNameLst>
                                          <p:attrName>style.visibility</p:attrName>
                                        </p:attrNameLst>
                                      </p:cBhvr>
                                      <p:to>
                                        <p:strVal val="visible"/>
                                      </p:to>
                                    </p:set>
                                    <p:animEffect transition="in" filter="fade">
                                      <p:cBhvr>
                                        <p:cTn id="39" dur="500"/>
                                        <p:tgtEl>
                                          <p:spTgt spid="2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95833E-6 2.59259E-6 L 0.31094 -0.16945 " pathEditMode="relative" rAng="0" ptsTypes="AA">
                                      <p:cBhvr>
                                        <p:cTn id="43" dur="2000" fill="hold"/>
                                        <p:tgtEl>
                                          <p:spTgt spid="215"/>
                                        </p:tgtEl>
                                        <p:attrNameLst>
                                          <p:attrName>ppt_x</p:attrName>
                                          <p:attrName>ppt_y</p:attrName>
                                        </p:attrNameLst>
                                      </p:cBhvr>
                                      <p:rCtr x="15547" y="-8472"/>
                                    </p:animMotion>
                                  </p:childTnLst>
                                </p:cTn>
                              </p:par>
                              <p:par>
                                <p:cTn id="44" presetID="10" presetClass="entr" presetSubtype="0" fill="hold" nodeType="withEffect">
                                  <p:stCondLst>
                                    <p:cond delay="0"/>
                                  </p:stCondLst>
                                  <p:childTnLst>
                                    <p:set>
                                      <p:cBhvr>
                                        <p:cTn id="45" dur="1" fill="hold">
                                          <p:stCondLst>
                                            <p:cond delay="0"/>
                                          </p:stCondLst>
                                        </p:cTn>
                                        <p:tgtEl>
                                          <p:spTgt spid="221"/>
                                        </p:tgtEl>
                                        <p:attrNameLst>
                                          <p:attrName>style.visibility</p:attrName>
                                        </p:attrNameLst>
                                      </p:cBhvr>
                                      <p:to>
                                        <p:strVal val="visible"/>
                                      </p:to>
                                    </p:set>
                                    <p:animEffect transition="in" filter="fade">
                                      <p:cBhvr>
                                        <p:cTn id="46" dur="500"/>
                                        <p:tgtEl>
                                          <p:spTgt spid="2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fade">
                                      <p:cBhvr>
                                        <p:cTn id="51" dur="500"/>
                                        <p:tgtEl>
                                          <p:spTgt spid="2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500"/>
                            </p:stCondLst>
                            <p:childTnLst>
                              <p:par>
                                <p:cTn id="61" presetID="42" presetClass="path" presetSubtype="0" accel="50000" decel="50000" fill="hold" nodeType="afterEffect">
                                  <p:stCondLst>
                                    <p:cond delay="0"/>
                                  </p:stCondLst>
                                  <p:childTnLst>
                                    <p:animMotion origin="layout" path="M -4.16667E-6 -7.40741E-7 L 0.11745 -0.06042 " pathEditMode="relative" rAng="0" ptsTypes="AA">
                                      <p:cBhvr>
                                        <p:cTn id="62" dur="2000" fill="hold"/>
                                        <p:tgtEl>
                                          <p:spTgt spid="2"/>
                                        </p:tgtEl>
                                        <p:attrNameLst>
                                          <p:attrName>ppt_x</p:attrName>
                                          <p:attrName>ppt_y</p:attrName>
                                        </p:attrNameLst>
                                      </p:cBhvr>
                                      <p:rCtr x="5872" y="-3032"/>
                                    </p:animMotion>
                                  </p:childTnLst>
                                </p:cTn>
                              </p:par>
                              <p:par>
                                <p:cTn id="63" presetID="42" presetClass="path" presetSubtype="0" accel="50000" decel="50000" fill="hold" nodeType="withEffect">
                                  <p:stCondLst>
                                    <p:cond delay="0"/>
                                  </p:stCondLst>
                                  <p:childTnLst>
                                    <p:animMotion origin="layout" path="M -3.95833E-6 -2.96296E-6 L 0.06628 -0.03402 " pathEditMode="relative" rAng="0" ptsTypes="AA">
                                      <p:cBhvr>
                                        <p:cTn id="64" dur="2000" fill="hold"/>
                                        <p:tgtEl>
                                          <p:spTgt spid="20"/>
                                        </p:tgtEl>
                                        <p:attrNameLst>
                                          <p:attrName>ppt_x</p:attrName>
                                          <p:attrName>ppt_y</p:attrName>
                                        </p:attrNameLst>
                                      </p:cBhvr>
                                      <p:rCtr x="3307" y="-1713"/>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0"/>
                                        </p:tgtEl>
                                        <p:attrNameLst>
                                          <p:attrName>style.visibility</p:attrName>
                                        </p:attrNameLst>
                                      </p:cBhvr>
                                      <p:to>
                                        <p:strVal val="visible"/>
                                      </p:to>
                                    </p:set>
                                    <p:animEffect transition="in" filter="fade">
                                      <p:cBhvr>
                                        <p:cTn id="69" dur="500"/>
                                        <p:tgtEl>
                                          <p:spTgt spid="230"/>
                                        </p:tgtEl>
                                      </p:cBhvr>
                                    </p:animEffect>
                                  </p:childTnLst>
                                </p:cTn>
                              </p:par>
                            </p:childTnLst>
                          </p:cTn>
                        </p:par>
                        <p:par>
                          <p:cTn id="70" fill="hold">
                            <p:stCondLst>
                              <p:cond delay="500"/>
                            </p:stCondLst>
                            <p:childTnLst>
                              <p:par>
                                <p:cTn id="71" presetID="37" presetClass="path" presetSubtype="0" accel="50000" decel="50000" fill="hold" nodeType="afterEffect">
                                  <p:stCondLst>
                                    <p:cond delay="0"/>
                                  </p:stCondLst>
                                  <p:childTnLst>
                                    <p:animMotion origin="layout" path="M 1.04167E-6 -1.11111E-6 L 0.07109 0.04005 C 0.08581 0.04908 0.10807 0.05394 0.13151 0.05394 C 0.15794 0.05394 0.1793 0.04908 0.19401 0.04005 L 0.26523 -1.11111E-6 " pathEditMode="relative" rAng="0" ptsTypes="AAAAA">
                                      <p:cBhvr>
                                        <p:cTn id="72" dur="2000" fill="hold"/>
                                        <p:tgtEl>
                                          <p:spTgt spid="230"/>
                                        </p:tgtEl>
                                        <p:attrNameLst>
                                          <p:attrName>ppt_x</p:attrName>
                                          <p:attrName>ppt_y</p:attrName>
                                        </p:attrNameLst>
                                      </p:cBhvr>
                                      <p:rCtr x="13255" y="2685"/>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fade">
                                      <p:cBhvr>
                                        <p:cTn id="77" dur="500"/>
                                        <p:tgtEl>
                                          <p:spTgt spid="2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500"/>
                                        <p:tgtEl>
                                          <p:spTgt spid="227"/>
                                        </p:tgtEl>
                                      </p:cBhvr>
                                    </p:animEffect>
                                  </p:childTnLst>
                                </p:cTn>
                              </p:par>
                              <p:par>
                                <p:cTn id="83" presetID="10" presetClass="entr" presetSubtype="0" fill="hold" nodeType="withEffect">
                                  <p:stCondLst>
                                    <p:cond delay="0"/>
                                  </p:stCondLst>
                                  <p:childTnLst>
                                    <p:set>
                                      <p:cBhvr>
                                        <p:cTn id="84" dur="1" fill="hold">
                                          <p:stCondLst>
                                            <p:cond delay="0"/>
                                          </p:stCondLst>
                                        </p:cTn>
                                        <p:tgtEl>
                                          <p:spTgt spid="226"/>
                                        </p:tgtEl>
                                        <p:attrNameLst>
                                          <p:attrName>style.visibility</p:attrName>
                                        </p:attrNameLst>
                                      </p:cBhvr>
                                      <p:to>
                                        <p:strVal val="visible"/>
                                      </p:to>
                                    </p:set>
                                    <p:animEffect transition="in" filter="fade">
                                      <p:cBhvr>
                                        <p:cTn id="85" dur="500"/>
                                        <p:tgtEl>
                                          <p:spTgt spid="226"/>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repeatCount="2000" fill="hold" nodeType="clickEffect">
                                  <p:stCondLst>
                                    <p:cond delay="0"/>
                                  </p:stCondLst>
                                  <p:childTnLst>
                                    <p:animEffect transition="out" filter="fade">
                                      <p:cBhvr>
                                        <p:cTn id="89" dur="500" tmFilter="0, 0; .2, .5; .8, .5; 1, 0"/>
                                        <p:tgtEl>
                                          <p:spTgt spid="230"/>
                                        </p:tgtEl>
                                      </p:cBhvr>
                                    </p:animEffect>
                                    <p:animScale>
                                      <p:cBhvr>
                                        <p:cTn id="90" dur="250" autoRev="1" fill="hold"/>
                                        <p:tgtEl>
                                          <p:spTgt spid="2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1320</TotalTime>
  <Words>2648</Words>
  <Application>Microsoft Office PowerPoint</Application>
  <PresentationFormat>Widescreen</PresentationFormat>
  <Paragraphs>160</Paragraphs>
  <Slides>21</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Dosis Medium</vt:lpstr>
      <vt:lpstr>Garamond</vt:lpstr>
      <vt:lpstr>Level 1</vt:lpstr>
      <vt:lpstr>Level 2</vt:lpstr>
      <vt:lpstr>Level 3</vt:lpstr>
      <vt:lpstr>Level 4</vt:lpstr>
      <vt:lpstr>Level 5</vt:lpstr>
      <vt:lpstr>Le droit d’auteur dans le contexte M-12</vt:lpstr>
      <vt:lpstr>L'ANXIÉTÉ LIÉE AU DROIT  D'AUTEUR EN CLASSE </vt:lpstr>
      <vt:lpstr>CONSEIL DES MINISTRES DE L’ÉDUCATION DU CANADA</vt:lpstr>
      <vt:lpstr>CMEC ET LE DROIT D’AUTEUR</vt:lpstr>
      <vt:lpstr>LES RESSOURCES DU CMEC</vt:lpstr>
      <vt:lpstr>L’UTILISATION ÉQUITABLE</vt:lpstr>
      <vt:lpstr>L’UTILISATION ÉQUITABLE EN SALLE DE CLASSE</vt:lpstr>
      <vt:lpstr>ASSURANCE FACE AU  DROIT D’AUTEUR </vt:lpstr>
      <vt:lpstr>LA LISTE DE CONFORMITÉ AU DROIT D’AUTEUR</vt:lpstr>
      <vt:lpstr>PRÊT·E À ENSEIGNER</vt:lpstr>
      <vt:lpstr>OBJECTIFS D’APPRENTISSAGE</vt:lpstr>
      <vt:lpstr>PowerPoint Presentation</vt:lpstr>
      <vt:lpstr>DES QUESTIONS</vt:lpstr>
      <vt:lpstr>DES QUESTIONS</vt:lpstr>
      <vt:lpstr>DES QUESTIONS</vt:lpstr>
      <vt:lpstr>RÉFÉRENCES ET RESSOURCES</vt:lpstr>
      <vt:lpstr>IMAGE ET RÉFÉRENCES SONORES</vt:lpstr>
      <vt:lpstr>IMAGE ET RÉFÉRENCES SONORES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122</cp:revision>
  <dcterms:created xsi:type="dcterms:W3CDTF">2019-10-03T17:13:49Z</dcterms:created>
  <dcterms:modified xsi:type="dcterms:W3CDTF">2023-08-14T16:56:01Z</dcterms:modified>
</cp:coreProperties>
</file>