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0" r:id="rId4"/>
    <p:sldMasterId id="214748369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Roboto"/>
      <p:regular r:id="rId33"/>
      <p:bold r:id="rId34"/>
      <p:italic r:id="rId35"/>
      <p:boldItalic r:id="rId36"/>
    </p:embeddedFont>
    <p:embeddedFont>
      <p:font typeface="Roboto Medium"/>
      <p:regular r:id="rId37"/>
      <p:bold r:id="rId38"/>
      <p:italic r:id="rId39"/>
      <p:boldItalic r:id="rId40"/>
    </p:embeddedFont>
    <p:embeddedFont>
      <p:font typeface="Roboto Light"/>
      <p:regular r:id="rId41"/>
      <p:bold r:id="rId42"/>
      <p:italic r:id="rId43"/>
      <p:boldItalic r:id="rId44"/>
    </p:embeddedFont>
    <p:embeddedFont>
      <p:font typeface="Helvetica Neue"/>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Medium-boldItalic.fntdata"/><Relationship Id="rId20" Type="http://schemas.openxmlformats.org/officeDocument/2006/relationships/slide" Target="slides/slide14.xml"/><Relationship Id="rId42" Type="http://schemas.openxmlformats.org/officeDocument/2006/relationships/font" Target="fonts/RobotoLight-bold.fntdata"/><Relationship Id="rId41" Type="http://schemas.openxmlformats.org/officeDocument/2006/relationships/font" Target="fonts/RobotoLight-regular.fntdata"/><Relationship Id="rId22" Type="http://schemas.openxmlformats.org/officeDocument/2006/relationships/slide" Target="slides/slide16.xml"/><Relationship Id="rId44" Type="http://schemas.openxmlformats.org/officeDocument/2006/relationships/font" Target="fonts/RobotoLight-boldItalic.fntdata"/><Relationship Id="rId21" Type="http://schemas.openxmlformats.org/officeDocument/2006/relationships/slide" Target="slides/slide15.xml"/><Relationship Id="rId43" Type="http://schemas.openxmlformats.org/officeDocument/2006/relationships/font" Target="fonts/RobotoLight-italic.fntdata"/><Relationship Id="rId24" Type="http://schemas.openxmlformats.org/officeDocument/2006/relationships/slide" Target="slides/slide18.xml"/><Relationship Id="rId46" Type="http://schemas.openxmlformats.org/officeDocument/2006/relationships/font" Target="fonts/HelveticaNeue-bold.fntdata"/><Relationship Id="rId23" Type="http://schemas.openxmlformats.org/officeDocument/2006/relationships/slide" Target="slides/slide17.xml"/><Relationship Id="rId45" Type="http://schemas.openxmlformats.org/officeDocument/2006/relationships/font" Target="fonts/HelveticaNeue-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48" Type="http://schemas.openxmlformats.org/officeDocument/2006/relationships/font" Target="fonts/HelveticaNeue-boldItalic.fntdata"/><Relationship Id="rId25" Type="http://schemas.openxmlformats.org/officeDocument/2006/relationships/slide" Target="slides/slide19.xml"/><Relationship Id="rId47" Type="http://schemas.openxmlformats.org/officeDocument/2006/relationships/font" Target="fonts/HelveticaNeue-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oboto-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oboto-italic.fntdata"/><Relationship Id="rId12" Type="http://schemas.openxmlformats.org/officeDocument/2006/relationships/slide" Target="slides/slide6.xml"/><Relationship Id="rId34" Type="http://schemas.openxmlformats.org/officeDocument/2006/relationships/font" Target="fonts/Roboto-bold.fntdata"/><Relationship Id="rId15" Type="http://schemas.openxmlformats.org/officeDocument/2006/relationships/slide" Target="slides/slide9.xml"/><Relationship Id="rId37" Type="http://schemas.openxmlformats.org/officeDocument/2006/relationships/font" Target="fonts/RobotoMedium-regular.fntdata"/><Relationship Id="rId14" Type="http://schemas.openxmlformats.org/officeDocument/2006/relationships/slide" Target="slides/slide8.xml"/><Relationship Id="rId36" Type="http://schemas.openxmlformats.org/officeDocument/2006/relationships/font" Target="fonts/Roboto-boldItalic.fntdata"/><Relationship Id="rId17" Type="http://schemas.openxmlformats.org/officeDocument/2006/relationships/slide" Target="slides/slide11.xml"/><Relationship Id="rId39" Type="http://schemas.openxmlformats.org/officeDocument/2006/relationships/font" Target="fonts/RobotoMedium-italic.fntdata"/><Relationship Id="rId16" Type="http://schemas.openxmlformats.org/officeDocument/2006/relationships/slide" Target="slides/slide10.xml"/><Relationship Id="rId38" Type="http://schemas.openxmlformats.org/officeDocument/2006/relationships/font" Target="fonts/RobotoMedium-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xels.com/@rawpixel"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canadamakes.ca/tag/3d-challeng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curatingmenus.org/"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oundstudies.ualberta.ca/deep-learning-sound-recognition/"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dhcommons.org/" TargetMode="External"/><Relationship Id="rId3" Type="http://schemas.openxmlformats.org/officeDocument/2006/relationships/hyperlink" Target="http://dayofdh2013.matrix.msu.edu/" TargetMode="External"/><Relationship Id="rId4" Type="http://schemas.openxmlformats.org/officeDocument/2006/relationships/hyperlink" Target="https://dhcenternet.org/resources-for-starting-and-sustaining-dh-center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wdigitalprojectsshowcase2015.wordpress.com/"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direct.com/science/article/pii/S0099133316302889" TargetMode="External"/><Relationship Id="rId3" Type="http://schemas.openxmlformats.org/officeDocument/2006/relationships/hyperlink" Target="https://scholarlyrepository.miami.edu/librarypapers/3/" TargetMode="External"/><Relationship Id="rId4" Type="http://schemas.openxmlformats.org/officeDocument/2006/relationships/hyperlink" Target="https://www.tandfonline.com/doi/pdf/10.1080/10572317.2017.1422898?needAccess=true" TargetMode="External"/><Relationship Id="rId5" Type="http://schemas.openxmlformats.org/officeDocument/2006/relationships/hyperlink" Target="https://docs.google.com/spreadsheets/d/1nlp17u8RjkEIUyCqbX5gweIYaM4cn4DtsEsAuxt2yp0/edit?usp=sharin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DI Brownbags delivered on Jan. 22 &amp; 24, 2019</a:t>
            </a:r>
            <a:endParaRPr/>
          </a:p>
          <a:p>
            <a:pPr indent="0" lvl="0" marL="0" rtl="0" algn="l">
              <a:lnSpc>
                <a:spcPct val="100000"/>
              </a:lnSpc>
              <a:spcBef>
                <a:spcPts val="0"/>
              </a:spcBef>
              <a:spcAft>
                <a:spcPts val="0"/>
              </a:spcAft>
              <a:buSzPts val="1100"/>
              <a:buNone/>
            </a:pPr>
            <a:r>
              <a:rPr lang="en-US"/>
              <a:t>All images </a:t>
            </a:r>
            <a:r>
              <a:rPr lang="en-US" u="sng">
                <a:solidFill>
                  <a:schemeClr val="hlink"/>
                </a:solidFill>
                <a:hlinkClick r:id="rId2"/>
              </a:rPr>
              <a:t>https://www.pexels.com/@rawpixel</a:t>
            </a:r>
            <a:r>
              <a:rPr lang="en-US"/>
              <a:t> and Lydia Zvyagintseva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4e35be556b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4e35be556b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US"/>
              <a:t>National 3D Printed Musical Instrument Challenge (</a:t>
            </a:r>
            <a:r>
              <a:rPr lang="en-US" u="sng">
                <a:solidFill>
                  <a:schemeClr val="hlink"/>
                </a:solidFill>
                <a:hlinkClick r:id="rId2"/>
              </a:rPr>
              <a:t>http://canadamakes.ca/tag/3d-challenge/</a:t>
            </a:r>
            <a:r>
              <a:rPr lang="en-US"/>
              <a:t>) </a:t>
            </a:r>
            <a:endParaRPr/>
          </a:p>
          <a:p>
            <a:pPr indent="0" lvl="0" marL="0" rtl="0" algn="l">
              <a:lnSpc>
                <a:spcPct val="115000"/>
              </a:lnSpc>
              <a:spcBef>
                <a:spcPts val="1500"/>
              </a:spcBef>
              <a:spcAft>
                <a:spcPts val="0"/>
              </a:spcAft>
              <a:buClr>
                <a:schemeClr val="dk1"/>
              </a:buClr>
              <a:buSzPts val="1100"/>
              <a:buFont typeface="Arial"/>
              <a:buNone/>
            </a:pPr>
            <a:r>
              <a:rPr lang="en-US"/>
              <a:t>Canada Makes and the Ottawa Symphony Orchestra are launching a new Canada-Wide 3D Printing Challenge to improve or design an ergonomically optimized musical instrument that leverages the power of 3D Printing (metal or polymer) for its fabrication and remains cost-effective. </a:t>
            </a:r>
            <a:endParaRPr/>
          </a:p>
          <a:p>
            <a:pPr indent="0" lvl="0" marL="0" rtl="0" algn="l">
              <a:spcBef>
                <a:spcPts val="1900"/>
              </a:spcBef>
              <a:spcAft>
                <a:spcPts val="0"/>
              </a:spcAft>
              <a:buClr>
                <a:schemeClr val="dk1"/>
              </a:buClr>
              <a:buSzPts val="1100"/>
              <a:buFont typeface="Arial"/>
              <a:buNone/>
            </a:pPr>
            <a:r>
              <a:rPr b="1" i="1" lang="en-US"/>
              <a:t>What new instruments and sounds can we create using today’s newest technologies?</a:t>
            </a:r>
            <a:endParaRPr b="1" i="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None/>
            </a:pPr>
            <a:r>
              <a:rPr lang="en-US"/>
              <a:t>To explore the new creative possibilities that technology brings to music, the Ottawa Symphony Orchestra has commissioned Ottawa violin maker Charline Dequincey and the Industrial Technology Centre in Winnipeg to create original 3D-printed string instruments.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4d5a75c724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4d5a75c724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4e35be556b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4e35be556b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Curating Menus - </a:t>
            </a:r>
            <a:r>
              <a:rPr lang="en-US" u="sng">
                <a:solidFill>
                  <a:schemeClr val="accent5"/>
                </a:solidFill>
                <a:hlinkClick r:id="rId2"/>
              </a:rPr>
              <a:t>http://curatingmenus.org/</a:t>
            </a:r>
            <a:r>
              <a:rPr lang="en-US">
                <a:solidFill>
                  <a:schemeClr val="dk1"/>
                </a:solidFill>
              </a:rPr>
              <a:t> ; “Against Cleaning” by Katie Rawson (Emory) and Trevor Munoz (UMD)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rgbClr val="262626"/>
                </a:solidFill>
              </a:rPr>
              <a:t>We began to think of the work we were doing as building something like a back-of-the-book index for the </a:t>
            </a:r>
            <a:r>
              <a:rPr i="1" lang="en-US">
                <a:solidFill>
                  <a:srgbClr val="262626"/>
                </a:solidFill>
              </a:rPr>
              <a:t>What’s On the Menu?</a:t>
            </a:r>
            <a:r>
              <a:rPr lang="en-US">
                <a:solidFill>
                  <a:srgbClr val="262626"/>
                </a:solidFill>
              </a:rPr>
              <a:t> data. We would create additional data structures around and atop the existing data, generating links between a set of names or categories we created and the larger and more heterogeneous set of data from NYPL. We are interested in ultimately building two interconnected indexes, one focused on historical food concepts and one on the organizations connected to the menus (businesses, community organizations, fraternal societies, etc.). </a:t>
            </a:r>
            <a:endParaRPr>
              <a:solidFill>
                <a:srgbClr val="262626"/>
              </a:solidFill>
            </a:endParaRPr>
          </a:p>
          <a:p>
            <a:pPr indent="0" lvl="0" marL="0" rtl="0" algn="l">
              <a:spcBef>
                <a:spcPts val="0"/>
              </a:spcBef>
              <a:spcAft>
                <a:spcPts val="0"/>
              </a:spcAft>
              <a:buClr>
                <a:schemeClr val="dk1"/>
              </a:buClr>
              <a:buSzPts val="1100"/>
              <a:buFont typeface="Arial"/>
              <a:buNone/>
            </a:pPr>
            <a:r>
              <a:t/>
            </a:r>
            <a:endParaRPr>
              <a:solidFill>
                <a:srgbClr val="262626"/>
              </a:solidFill>
            </a:endParaRPr>
          </a:p>
          <a:p>
            <a:pPr indent="0" lvl="0" marL="0" rtl="0" algn="l">
              <a:spcBef>
                <a:spcPts val="0"/>
              </a:spcBef>
              <a:spcAft>
                <a:spcPts val="0"/>
              </a:spcAft>
              <a:buClr>
                <a:schemeClr val="dk1"/>
              </a:buClr>
              <a:buSzPts val="1100"/>
              <a:buFont typeface="Arial"/>
              <a:buNone/>
            </a:pPr>
            <a:r>
              <a:rPr lang="en-US">
                <a:solidFill>
                  <a:srgbClr val="262626"/>
                </a:solidFill>
              </a:rPr>
              <a:t>These new opportunities fall somewhere between digital library practices and digital humanities research, but the gap is one that more projects should embrace the opportunity to fill. There is a need for projects that take “authority work” as an invitation to new creativity; an invitation for making and building. In such a model, multiple regimes of authorities might be built up from critically-aware and engaged intellectual communities to meet their own specific needs while also participating in larger technological and information systems.</a:t>
            </a:r>
            <a:endParaRPr>
              <a:solidFill>
                <a:srgbClr val="262626"/>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4d5a75c724_1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4d5a75c724_1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rgbClr val="262626"/>
                </a:solidFill>
              </a:rPr>
              <a:t>We imagine those communities will contain librarians and scholars. Though librarians and humanities scholars have frequently intersected, they have rarely interacted in the ways we are calling for. Simplifying to the point of caricature, these existing interactions go something like this: humanities scholars point out that the structure and content of a specific archive or collection represents even recreates certain cultural logics. For example, the systems of describing collections—such as the widely-used Library of Congress Subject Headings—reify concepts about persons or cultures that really ought to be interrogated more closely or perhaps discredited and dismantled all together. For the most part, librarians, archivists, and information scientists acknowledge these flaws and perhaps even work to remedy them in the course of maintaining systems that preserve whatever partial archives do exist or helping patrons to find information they need.</a:t>
            </a:r>
            <a:endParaRPr>
              <a:solidFill>
                <a:srgbClr val="262626"/>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4e35be556b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4e35be556b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rgbClr val="262626"/>
                </a:solidFill>
              </a:rPr>
              <a:t>We are looking for new forms of collective action that can be expressed through the professional work of humanities scholars and librarians. This is not simply a call for the production of more and more data—attempting to subvert the work of categorization and classification through the production of ever more local, finely-wrought distinctions, details, qualifications. Our aim is to develop ways of working that validate local experiences of data without removing them from a more global network of information exchange. </a:t>
            </a:r>
            <a:endParaRPr>
              <a:solidFill>
                <a:srgbClr val="262626"/>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4d5a75c724_1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4d5a75c724_1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200">
                <a:solidFill>
                  <a:srgbClr val="333333"/>
                </a:solidFill>
                <a:highlight>
                  <a:srgbClr val="FFFFFF"/>
                </a:highlight>
              </a:rPr>
              <a:t>Computational recognition of sound, its types, sources, and components is crucial for a wide array of fields, including ethnomusicology, music studies, sound studies, linguistics (especially phonetics), media studies, library and information science, and bioacoustics, in order to enable indexing, searching, retrieval, and regression of audio information. While expert human listeners may be able to recognize complex sound environments with ease, the process is slow. Through this project, we aim to explore opportunities for application of big data deep learning  that will ultimately enable these functions across large sound collections for ongoing interdisciplinary research. - </a:t>
            </a:r>
            <a:r>
              <a:rPr lang="en-US" sz="1200" u="sng">
                <a:solidFill>
                  <a:schemeClr val="hlink"/>
                </a:solidFill>
                <a:highlight>
                  <a:srgbClr val="FFFFFF"/>
                </a:highlight>
                <a:hlinkClick r:id="rId2"/>
              </a:rPr>
              <a:t>https://soundstudies.ualberta.ca/deep-learning-sound-recognition/</a:t>
            </a:r>
            <a:r>
              <a:rPr lang="en-US" sz="1200">
                <a:solidFill>
                  <a:srgbClr val="333333"/>
                </a:solidFill>
                <a:highlight>
                  <a:srgbClr val="FFFFFF"/>
                </a:highlight>
              </a:rPr>
              <a:t> </a:t>
            </a:r>
            <a:endParaRPr sz="1200">
              <a:solidFill>
                <a:srgbClr val="333333"/>
              </a:solidFill>
              <a:highlight>
                <a:srgbClr val="FFFFFF"/>
              </a:highlight>
            </a:endParaRPr>
          </a:p>
          <a:p>
            <a:pPr indent="0" lvl="0" marL="0" rtl="0" algn="l">
              <a:lnSpc>
                <a:spcPct val="100000"/>
              </a:lnSpc>
              <a:spcBef>
                <a:spcPts val="800"/>
              </a:spcBef>
              <a:spcAft>
                <a:spcPts val="0"/>
              </a:spcAft>
              <a:buClr>
                <a:schemeClr val="dk1"/>
              </a:buClr>
              <a:buSzPts val="1100"/>
              <a:buFont typeface="Arial"/>
              <a:buNone/>
            </a:pPr>
            <a:r>
              <a:rPr lang="en-US" sz="1200">
                <a:solidFill>
                  <a:srgbClr val="333333"/>
                </a:solidFill>
              </a:rPr>
              <a:t>Department of Music</a:t>
            </a:r>
            <a:endParaRPr sz="1200">
              <a:solidFill>
                <a:srgbClr val="333333"/>
              </a:solidFill>
            </a:endParaRPr>
          </a:p>
          <a:p>
            <a:pPr indent="0" lvl="0" marL="0" rtl="0" algn="l">
              <a:lnSpc>
                <a:spcPct val="100000"/>
              </a:lnSpc>
              <a:spcBef>
                <a:spcPts val="800"/>
              </a:spcBef>
              <a:spcAft>
                <a:spcPts val="0"/>
              </a:spcAft>
              <a:buNone/>
            </a:pPr>
            <a:r>
              <a:rPr lang="en-US" sz="1200">
                <a:solidFill>
                  <a:srgbClr val="333333"/>
                </a:solidFill>
              </a:rPr>
              <a:t>Department of Linguistics</a:t>
            </a:r>
            <a:endParaRPr sz="1200">
              <a:solidFill>
                <a:srgbClr val="333333"/>
              </a:solidFill>
            </a:endParaRPr>
          </a:p>
          <a:p>
            <a:pPr indent="0" lvl="0" marL="0" rtl="0" algn="l">
              <a:lnSpc>
                <a:spcPct val="100000"/>
              </a:lnSpc>
              <a:spcBef>
                <a:spcPts val="800"/>
              </a:spcBef>
              <a:spcAft>
                <a:spcPts val="0"/>
              </a:spcAft>
              <a:buClr>
                <a:schemeClr val="dk1"/>
              </a:buClr>
              <a:buSzPts val="1100"/>
              <a:buFont typeface="Arial"/>
              <a:buNone/>
            </a:pPr>
            <a:r>
              <a:rPr lang="en-US" sz="1200">
                <a:solidFill>
                  <a:srgbClr val="333333"/>
                </a:solidFill>
              </a:rPr>
              <a:t>Department of Biological Sciences</a:t>
            </a:r>
            <a:endParaRPr sz="1200">
              <a:solidFill>
                <a:srgbClr val="333333"/>
              </a:solidFill>
            </a:endParaRPr>
          </a:p>
          <a:p>
            <a:pPr indent="0" lvl="0" marL="0" rtl="0" algn="l">
              <a:lnSpc>
                <a:spcPct val="100000"/>
              </a:lnSpc>
              <a:spcBef>
                <a:spcPts val="800"/>
              </a:spcBef>
              <a:spcAft>
                <a:spcPts val="0"/>
              </a:spcAft>
              <a:buClr>
                <a:schemeClr val="dk1"/>
              </a:buClr>
              <a:buSzPts val="1100"/>
              <a:buFont typeface="Arial"/>
              <a:buNone/>
            </a:pPr>
            <a:r>
              <a:rPr lang="en-US" sz="1200">
                <a:solidFill>
                  <a:srgbClr val="333333"/>
                </a:solidFill>
              </a:rPr>
              <a:t>Department of Computing Science</a:t>
            </a:r>
            <a:endParaRPr sz="1200">
              <a:solidFill>
                <a:srgbClr val="333333"/>
              </a:solidFill>
            </a:endParaRPr>
          </a:p>
          <a:p>
            <a:pPr indent="0" lvl="0" marL="0" rtl="0" algn="l">
              <a:lnSpc>
                <a:spcPct val="100000"/>
              </a:lnSpc>
              <a:spcBef>
                <a:spcPts val="800"/>
              </a:spcBef>
              <a:spcAft>
                <a:spcPts val="0"/>
              </a:spcAft>
              <a:buClr>
                <a:schemeClr val="dk1"/>
              </a:buClr>
              <a:buSzPts val="1100"/>
              <a:buFont typeface="Arial"/>
              <a:buNone/>
            </a:pPr>
            <a:r>
              <a:rPr lang="en-US" sz="1200">
                <a:solidFill>
                  <a:srgbClr val="333333"/>
                </a:solidFill>
              </a:rPr>
              <a:t>MLCS/DH</a:t>
            </a:r>
            <a:endParaRPr sz="1200">
              <a:solidFill>
                <a:srgbClr val="333333"/>
              </a:solidFill>
            </a:endParaRPr>
          </a:p>
          <a:p>
            <a:pPr indent="0" lvl="0" marL="0" rtl="0" algn="l">
              <a:lnSpc>
                <a:spcPct val="100000"/>
              </a:lnSpc>
              <a:spcBef>
                <a:spcPts val="800"/>
              </a:spcBef>
              <a:spcAft>
                <a:spcPts val="0"/>
              </a:spcAft>
              <a:buClr>
                <a:schemeClr val="dk1"/>
              </a:buClr>
              <a:buSzPts val="1100"/>
              <a:buFont typeface="Arial"/>
              <a:buNone/>
            </a:pPr>
            <a:r>
              <a:rPr lang="en-US" sz="1200">
                <a:solidFill>
                  <a:srgbClr val="333333"/>
                </a:solidFill>
              </a:rPr>
              <a:t>University of Alberta Libraries</a:t>
            </a:r>
            <a:endParaRPr sz="1200">
              <a:solidFill>
                <a:srgbClr val="333333"/>
              </a:solidFill>
            </a:endParaRPr>
          </a:p>
          <a:p>
            <a:pPr indent="0" lvl="0" marL="0" rtl="0" algn="l">
              <a:lnSpc>
                <a:spcPct val="115000"/>
              </a:lnSpc>
              <a:spcBef>
                <a:spcPts val="800"/>
              </a:spcBef>
              <a:spcAft>
                <a:spcPts val="80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4d5a75c724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4d5a75c724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Examples of partnerships so far: Research Computing, 3D printing, DHSI sponsorship, FURCA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4d5a75c724_1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4d5a75c724_1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IST + Lib regular event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4caff7fa4d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4caff7fa4d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You may have heard of the Open Data Day, which is an annual international event. For the past 5 years, it has been hosted by the City of Edmonton and the Edmonton Public Library. </a:t>
            </a:r>
            <a:r>
              <a:rPr lang="en-US">
                <a:solidFill>
                  <a:srgbClr val="222222"/>
                </a:solidFill>
                <a:highlight>
                  <a:srgbClr val="FFFFFF"/>
                </a:highlight>
              </a:rPr>
              <a:t>This year, the event will be centered on the theme of Climate Change and how Open Data can support related initiatives. The various municipalities have prepared new datasets to be shared on the City’s Open Data portal related to this theme.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4d5a75c724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4d5a75c724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New partnerships I’d like to develop - network of centres across Canada, a mini centre-net, but with a focus on library-led spaces rather than strictly DH research groups.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US">
                <a:solidFill>
                  <a:schemeClr val="dk1"/>
                </a:solidFill>
              </a:rPr>
              <a:t>centerNet</a:t>
            </a:r>
            <a:r>
              <a:rPr lang="en-US">
                <a:solidFill>
                  <a:schemeClr val="dk1"/>
                </a:solidFill>
              </a:rPr>
              <a:t> is an international network of digital humanities centers formed for cooperative and collaborative action to benefit digital humanities and allied fields in general, and centers as humanities cyberinfrastructure in particular.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Anchored by its new publication </a:t>
            </a:r>
            <a:r>
              <a:rPr lang="en-US" u="sng">
                <a:solidFill>
                  <a:srgbClr val="91C229"/>
                </a:solidFill>
                <a:hlinkClick r:id="rId2"/>
              </a:rPr>
              <a:t>DHCommons</a:t>
            </a:r>
            <a:r>
              <a:rPr lang="en-US">
                <a:solidFill>
                  <a:schemeClr val="dk1"/>
                </a:solidFill>
              </a:rPr>
              <a:t>, </a:t>
            </a:r>
            <a:r>
              <a:rPr b="1" lang="en-US">
                <a:solidFill>
                  <a:schemeClr val="dk1"/>
                </a:solidFill>
              </a:rPr>
              <a:t>centerNet</a:t>
            </a:r>
            <a:r>
              <a:rPr lang="en-US">
                <a:solidFill>
                  <a:schemeClr val="dk1"/>
                </a:solidFill>
              </a:rPr>
              <a:t> enables individual DH Centers to network internationally — sharing and building on projects, tools, staff, and expertise. Through initiatives such as </a:t>
            </a:r>
            <a:r>
              <a:rPr lang="en-US" u="sng">
                <a:solidFill>
                  <a:srgbClr val="91C229"/>
                </a:solidFill>
                <a:hlinkClick r:id="rId3"/>
              </a:rPr>
              <a:t>Day(s) of DH</a:t>
            </a:r>
            <a:r>
              <a:rPr lang="en-US">
                <a:solidFill>
                  <a:schemeClr val="dk1"/>
                </a:solidFill>
              </a:rPr>
              <a:t> and </a:t>
            </a:r>
            <a:r>
              <a:rPr lang="en-US" u="sng">
                <a:solidFill>
                  <a:srgbClr val="91C229"/>
                </a:solidFill>
                <a:hlinkClick r:id="rId4"/>
              </a:rPr>
              <a:t>Resources for Starting and Sustaining DH Centers</a:t>
            </a:r>
            <a:r>
              <a:rPr lang="en-US">
                <a:solidFill>
                  <a:schemeClr val="dk1"/>
                </a:solidFill>
              </a:rPr>
              <a:t>, </a:t>
            </a:r>
            <a:r>
              <a:rPr b="1" lang="en-US">
                <a:solidFill>
                  <a:schemeClr val="dk1"/>
                </a:solidFill>
              </a:rPr>
              <a:t>centerNet</a:t>
            </a:r>
            <a:r>
              <a:rPr lang="en-US">
                <a:solidFill>
                  <a:schemeClr val="dk1"/>
                </a:solidFill>
              </a:rPr>
              <a:t> provides a virtual DH center for isolated DH projects and platform for educating the broader scholarly community about Digital Humanities.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4d5a75c72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4d5a75c72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What is DS? Everyone hears a version, but no one knows quite what it is.</a:t>
            </a:r>
            <a:endParaRPr/>
          </a:p>
          <a:p>
            <a:pPr indent="0" lvl="0" marL="0" rtl="0" algn="l">
              <a:spcBef>
                <a:spcPts val="0"/>
              </a:spcBef>
              <a:spcAft>
                <a:spcPts val="0"/>
              </a:spcAft>
              <a:buNone/>
            </a:pPr>
            <a:r>
              <a:rPr lang="en-US"/>
              <a:t>In other words, by virtue of the DSC operating under the Library umbrella, what differentiates us from units such as the Centre for Teaching and Learning, Information Technology, Student Services, Research Services?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“Digital Scholarship” is defined as any scholarly activity that makes extensive use of one or more of the new possibilities for teaching and research opened up by the unique affordances of digital media. These include, but are not limited to, new forms of collaboration, new forms of publication, and new methods for visualizing and analyzing data. - </a:t>
            </a:r>
            <a:r>
              <a:rPr b="1" lang="en-US" u="sng">
                <a:hlinkClick r:id="rId2"/>
              </a:rPr>
              <a:t>University of Washington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highlight>
                  <a:srgbClr val="FFFFFF"/>
                </a:highlight>
              </a:rPr>
              <a:t>“Scholarship that critically appreciates and makes use of the</a:t>
            </a:r>
            <a:r>
              <a:rPr i="1" lang="en-US">
                <a:highlight>
                  <a:srgbClr val="FFFFFF"/>
                </a:highlight>
              </a:rPr>
              <a:t> affordances</a:t>
            </a:r>
            <a:r>
              <a:rPr lang="en-US">
                <a:highlight>
                  <a:srgbClr val="FFFFFF"/>
                </a:highlight>
              </a:rPr>
              <a:t> of our evolving digital environment.” - Abby Smith Rumsey</a:t>
            </a:r>
            <a:endParaRPr>
              <a:highlight>
                <a:srgbClr val="FFFFFF"/>
              </a:highlight>
            </a:endParaRPr>
          </a:p>
          <a:p>
            <a:pPr indent="0" lvl="0" marL="0" rtl="0" algn="l">
              <a:spcBef>
                <a:spcPts val="0"/>
              </a:spcBef>
              <a:spcAft>
                <a:spcPts val="0"/>
              </a:spcAft>
              <a:buNone/>
            </a:pPr>
            <a:r>
              <a:t/>
            </a:r>
            <a:endParaRPr>
              <a:highlight>
                <a:srgbClr val="FFFFFF"/>
              </a:highlight>
            </a:endParaRPr>
          </a:p>
          <a:p>
            <a:pPr indent="0" lvl="0" marL="0" rtl="0" algn="l">
              <a:spcBef>
                <a:spcPts val="0"/>
              </a:spcBef>
              <a:spcAft>
                <a:spcPts val="0"/>
              </a:spcAft>
              <a:buNone/>
            </a:pPr>
            <a:r>
              <a:rPr lang="en-US">
                <a:highlight>
                  <a:srgbClr val="FFFFFF"/>
                </a:highlight>
              </a:rPr>
              <a:t>[design term, making use of design principles and methods]</a:t>
            </a:r>
            <a:endParaRPr>
              <a:highlight>
                <a:srgbClr val="FFFFFF"/>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US">
                <a:highlight>
                  <a:srgbClr val="FFFFFF"/>
                </a:highlight>
              </a:rPr>
              <a:t>Digital scholarship is broadly defined as using digital technologies in support of research and teaching to ask and answer questions in new ways. - McGill U Library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4e35be556b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4e35be556b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UVic’s Library Digital Scholarship Commons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4e35be556b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4e35be556b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Brock Library’s Digital Scholarship Lab</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4e35be556b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4e35be556b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Guelph’s THINCLab</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4d5a75c724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4d5a75c724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Other partnerships you would like to see or can suggest?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4e35be556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4e35be556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How can we be at once ignorant schoolmasters and specialists of our field? Well, it requires a focus on the process of learning, of being able to self-start, self-teach, learn from others. This is not to say it’s easy, but it’s a different type of skill or knowledge than knowing everything about the habitat of north american wetland bird species, for example. Academia does focus on the latter, but my argument here is for valuing of other strengths that learning units like ours bring.</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4e35be556b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4e35be556b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Partnerships are not the answer to everything and they are not necessarily easily achieved. They take time and space away from other things, but committing to select ones signals our valuing this approach.</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This also means that the kind of service interaction in digital scholarship centers will be different from a “typical” library service desk (if there is one). We don’t always have the answer, we can’t know every tool or software package, but we are committed to learning with our “clients”, to grow and develop projects. Just as software platforms migrate from, say Drupal 7 to 8, so do our strategies for solving the “mapping of migration patterns of 14th century Turkish peoples” need.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4d5a75c724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4d5a75c724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4d5a75c724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4d5a75c724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My perspective on it: Technology = computers, computer-driven tools ie. robots, physical computing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4d5a75c724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4d5a75c724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Pedagogy - </a:t>
            </a:r>
            <a:r>
              <a:rPr lang="en-US"/>
              <a:t>acquisition</a:t>
            </a:r>
            <a:r>
              <a:rPr lang="en-US"/>
              <a:t> of skills, process of learning, critical reflection on what’s happening, digital literacy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4d5a75c724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4d5a75c724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Collaboration - relationships among researchers, sharing of the final product, publishing, project management elements that go into the production of knowledge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g4d5a75c724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4d5a75c724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Articles that I have found recently helpful to think about this stuff:</a:t>
            </a:r>
            <a:endParaRPr/>
          </a:p>
          <a:p>
            <a:pPr indent="0" lvl="0" marL="0" rtl="0" algn="l">
              <a:spcBef>
                <a:spcPts val="0"/>
              </a:spcBef>
              <a:spcAft>
                <a:spcPts val="0"/>
              </a:spcAft>
              <a:buNone/>
            </a:pPr>
            <a:r>
              <a:rPr lang="en-US" u="sng">
                <a:solidFill>
                  <a:schemeClr val="hlink"/>
                </a:solidFill>
                <a:hlinkClick r:id="rId2"/>
              </a:rPr>
              <a:t>“Boundary Objects/Boundary Staff” </a:t>
            </a:r>
            <a:r>
              <a:rPr lang="en-US"/>
              <a:t>(2017). Montoya, R.D.</a:t>
            </a:r>
            <a:endParaRPr/>
          </a:p>
          <a:p>
            <a:pPr indent="0" lvl="0" marL="0" rtl="0" algn="l">
              <a:spcBef>
                <a:spcPts val="0"/>
              </a:spcBef>
              <a:spcAft>
                <a:spcPts val="0"/>
              </a:spcAft>
              <a:buNone/>
            </a:pPr>
            <a:r>
              <a:rPr lang="en-US" u="sng">
                <a:solidFill>
                  <a:schemeClr val="hlink"/>
                </a:solidFill>
                <a:hlinkClick r:id="rId3"/>
              </a:rPr>
              <a:t>“Framing DH Tools as Easy”</a:t>
            </a:r>
            <a:r>
              <a:rPr lang="en-US"/>
              <a:t> (2018). Morgan, P.C.</a:t>
            </a:r>
            <a:endParaRPr/>
          </a:p>
          <a:p>
            <a:pPr indent="0" lvl="0" marL="0" rtl="0" algn="l">
              <a:spcBef>
                <a:spcPts val="0"/>
              </a:spcBef>
              <a:spcAft>
                <a:spcPts val="0"/>
              </a:spcAft>
              <a:buNone/>
            </a:pPr>
            <a:r>
              <a:rPr lang="en-US" u="sng">
                <a:solidFill>
                  <a:schemeClr val="hlink"/>
                </a:solidFill>
                <a:hlinkClick r:id="rId4"/>
              </a:rPr>
              <a:t>“Skills and Competencies”</a:t>
            </a:r>
            <a:r>
              <a:rPr lang="en-US"/>
              <a:t> (2018). King, 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More interest in DS-themed research articles? Jamie Spivak </a:t>
            </a:r>
            <a:r>
              <a:rPr lang="en-US" u="sng">
                <a:solidFill>
                  <a:schemeClr val="hlink"/>
                </a:solidFill>
                <a:hlinkClick r:id="rId5"/>
              </a:rPr>
              <a:t>has put together this growing list</a:t>
            </a:r>
            <a:r>
              <a:rPr lang="en-US"/>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4d5a75c724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4d5a75c724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grounding of what we mean by digital scholarship has philosophical implications when we connect theory to practice. In other words, all of a sudden, it might change our perspective about how we relate to the campus and wider community.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Here, I am thinking about the ideas of “exchange” vs. “collaboration” on services - being service providers vs. being partners in research, erasure of labour, not being recognized, etc.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My argument here is that spaces like DS centres provide an opportunity to understand service provision and informal learning in new ways, and we have to be intentional about the choices we make to support and participate in scholarly activity.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4e35be55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4e35be55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US"/>
              <a:t>How we already work in the 21st century</a:t>
            </a:r>
            <a:endParaRPr/>
          </a:p>
          <a:p>
            <a:pPr indent="-298450" lvl="0" marL="457200" rtl="0" algn="l">
              <a:spcBef>
                <a:spcPts val="0"/>
              </a:spcBef>
              <a:spcAft>
                <a:spcPts val="0"/>
              </a:spcAft>
              <a:buSzPts val="1100"/>
              <a:buChar char="●"/>
            </a:pPr>
            <a:r>
              <a:rPr lang="en-US"/>
              <a:t>Contemporary problems are likely to need multiple skills sets</a:t>
            </a:r>
            <a:endParaRPr/>
          </a:p>
          <a:p>
            <a:pPr indent="-298450" lvl="0" marL="457200" rtl="0" algn="l">
              <a:spcBef>
                <a:spcPts val="0"/>
              </a:spcBef>
              <a:spcAft>
                <a:spcPts val="0"/>
              </a:spcAft>
              <a:buSzPts val="1100"/>
              <a:buChar char="●"/>
            </a:pPr>
            <a:r>
              <a:rPr lang="en-US"/>
              <a:t>Putting human back into technology</a:t>
            </a:r>
            <a:endParaRPr/>
          </a:p>
          <a:p>
            <a:pPr indent="0" lvl="0" marL="45720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4e35be556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4e35be556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Perhaps it might be easier to think about this “partnered digital scholarship thing” through some examples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Y" type="title">
  <p:cSld name="TITLE">
    <p:spTree>
      <p:nvGrpSpPr>
        <p:cNvPr id="6" name="Shape 6"/>
        <p:cNvGrpSpPr/>
        <p:nvPr/>
      </p:nvGrpSpPr>
      <p:grpSpPr>
        <a:xfrm>
          <a:off x="0" y="0"/>
          <a:ext cx="0" cy="0"/>
          <a:chOff x="0" y="0"/>
          <a:chExt cx="0" cy="0"/>
        </a:xfrm>
      </p:grpSpPr>
      <p:sp>
        <p:nvSpPr>
          <p:cNvPr id="7" name="Google Shape;7;p2"/>
          <p:cNvSpPr/>
          <p:nvPr/>
        </p:nvSpPr>
        <p:spPr>
          <a:xfrm>
            <a:off x="0" y="3259525"/>
            <a:ext cx="3234300" cy="32100"/>
          </a:xfrm>
          <a:prstGeom prst="rect">
            <a:avLst/>
          </a:prstGeom>
          <a:solidFill>
            <a:srgbClr val="284E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 name="Google Shape;8;p2"/>
          <p:cNvSpPr txBox="1"/>
          <p:nvPr>
            <p:ph type="title"/>
          </p:nvPr>
        </p:nvSpPr>
        <p:spPr>
          <a:xfrm>
            <a:off x="512075" y="1131075"/>
            <a:ext cx="5483700" cy="15249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4800"/>
              <a:buFont typeface="Arial"/>
              <a:buNone/>
              <a:defRPr b="1" i="0" sz="4800" u="none" cap="none" strike="noStrike">
                <a:solidFill>
                  <a:srgbClr val="FFFFFF"/>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 name="Google Shape;9;p2"/>
          <p:cNvSpPr txBox="1"/>
          <p:nvPr>
            <p:ph idx="1" type="subTitle"/>
          </p:nvPr>
        </p:nvSpPr>
        <p:spPr>
          <a:xfrm>
            <a:off x="551450" y="2770388"/>
            <a:ext cx="5792700" cy="4509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284E36"/>
                </a:solidFill>
                <a:latin typeface="Roboto Medium"/>
                <a:ea typeface="Roboto Medium"/>
                <a:cs typeface="Roboto Medium"/>
                <a:sym typeface="Roboto Medium"/>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 name="Google Shape;10;p2"/>
          <p:cNvSpPr txBox="1"/>
          <p:nvPr>
            <p:ph idx="2" type="subTitle"/>
          </p:nvPr>
        </p:nvSpPr>
        <p:spPr>
          <a:xfrm>
            <a:off x="551450" y="4003138"/>
            <a:ext cx="5792700" cy="4509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284E36"/>
                </a:solidFill>
                <a:latin typeface="Roboto Light"/>
                <a:ea typeface="Roboto Light"/>
                <a:cs typeface="Roboto Light"/>
                <a:sym typeface="Roboto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 name="Google Shape;11;p2"/>
          <p:cNvSpPr txBox="1"/>
          <p:nvPr>
            <p:ph idx="3" type="subTitle"/>
          </p:nvPr>
        </p:nvSpPr>
        <p:spPr>
          <a:xfrm>
            <a:off x="551450" y="4308163"/>
            <a:ext cx="5792700" cy="4509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284E36"/>
                </a:solidFill>
                <a:latin typeface="Roboto Light"/>
                <a:ea typeface="Roboto Light"/>
                <a:cs typeface="Roboto Light"/>
                <a:sym typeface="Roboto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w/photo Y ">
  <p:cSld name="TITLE_ONLY_2">
    <p:bg>
      <p:bgPr>
        <a:blipFill>
          <a:blip r:embed="rId2">
            <a:alphaModFix/>
          </a:blip>
          <a:stretch>
            <a:fillRect/>
          </a:stretch>
        </a:blipFill>
      </p:bgPr>
    </p:bg>
    <p:spTree>
      <p:nvGrpSpPr>
        <p:cNvPr id="39" name="Shape 39"/>
        <p:cNvGrpSpPr/>
        <p:nvPr/>
      </p:nvGrpSpPr>
      <p:grpSpPr>
        <a:xfrm>
          <a:off x="0" y="0"/>
          <a:ext cx="0" cy="0"/>
          <a:chOff x="0" y="0"/>
          <a:chExt cx="0" cy="0"/>
        </a:xfrm>
      </p:grpSpPr>
      <p:sp>
        <p:nvSpPr>
          <p:cNvPr id="40" name="Google Shape;40;p11"/>
          <p:cNvSpPr txBox="1"/>
          <p:nvPr>
            <p:ph type="title"/>
          </p:nvPr>
        </p:nvSpPr>
        <p:spPr>
          <a:xfrm>
            <a:off x="495600" y="883325"/>
            <a:ext cx="3389700" cy="9444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3000"/>
              <a:buFont typeface="Arial"/>
              <a:buNone/>
              <a:defRPr b="1" i="0" sz="3000" u="none" cap="none" strike="noStrike">
                <a:solidFill>
                  <a:srgbClr val="284E36"/>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1" name="Google Shape;41;p11"/>
          <p:cNvSpPr txBox="1"/>
          <p:nvPr>
            <p:ph idx="1" type="body"/>
          </p:nvPr>
        </p:nvSpPr>
        <p:spPr>
          <a:xfrm>
            <a:off x="591400" y="1987250"/>
            <a:ext cx="3257400" cy="2719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1pPr>
            <a:lvl2pPr indent="-317500" lvl="1" marL="9144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2pPr>
            <a:lvl3pPr indent="-317500" lvl="2" marL="1371600" marR="0" rtl="0" algn="l">
              <a:lnSpc>
                <a:spcPct val="100000"/>
              </a:lnSpc>
              <a:spcBef>
                <a:spcPts val="0"/>
              </a:spcBef>
              <a:spcAft>
                <a:spcPts val="0"/>
              </a:spcAft>
              <a:buClr>
                <a:srgbClr val="284E36"/>
              </a:buClr>
              <a:buSzPts val="1400"/>
              <a:buFont typeface="Roboto"/>
              <a:buChar char="■"/>
              <a:defRPr b="0" i="0" sz="1400" u="none" cap="none" strike="noStrike">
                <a:solidFill>
                  <a:srgbClr val="284E36"/>
                </a:solidFill>
                <a:latin typeface="Roboto"/>
                <a:ea typeface="Roboto"/>
                <a:cs typeface="Roboto"/>
                <a:sym typeface="Roboto"/>
              </a:defRPr>
            </a:lvl3pPr>
            <a:lvl4pPr indent="-317500" lvl="3" marL="18288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4pPr>
            <a:lvl5pPr indent="-317500" lvl="4" marL="22860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5pPr>
            <a:lvl6pPr indent="-317500" lvl="5" marL="27432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6pPr>
            <a:lvl7pPr indent="-317500" lvl="6" marL="32004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7pPr>
            <a:lvl8pPr indent="-317500" lvl="7" marL="36576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8pPr>
            <a:lvl9pPr indent="-317500" lvl="8" marL="41148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w/photo W">
  <p:cSld name="TITLE_ONLY_2_2">
    <p:bg>
      <p:bgPr>
        <a:blipFill>
          <a:blip r:embed="rId2">
            <a:alphaModFix/>
          </a:blip>
          <a:stretch>
            <a:fillRect/>
          </a:stretch>
        </a:blipFill>
      </p:bgPr>
    </p:bg>
    <p:spTree>
      <p:nvGrpSpPr>
        <p:cNvPr id="42" name="Shape 42"/>
        <p:cNvGrpSpPr/>
        <p:nvPr/>
      </p:nvGrpSpPr>
      <p:grpSpPr>
        <a:xfrm>
          <a:off x="0" y="0"/>
          <a:ext cx="0" cy="0"/>
          <a:chOff x="0" y="0"/>
          <a:chExt cx="0" cy="0"/>
        </a:xfrm>
      </p:grpSpPr>
      <p:sp>
        <p:nvSpPr>
          <p:cNvPr id="43" name="Google Shape;43;p12"/>
          <p:cNvSpPr txBox="1"/>
          <p:nvPr>
            <p:ph type="title"/>
          </p:nvPr>
        </p:nvSpPr>
        <p:spPr>
          <a:xfrm>
            <a:off x="495600" y="883325"/>
            <a:ext cx="3389700" cy="9444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3000"/>
              <a:buFont typeface="Arial"/>
              <a:buNone/>
              <a:defRPr b="1" i="0" sz="3000" u="none" cap="none" strike="noStrike">
                <a:solidFill>
                  <a:srgbClr val="284E36"/>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4" name="Google Shape;44;p12"/>
          <p:cNvSpPr txBox="1"/>
          <p:nvPr>
            <p:ph idx="1" type="body"/>
          </p:nvPr>
        </p:nvSpPr>
        <p:spPr>
          <a:xfrm>
            <a:off x="591400" y="1987250"/>
            <a:ext cx="3257400" cy="2719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1pPr>
            <a:lvl2pPr indent="-317500" lvl="1" marL="9144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2pPr>
            <a:lvl3pPr indent="-317500" lvl="2" marL="1371600" marR="0" rtl="0" algn="l">
              <a:lnSpc>
                <a:spcPct val="100000"/>
              </a:lnSpc>
              <a:spcBef>
                <a:spcPts val="0"/>
              </a:spcBef>
              <a:spcAft>
                <a:spcPts val="0"/>
              </a:spcAft>
              <a:buClr>
                <a:srgbClr val="284E36"/>
              </a:buClr>
              <a:buSzPts val="1400"/>
              <a:buFont typeface="Roboto"/>
              <a:buChar char="■"/>
              <a:defRPr b="0" i="0" sz="1400" u="none" cap="none" strike="noStrike">
                <a:solidFill>
                  <a:srgbClr val="284E36"/>
                </a:solidFill>
                <a:latin typeface="Roboto"/>
                <a:ea typeface="Roboto"/>
                <a:cs typeface="Roboto"/>
                <a:sym typeface="Roboto"/>
              </a:defRPr>
            </a:lvl3pPr>
            <a:lvl4pPr indent="-317500" lvl="3" marL="18288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4pPr>
            <a:lvl5pPr indent="-317500" lvl="4" marL="22860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5pPr>
            <a:lvl6pPr indent="-317500" lvl="5" marL="27432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6pPr>
            <a:lvl7pPr indent="-317500" lvl="6" marL="32004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7pPr>
            <a:lvl8pPr indent="-317500" lvl="7" marL="36576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8pPr>
            <a:lvl9pPr indent="-317500" lvl="8" marL="41148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w/photo landscape option Y  ">
  <p:cSld name="TITLE_ONLY_2_1">
    <p:bg>
      <p:bgPr>
        <a:blipFill>
          <a:blip r:embed="rId2">
            <a:alphaModFix/>
          </a:blip>
          <a:stretch>
            <a:fillRect/>
          </a:stretch>
        </a:blipFill>
      </p:bgPr>
    </p:bg>
    <p:spTree>
      <p:nvGrpSpPr>
        <p:cNvPr id="45" name="Shape 45"/>
        <p:cNvGrpSpPr/>
        <p:nvPr/>
      </p:nvGrpSpPr>
      <p:grpSpPr>
        <a:xfrm>
          <a:off x="0" y="0"/>
          <a:ext cx="0" cy="0"/>
          <a:chOff x="0" y="0"/>
          <a:chExt cx="0" cy="0"/>
        </a:xfrm>
      </p:grpSpPr>
      <p:sp>
        <p:nvSpPr>
          <p:cNvPr id="46" name="Google Shape;46;p13"/>
          <p:cNvSpPr txBox="1"/>
          <p:nvPr>
            <p:ph type="title"/>
          </p:nvPr>
        </p:nvSpPr>
        <p:spPr>
          <a:xfrm>
            <a:off x="709700" y="4194150"/>
            <a:ext cx="6773700" cy="6468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3000"/>
              <a:buFont typeface="Arial"/>
              <a:buNone/>
              <a:defRPr b="1" i="0" sz="3000" u="none" cap="none" strike="noStrike">
                <a:solidFill>
                  <a:srgbClr val="284E36"/>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w/photo landscape option W">
  <p:cSld name="TITLE_ONLY_2_1_1">
    <p:bg>
      <p:bgPr>
        <a:blipFill>
          <a:blip r:embed="rId2">
            <a:alphaModFix/>
          </a:blip>
          <a:stretch>
            <a:fillRect/>
          </a:stretch>
        </a:blipFill>
      </p:bgPr>
    </p:bg>
    <p:spTree>
      <p:nvGrpSpPr>
        <p:cNvPr id="47" name="Shape 47"/>
        <p:cNvGrpSpPr/>
        <p:nvPr/>
      </p:nvGrpSpPr>
      <p:grpSpPr>
        <a:xfrm>
          <a:off x="0" y="0"/>
          <a:ext cx="0" cy="0"/>
          <a:chOff x="0" y="0"/>
          <a:chExt cx="0" cy="0"/>
        </a:xfrm>
      </p:grpSpPr>
      <p:sp>
        <p:nvSpPr>
          <p:cNvPr id="48" name="Google Shape;48;p14"/>
          <p:cNvSpPr txBox="1"/>
          <p:nvPr>
            <p:ph type="title"/>
          </p:nvPr>
        </p:nvSpPr>
        <p:spPr>
          <a:xfrm>
            <a:off x="709700" y="4194150"/>
            <a:ext cx="6773700" cy="6468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3000"/>
              <a:buFont typeface="Arial"/>
              <a:buNone/>
              <a:defRPr b="1" i="0" sz="3000" u="none" cap="none" strike="noStrike">
                <a:solidFill>
                  <a:srgbClr val="284E36"/>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Y 1">
  <p:cSld name="TITLE_ONLY_1">
    <p:bg>
      <p:bgPr>
        <a:blipFill>
          <a:blip r:embed="rId2">
            <a:alphaModFix/>
          </a:blip>
          <a:stretch>
            <a:fillRect/>
          </a:stretch>
        </a:blipFill>
      </p:bgPr>
    </p:bg>
    <p:spTree>
      <p:nvGrpSpPr>
        <p:cNvPr id="49" name="Shape 49"/>
        <p:cNvGrpSpPr/>
        <p:nvPr/>
      </p:nvGrpSpPr>
      <p:grpSpPr>
        <a:xfrm>
          <a:off x="0" y="0"/>
          <a:ext cx="0" cy="0"/>
          <a:chOff x="0" y="0"/>
          <a:chExt cx="0" cy="0"/>
        </a:xfrm>
      </p:grpSpPr>
      <p:sp>
        <p:nvSpPr>
          <p:cNvPr id="50" name="Google Shape;50;p15"/>
          <p:cNvSpPr txBox="1"/>
          <p:nvPr>
            <p:ph type="title"/>
          </p:nvPr>
        </p:nvSpPr>
        <p:spPr>
          <a:xfrm>
            <a:off x="495600" y="1264325"/>
            <a:ext cx="5592000" cy="4830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3000"/>
              <a:buFont typeface="Arial"/>
              <a:buNone/>
              <a:defRPr b="1" i="0" sz="3000" u="none" cap="none" strike="noStrike">
                <a:solidFill>
                  <a:srgbClr val="284E36"/>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1" name="Google Shape;51;p15"/>
          <p:cNvSpPr txBox="1"/>
          <p:nvPr>
            <p:ph idx="1" type="body"/>
          </p:nvPr>
        </p:nvSpPr>
        <p:spPr>
          <a:xfrm>
            <a:off x="622725" y="2096700"/>
            <a:ext cx="5070900" cy="2719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1pPr>
            <a:lvl2pPr indent="-317500" lvl="1" marL="9144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2pPr>
            <a:lvl3pPr indent="-317500" lvl="2" marL="1371600" marR="0" rtl="0" algn="l">
              <a:lnSpc>
                <a:spcPct val="100000"/>
              </a:lnSpc>
              <a:spcBef>
                <a:spcPts val="0"/>
              </a:spcBef>
              <a:spcAft>
                <a:spcPts val="0"/>
              </a:spcAft>
              <a:buClr>
                <a:srgbClr val="284E36"/>
              </a:buClr>
              <a:buSzPts val="1400"/>
              <a:buFont typeface="Roboto"/>
              <a:buChar char="■"/>
              <a:defRPr b="0" i="0" sz="1400" u="none" cap="none" strike="noStrike">
                <a:solidFill>
                  <a:srgbClr val="284E36"/>
                </a:solidFill>
                <a:latin typeface="Roboto"/>
                <a:ea typeface="Roboto"/>
                <a:cs typeface="Roboto"/>
                <a:sym typeface="Roboto"/>
              </a:defRPr>
            </a:lvl3pPr>
            <a:lvl4pPr indent="-317500" lvl="3" marL="18288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4pPr>
            <a:lvl5pPr indent="-317500" lvl="4" marL="22860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5pPr>
            <a:lvl6pPr indent="-317500" lvl="5" marL="27432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6pPr>
            <a:lvl7pPr indent="-317500" lvl="6" marL="32004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7pPr>
            <a:lvl8pPr indent="-317500" lvl="7" marL="36576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8pPr>
            <a:lvl9pPr indent="-317500" lvl="8" marL="41148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POINT slide W">
  <p:cSld name="CAPTION_ONLY">
    <p:bg>
      <p:bgPr>
        <a:blipFill>
          <a:blip r:embed="rId2">
            <a:alphaModFix/>
          </a:blip>
          <a:stretch>
            <a:fillRect/>
          </a:stretch>
        </a:blipFill>
      </p:bgPr>
    </p:bg>
    <p:spTree>
      <p:nvGrpSpPr>
        <p:cNvPr id="52" name="Shape 52"/>
        <p:cNvGrpSpPr/>
        <p:nvPr/>
      </p:nvGrpSpPr>
      <p:grpSpPr>
        <a:xfrm>
          <a:off x="0" y="0"/>
          <a:ext cx="0" cy="0"/>
          <a:chOff x="0" y="0"/>
          <a:chExt cx="0" cy="0"/>
        </a:xfrm>
      </p:grpSpPr>
      <p:sp>
        <p:nvSpPr>
          <p:cNvPr id="53" name="Google Shape;53;p16"/>
          <p:cNvSpPr txBox="1"/>
          <p:nvPr>
            <p:ph idx="1" type="body"/>
          </p:nvPr>
        </p:nvSpPr>
        <p:spPr>
          <a:xfrm>
            <a:off x="500475" y="2269200"/>
            <a:ext cx="60900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rgbClr val="284E36"/>
              </a:buClr>
              <a:buSzPts val="4800"/>
              <a:buFont typeface="Roboto"/>
              <a:buNone/>
              <a:defRPr b="1" i="0" sz="4800" u="none" cap="none" strike="noStrike">
                <a:solidFill>
                  <a:srgbClr val="284E36"/>
                </a:solidFill>
                <a:latin typeface="Roboto"/>
                <a:ea typeface="Roboto"/>
                <a:cs typeface="Roboto"/>
                <a:sym typeface="Roboto"/>
              </a:defRPr>
            </a:lvl1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POINT slide W 2">
  <p:cSld name="CAPTION_ONLY_3">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7"/>
          <p:cNvSpPr txBox="1"/>
          <p:nvPr>
            <p:ph idx="1" type="body"/>
          </p:nvPr>
        </p:nvSpPr>
        <p:spPr>
          <a:xfrm>
            <a:off x="500475" y="2269200"/>
            <a:ext cx="60900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rgbClr val="284E36"/>
              </a:buClr>
              <a:buSzPts val="4800"/>
              <a:buFont typeface="Roboto"/>
              <a:buNone/>
              <a:defRPr b="1" i="0" sz="4800" u="none" cap="none" strike="noStrike">
                <a:solidFill>
                  <a:srgbClr val="284E36"/>
                </a:solidFill>
                <a:latin typeface="Roboto"/>
                <a:ea typeface="Roboto"/>
                <a:cs typeface="Roboto"/>
                <a:sym typeface="Roboto"/>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W">
  <p:cSld name="CAPTION_ONLY_1">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18"/>
          <p:cNvSpPr txBox="1"/>
          <p:nvPr>
            <p:ph idx="1" type="body"/>
          </p:nvPr>
        </p:nvSpPr>
        <p:spPr>
          <a:xfrm>
            <a:off x="500475" y="921700"/>
            <a:ext cx="60900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rgbClr val="284E36"/>
              </a:buClr>
              <a:buSzPts val="3000"/>
              <a:buFont typeface="Roboto"/>
              <a:buNone/>
              <a:defRPr b="1" i="0" sz="3000" u="none" cap="none" strike="noStrike">
                <a:solidFill>
                  <a:srgbClr val="284E36"/>
                </a:solidFill>
                <a:latin typeface="Roboto"/>
                <a:ea typeface="Roboto"/>
                <a:cs typeface="Roboto"/>
                <a:sym typeface="Roboto"/>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58" name="Google Shape;58;p18"/>
          <p:cNvSpPr txBox="1"/>
          <p:nvPr>
            <p:ph idx="2" type="body"/>
          </p:nvPr>
        </p:nvSpPr>
        <p:spPr>
          <a:xfrm>
            <a:off x="622725" y="1715700"/>
            <a:ext cx="5070900" cy="2719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1pPr>
            <a:lvl2pPr indent="-317500" lvl="1" marL="9144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2pPr>
            <a:lvl3pPr indent="-292100" lvl="2" marL="1371600" marR="0" rtl="0" algn="l">
              <a:lnSpc>
                <a:spcPct val="100000"/>
              </a:lnSpc>
              <a:spcBef>
                <a:spcPts val="0"/>
              </a:spcBef>
              <a:spcAft>
                <a:spcPts val="0"/>
              </a:spcAft>
              <a:buClr>
                <a:srgbClr val="284E36"/>
              </a:buClr>
              <a:buSzPts val="1000"/>
              <a:buFont typeface="Roboto Light"/>
              <a:buChar char="■"/>
              <a:defRPr b="0" i="0" sz="1000" u="none" cap="none" strike="noStrike">
                <a:solidFill>
                  <a:srgbClr val="284E36"/>
                </a:solidFill>
                <a:latin typeface="Roboto Light"/>
                <a:ea typeface="Roboto Light"/>
                <a:cs typeface="Roboto Light"/>
                <a:sym typeface="Roboto Light"/>
              </a:defRPr>
            </a:lvl3pPr>
            <a:lvl4pPr indent="-292100" lvl="3" marL="1828800" marR="0" rtl="0" algn="l">
              <a:lnSpc>
                <a:spcPct val="100000"/>
              </a:lnSpc>
              <a:spcBef>
                <a:spcPts val="0"/>
              </a:spcBef>
              <a:spcAft>
                <a:spcPts val="0"/>
              </a:spcAft>
              <a:buClr>
                <a:srgbClr val="284E36"/>
              </a:buClr>
              <a:buSzPts val="1000"/>
              <a:buFont typeface="Roboto Light"/>
              <a:buChar char="●"/>
              <a:defRPr b="0" i="0" sz="1000" u="none" cap="none" strike="noStrike">
                <a:solidFill>
                  <a:srgbClr val="284E36"/>
                </a:solidFill>
                <a:latin typeface="Roboto Light"/>
                <a:ea typeface="Roboto Light"/>
                <a:cs typeface="Roboto Light"/>
                <a:sym typeface="Roboto Light"/>
              </a:defRPr>
            </a:lvl4pPr>
            <a:lvl5pPr indent="-292100" lvl="4" marL="2286000" marR="0" rtl="0" algn="l">
              <a:lnSpc>
                <a:spcPct val="100000"/>
              </a:lnSpc>
              <a:spcBef>
                <a:spcPts val="0"/>
              </a:spcBef>
              <a:spcAft>
                <a:spcPts val="0"/>
              </a:spcAft>
              <a:buClr>
                <a:srgbClr val="284E36"/>
              </a:buClr>
              <a:buSzPts val="1000"/>
              <a:buFont typeface="Roboto Light"/>
              <a:buChar char="○"/>
              <a:defRPr b="0" i="0" sz="1000" u="none" cap="none" strike="noStrike">
                <a:solidFill>
                  <a:srgbClr val="284E36"/>
                </a:solidFill>
                <a:latin typeface="Roboto Light"/>
                <a:ea typeface="Roboto Light"/>
                <a:cs typeface="Roboto Light"/>
                <a:sym typeface="Roboto Light"/>
              </a:defRPr>
            </a:lvl5pPr>
            <a:lvl6pPr indent="-292100" lvl="5" marL="2743200" marR="0" rtl="0" algn="l">
              <a:lnSpc>
                <a:spcPct val="100000"/>
              </a:lnSpc>
              <a:spcBef>
                <a:spcPts val="0"/>
              </a:spcBef>
              <a:spcAft>
                <a:spcPts val="0"/>
              </a:spcAft>
              <a:buClr>
                <a:srgbClr val="284E36"/>
              </a:buClr>
              <a:buSzPts val="1000"/>
              <a:buFont typeface="Roboto Light"/>
              <a:buChar char="■"/>
              <a:defRPr b="0" i="0" sz="1000" u="none" cap="none" strike="noStrike">
                <a:solidFill>
                  <a:srgbClr val="284E36"/>
                </a:solidFill>
                <a:latin typeface="Roboto Light"/>
                <a:ea typeface="Roboto Light"/>
                <a:cs typeface="Roboto Light"/>
                <a:sym typeface="Roboto Light"/>
              </a:defRPr>
            </a:lvl6pPr>
            <a:lvl7pPr indent="-292100" lvl="6" marL="3200400" marR="0" rtl="0" algn="l">
              <a:lnSpc>
                <a:spcPct val="100000"/>
              </a:lnSpc>
              <a:spcBef>
                <a:spcPts val="0"/>
              </a:spcBef>
              <a:spcAft>
                <a:spcPts val="0"/>
              </a:spcAft>
              <a:buClr>
                <a:srgbClr val="284E36"/>
              </a:buClr>
              <a:buSzPts val="1000"/>
              <a:buFont typeface="Roboto Light"/>
              <a:buChar char="●"/>
              <a:defRPr b="0" i="0" sz="1000" u="none" cap="none" strike="noStrike">
                <a:solidFill>
                  <a:srgbClr val="284E36"/>
                </a:solidFill>
                <a:latin typeface="Roboto Light"/>
                <a:ea typeface="Roboto Light"/>
                <a:cs typeface="Roboto Light"/>
                <a:sym typeface="Roboto Light"/>
              </a:defRPr>
            </a:lvl7pPr>
            <a:lvl8pPr indent="-292100" lvl="7" marL="3657600" marR="0" rtl="0" algn="l">
              <a:lnSpc>
                <a:spcPct val="100000"/>
              </a:lnSpc>
              <a:spcBef>
                <a:spcPts val="0"/>
              </a:spcBef>
              <a:spcAft>
                <a:spcPts val="0"/>
              </a:spcAft>
              <a:buClr>
                <a:srgbClr val="284E36"/>
              </a:buClr>
              <a:buSzPts val="1000"/>
              <a:buFont typeface="Roboto Light"/>
              <a:buChar char="○"/>
              <a:defRPr b="0" i="0" sz="1000" u="none" cap="none" strike="noStrike">
                <a:solidFill>
                  <a:srgbClr val="284E36"/>
                </a:solidFill>
                <a:latin typeface="Roboto Light"/>
                <a:ea typeface="Roboto Light"/>
                <a:cs typeface="Roboto Light"/>
                <a:sym typeface="Roboto Light"/>
              </a:defRPr>
            </a:lvl8pPr>
            <a:lvl9pPr indent="-292100" lvl="8" marL="4114800" marR="0" rtl="0" algn="l">
              <a:lnSpc>
                <a:spcPct val="100000"/>
              </a:lnSpc>
              <a:spcBef>
                <a:spcPts val="0"/>
              </a:spcBef>
              <a:spcAft>
                <a:spcPts val="0"/>
              </a:spcAft>
              <a:buClr>
                <a:srgbClr val="284E36"/>
              </a:buClr>
              <a:buSzPts val="1000"/>
              <a:buFont typeface="Roboto Light"/>
              <a:buChar char="■"/>
              <a:defRPr b="0" i="0" sz="1000" u="none" cap="none" strike="noStrike">
                <a:solidFill>
                  <a:srgbClr val="284E36"/>
                </a:solidFill>
                <a:latin typeface="Roboto Light"/>
                <a:ea typeface="Roboto Light"/>
                <a:cs typeface="Roboto Light"/>
                <a:sym typeface="Roboto Light"/>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W 1">
  <p:cSld name="CAPTION_ONLY_1_1">
    <p:bg>
      <p:bgPr>
        <a:blipFill>
          <a:blip r:embed="rId2">
            <a:alphaModFix/>
          </a:blip>
          <a:stretch>
            <a:fillRect/>
          </a:stretch>
        </a:blipFill>
      </p:bgPr>
    </p:bg>
    <p:spTree>
      <p:nvGrpSpPr>
        <p:cNvPr id="59" name="Shape 59"/>
        <p:cNvGrpSpPr/>
        <p:nvPr/>
      </p:nvGrpSpPr>
      <p:grpSpPr>
        <a:xfrm>
          <a:off x="0" y="0"/>
          <a:ext cx="0" cy="0"/>
          <a:chOff x="0" y="0"/>
          <a:chExt cx="0" cy="0"/>
        </a:xfrm>
      </p:grpSpPr>
      <p:sp>
        <p:nvSpPr>
          <p:cNvPr id="60" name="Google Shape;60;p19"/>
          <p:cNvSpPr txBox="1"/>
          <p:nvPr>
            <p:ph idx="1" type="body"/>
          </p:nvPr>
        </p:nvSpPr>
        <p:spPr>
          <a:xfrm>
            <a:off x="500475" y="1455100"/>
            <a:ext cx="60900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rgbClr val="284E36"/>
              </a:buClr>
              <a:buSzPts val="3000"/>
              <a:buFont typeface="Roboto"/>
              <a:buNone/>
              <a:defRPr b="1" i="0" sz="3000" u="none" cap="none" strike="noStrike">
                <a:solidFill>
                  <a:srgbClr val="284E36"/>
                </a:solidFill>
                <a:latin typeface="Roboto"/>
                <a:ea typeface="Roboto"/>
                <a:cs typeface="Roboto"/>
                <a:sym typeface="Roboto"/>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1" name="Google Shape;61;p19"/>
          <p:cNvSpPr txBox="1"/>
          <p:nvPr>
            <p:ph idx="2" type="body"/>
          </p:nvPr>
        </p:nvSpPr>
        <p:spPr>
          <a:xfrm>
            <a:off x="622725" y="2249100"/>
            <a:ext cx="5070900" cy="2719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1pPr>
            <a:lvl2pPr indent="-317500" lvl="1" marL="9144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2pPr>
            <a:lvl3pPr indent="-292100" lvl="2" marL="1371600" marR="0" rtl="0" algn="l">
              <a:lnSpc>
                <a:spcPct val="100000"/>
              </a:lnSpc>
              <a:spcBef>
                <a:spcPts val="0"/>
              </a:spcBef>
              <a:spcAft>
                <a:spcPts val="0"/>
              </a:spcAft>
              <a:buClr>
                <a:srgbClr val="284E36"/>
              </a:buClr>
              <a:buSzPts val="1000"/>
              <a:buFont typeface="Roboto Light"/>
              <a:buChar char="■"/>
              <a:defRPr b="0" i="0" sz="1000" u="none" cap="none" strike="noStrike">
                <a:solidFill>
                  <a:srgbClr val="284E36"/>
                </a:solidFill>
                <a:latin typeface="Roboto Light"/>
                <a:ea typeface="Roboto Light"/>
                <a:cs typeface="Roboto Light"/>
                <a:sym typeface="Roboto Light"/>
              </a:defRPr>
            </a:lvl3pPr>
            <a:lvl4pPr indent="-292100" lvl="3" marL="1828800" marR="0" rtl="0" algn="l">
              <a:lnSpc>
                <a:spcPct val="100000"/>
              </a:lnSpc>
              <a:spcBef>
                <a:spcPts val="0"/>
              </a:spcBef>
              <a:spcAft>
                <a:spcPts val="0"/>
              </a:spcAft>
              <a:buClr>
                <a:srgbClr val="284E36"/>
              </a:buClr>
              <a:buSzPts val="1000"/>
              <a:buFont typeface="Roboto Light"/>
              <a:buChar char="●"/>
              <a:defRPr b="0" i="0" sz="1000" u="none" cap="none" strike="noStrike">
                <a:solidFill>
                  <a:srgbClr val="284E36"/>
                </a:solidFill>
                <a:latin typeface="Roboto Light"/>
                <a:ea typeface="Roboto Light"/>
                <a:cs typeface="Roboto Light"/>
                <a:sym typeface="Roboto Light"/>
              </a:defRPr>
            </a:lvl4pPr>
            <a:lvl5pPr indent="-292100" lvl="4" marL="2286000" marR="0" rtl="0" algn="l">
              <a:lnSpc>
                <a:spcPct val="100000"/>
              </a:lnSpc>
              <a:spcBef>
                <a:spcPts val="0"/>
              </a:spcBef>
              <a:spcAft>
                <a:spcPts val="0"/>
              </a:spcAft>
              <a:buClr>
                <a:srgbClr val="284E36"/>
              </a:buClr>
              <a:buSzPts val="1000"/>
              <a:buFont typeface="Roboto Light"/>
              <a:buChar char="○"/>
              <a:defRPr b="0" i="0" sz="1000" u="none" cap="none" strike="noStrike">
                <a:solidFill>
                  <a:srgbClr val="284E36"/>
                </a:solidFill>
                <a:latin typeface="Roboto Light"/>
                <a:ea typeface="Roboto Light"/>
                <a:cs typeface="Roboto Light"/>
                <a:sym typeface="Roboto Light"/>
              </a:defRPr>
            </a:lvl5pPr>
            <a:lvl6pPr indent="-292100" lvl="5" marL="2743200" marR="0" rtl="0" algn="l">
              <a:lnSpc>
                <a:spcPct val="100000"/>
              </a:lnSpc>
              <a:spcBef>
                <a:spcPts val="0"/>
              </a:spcBef>
              <a:spcAft>
                <a:spcPts val="0"/>
              </a:spcAft>
              <a:buClr>
                <a:srgbClr val="284E36"/>
              </a:buClr>
              <a:buSzPts val="1000"/>
              <a:buFont typeface="Roboto Light"/>
              <a:buChar char="■"/>
              <a:defRPr b="0" i="0" sz="1000" u="none" cap="none" strike="noStrike">
                <a:solidFill>
                  <a:srgbClr val="284E36"/>
                </a:solidFill>
                <a:latin typeface="Roboto Light"/>
                <a:ea typeface="Roboto Light"/>
                <a:cs typeface="Roboto Light"/>
                <a:sym typeface="Roboto Light"/>
              </a:defRPr>
            </a:lvl6pPr>
            <a:lvl7pPr indent="-292100" lvl="6" marL="3200400" marR="0" rtl="0" algn="l">
              <a:lnSpc>
                <a:spcPct val="100000"/>
              </a:lnSpc>
              <a:spcBef>
                <a:spcPts val="0"/>
              </a:spcBef>
              <a:spcAft>
                <a:spcPts val="0"/>
              </a:spcAft>
              <a:buClr>
                <a:srgbClr val="284E36"/>
              </a:buClr>
              <a:buSzPts val="1000"/>
              <a:buFont typeface="Roboto Light"/>
              <a:buChar char="●"/>
              <a:defRPr b="0" i="0" sz="1000" u="none" cap="none" strike="noStrike">
                <a:solidFill>
                  <a:srgbClr val="284E36"/>
                </a:solidFill>
                <a:latin typeface="Roboto Light"/>
                <a:ea typeface="Roboto Light"/>
                <a:cs typeface="Roboto Light"/>
                <a:sym typeface="Roboto Light"/>
              </a:defRPr>
            </a:lvl7pPr>
            <a:lvl8pPr indent="-292100" lvl="7" marL="3657600" marR="0" rtl="0" algn="l">
              <a:lnSpc>
                <a:spcPct val="100000"/>
              </a:lnSpc>
              <a:spcBef>
                <a:spcPts val="0"/>
              </a:spcBef>
              <a:spcAft>
                <a:spcPts val="0"/>
              </a:spcAft>
              <a:buClr>
                <a:srgbClr val="284E36"/>
              </a:buClr>
              <a:buSzPts val="1000"/>
              <a:buFont typeface="Roboto Light"/>
              <a:buChar char="○"/>
              <a:defRPr b="0" i="0" sz="1000" u="none" cap="none" strike="noStrike">
                <a:solidFill>
                  <a:srgbClr val="284E36"/>
                </a:solidFill>
                <a:latin typeface="Roboto Light"/>
                <a:ea typeface="Roboto Light"/>
                <a:cs typeface="Roboto Light"/>
                <a:sym typeface="Roboto Light"/>
              </a:defRPr>
            </a:lvl8pPr>
            <a:lvl9pPr indent="-292100" lvl="8" marL="4114800" marR="0" rtl="0" algn="l">
              <a:lnSpc>
                <a:spcPct val="100000"/>
              </a:lnSpc>
              <a:spcBef>
                <a:spcPts val="0"/>
              </a:spcBef>
              <a:spcAft>
                <a:spcPts val="0"/>
              </a:spcAft>
              <a:buClr>
                <a:srgbClr val="284E36"/>
              </a:buClr>
              <a:buSzPts val="1000"/>
              <a:buFont typeface="Roboto Light"/>
              <a:buChar char="■"/>
              <a:defRPr b="0" i="0" sz="1000" u="none" cap="none" strike="noStrike">
                <a:solidFill>
                  <a:srgbClr val="284E36"/>
                </a:solidFill>
                <a:latin typeface="Roboto Light"/>
                <a:ea typeface="Roboto Light"/>
                <a:cs typeface="Roboto Light"/>
                <a:sym typeface="Roboto Light"/>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W">
  <p:cSld name="BIG_NUMBER">
    <p:bg>
      <p:bgPr>
        <a:blipFill>
          <a:blip r:embed="rId2">
            <a:alphaModFix/>
          </a:blip>
          <a:stretch>
            <a:fillRect/>
          </a:stretch>
        </a:blipFill>
      </p:bgPr>
    </p:bg>
    <p:spTree>
      <p:nvGrpSpPr>
        <p:cNvPr id="62" name="Shape 62"/>
        <p:cNvGrpSpPr/>
        <p:nvPr/>
      </p:nvGrpSpPr>
      <p:grpSpPr>
        <a:xfrm>
          <a:off x="0" y="0"/>
          <a:ext cx="0" cy="0"/>
          <a:chOff x="0" y="0"/>
          <a:chExt cx="0" cy="0"/>
        </a:xfrm>
      </p:grpSpPr>
      <p:sp>
        <p:nvSpPr>
          <p:cNvPr id="63" name="Google Shape;63;p2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chemeClr val="lt1"/>
              </a:buClr>
              <a:buSzPts val="12000"/>
              <a:buFont typeface="Roboto"/>
              <a:buChar char="●"/>
              <a:defRPr b="0" i="0" sz="12000" u="none" cap="none" strike="noStrike">
                <a:solidFill>
                  <a:schemeClr val="lt1"/>
                </a:solidFill>
                <a:latin typeface="Roboto"/>
                <a:ea typeface="Roboto"/>
                <a:cs typeface="Roboto"/>
                <a:sym typeface="Roboto"/>
              </a:defRPr>
            </a:lvl1pPr>
            <a:lvl2pPr lvl="1"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Y 1">
  <p:cSld name="TITLE_2">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3"/>
          <p:cNvSpPr/>
          <p:nvPr/>
        </p:nvSpPr>
        <p:spPr>
          <a:xfrm>
            <a:off x="0" y="3259525"/>
            <a:ext cx="3234300" cy="32100"/>
          </a:xfrm>
          <a:prstGeom prst="rect">
            <a:avLst/>
          </a:prstGeom>
          <a:solidFill>
            <a:srgbClr val="284E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3"/>
          <p:cNvSpPr txBox="1"/>
          <p:nvPr>
            <p:ph type="title"/>
          </p:nvPr>
        </p:nvSpPr>
        <p:spPr>
          <a:xfrm>
            <a:off x="512075" y="1131075"/>
            <a:ext cx="5483700" cy="15249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4800"/>
              <a:buFont typeface="Arial"/>
              <a:buNone/>
              <a:defRPr b="1" i="0" sz="4800" u="none" cap="none" strike="noStrike">
                <a:solidFill>
                  <a:srgbClr val="FFFFFF"/>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 name="Google Shape;15;p3"/>
          <p:cNvSpPr txBox="1"/>
          <p:nvPr>
            <p:ph idx="1" type="subTitle"/>
          </p:nvPr>
        </p:nvSpPr>
        <p:spPr>
          <a:xfrm>
            <a:off x="551450" y="2770388"/>
            <a:ext cx="5792700" cy="4509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284E36"/>
                </a:solidFill>
                <a:latin typeface="Roboto Medium"/>
                <a:ea typeface="Roboto Medium"/>
                <a:cs typeface="Roboto Medium"/>
                <a:sym typeface="Roboto Medium"/>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 name="Google Shape;16;p3"/>
          <p:cNvSpPr txBox="1"/>
          <p:nvPr>
            <p:ph idx="2" type="subTitle"/>
          </p:nvPr>
        </p:nvSpPr>
        <p:spPr>
          <a:xfrm>
            <a:off x="551450" y="4003138"/>
            <a:ext cx="5792700" cy="4509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284E36"/>
                </a:solidFill>
                <a:latin typeface="Roboto Light"/>
                <a:ea typeface="Roboto Light"/>
                <a:cs typeface="Roboto Light"/>
                <a:sym typeface="Roboto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p3"/>
          <p:cNvSpPr txBox="1"/>
          <p:nvPr>
            <p:ph idx="3" type="subTitle"/>
          </p:nvPr>
        </p:nvSpPr>
        <p:spPr>
          <a:xfrm>
            <a:off x="551450" y="4308163"/>
            <a:ext cx="5792700" cy="4509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284E36"/>
                </a:solidFill>
                <a:latin typeface="Roboto Light"/>
                <a:ea typeface="Roboto Light"/>
                <a:cs typeface="Roboto Light"/>
                <a:sym typeface="Roboto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W 1">
  <p:cSld name="BIG_NUMBER_1">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21"/>
          <p:cNvSpPr txBox="1"/>
          <p:nvPr>
            <p:ph type="title"/>
          </p:nvPr>
        </p:nvSpPr>
        <p:spPr>
          <a:xfrm>
            <a:off x="311700" y="1106125"/>
            <a:ext cx="8520600" cy="19635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chemeClr val="lt1"/>
              </a:buClr>
              <a:buSzPts val="12000"/>
              <a:buFont typeface="Roboto"/>
              <a:buChar char="●"/>
              <a:defRPr b="0" i="0" sz="12000" u="none" cap="none" strike="noStrike">
                <a:solidFill>
                  <a:schemeClr val="lt1"/>
                </a:solidFill>
                <a:latin typeface="Roboto"/>
                <a:ea typeface="Roboto"/>
                <a:cs typeface="Roboto"/>
                <a:sym typeface="Roboto"/>
              </a:defRPr>
            </a:lvl1pPr>
            <a:lvl2pPr lvl="1"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2000"/>
              <a:buFont typeface="Arial"/>
              <a:buChar char="■"/>
              <a:defRPr b="0" i="0" sz="120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AUTOLAYOUT">
    <p:bg>
      <p:bgPr>
        <a:solidFill>
          <a:srgbClr val="FFFFFF"/>
        </a:solidFill>
      </p:bgPr>
    </p:bg>
    <p:spTree>
      <p:nvGrpSpPr>
        <p:cNvPr id="66" name="Shape 66"/>
        <p:cNvGrpSpPr/>
        <p:nvPr/>
      </p:nvGrpSpPr>
      <p:grpSpPr>
        <a:xfrm>
          <a:off x="0" y="0"/>
          <a:ext cx="0" cy="0"/>
          <a:chOff x="0" y="0"/>
          <a:chExt cx="0" cy="0"/>
        </a:xfrm>
      </p:grpSpPr>
      <p:sp>
        <p:nvSpPr>
          <p:cNvPr id="67" name="Google Shape;67;p22"/>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2"/>
          <p:cNvSpPr/>
          <p:nvPr/>
        </p:nvSpPr>
        <p:spPr>
          <a:xfrm>
            <a:off x="3389100" y="0"/>
            <a:ext cx="57549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 name="Google Shape;69;p22"/>
          <p:cNvCxnSpPr/>
          <p:nvPr/>
        </p:nvCxnSpPr>
        <p:spPr>
          <a:xfrm>
            <a:off x="372950" y="511683"/>
            <a:ext cx="642300" cy="0"/>
          </a:xfrm>
          <a:prstGeom prst="straightConnector1">
            <a:avLst/>
          </a:prstGeom>
          <a:noFill/>
          <a:ln cap="flat" cmpd="sng" w="76200">
            <a:solidFill>
              <a:schemeClr val="accent5"/>
            </a:solidFill>
            <a:prstDash val="solid"/>
            <a:round/>
            <a:headEnd len="sm" w="sm" type="none"/>
            <a:tailEnd len="sm" w="sm" type="none"/>
          </a:ln>
        </p:spPr>
      </p:cxnSp>
      <p:sp>
        <p:nvSpPr>
          <p:cNvPr id="70" name="Google Shape;70;p22"/>
          <p:cNvSpPr txBox="1"/>
          <p:nvPr>
            <p:ph hasCustomPrompt="1" type="title"/>
          </p:nvPr>
        </p:nvSpPr>
        <p:spPr>
          <a:xfrm>
            <a:off x="321825" y="694100"/>
            <a:ext cx="2143800" cy="3149400"/>
          </a:xfrm>
          <a:prstGeom prst="rect">
            <a:avLst/>
          </a:prstGeom>
          <a:noFill/>
          <a:ln>
            <a:noFill/>
          </a:ln>
        </p:spPr>
        <p:txBody>
          <a:bodyPr anchorCtr="0" anchor="t" bIns="91425" lIns="91425" spcFirstLastPara="1" rIns="91425" wrap="square" tIns="91425"/>
          <a:lstStyle>
            <a:lvl1pPr lvl="0" algn="l">
              <a:lnSpc>
                <a:spcPct val="100000"/>
              </a:lnSpc>
              <a:spcBef>
                <a:spcPts val="0"/>
              </a:spcBef>
              <a:spcAft>
                <a:spcPts val="0"/>
              </a:spcAft>
              <a:buNone/>
              <a:defRPr b="1" sz="2600">
                <a:solidFill>
                  <a:schemeClr val="dk1"/>
                </a:solidFill>
                <a:latin typeface="Roboto"/>
                <a:ea typeface="Roboto"/>
                <a:cs typeface="Roboto"/>
                <a:sym typeface="Roboto"/>
              </a:defRPr>
            </a:lvl1pPr>
            <a:lvl2pPr lvl="1" algn="l">
              <a:lnSpc>
                <a:spcPct val="100000"/>
              </a:lnSpc>
              <a:spcBef>
                <a:spcPts val="0"/>
              </a:spcBef>
              <a:spcAft>
                <a:spcPts val="0"/>
              </a:spcAft>
              <a:buNone/>
              <a:defRPr b="1" sz="2600">
                <a:solidFill>
                  <a:schemeClr val="dk1"/>
                </a:solidFill>
              </a:defRPr>
            </a:lvl2pPr>
            <a:lvl3pPr lvl="2" algn="l">
              <a:lnSpc>
                <a:spcPct val="100000"/>
              </a:lnSpc>
              <a:spcBef>
                <a:spcPts val="0"/>
              </a:spcBef>
              <a:spcAft>
                <a:spcPts val="0"/>
              </a:spcAft>
              <a:buNone/>
              <a:defRPr b="1" sz="2600">
                <a:solidFill>
                  <a:schemeClr val="dk1"/>
                </a:solidFill>
              </a:defRPr>
            </a:lvl3pPr>
            <a:lvl4pPr lvl="3" algn="l">
              <a:lnSpc>
                <a:spcPct val="100000"/>
              </a:lnSpc>
              <a:spcBef>
                <a:spcPts val="0"/>
              </a:spcBef>
              <a:spcAft>
                <a:spcPts val="0"/>
              </a:spcAft>
              <a:buNone/>
              <a:defRPr b="1" sz="2600">
                <a:solidFill>
                  <a:schemeClr val="dk1"/>
                </a:solidFill>
              </a:defRPr>
            </a:lvl4pPr>
            <a:lvl5pPr lvl="4" algn="l">
              <a:lnSpc>
                <a:spcPct val="100000"/>
              </a:lnSpc>
              <a:spcBef>
                <a:spcPts val="0"/>
              </a:spcBef>
              <a:spcAft>
                <a:spcPts val="0"/>
              </a:spcAft>
              <a:buNone/>
              <a:defRPr b="1" sz="2600">
                <a:solidFill>
                  <a:schemeClr val="dk1"/>
                </a:solidFill>
              </a:defRPr>
            </a:lvl5pPr>
            <a:lvl6pPr lvl="5" algn="l">
              <a:lnSpc>
                <a:spcPct val="100000"/>
              </a:lnSpc>
              <a:spcBef>
                <a:spcPts val="0"/>
              </a:spcBef>
              <a:spcAft>
                <a:spcPts val="0"/>
              </a:spcAft>
              <a:buNone/>
              <a:defRPr b="1" sz="2600">
                <a:solidFill>
                  <a:schemeClr val="dk1"/>
                </a:solidFill>
              </a:defRPr>
            </a:lvl6pPr>
            <a:lvl7pPr lvl="6" algn="l">
              <a:lnSpc>
                <a:spcPct val="100000"/>
              </a:lnSpc>
              <a:spcBef>
                <a:spcPts val="0"/>
              </a:spcBef>
              <a:spcAft>
                <a:spcPts val="0"/>
              </a:spcAft>
              <a:buNone/>
              <a:defRPr b="1" sz="2600">
                <a:solidFill>
                  <a:schemeClr val="dk1"/>
                </a:solidFill>
              </a:defRPr>
            </a:lvl7pPr>
            <a:lvl8pPr lvl="7" algn="l">
              <a:lnSpc>
                <a:spcPct val="100000"/>
              </a:lnSpc>
              <a:spcBef>
                <a:spcPts val="0"/>
              </a:spcBef>
              <a:spcAft>
                <a:spcPts val="0"/>
              </a:spcAft>
              <a:buNone/>
              <a:defRPr b="1" sz="2600">
                <a:solidFill>
                  <a:schemeClr val="dk1"/>
                </a:solidFill>
              </a:defRPr>
            </a:lvl8pPr>
            <a:lvl9pPr lvl="8" algn="l">
              <a:lnSpc>
                <a:spcPct val="100000"/>
              </a:lnSpc>
              <a:spcBef>
                <a:spcPts val="0"/>
              </a:spcBef>
              <a:spcAft>
                <a:spcPts val="0"/>
              </a:spcAft>
              <a:buNone/>
              <a:defRPr b="1" sz="2600">
                <a:solidFill>
                  <a:schemeClr val="dk1"/>
                </a:solidFill>
              </a:defRPr>
            </a:lvl9pPr>
          </a:lstStyle>
          <a:p>
            <a:r>
              <a:t>xx%</a:t>
            </a:r>
          </a:p>
        </p:txBody>
      </p:sp>
      <p:sp>
        <p:nvSpPr>
          <p:cNvPr id="71" name="Google Shape;71;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AUTOLAYOUT_1">
    <p:bg>
      <p:bgPr>
        <a:solidFill>
          <a:srgbClr val="FFFFFF"/>
        </a:solidFill>
      </p:bgPr>
    </p:bg>
    <p:spTree>
      <p:nvGrpSpPr>
        <p:cNvPr id="72" name="Shape 72"/>
        <p:cNvGrpSpPr/>
        <p:nvPr/>
      </p:nvGrpSpPr>
      <p:grpSpPr>
        <a:xfrm>
          <a:off x="0" y="0"/>
          <a:ext cx="0" cy="0"/>
          <a:chOff x="0" y="0"/>
          <a:chExt cx="0" cy="0"/>
        </a:xfrm>
      </p:grpSpPr>
      <p:sp>
        <p:nvSpPr>
          <p:cNvPr id="73" name="Google Shape;73;p2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p:cSld name="AUTOLAYOUT_3">
    <p:bg>
      <p:bgPr>
        <a:solidFill>
          <a:srgbClr val="FFFFFF"/>
        </a:solidFill>
      </p:bgPr>
    </p:bg>
    <p:spTree>
      <p:nvGrpSpPr>
        <p:cNvPr id="75" name="Shape 75"/>
        <p:cNvGrpSpPr/>
        <p:nvPr/>
      </p:nvGrpSpPr>
      <p:grpSpPr>
        <a:xfrm>
          <a:off x="0" y="0"/>
          <a:ext cx="0" cy="0"/>
          <a:chOff x="0" y="0"/>
          <a:chExt cx="0" cy="0"/>
        </a:xfrm>
      </p:grpSpPr>
      <p:sp>
        <p:nvSpPr>
          <p:cNvPr id="76" name="Google Shape;76;p24"/>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AUTOLAYOUT_4">
    <p:bg>
      <p:bgPr>
        <a:solidFill>
          <a:srgbClr val="FFFFFF"/>
        </a:solidFill>
      </p:bgPr>
    </p:bg>
    <p:spTree>
      <p:nvGrpSpPr>
        <p:cNvPr id="78" name="Shape 78"/>
        <p:cNvGrpSpPr/>
        <p:nvPr/>
      </p:nvGrpSpPr>
      <p:grpSpPr>
        <a:xfrm>
          <a:off x="0" y="0"/>
          <a:ext cx="0" cy="0"/>
          <a:chOff x="0" y="0"/>
          <a:chExt cx="0" cy="0"/>
        </a:xfrm>
      </p:grpSpPr>
      <p:sp>
        <p:nvSpPr>
          <p:cNvPr id="79" name="Google Shape;79;p2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85" name="Shape 85"/>
        <p:cNvGrpSpPr/>
        <p:nvPr/>
      </p:nvGrpSpPr>
      <p:grpSpPr>
        <a:xfrm>
          <a:off x="0" y="0"/>
          <a:ext cx="0" cy="0"/>
          <a:chOff x="0" y="0"/>
          <a:chExt cx="0" cy="0"/>
        </a:xfrm>
      </p:grpSpPr>
      <p:sp>
        <p:nvSpPr>
          <p:cNvPr id="86" name="Google Shape;86;p27"/>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7" name="Google Shape;87;p27"/>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8" name="Google Shape;88;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89" name="Shape 89"/>
        <p:cNvGrpSpPr/>
        <p:nvPr/>
      </p:nvGrpSpPr>
      <p:grpSpPr>
        <a:xfrm>
          <a:off x="0" y="0"/>
          <a:ext cx="0" cy="0"/>
          <a:chOff x="0" y="0"/>
          <a:chExt cx="0" cy="0"/>
        </a:xfrm>
      </p:grpSpPr>
      <p:sp>
        <p:nvSpPr>
          <p:cNvPr id="90" name="Google Shape;90;p28"/>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1" name="Google Shape;91;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92" name="Shape 92"/>
        <p:cNvGrpSpPr/>
        <p:nvPr/>
      </p:nvGrpSpPr>
      <p:grpSpPr>
        <a:xfrm>
          <a:off x="0" y="0"/>
          <a:ext cx="0" cy="0"/>
          <a:chOff x="0" y="0"/>
          <a:chExt cx="0" cy="0"/>
        </a:xfrm>
      </p:grpSpPr>
      <p:sp>
        <p:nvSpPr>
          <p:cNvPr id="93" name="Google Shape;93;p29"/>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 name="Google Shape;94;p29"/>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5" name="Google Shape;95;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6" name="Shape 96"/>
        <p:cNvGrpSpPr/>
        <p:nvPr/>
      </p:nvGrpSpPr>
      <p:grpSpPr>
        <a:xfrm>
          <a:off x="0" y="0"/>
          <a:ext cx="0" cy="0"/>
          <a:chOff x="0" y="0"/>
          <a:chExt cx="0" cy="0"/>
        </a:xfrm>
      </p:grpSpPr>
      <p:sp>
        <p:nvSpPr>
          <p:cNvPr id="97" name="Google Shape;97;p30"/>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8" name="Google Shape;98;p30"/>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9" name="Google Shape;99;p30"/>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0" name="Google Shape;100;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01" name="Shape 101"/>
        <p:cNvGrpSpPr/>
        <p:nvPr/>
      </p:nvGrpSpPr>
      <p:grpSpPr>
        <a:xfrm>
          <a:off x="0" y="0"/>
          <a:ext cx="0" cy="0"/>
          <a:chOff x="0" y="0"/>
          <a:chExt cx="0" cy="0"/>
        </a:xfrm>
      </p:grpSpPr>
      <p:sp>
        <p:nvSpPr>
          <p:cNvPr id="102" name="Google Shape;102;p3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3" name="Google Shape;103;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W">
  <p:cSld name="TITLE_1">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4"/>
          <p:cNvSpPr/>
          <p:nvPr/>
        </p:nvSpPr>
        <p:spPr>
          <a:xfrm>
            <a:off x="0" y="3259525"/>
            <a:ext cx="3253500" cy="25800"/>
          </a:xfrm>
          <a:prstGeom prst="rect">
            <a:avLst/>
          </a:prstGeom>
          <a:solidFill>
            <a:srgbClr val="FFDB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4"/>
          <p:cNvSpPr txBox="1"/>
          <p:nvPr>
            <p:ph type="title"/>
          </p:nvPr>
        </p:nvSpPr>
        <p:spPr>
          <a:xfrm>
            <a:off x="512075" y="1131075"/>
            <a:ext cx="5483700" cy="15249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4800"/>
              <a:buFont typeface="Arial"/>
              <a:buNone/>
              <a:defRPr b="1" i="0" sz="4800" u="none" cap="none" strike="noStrike">
                <a:solidFill>
                  <a:srgbClr val="284E36"/>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1" name="Google Shape;21;p4"/>
          <p:cNvSpPr txBox="1"/>
          <p:nvPr>
            <p:ph idx="1" type="subTitle"/>
          </p:nvPr>
        </p:nvSpPr>
        <p:spPr>
          <a:xfrm>
            <a:off x="551450" y="2770388"/>
            <a:ext cx="5792700" cy="4509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284E36"/>
                </a:solidFill>
                <a:latin typeface="Roboto Medium"/>
                <a:ea typeface="Roboto Medium"/>
                <a:cs typeface="Roboto Medium"/>
                <a:sym typeface="Roboto Medium"/>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2" name="Google Shape;22;p4"/>
          <p:cNvSpPr txBox="1"/>
          <p:nvPr>
            <p:ph idx="2" type="subTitle"/>
          </p:nvPr>
        </p:nvSpPr>
        <p:spPr>
          <a:xfrm>
            <a:off x="551450" y="4003138"/>
            <a:ext cx="5792700" cy="4509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284E36"/>
                </a:solidFill>
                <a:latin typeface="Roboto Light"/>
                <a:ea typeface="Roboto Light"/>
                <a:cs typeface="Roboto Light"/>
                <a:sym typeface="Roboto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3" name="Google Shape;23;p4"/>
          <p:cNvSpPr txBox="1"/>
          <p:nvPr>
            <p:ph idx="3" type="subTitle"/>
          </p:nvPr>
        </p:nvSpPr>
        <p:spPr>
          <a:xfrm>
            <a:off x="551450" y="4308163"/>
            <a:ext cx="5792700" cy="4509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284E36"/>
                </a:solidFill>
                <a:latin typeface="Roboto Light"/>
                <a:ea typeface="Roboto Light"/>
                <a:cs typeface="Roboto Light"/>
                <a:sym typeface="Roboto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4" name="Shape 104"/>
        <p:cNvGrpSpPr/>
        <p:nvPr/>
      </p:nvGrpSpPr>
      <p:grpSpPr>
        <a:xfrm>
          <a:off x="0" y="0"/>
          <a:ext cx="0" cy="0"/>
          <a:chOff x="0" y="0"/>
          <a:chExt cx="0" cy="0"/>
        </a:xfrm>
      </p:grpSpPr>
      <p:sp>
        <p:nvSpPr>
          <p:cNvPr id="105" name="Google Shape;105;p32"/>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6" name="Google Shape;106;p32"/>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7" name="Google Shape;107;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08" name="Shape 108"/>
        <p:cNvGrpSpPr/>
        <p:nvPr/>
      </p:nvGrpSpPr>
      <p:grpSpPr>
        <a:xfrm>
          <a:off x="0" y="0"/>
          <a:ext cx="0" cy="0"/>
          <a:chOff x="0" y="0"/>
          <a:chExt cx="0" cy="0"/>
        </a:xfrm>
      </p:grpSpPr>
      <p:sp>
        <p:nvSpPr>
          <p:cNvPr id="109" name="Google Shape;109;p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10" name="Google Shape;110;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11" name="Shape 111"/>
        <p:cNvGrpSpPr/>
        <p:nvPr/>
      </p:nvGrpSpPr>
      <p:grpSpPr>
        <a:xfrm>
          <a:off x="0" y="0"/>
          <a:ext cx="0" cy="0"/>
          <a:chOff x="0" y="0"/>
          <a:chExt cx="0" cy="0"/>
        </a:xfrm>
      </p:grpSpPr>
      <p:sp>
        <p:nvSpPr>
          <p:cNvPr id="112" name="Google Shape;112;p3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34"/>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4" name="Google Shape;114;p34"/>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5" name="Google Shape;115;p34"/>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6" name="Google Shape;116;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17" name="Shape 117"/>
        <p:cNvGrpSpPr/>
        <p:nvPr/>
      </p:nvGrpSpPr>
      <p:grpSpPr>
        <a:xfrm>
          <a:off x="0" y="0"/>
          <a:ext cx="0" cy="0"/>
          <a:chOff x="0" y="0"/>
          <a:chExt cx="0" cy="0"/>
        </a:xfrm>
      </p:grpSpPr>
      <p:sp>
        <p:nvSpPr>
          <p:cNvPr id="118" name="Google Shape;118;p35"/>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119" name="Google Shape;119;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0" name="Shape 120"/>
        <p:cNvGrpSpPr/>
        <p:nvPr/>
      </p:nvGrpSpPr>
      <p:grpSpPr>
        <a:xfrm>
          <a:off x="0" y="0"/>
          <a:ext cx="0" cy="0"/>
          <a:chOff x="0" y="0"/>
          <a:chExt cx="0" cy="0"/>
        </a:xfrm>
      </p:grpSpPr>
      <p:sp>
        <p:nvSpPr>
          <p:cNvPr id="121" name="Google Shape;121;p3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2" name="Google Shape;122;p3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23" name="Google Shape;123;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4" name="Shape 124"/>
        <p:cNvGrpSpPr/>
        <p:nvPr/>
      </p:nvGrpSpPr>
      <p:grpSpPr>
        <a:xfrm>
          <a:off x="0" y="0"/>
          <a:ext cx="0" cy="0"/>
          <a:chOff x="0" y="0"/>
          <a:chExt cx="0" cy="0"/>
        </a:xfrm>
      </p:grpSpPr>
      <p:sp>
        <p:nvSpPr>
          <p:cNvPr id="125" name="Google Shape;125;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AUTOLAYOUT">
    <p:bg>
      <p:bgPr>
        <a:solidFill>
          <a:srgbClr val="FFFFFF"/>
        </a:solidFill>
      </p:bgPr>
    </p:bg>
    <p:spTree>
      <p:nvGrpSpPr>
        <p:cNvPr id="126" name="Shape 126"/>
        <p:cNvGrpSpPr/>
        <p:nvPr/>
      </p:nvGrpSpPr>
      <p:grpSpPr>
        <a:xfrm>
          <a:off x="0" y="0"/>
          <a:ext cx="0" cy="0"/>
          <a:chOff x="0" y="0"/>
          <a:chExt cx="0" cy="0"/>
        </a:xfrm>
      </p:grpSpPr>
      <p:sp>
        <p:nvSpPr>
          <p:cNvPr id="127" name="Google Shape;127;p38"/>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3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AUTOLAYOUT_1">
    <p:bg>
      <p:bgPr>
        <a:solidFill>
          <a:srgbClr val="FFFFFF"/>
        </a:solidFill>
      </p:bgPr>
    </p:bg>
    <p:spTree>
      <p:nvGrpSpPr>
        <p:cNvPr id="129" name="Shape 129"/>
        <p:cNvGrpSpPr/>
        <p:nvPr/>
      </p:nvGrpSpPr>
      <p:grpSpPr>
        <a:xfrm>
          <a:off x="0" y="0"/>
          <a:ext cx="0" cy="0"/>
          <a:chOff x="0" y="0"/>
          <a:chExt cx="0" cy="0"/>
        </a:xfrm>
      </p:grpSpPr>
      <p:sp>
        <p:nvSpPr>
          <p:cNvPr id="130" name="Google Shape;130;p39"/>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3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AUTOLAYOUT_2">
    <p:bg>
      <p:bgPr>
        <a:solidFill>
          <a:srgbClr val="FFFFFF"/>
        </a:solidFill>
      </p:bgPr>
    </p:bg>
    <p:spTree>
      <p:nvGrpSpPr>
        <p:cNvPr id="132" name="Shape 132"/>
        <p:cNvGrpSpPr/>
        <p:nvPr/>
      </p:nvGrpSpPr>
      <p:grpSpPr>
        <a:xfrm>
          <a:off x="0" y="0"/>
          <a:ext cx="0" cy="0"/>
          <a:chOff x="0" y="0"/>
          <a:chExt cx="0" cy="0"/>
        </a:xfrm>
      </p:grpSpPr>
      <p:sp>
        <p:nvSpPr>
          <p:cNvPr id="133" name="Google Shape;133;p40"/>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4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3">
  <p:cSld name="AUTOLAYOUT_3">
    <p:bg>
      <p:bgPr>
        <a:solidFill>
          <a:srgbClr val="FFFFFF"/>
        </a:solidFill>
      </p:bgPr>
    </p:bg>
    <p:spTree>
      <p:nvGrpSpPr>
        <p:cNvPr id="135" name="Shape 135"/>
        <p:cNvGrpSpPr/>
        <p:nvPr/>
      </p:nvGrpSpPr>
      <p:grpSpPr>
        <a:xfrm>
          <a:off x="0" y="0"/>
          <a:ext cx="0" cy="0"/>
          <a:chOff x="0" y="0"/>
          <a:chExt cx="0" cy="0"/>
        </a:xfrm>
      </p:grpSpPr>
      <p:sp>
        <p:nvSpPr>
          <p:cNvPr id="136" name="Google Shape;136;p41"/>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41"/>
          <p:cNvSpPr txBox="1"/>
          <p:nvPr>
            <p:ph type="ctrTitle"/>
          </p:nvPr>
        </p:nvSpPr>
        <p:spPr>
          <a:xfrm>
            <a:off x="320625" y="2240300"/>
            <a:ext cx="5871300" cy="1921200"/>
          </a:xfrm>
          <a:prstGeom prst="rect">
            <a:avLst/>
          </a:prstGeom>
          <a:noFill/>
        </p:spPr>
        <p:txBody>
          <a:bodyPr anchorCtr="0" anchor="b" bIns="91425" lIns="91425" spcFirstLastPara="1" rIns="91425" wrap="square" tIns="91425"/>
          <a:lstStyle>
            <a:lvl1pPr lvl="0" algn="l">
              <a:lnSpc>
                <a:spcPct val="100000"/>
              </a:lnSpc>
              <a:spcBef>
                <a:spcPts val="0"/>
              </a:spcBef>
              <a:spcAft>
                <a:spcPts val="0"/>
              </a:spcAft>
              <a:buClr>
                <a:srgbClr val="FFFFFF"/>
              </a:buClr>
              <a:buSzPts val="3600"/>
              <a:buNone/>
              <a:defRPr b="1" sz="3600">
                <a:solidFill>
                  <a:srgbClr val="FFFFFF"/>
                </a:solidFill>
              </a:defRPr>
            </a:lvl1pPr>
            <a:lvl2pPr lvl="1" algn="l">
              <a:lnSpc>
                <a:spcPct val="100000"/>
              </a:lnSpc>
              <a:spcBef>
                <a:spcPts val="0"/>
              </a:spcBef>
              <a:spcAft>
                <a:spcPts val="0"/>
              </a:spcAft>
              <a:buClr>
                <a:srgbClr val="FFFFFF"/>
              </a:buClr>
              <a:buSzPts val="3600"/>
              <a:buNone/>
              <a:defRPr b="1" sz="3600">
                <a:solidFill>
                  <a:srgbClr val="FFFFFF"/>
                </a:solidFill>
              </a:defRPr>
            </a:lvl2pPr>
            <a:lvl3pPr lvl="2" algn="l">
              <a:lnSpc>
                <a:spcPct val="100000"/>
              </a:lnSpc>
              <a:spcBef>
                <a:spcPts val="0"/>
              </a:spcBef>
              <a:spcAft>
                <a:spcPts val="0"/>
              </a:spcAft>
              <a:buClr>
                <a:srgbClr val="FFFFFF"/>
              </a:buClr>
              <a:buSzPts val="3600"/>
              <a:buNone/>
              <a:defRPr b="1" sz="3600">
                <a:solidFill>
                  <a:srgbClr val="FFFFFF"/>
                </a:solidFill>
              </a:defRPr>
            </a:lvl3pPr>
            <a:lvl4pPr lvl="3" algn="l">
              <a:lnSpc>
                <a:spcPct val="100000"/>
              </a:lnSpc>
              <a:spcBef>
                <a:spcPts val="0"/>
              </a:spcBef>
              <a:spcAft>
                <a:spcPts val="0"/>
              </a:spcAft>
              <a:buClr>
                <a:srgbClr val="FFFFFF"/>
              </a:buClr>
              <a:buSzPts val="3600"/>
              <a:buNone/>
              <a:defRPr b="1" sz="3600">
                <a:solidFill>
                  <a:srgbClr val="FFFFFF"/>
                </a:solidFill>
              </a:defRPr>
            </a:lvl4pPr>
            <a:lvl5pPr lvl="4" algn="l">
              <a:lnSpc>
                <a:spcPct val="100000"/>
              </a:lnSpc>
              <a:spcBef>
                <a:spcPts val="0"/>
              </a:spcBef>
              <a:spcAft>
                <a:spcPts val="0"/>
              </a:spcAft>
              <a:buClr>
                <a:srgbClr val="FFFFFF"/>
              </a:buClr>
              <a:buSzPts val="3600"/>
              <a:buNone/>
              <a:defRPr b="1" sz="3600">
                <a:solidFill>
                  <a:srgbClr val="FFFFFF"/>
                </a:solidFill>
              </a:defRPr>
            </a:lvl5pPr>
            <a:lvl6pPr lvl="5" algn="l">
              <a:lnSpc>
                <a:spcPct val="100000"/>
              </a:lnSpc>
              <a:spcBef>
                <a:spcPts val="0"/>
              </a:spcBef>
              <a:spcAft>
                <a:spcPts val="0"/>
              </a:spcAft>
              <a:buClr>
                <a:srgbClr val="FFFFFF"/>
              </a:buClr>
              <a:buSzPts val="3600"/>
              <a:buNone/>
              <a:defRPr b="1" sz="3600">
                <a:solidFill>
                  <a:srgbClr val="FFFFFF"/>
                </a:solidFill>
              </a:defRPr>
            </a:lvl6pPr>
            <a:lvl7pPr lvl="6" algn="l">
              <a:lnSpc>
                <a:spcPct val="100000"/>
              </a:lnSpc>
              <a:spcBef>
                <a:spcPts val="0"/>
              </a:spcBef>
              <a:spcAft>
                <a:spcPts val="0"/>
              </a:spcAft>
              <a:buClr>
                <a:srgbClr val="FFFFFF"/>
              </a:buClr>
              <a:buSzPts val="3600"/>
              <a:buNone/>
              <a:defRPr b="1" sz="3600">
                <a:solidFill>
                  <a:srgbClr val="FFFFFF"/>
                </a:solidFill>
              </a:defRPr>
            </a:lvl7pPr>
            <a:lvl8pPr lvl="7" algn="l">
              <a:lnSpc>
                <a:spcPct val="100000"/>
              </a:lnSpc>
              <a:spcBef>
                <a:spcPts val="0"/>
              </a:spcBef>
              <a:spcAft>
                <a:spcPts val="0"/>
              </a:spcAft>
              <a:buClr>
                <a:srgbClr val="FFFFFF"/>
              </a:buClr>
              <a:buSzPts val="3600"/>
              <a:buNone/>
              <a:defRPr b="1" sz="3600">
                <a:solidFill>
                  <a:srgbClr val="FFFFFF"/>
                </a:solidFill>
              </a:defRPr>
            </a:lvl8pPr>
            <a:lvl9pPr lvl="8" algn="l">
              <a:lnSpc>
                <a:spcPct val="100000"/>
              </a:lnSpc>
              <a:spcBef>
                <a:spcPts val="0"/>
              </a:spcBef>
              <a:spcAft>
                <a:spcPts val="0"/>
              </a:spcAft>
              <a:buClr>
                <a:srgbClr val="FFFFFF"/>
              </a:buClr>
              <a:buSzPts val="3600"/>
              <a:buNone/>
              <a:defRPr b="1" sz="3600">
                <a:solidFill>
                  <a:srgbClr val="FFFFFF"/>
                </a:solidFill>
              </a:defRPr>
            </a:lvl9pPr>
          </a:lstStyle>
          <a:p/>
        </p:txBody>
      </p:sp>
      <p:sp>
        <p:nvSpPr>
          <p:cNvPr id="138" name="Google Shape;138;p41"/>
          <p:cNvSpPr txBox="1"/>
          <p:nvPr>
            <p:ph idx="1" type="subTitle"/>
          </p:nvPr>
        </p:nvSpPr>
        <p:spPr>
          <a:xfrm>
            <a:off x="320625" y="4314000"/>
            <a:ext cx="5871300" cy="362100"/>
          </a:xfrm>
          <a:prstGeom prst="rect">
            <a:avLst/>
          </a:prstGeom>
          <a:noFill/>
        </p:spPr>
        <p:txBody>
          <a:bodyPr anchorCtr="0" anchor="t" bIns="91425" lIns="91425" spcFirstLastPara="1" rIns="91425" wrap="square" tIns="91425"/>
          <a:lstStyle>
            <a:lvl1pPr lvl="0" algn="l">
              <a:lnSpc>
                <a:spcPct val="100000"/>
              </a:lnSpc>
              <a:spcBef>
                <a:spcPts val="0"/>
              </a:spcBef>
              <a:spcAft>
                <a:spcPts val="0"/>
              </a:spcAft>
              <a:buClr>
                <a:srgbClr val="FFFFFF"/>
              </a:buClr>
              <a:buSzPts val="1800"/>
              <a:buNone/>
              <a:defRPr sz="1800">
                <a:solidFill>
                  <a:srgbClr val="FFFFFF"/>
                </a:solidFill>
              </a:defRPr>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p:txBody>
      </p:sp>
      <p:sp>
        <p:nvSpPr>
          <p:cNvPr id="139" name="Google Shape;139;p4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W 1">
  <p:cSld name="TITLE_1_1">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5"/>
          <p:cNvSpPr/>
          <p:nvPr/>
        </p:nvSpPr>
        <p:spPr>
          <a:xfrm>
            <a:off x="0" y="3259525"/>
            <a:ext cx="3253500" cy="25800"/>
          </a:xfrm>
          <a:prstGeom prst="rect">
            <a:avLst/>
          </a:prstGeom>
          <a:solidFill>
            <a:srgbClr val="FFDB0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5"/>
          <p:cNvSpPr txBox="1"/>
          <p:nvPr>
            <p:ph type="title"/>
          </p:nvPr>
        </p:nvSpPr>
        <p:spPr>
          <a:xfrm>
            <a:off x="512075" y="1131075"/>
            <a:ext cx="5483700" cy="15249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4800"/>
              <a:buFont typeface="Arial"/>
              <a:buNone/>
              <a:defRPr b="1" i="0" sz="4800" u="none" cap="none" strike="noStrike">
                <a:solidFill>
                  <a:srgbClr val="284E36"/>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 name="Google Shape;27;p5"/>
          <p:cNvSpPr txBox="1"/>
          <p:nvPr>
            <p:ph idx="1" type="subTitle"/>
          </p:nvPr>
        </p:nvSpPr>
        <p:spPr>
          <a:xfrm>
            <a:off x="551450" y="2770388"/>
            <a:ext cx="5792700" cy="4509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284E36"/>
                </a:solidFill>
                <a:latin typeface="Roboto Medium"/>
                <a:ea typeface="Roboto Medium"/>
                <a:cs typeface="Roboto Medium"/>
                <a:sym typeface="Roboto Medium"/>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8" name="Google Shape;28;p5"/>
          <p:cNvSpPr txBox="1"/>
          <p:nvPr>
            <p:ph idx="2" type="subTitle"/>
          </p:nvPr>
        </p:nvSpPr>
        <p:spPr>
          <a:xfrm>
            <a:off x="551450" y="4003138"/>
            <a:ext cx="5792700" cy="4509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284E36"/>
                </a:solidFill>
                <a:latin typeface="Roboto Light"/>
                <a:ea typeface="Roboto Light"/>
                <a:cs typeface="Roboto Light"/>
                <a:sym typeface="Roboto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9" name="Google Shape;29;p5"/>
          <p:cNvSpPr txBox="1"/>
          <p:nvPr>
            <p:ph idx="3" type="subTitle"/>
          </p:nvPr>
        </p:nvSpPr>
        <p:spPr>
          <a:xfrm>
            <a:off x="551450" y="4308163"/>
            <a:ext cx="5792700" cy="4509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284E36"/>
                </a:solidFill>
                <a:latin typeface="Roboto Light"/>
                <a:ea typeface="Roboto Light"/>
                <a:cs typeface="Roboto Light"/>
                <a:sym typeface="Roboto Light"/>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4">
  <p:cSld name="AUTOLAYOUT_4">
    <p:bg>
      <p:bgPr>
        <a:solidFill>
          <a:srgbClr val="FFFFFF"/>
        </a:solidFill>
      </p:bgPr>
    </p:bg>
    <p:spTree>
      <p:nvGrpSpPr>
        <p:cNvPr id="140" name="Shape 140"/>
        <p:cNvGrpSpPr/>
        <p:nvPr/>
      </p:nvGrpSpPr>
      <p:grpSpPr>
        <a:xfrm>
          <a:off x="0" y="0"/>
          <a:ext cx="0" cy="0"/>
          <a:chOff x="0" y="0"/>
          <a:chExt cx="0" cy="0"/>
        </a:xfrm>
      </p:grpSpPr>
      <p:sp>
        <p:nvSpPr>
          <p:cNvPr id="141" name="Google Shape;141;p42"/>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42"/>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5">
  <p:cSld name="AUTOLAYOUT_5">
    <p:bg>
      <p:bgPr>
        <a:solidFill>
          <a:srgbClr val="FFFFFF"/>
        </a:solidFill>
      </p:bgPr>
    </p:bg>
    <p:spTree>
      <p:nvGrpSpPr>
        <p:cNvPr id="143" name="Shape 143"/>
        <p:cNvGrpSpPr/>
        <p:nvPr/>
      </p:nvGrpSpPr>
      <p:grpSpPr>
        <a:xfrm>
          <a:off x="0" y="0"/>
          <a:ext cx="0" cy="0"/>
          <a:chOff x="0" y="0"/>
          <a:chExt cx="0" cy="0"/>
        </a:xfrm>
      </p:grpSpPr>
      <p:sp>
        <p:nvSpPr>
          <p:cNvPr id="144" name="Google Shape;144;p4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4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6">
  <p:cSld name="AUTOLAYOUT_6">
    <p:bg>
      <p:bgPr>
        <a:solidFill>
          <a:srgbClr val="FFFFFF"/>
        </a:solidFill>
      </p:bgPr>
    </p:bg>
    <p:spTree>
      <p:nvGrpSpPr>
        <p:cNvPr id="146" name="Shape 146"/>
        <p:cNvGrpSpPr/>
        <p:nvPr/>
      </p:nvGrpSpPr>
      <p:grpSpPr>
        <a:xfrm>
          <a:off x="0" y="0"/>
          <a:ext cx="0" cy="0"/>
          <a:chOff x="0" y="0"/>
          <a:chExt cx="0" cy="0"/>
        </a:xfrm>
      </p:grpSpPr>
      <p:sp>
        <p:nvSpPr>
          <p:cNvPr id="147" name="Google Shape;147;p44"/>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44"/>
          <p:cNvSpPr/>
          <p:nvPr/>
        </p:nvSpPr>
        <p:spPr>
          <a:xfrm rot="5400000">
            <a:off x="-47550" y="1761940"/>
            <a:ext cx="857100" cy="762000"/>
          </a:xfrm>
          <a:prstGeom prst="triangle">
            <a:avLst>
              <a:gd fmla="val 50000"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44"/>
          <p:cNvSpPr/>
          <p:nvPr/>
        </p:nvSpPr>
        <p:spPr>
          <a:xfrm rot="5400000">
            <a:off x="-47550" y="47550"/>
            <a:ext cx="857100" cy="762000"/>
          </a:xfrm>
          <a:prstGeom prst="triangle">
            <a:avLst>
              <a:gd fmla="val 50000"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44"/>
          <p:cNvSpPr/>
          <p:nvPr/>
        </p:nvSpPr>
        <p:spPr>
          <a:xfrm rot="-5400000">
            <a:off x="-47416" y="476280"/>
            <a:ext cx="857100" cy="762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44"/>
          <p:cNvSpPr/>
          <p:nvPr/>
        </p:nvSpPr>
        <p:spPr>
          <a:xfrm rot="5400000">
            <a:off x="1476378" y="1761940"/>
            <a:ext cx="857100" cy="762000"/>
          </a:xfrm>
          <a:prstGeom prst="triangle">
            <a:avLst>
              <a:gd fmla="val 50000"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44"/>
          <p:cNvSpPr/>
          <p:nvPr/>
        </p:nvSpPr>
        <p:spPr>
          <a:xfrm rot="-5400000">
            <a:off x="1690750" y="4548000"/>
            <a:ext cx="428700" cy="762000"/>
          </a:xfrm>
          <a:prstGeom prst="rtTriangl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44"/>
          <p:cNvSpPr/>
          <p:nvPr/>
        </p:nvSpPr>
        <p:spPr>
          <a:xfrm rot="-5400000">
            <a:off x="1476512" y="476280"/>
            <a:ext cx="857100" cy="762000"/>
          </a:xfrm>
          <a:prstGeom prst="triangle">
            <a:avLst>
              <a:gd fmla="val 50000"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44"/>
          <p:cNvSpPr/>
          <p:nvPr/>
        </p:nvSpPr>
        <p:spPr>
          <a:xfrm flipH="1" rot="-5400000">
            <a:off x="714548" y="1761940"/>
            <a:ext cx="857100" cy="762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44"/>
          <p:cNvSpPr/>
          <p:nvPr/>
        </p:nvSpPr>
        <p:spPr>
          <a:xfrm rot="5400000">
            <a:off x="-47550" y="904795"/>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44"/>
          <p:cNvSpPr/>
          <p:nvPr/>
        </p:nvSpPr>
        <p:spPr>
          <a:xfrm rot="-5400000">
            <a:off x="1476512" y="1333525"/>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44"/>
          <p:cNvSpPr/>
          <p:nvPr/>
        </p:nvSpPr>
        <p:spPr>
          <a:xfrm flipH="1" rot="-5400000">
            <a:off x="714548" y="47550"/>
            <a:ext cx="857100" cy="762000"/>
          </a:xfrm>
          <a:prstGeom prst="triangle">
            <a:avLst>
              <a:gd fmla="val 50000"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44"/>
          <p:cNvSpPr/>
          <p:nvPr/>
        </p:nvSpPr>
        <p:spPr>
          <a:xfrm flipH="1" rot="-5400000">
            <a:off x="714548" y="904795"/>
            <a:ext cx="857100" cy="762000"/>
          </a:xfrm>
          <a:prstGeom prst="triangle">
            <a:avLst>
              <a:gd fmla="val 50000"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44"/>
          <p:cNvSpPr/>
          <p:nvPr/>
        </p:nvSpPr>
        <p:spPr>
          <a:xfrm rot="-5400000">
            <a:off x="166784" y="4548000"/>
            <a:ext cx="428700" cy="7620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44"/>
          <p:cNvSpPr/>
          <p:nvPr/>
        </p:nvSpPr>
        <p:spPr>
          <a:xfrm flipH="1" rot="-5400000">
            <a:off x="166707" y="-166445"/>
            <a:ext cx="428700" cy="7620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44"/>
          <p:cNvSpPr/>
          <p:nvPr/>
        </p:nvSpPr>
        <p:spPr>
          <a:xfrm flipH="1" rot="-5400000">
            <a:off x="1690635" y="-166445"/>
            <a:ext cx="428700" cy="7620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44"/>
          <p:cNvSpPr/>
          <p:nvPr/>
        </p:nvSpPr>
        <p:spPr>
          <a:xfrm flipH="1" rot="5400000">
            <a:off x="714337" y="476280"/>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44"/>
          <p:cNvSpPr/>
          <p:nvPr/>
        </p:nvSpPr>
        <p:spPr>
          <a:xfrm flipH="1" rot="5400000">
            <a:off x="714337" y="1333525"/>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44"/>
          <p:cNvSpPr/>
          <p:nvPr/>
        </p:nvSpPr>
        <p:spPr>
          <a:xfrm rot="-5400000">
            <a:off x="-47416" y="1333525"/>
            <a:ext cx="857100" cy="762000"/>
          </a:xfrm>
          <a:prstGeom prst="triangl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44"/>
          <p:cNvSpPr/>
          <p:nvPr/>
        </p:nvSpPr>
        <p:spPr>
          <a:xfrm rot="5400000">
            <a:off x="1476378" y="47550"/>
            <a:ext cx="857100" cy="762000"/>
          </a:xfrm>
          <a:prstGeom prst="triangl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44"/>
          <p:cNvSpPr/>
          <p:nvPr/>
        </p:nvSpPr>
        <p:spPr>
          <a:xfrm rot="5400000">
            <a:off x="1476378" y="904795"/>
            <a:ext cx="857100" cy="762000"/>
          </a:xfrm>
          <a:prstGeom prst="triangl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44"/>
          <p:cNvSpPr/>
          <p:nvPr/>
        </p:nvSpPr>
        <p:spPr>
          <a:xfrm flipH="1" rot="5400000">
            <a:off x="928614" y="4548000"/>
            <a:ext cx="428700" cy="762000"/>
          </a:xfrm>
          <a:prstGeom prst="rtTriangl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44"/>
          <p:cNvSpPr/>
          <p:nvPr/>
        </p:nvSpPr>
        <p:spPr>
          <a:xfrm rot="5400000">
            <a:off x="928614" y="-166445"/>
            <a:ext cx="428700" cy="762000"/>
          </a:xfrm>
          <a:prstGeom prst="rtTriangl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44"/>
          <p:cNvSpPr/>
          <p:nvPr/>
        </p:nvSpPr>
        <p:spPr>
          <a:xfrm rot="5400000">
            <a:off x="-47550" y="3476366"/>
            <a:ext cx="857100" cy="762000"/>
          </a:xfrm>
          <a:prstGeom prst="triangle">
            <a:avLst>
              <a:gd fmla="val 50000"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44"/>
          <p:cNvSpPr/>
          <p:nvPr/>
        </p:nvSpPr>
        <p:spPr>
          <a:xfrm rot="-5400000">
            <a:off x="-47416" y="2190706"/>
            <a:ext cx="857100" cy="762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44"/>
          <p:cNvSpPr/>
          <p:nvPr/>
        </p:nvSpPr>
        <p:spPr>
          <a:xfrm rot="5400000">
            <a:off x="1476378" y="3476366"/>
            <a:ext cx="857100" cy="762000"/>
          </a:xfrm>
          <a:prstGeom prst="triangle">
            <a:avLst>
              <a:gd fmla="val 50000"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4"/>
          <p:cNvSpPr/>
          <p:nvPr/>
        </p:nvSpPr>
        <p:spPr>
          <a:xfrm rot="-5400000">
            <a:off x="1476512" y="2190706"/>
            <a:ext cx="857100" cy="7620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44"/>
          <p:cNvSpPr/>
          <p:nvPr/>
        </p:nvSpPr>
        <p:spPr>
          <a:xfrm flipH="1" rot="-5400000">
            <a:off x="714548" y="3476366"/>
            <a:ext cx="857100" cy="762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44"/>
          <p:cNvSpPr/>
          <p:nvPr/>
        </p:nvSpPr>
        <p:spPr>
          <a:xfrm rot="5400000">
            <a:off x="-47550" y="2619221"/>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44"/>
          <p:cNvSpPr/>
          <p:nvPr/>
        </p:nvSpPr>
        <p:spPr>
          <a:xfrm rot="-5400000">
            <a:off x="1476512" y="3047950"/>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4"/>
          <p:cNvSpPr/>
          <p:nvPr/>
        </p:nvSpPr>
        <p:spPr>
          <a:xfrm flipH="1" rot="-5400000">
            <a:off x="714548" y="2619221"/>
            <a:ext cx="857100" cy="762000"/>
          </a:xfrm>
          <a:prstGeom prst="triangle">
            <a:avLst>
              <a:gd fmla="val 50000"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44"/>
          <p:cNvSpPr/>
          <p:nvPr/>
        </p:nvSpPr>
        <p:spPr>
          <a:xfrm flipH="1" rot="5400000">
            <a:off x="714337" y="2190706"/>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44"/>
          <p:cNvSpPr/>
          <p:nvPr/>
        </p:nvSpPr>
        <p:spPr>
          <a:xfrm flipH="1" rot="5400000">
            <a:off x="714337" y="3047950"/>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44"/>
          <p:cNvSpPr/>
          <p:nvPr/>
        </p:nvSpPr>
        <p:spPr>
          <a:xfrm rot="-5400000">
            <a:off x="-47416" y="3047950"/>
            <a:ext cx="857100" cy="762000"/>
          </a:xfrm>
          <a:prstGeom prst="triangl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44"/>
          <p:cNvSpPr/>
          <p:nvPr/>
        </p:nvSpPr>
        <p:spPr>
          <a:xfrm rot="5400000">
            <a:off x="1476378" y="2619221"/>
            <a:ext cx="857100" cy="762000"/>
          </a:xfrm>
          <a:prstGeom prst="triangl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44"/>
          <p:cNvSpPr/>
          <p:nvPr/>
        </p:nvSpPr>
        <p:spPr>
          <a:xfrm rot="-5400000">
            <a:off x="-47416" y="3905326"/>
            <a:ext cx="857100" cy="762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44"/>
          <p:cNvSpPr/>
          <p:nvPr/>
        </p:nvSpPr>
        <p:spPr>
          <a:xfrm rot="-5400000">
            <a:off x="1476512" y="3905326"/>
            <a:ext cx="857100" cy="7620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44"/>
          <p:cNvSpPr/>
          <p:nvPr/>
        </p:nvSpPr>
        <p:spPr>
          <a:xfrm rot="5400000">
            <a:off x="-47550" y="4333841"/>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44"/>
          <p:cNvSpPr/>
          <p:nvPr/>
        </p:nvSpPr>
        <p:spPr>
          <a:xfrm flipH="1" rot="-5400000">
            <a:off x="714548" y="4333841"/>
            <a:ext cx="857100" cy="762000"/>
          </a:xfrm>
          <a:prstGeom prst="triangle">
            <a:avLst>
              <a:gd fmla="val 50000" name="adj"/>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44"/>
          <p:cNvSpPr/>
          <p:nvPr/>
        </p:nvSpPr>
        <p:spPr>
          <a:xfrm flipH="1" rot="5400000">
            <a:off x="714337" y="3905326"/>
            <a:ext cx="857100" cy="762000"/>
          </a:xfrm>
          <a:prstGeom prst="triangle">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44"/>
          <p:cNvSpPr/>
          <p:nvPr/>
        </p:nvSpPr>
        <p:spPr>
          <a:xfrm rot="5400000">
            <a:off x="1476416" y="4333549"/>
            <a:ext cx="857100" cy="762000"/>
          </a:xfrm>
          <a:prstGeom prst="triangl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4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Y" type="twoColTx">
  <p:cSld name="TITLE_AND_TWO_COLUMNS">
    <p:spTree>
      <p:nvGrpSpPr>
        <p:cNvPr id="30" name="Shape 3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Y 1">
  <p:cSld name="TITLE_AND_TWO_COLUMNS_2">
    <p:bg>
      <p:bgPr>
        <a:blipFill>
          <a:blip r:embed="rId2">
            <a:alphaModFix/>
          </a:blip>
          <a:stretch>
            <a:fillRect/>
          </a:stretch>
        </a:blipFill>
      </p:bgPr>
    </p:bg>
    <p:spTree>
      <p:nvGrpSpPr>
        <p:cNvPr id="31" name="Shape 3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POINT Slide Y">
  <p:cSld name="TITLE_AND_TWO_COLUMNS_1">
    <p:spTree>
      <p:nvGrpSpPr>
        <p:cNvPr id="32" name="Shape 32"/>
        <p:cNvGrpSpPr/>
        <p:nvPr/>
      </p:nvGrpSpPr>
      <p:grpSpPr>
        <a:xfrm>
          <a:off x="0" y="0"/>
          <a:ext cx="0" cy="0"/>
          <a:chOff x="0" y="0"/>
          <a:chExt cx="0" cy="0"/>
        </a:xfrm>
      </p:grpSpPr>
      <p:sp>
        <p:nvSpPr>
          <p:cNvPr id="33" name="Google Shape;33;p8"/>
          <p:cNvSpPr txBox="1"/>
          <p:nvPr>
            <p:ph idx="1" type="body"/>
          </p:nvPr>
        </p:nvSpPr>
        <p:spPr>
          <a:xfrm>
            <a:off x="502920" y="2093650"/>
            <a:ext cx="5145900" cy="1614300"/>
          </a:xfrm>
          <a:prstGeom prst="rect">
            <a:avLst/>
          </a:prstGeom>
          <a:noFill/>
          <a:ln>
            <a:noFill/>
          </a:ln>
        </p:spPr>
        <p:txBody>
          <a:bodyPr anchorCtr="0" anchor="t" bIns="91425" lIns="91425" spcFirstLastPara="1" rIns="91425" wrap="square" tIns="91425"/>
          <a:lstStyle>
            <a:lvl1pPr indent="-533400" lvl="0" marL="457200" marR="0" rtl="0" algn="l">
              <a:lnSpc>
                <a:spcPct val="100000"/>
              </a:lnSpc>
              <a:spcBef>
                <a:spcPts val="0"/>
              </a:spcBef>
              <a:spcAft>
                <a:spcPts val="0"/>
              </a:spcAft>
              <a:buClr>
                <a:schemeClr val="lt1"/>
              </a:buClr>
              <a:buSzPts val="4800"/>
              <a:buFont typeface="Roboto"/>
              <a:buChar char="●"/>
              <a:defRPr b="1" i="0" sz="4800" u="none" cap="none" strike="noStrike">
                <a:solidFill>
                  <a:schemeClr val="lt1"/>
                </a:solidFill>
                <a:latin typeface="Roboto"/>
                <a:ea typeface="Roboto"/>
                <a:cs typeface="Roboto"/>
                <a:sym typeface="Roboto"/>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POINT Slide Y 1">
  <p:cSld name="TITLE_AND_TWO_COLUMNS_1_1">
    <p:bg>
      <p:bgPr>
        <a:blipFill>
          <a:blip r:embed="rId2">
            <a:alphaModFix/>
          </a:blip>
          <a:stretch>
            <a:fillRect/>
          </a:stretch>
        </a:blipFill>
      </p:bgPr>
    </p:bg>
    <p:spTree>
      <p:nvGrpSpPr>
        <p:cNvPr id="34" name="Shape 34"/>
        <p:cNvGrpSpPr/>
        <p:nvPr/>
      </p:nvGrpSpPr>
      <p:grpSpPr>
        <a:xfrm>
          <a:off x="0" y="0"/>
          <a:ext cx="0" cy="0"/>
          <a:chOff x="0" y="0"/>
          <a:chExt cx="0" cy="0"/>
        </a:xfrm>
      </p:grpSpPr>
      <p:sp>
        <p:nvSpPr>
          <p:cNvPr id="35" name="Google Shape;35;p9"/>
          <p:cNvSpPr txBox="1"/>
          <p:nvPr>
            <p:ph idx="1" type="body"/>
          </p:nvPr>
        </p:nvSpPr>
        <p:spPr>
          <a:xfrm>
            <a:off x="502920" y="2093650"/>
            <a:ext cx="5145900" cy="1614300"/>
          </a:xfrm>
          <a:prstGeom prst="rect">
            <a:avLst/>
          </a:prstGeom>
          <a:noFill/>
          <a:ln>
            <a:noFill/>
          </a:ln>
        </p:spPr>
        <p:txBody>
          <a:bodyPr anchorCtr="0" anchor="t" bIns="91425" lIns="91425" spcFirstLastPara="1" rIns="91425" wrap="square" tIns="91425"/>
          <a:lstStyle>
            <a:lvl1pPr indent="-533400" lvl="0" marL="457200" marR="0" rtl="0" algn="l">
              <a:lnSpc>
                <a:spcPct val="100000"/>
              </a:lnSpc>
              <a:spcBef>
                <a:spcPts val="0"/>
              </a:spcBef>
              <a:spcAft>
                <a:spcPts val="0"/>
              </a:spcAft>
              <a:buClr>
                <a:schemeClr val="lt1"/>
              </a:buClr>
              <a:buSzPts val="4800"/>
              <a:buFont typeface="Roboto"/>
              <a:buChar char="●"/>
              <a:defRPr b="1" i="0" sz="4800" u="none" cap="none" strike="noStrike">
                <a:solidFill>
                  <a:schemeClr val="lt1"/>
                </a:solidFill>
                <a:latin typeface="Roboto"/>
                <a:ea typeface="Roboto"/>
                <a:cs typeface="Roboto"/>
                <a:sym typeface="Roboto"/>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Slide Y" type="titleOnly">
  <p:cSld name="TITLE_ONLY">
    <p:spTree>
      <p:nvGrpSpPr>
        <p:cNvPr id="36" name="Shape 36"/>
        <p:cNvGrpSpPr/>
        <p:nvPr/>
      </p:nvGrpSpPr>
      <p:grpSpPr>
        <a:xfrm>
          <a:off x="0" y="0"/>
          <a:ext cx="0" cy="0"/>
          <a:chOff x="0" y="0"/>
          <a:chExt cx="0" cy="0"/>
        </a:xfrm>
      </p:grpSpPr>
      <p:sp>
        <p:nvSpPr>
          <p:cNvPr id="37" name="Google Shape;37;p10"/>
          <p:cNvSpPr txBox="1"/>
          <p:nvPr>
            <p:ph type="title"/>
          </p:nvPr>
        </p:nvSpPr>
        <p:spPr>
          <a:xfrm>
            <a:off x="495600" y="883325"/>
            <a:ext cx="5592000" cy="4830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3000"/>
              <a:buFont typeface="Arial"/>
              <a:buNone/>
              <a:defRPr b="1" i="0" sz="3000" u="none" cap="none" strike="noStrike">
                <a:solidFill>
                  <a:srgbClr val="284E36"/>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8" name="Google Shape;38;p10"/>
          <p:cNvSpPr txBox="1"/>
          <p:nvPr>
            <p:ph idx="1" type="body"/>
          </p:nvPr>
        </p:nvSpPr>
        <p:spPr>
          <a:xfrm>
            <a:off x="622725" y="1715700"/>
            <a:ext cx="5070900" cy="2719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1pPr>
            <a:lvl2pPr indent="-317500" lvl="1" marL="9144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2pPr>
            <a:lvl3pPr indent="-317500" lvl="2" marL="1371600" marR="0" rtl="0" algn="l">
              <a:lnSpc>
                <a:spcPct val="100000"/>
              </a:lnSpc>
              <a:spcBef>
                <a:spcPts val="0"/>
              </a:spcBef>
              <a:spcAft>
                <a:spcPts val="0"/>
              </a:spcAft>
              <a:buClr>
                <a:srgbClr val="284E36"/>
              </a:buClr>
              <a:buSzPts val="1400"/>
              <a:buFont typeface="Roboto"/>
              <a:buChar char="■"/>
              <a:defRPr b="0" i="0" sz="1400" u="none" cap="none" strike="noStrike">
                <a:solidFill>
                  <a:srgbClr val="284E36"/>
                </a:solidFill>
                <a:latin typeface="Roboto"/>
                <a:ea typeface="Roboto"/>
                <a:cs typeface="Roboto"/>
                <a:sym typeface="Roboto"/>
              </a:defRPr>
            </a:lvl3pPr>
            <a:lvl4pPr indent="-317500" lvl="3" marL="18288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4pPr>
            <a:lvl5pPr indent="-317500" lvl="4" marL="22860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5pPr>
            <a:lvl6pPr indent="-317500" lvl="5" marL="27432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6pPr>
            <a:lvl7pPr indent="-317500" lvl="6" marL="32004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7pPr>
            <a:lvl8pPr indent="-317500" lvl="7" marL="36576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8pPr>
            <a:lvl9pPr indent="-317500" lvl="8" marL="4114800" marR="0" rtl="0" algn="l">
              <a:lnSpc>
                <a:spcPct val="100000"/>
              </a:lnSpc>
              <a:spcBef>
                <a:spcPts val="0"/>
              </a:spcBef>
              <a:spcAft>
                <a:spcPts val="0"/>
              </a:spcAft>
              <a:buClr>
                <a:srgbClr val="284E36"/>
              </a:buClr>
              <a:buSzPts val="1400"/>
              <a:buFont typeface="Roboto Medium"/>
              <a:buChar char="■"/>
              <a:defRPr b="0" i="0" sz="1400" u="none" cap="none" strike="noStrike">
                <a:solidFill>
                  <a:srgbClr val="284E36"/>
                </a:solidFill>
                <a:latin typeface="Roboto Medium"/>
                <a:ea typeface="Roboto Medium"/>
                <a:cs typeface="Roboto Medium"/>
                <a:sym typeface="Roboto Medium"/>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theme" Target="../theme/theme3.xml"/><Relationship Id="rId25" Type="http://schemas.openxmlformats.org/officeDocument/2006/relationships/slideLayout" Target="../slideLayouts/slideLayout24.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5" Type="http://schemas.openxmlformats.org/officeDocument/2006/relationships/slideLayout" Target="../slideLayouts/slideLayout39.xml"/><Relationship Id="rId14" Type="http://schemas.openxmlformats.org/officeDocument/2006/relationships/slideLayout" Target="../slideLayouts/slideLayout38.xml"/><Relationship Id="rId17" Type="http://schemas.openxmlformats.org/officeDocument/2006/relationships/slideLayout" Target="../slideLayouts/slideLayout41.xml"/><Relationship Id="rId16" Type="http://schemas.openxmlformats.org/officeDocument/2006/relationships/slideLayout" Target="../slideLayouts/slideLayout40.xml"/><Relationship Id="rId19" Type="http://schemas.openxmlformats.org/officeDocument/2006/relationships/theme" Target="../theme/theme2.xml"/><Relationship Id="rId18"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81" name="Shape 81"/>
        <p:cNvGrpSpPr/>
        <p:nvPr/>
      </p:nvGrpSpPr>
      <p:grpSpPr>
        <a:xfrm>
          <a:off x="0" y="0"/>
          <a:ext cx="0" cy="0"/>
          <a:chOff x="0" y="0"/>
          <a:chExt cx="0" cy="0"/>
        </a:xfrm>
      </p:grpSpPr>
      <p:sp>
        <p:nvSpPr>
          <p:cNvPr id="82" name="Google Shape;82;p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83" name="Google Shape;83;p2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84" name="Google Shape;84;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 Id="rId3"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7.xml"/><Relationship Id="rId3" Type="http://schemas.openxmlformats.org/officeDocument/2006/relationships/image" Target="../media/image29.jp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3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 Id="rId3" Type="http://schemas.openxmlformats.org/officeDocument/2006/relationships/image" Target="../media/image2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 Id="rId3" Type="http://schemas.openxmlformats.org/officeDocument/2006/relationships/image" Target="../media/image2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 Id="rId3"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xml"/><Relationship Id="rId3" Type="http://schemas.openxmlformats.org/officeDocument/2006/relationships/image" Target="../media/image2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2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3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45"/>
          <p:cNvSpPr txBox="1"/>
          <p:nvPr>
            <p:ph type="title"/>
          </p:nvPr>
        </p:nvSpPr>
        <p:spPr>
          <a:xfrm>
            <a:off x="551450" y="463650"/>
            <a:ext cx="5483700" cy="1524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800"/>
              <a:buNone/>
            </a:pPr>
            <a:r>
              <a:rPr lang="en-US"/>
              <a:t>Partnerships on Campus and Beyond</a:t>
            </a:r>
            <a:endParaRPr/>
          </a:p>
        </p:txBody>
      </p:sp>
      <p:sp>
        <p:nvSpPr>
          <p:cNvPr id="193" name="Google Shape;193;p45"/>
          <p:cNvSpPr txBox="1"/>
          <p:nvPr>
            <p:ph idx="1" type="subTitle"/>
          </p:nvPr>
        </p:nvSpPr>
        <p:spPr>
          <a:xfrm>
            <a:off x="551450" y="2770388"/>
            <a:ext cx="5792700" cy="450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DSC as Case Study</a:t>
            </a:r>
            <a:endParaRPr/>
          </a:p>
        </p:txBody>
      </p:sp>
      <p:sp>
        <p:nvSpPr>
          <p:cNvPr id="194" name="Google Shape;194;p45"/>
          <p:cNvSpPr txBox="1"/>
          <p:nvPr>
            <p:ph idx="2" type="subTitle"/>
          </p:nvPr>
        </p:nvSpPr>
        <p:spPr>
          <a:xfrm>
            <a:off x="551450" y="4003138"/>
            <a:ext cx="5792700" cy="450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Lydia Zvyagintseva	</a:t>
            </a:r>
            <a:endParaRPr/>
          </a:p>
        </p:txBody>
      </p:sp>
      <p:sp>
        <p:nvSpPr>
          <p:cNvPr id="195" name="Google Shape;195;p45"/>
          <p:cNvSpPr txBox="1"/>
          <p:nvPr>
            <p:ph idx="3" type="subTitle"/>
          </p:nvPr>
        </p:nvSpPr>
        <p:spPr>
          <a:xfrm>
            <a:off x="551450" y="4308163"/>
            <a:ext cx="5792700" cy="450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Head, Digital Scholarship Services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pic>
        <p:nvPicPr>
          <p:cNvPr id="244" name="Google Shape;244;p54"/>
          <p:cNvPicPr preferRelativeResize="0"/>
          <p:nvPr/>
        </p:nvPicPr>
        <p:blipFill rotWithShape="1">
          <a:blip r:embed="rId3">
            <a:alphaModFix/>
          </a:blip>
          <a:srcRect b="18835" l="0" r="0" t="18835"/>
          <a:stretch/>
        </p:blipFill>
        <p:spPr>
          <a:xfrm>
            <a:off x="0" y="0"/>
            <a:ext cx="9144000"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pic>
        <p:nvPicPr>
          <p:cNvPr id="249" name="Google Shape;249;p55"/>
          <p:cNvPicPr preferRelativeResize="0"/>
          <p:nvPr/>
        </p:nvPicPr>
        <p:blipFill rotWithShape="1">
          <a:blip r:embed="rId3">
            <a:alphaModFix/>
          </a:blip>
          <a:srcRect b="0" l="0" r="1931" t="0"/>
          <a:stretch/>
        </p:blipFill>
        <p:spPr>
          <a:xfrm>
            <a:off x="-85450" y="0"/>
            <a:ext cx="4801601" cy="5143499"/>
          </a:xfrm>
          <a:prstGeom prst="rect">
            <a:avLst/>
          </a:prstGeom>
          <a:noFill/>
          <a:ln>
            <a:noFill/>
          </a:ln>
        </p:spPr>
      </p:pic>
      <p:pic>
        <p:nvPicPr>
          <p:cNvPr id="250" name="Google Shape;250;p55"/>
          <p:cNvPicPr preferRelativeResize="0"/>
          <p:nvPr/>
        </p:nvPicPr>
        <p:blipFill rotWithShape="1">
          <a:blip r:embed="rId4">
            <a:alphaModFix/>
          </a:blip>
          <a:srcRect b="0" l="23792" r="0" t="0"/>
          <a:stretch/>
        </p:blipFill>
        <p:spPr>
          <a:xfrm>
            <a:off x="4801600" y="903801"/>
            <a:ext cx="4342399" cy="3537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pic>
        <p:nvPicPr>
          <p:cNvPr id="255" name="Google Shape;255;p56"/>
          <p:cNvPicPr preferRelativeResize="0"/>
          <p:nvPr/>
        </p:nvPicPr>
        <p:blipFill>
          <a:blip r:embed="rId3">
            <a:alphaModFix/>
          </a:blip>
          <a:stretch>
            <a:fillRect/>
          </a:stretch>
        </p:blipFill>
        <p:spPr>
          <a:xfrm>
            <a:off x="561538" y="0"/>
            <a:ext cx="8020924" cy="55026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pic>
        <p:nvPicPr>
          <p:cNvPr id="260" name="Google Shape;260;p57"/>
          <p:cNvPicPr preferRelativeResize="0"/>
          <p:nvPr/>
        </p:nvPicPr>
        <p:blipFill rotWithShape="1">
          <a:blip r:embed="rId3">
            <a:alphaModFix/>
          </a:blip>
          <a:srcRect b="8616" l="0" r="0" t="8608"/>
          <a:stretch/>
        </p:blipFill>
        <p:spPr>
          <a:xfrm>
            <a:off x="0" y="0"/>
            <a:ext cx="9143999"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pic>
        <p:nvPicPr>
          <p:cNvPr id="265" name="Google Shape;265;p58"/>
          <p:cNvPicPr preferRelativeResize="0"/>
          <p:nvPr/>
        </p:nvPicPr>
        <p:blipFill rotWithShape="1">
          <a:blip r:embed="rId3">
            <a:alphaModFix/>
          </a:blip>
          <a:srcRect b="0" l="278" r="278" t="0"/>
          <a:stretch/>
        </p:blipFill>
        <p:spPr>
          <a:xfrm>
            <a:off x="2286100" y="0"/>
            <a:ext cx="6857899"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pic>
        <p:nvPicPr>
          <p:cNvPr id="270" name="Google Shape;270;p59"/>
          <p:cNvPicPr preferRelativeResize="0"/>
          <p:nvPr/>
        </p:nvPicPr>
        <p:blipFill>
          <a:blip r:embed="rId3">
            <a:alphaModFix/>
          </a:blip>
          <a:stretch>
            <a:fillRect/>
          </a:stretch>
        </p:blipFill>
        <p:spPr>
          <a:xfrm>
            <a:off x="0" y="0"/>
            <a:ext cx="6141408"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pic>
        <p:nvPicPr>
          <p:cNvPr id="275" name="Google Shape;275;p60"/>
          <p:cNvPicPr preferRelativeResize="0"/>
          <p:nvPr/>
        </p:nvPicPr>
        <p:blipFill rotWithShape="1">
          <a:blip r:embed="rId3">
            <a:alphaModFix amt="65000"/>
          </a:blip>
          <a:srcRect b="12495" l="0" r="0" t="12502"/>
          <a:stretch/>
        </p:blipFill>
        <p:spPr>
          <a:xfrm>
            <a:off x="0" y="0"/>
            <a:ext cx="9144003" cy="5143500"/>
          </a:xfrm>
          <a:prstGeom prst="rect">
            <a:avLst/>
          </a:prstGeom>
          <a:noFill/>
          <a:ln>
            <a:noFill/>
          </a:ln>
        </p:spPr>
      </p:pic>
      <p:sp>
        <p:nvSpPr>
          <p:cNvPr id="276" name="Google Shape;276;p60"/>
          <p:cNvSpPr txBox="1"/>
          <p:nvPr>
            <p:ph idx="1" type="subTitle"/>
          </p:nvPr>
        </p:nvSpPr>
        <p:spPr>
          <a:xfrm>
            <a:off x="350575" y="3400850"/>
            <a:ext cx="5429100" cy="57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2400">
                <a:latin typeface="Roboto"/>
                <a:ea typeface="Roboto"/>
                <a:cs typeface="Roboto"/>
                <a:sym typeface="Roboto"/>
              </a:rPr>
              <a:t>3D Printing Community of Practice</a:t>
            </a:r>
            <a:endParaRPr b="1" sz="2400">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pic>
        <p:nvPicPr>
          <p:cNvPr id="281" name="Google Shape;281;p61"/>
          <p:cNvPicPr preferRelativeResize="0"/>
          <p:nvPr/>
        </p:nvPicPr>
        <p:blipFill rotWithShape="1">
          <a:blip r:embed="rId3">
            <a:alphaModFix/>
          </a:blip>
          <a:srcRect b="0" l="20657" r="20657" t="0"/>
          <a:stretch/>
        </p:blipFill>
        <p:spPr>
          <a:xfrm>
            <a:off x="22200" y="0"/>
            <a:ext cx="4527603" cy="5143500"/>
          </a:xfrm>
          <a:prstGeom prst="rect">
            <a:avLst/>
          </a:prstGeom>
          <a:noFill/>
          <a:ln>
            <a:noFill/>
          </a:ln>
        </p:spPr>
      </p:pic>
      <p:pic>
        <p:nvPicPr>
          <p:cNvPr id="282" name="Google Shape;282;p61"/>
          <p:cNvPicPr preferRelativeResize="0"/>
          <p:nvPr/>
        </p:nvPicPr>
        <p:blipFill rotWithShape="1">
          <a:blip r:embed="rId4">
            <a:alphaModFix/>
          </a:blip>
          <a:srcRect b="0" l="25280" r="25285" t="0"/>
          <a:stretch/>
        </p:blipFill>
        <p:spPr>
          <a:xfrm>
            <a:off x="4594200" y="0"/>
            <a:ext cx="4527599"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62"/>
          <p:cNvSpPr txBox="1"/>
          <p:nvPr>
            <p:ph idx="1" type="body"/>
          </p:nvPr>
        </p:nvSpPr>
        <p:spPr>
          <a:xfrm>
            <a:off x="500475" y="2269200"/>
            <a:ext cx="60900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8" name="Google Shape;288;p62"/>
          <p:cNvPicPr preferRelativeResize="0"/>
          <p:nvPr/>
        </p:nvPicPr>
        <p:blipFill>
          <a:blip r:embed="rId3">
            <a:alphaModFix/>
          </a:blip>
          <a:stretch>
            <a:fillRect/>
          </a:stretch>
        </p:blipFill>
        <p:spPr>
          <a:xfrm>
            <a:off x="-388700" y="967850"/>
            <a:ext cx="10066326" cy="4175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63"/>
          <p:cNvSpPr txBox="1"/>
          <p:nvPr>
            <p:ph idx="1" type="body"/>
          </p:nvPr>
        </p:nvSpPr>
        <p:spPr>
          <a:xfrm>
            <a:off x="500475" y="2269200"/>
            <a:ext cx="60900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4" name="Google Shape;294;p63"/>
          <p:cNvPicPr preferRelativeResize="0"/>
          <p:nvPr/>
        </p:nvPicPr>
        <p:blipFill rotWithShape="1">
          <a:blip r:embed="rId3">
            <a:alphaModFix/>
          </a:blip>
          <a:srcRect b="20609" l="0" r="0" t="0"/>
          <a:stretch/>
        </p:blipFill>
        <p:spPr>
          <a:xfrm>
            <a:off x="-207939" y="0"/>
            <a:ext cx="9559878"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46"/>
          <p:cNvSpPr txBox="1"/>
          <p:nvPr>
            <p:ph type="title"/>
          </p:nvPr>
        </p:nvSpPr>
        <p:spPr>
          <a:xfrm>
            <a:off x="311700" y="1106125"/>
            <a:ext cx="85206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pic>
        <p:nvPicPr>
          <p:cNvPr id="201" name="Google Shape;201;p46"/>
          <p:cNvPicPr preferRelativeResize="0"/>
          <p:nvPr/>
        </p:nvPicPr>
        <p:blipFill>
          <a:blip r:embed="rId3">
            <a:alphaModFix/>
          </a:blip>
          <a:stretch>
            <a:fillRect/>
          </a:stretch>
        </p:blipFill>
        <p:spPr>
          <a:xfrm>
            <a:off x="0" y="-236074"/>
            <a:ext cx="9200970" cy="6133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pic>
        <p:nvPicPr>
          <p:cNvPr id="299" name="Google Shape;299;p64"/>
          <p:cNvPicPr preferRelativeResize="0"/>
          <p:nvPr/>
        </p:nvPicPr>
        <p:blipFill rotWithShape="1">
          <a:blip r:embed="rId3">
            <a:alphaModFix/>
          </a:blip>
          <a:srcRect b="19807" l="0" r="0" t="0"/>
          <a:stretch/>
        </p:blipFill>
        <p:spPr>
          <a:xfrm>
            <a:off x="194625" y="0"/>
            <a:ext cx="8400751"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pic>
        <p:nvPicPr>
          <p:cNvPr id="304" name="Google Shape;304;p65"/>
          <p:cNvPicPr preferRelativeResize="0"/>
          <p:nvPr/>
        </p:nvPicPr>
        <p:blipFill rotWithShape="1">
          <a:blip r:embed="rId3">
            <a:alphaModFix/>
          </a:blip>
          <a:srcRect b="12296" l="0" r="0" t="0"/>
          <a:stretch/>
        </p:blipFill>
        <p:spPr>
          <a:xfrm>
            <a:off x="475975" y="0"/>
            <a:ext cx="6834949" cy="52163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pic>
        <p:nvPicPr>
          <p:cNvPr id="309" name="Google Shape;309;p66"/>
          <p:cNvPicPr preferRelativeResize="0"/>
          <p:nvPr/>
        </p:nvPicPr>
        <p:blipFill>
          <a:blip r:embed="rId3">
            <a:alphaModFix/>
          </a:blip>
          <a:stretch>
            <a:fillRect/>
          </a:stretch>
        </p:blipFill>
        <p:spPr>
          <a:xfrm>
            <a:off x="279000" y="-100800"/>
            <a:ext cx="7572400" cy="57672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67"/>
          <p:cNvSpPr txBox="1"/>
          <p:nvPr>
            <p:ph idx="1" type="body"/>
          </p:nvPr>
        </p:nvSpPr>
        <p:spPr>
          <a:xfrm>
            <a:off x="500475" y="2269200"/>
            <a:ext cx="60900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Other partnerships?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pic>
        <p:nvPicPr>
          <p:cNvPr id="319" name="Google Shape;319;p68"/>
          <p:cNvPicPr preferRelativeResize="0"/>
          <p:nvPr/>
        </p:nvPicPr>
        <p:blipFill rotWithShape="1">
          <a:blip r:embed="rId3">
            <a:alphaModFix/>
          </a:blip>
          <a:srcRect b="12495" l="0" r="0" t="12502"/>
          <a:stretch/>
        </p:blipFill>
        <p:spPr>
          <a:xfrm>
            <a:off x="0" y="0"/>
            <a:ext cx="9144000" cy="5143504"/>
          </a:xfrm>
          <a:prstGeom prst="rect">
            <a:avLst/>
          </a:prstGeom>
          <a:noFill/>
          <a:ln>
            <a:noFill/>
          </a:ln>
        </p:spPr>
      </p:pic>
      <p:sp>
        <p:nvSpPr>
          <p:cNvPr id="320" name="Google Shape;320;p68"/>
          <p:cNvSpPr txBox="1"/>
          <p:nvPr/>
        </p:nvSpPr>
        <p:spPr>
          <a:xfrm>
            <a:off x="593500" y="589700"/>
            <a:ext cx="5216100" cy="603300"/>
          </a:xfrm>
          <a:prstGeom prst="rect">
            <a:avLst/>
          </a:prstGeom>
          <a:solidFill>
            <a:srgbClr val="D8D8D8">
              <a:alpha val="7490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600">
                <a:latin typeface="Helvetica Neue"/>
                <a:ea typeface="Helvetica Neue"/>
                <a:cs typeface="Helvetica Neue"/>
                <a:sym typeface="Helvetica Neue"/>
              </a:rPr>
              <a:t>Continuous Learning</a:t>
            </a:r>
            <a:endParaRPr b="1" sz="3600">
              <a:solidFill>
                <a:srgbClr val="000000"/>
              </a:solidFill>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pic>
        <p:nvPicPr>
          <p:cNvPr id="325" name="Google Shape;325;p69"/>
          <p:cNvPicPr preferRelativeResize="0"/>
          <p:nvPr/>
        </p:nvPicPr>
        <p:blipFill rotWithShape="1">
          <a:blip r:embed="rId3">
            <a:alphaModFix/>
          </a:blip>
          <a:srcRect b="12495" l="0" r="0" t="12502"/>
          <a:stretch/>
        </p:blipFill>
        <p:spPr>
          <a:xfrm>
            <a:off x="0" y="0"/>
            <a:ext cx="9144000" cy="5143504"/>
          </a:xfrm>
          <a:prstGeom prst="rect">
            <a:avLst/>
          </a:prstGeom>
          <a:noFill/>
          <a:ln>
            <a:noFill/>
          </a:ln>
        </p:spPr>
      </p:pic>
      <p:sp>
        <p:nvSpPr>
          <p:cNvPr id="326" name="Google Shape;326;p69"/>
          <p:cNvSpPr txBox="1"/>
          <p:nvPr/>
        </p:nvSpPr>
        <p:spPr>
          <a:xfrm>
            <a:off x="3461225" y="1444775"/>
            <a:ext cx="4431600" cy="603300"/>
          </a:xfrm>
          <a:prstGeom prst="rect">
            <a:avLst/>
          </a:prstGeom>
          <a:solidFill>
            <a:srgbClr val="D8D8D8">
              <a:alpha val="7490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600">
                <a:latin typeface="Helvetica Neue"/>
                <a:ea typeface="Helvetica Neue"/>
                <a:cs typeface="Helvetica Neue"/>
                <a:sym typeface="Helvetica Neue"/>
              </a:rPr>
              <a:t>Partnerships</a:t>
            </a:r>
            <a:endParaRPr b="1" sz="3600">
              <a:solidFill>
                <a:srgbClr val="000000"/>
              </a:solidFill>
              <a:latin typeface="Helvetica Neue"/>
              <a:ea typeface="Helvetica Neue"/>
              <a:cs typeface="Helvetica Neue"/>
              <a:sym typeface="Helvetica Neu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 name="Shape 330"/>
        <p:cNvGrpSpPr/>
        <p:nvPr/>
      </p:nvGrpSpPr>
      <p:grpSpPr>
        <a:xfrm>
          <a:off x="0" y="0"/>
          <a:ext cx="0" cy="0"/>
          <a:chOff x="0" y="0"/>
          <a:chExt cx="0" cy="0"/>
        </a:xfrm>
      </p:grpSpPr>
      <p:sp>
        <p:nvSpPr>
          <p:cNvPr id="331" name="Google Shape;331;p70"/>
          <p:cNvSpPr txBox="1"/>
          <p:nvPr>
            <p:ph idx="1" type="body"/>
          </p:nvPr>
        </p:nvSpPr>
        <p:spPr>
          <a:xfrm>
            <a:off x="502926" y="2093650"/>
            <a:ext cx="5869800" cy="157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284E36"/>
                </a:solidFill>
              </a:rPr>
              <a:t>Thanks!</a:t>
            </a:r>
            <a:endParaRPr>
              <a:solidFill>
                <a:srgbClr val="284E36"/>
              </a:solidFill>
            </a:endParaRPr>
          </a:p>
          <a:p>
            <a:pPr indent="0" lvl="0" marL="0" rtl="0" algn="l">
              <a:spcBef>
                <a:spcPts val="0"/>
              </a:spcBef>
              <a:spcAft>
                <a:spcPts val="0"/>
              </a:spcAft>
              <a:buNone/>
            </a:pPr>
            <a:r>
              <a:rPr lang="en-US" sz="3000">
                <a:solidFill>
                  <a:srgbClr val="284E36"/>
                </a:solidFill>
              </a:rPr>
              <a:t>lydiaz@ualberta.ca</a:t>
            </a:r>
            <a:endParaRPr sz="3000">
              <a:solidFill>
                <a:srgbClr val="284E3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pic>
        <p:nvPicPr>
          <p:cNvPr id="206" name="Google Shape;206;p47"/>
          <p:cNvPicPr preferRelativeResize="0"/>
          <p:nvPr/>
        </p:nvPicPr>
        <p:blipFill rotWithShape="1">
          <a:blip r:embed="rId3">
            <a:alphaModFix/>
          </a:blip>
          <a:srcRect b="7806" l="0" r="0" t="7798"/>
          <a:stretch/>
        </p:blipFill>
        <p:spPr>
          <a:xfrm>
            <a:off x="0" y="0"/>
            <a:ext cx="9144003"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pic>
        <p:nvPicPr>
          <p:cNvPr id="211" name="Google Shape;211;p48"/>
          <p:cNvPicPr preferRelativeResize="0"/>
          <p:nvPr/>
        </p:nvPicPr>
        <p:blipFill rotWithShape="1">
          <a:blip r:embed="rId3">
            <a:alphaModFix/>
          </a:blip>
          <a:srcRect b="7806" l="0" r="0" t="7798"/>
          <a:stretch/>
        </p:blipFill>
        <p:spPr>
          <a:xfrm>
            <a:off x="0" y="0"/>
            <a:ext cx="9144003"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pic>
        <p:nvPicPr>
          <p:cNvPr id="216" name="Google Shape;216;p49"/>
          <p:cNvPicPr preferRelativeResize="0"/>
          <p:nvPr/>
        </p:nvPicPr>
        <p:blipFill rotWithShape="1">
          <a:blip r:embed="rId3">
            <a:alphaModFix/>
          </a:blip>
          <a:srcRect b="7541" l="0" r="0" t="7532"/>
          <a:stretch/>
        </p:blipFill>
        <p:spPr>
          <a:xfrm>
            <a:off x="0" y="0"/>
            <a:ext cx="9144003"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pic>
        <p:nvPicPr>
          <p:cNvPr id="221" name="Google Shape;221;p50"/>
          <p:cNvPicPr preferRelativeResize="0"/>
          <p:nvPr/>
        </p:nvPicPr>
        <p:blipFill rotWithShape="1">
          <a:blip r:embed="rId3">
            <a:alphaModFix/>
          </a:blip>
          <a:srcRect b="0" l="12703" r="12703" t="0"/>
          <a:stretch/>
        </p:blipFill>
        <p:spPr>
          <a:xfrm>
            <a:off x="3389000" y="0"/>
            <a:ext cx="5754902" cy="5143501"/>
          </a:xfrm>
          <a:prstGeom prst="rect">
            <a:avLst/>
          </a:prstGeom>
          <a:noFill/>
          <a:ln>
            <a:noFill/>
          </a:ln>
        </p:spPr>
      </p:pic>
      <p:sp>
        <p:nvSpPr>
          <p:cNvPr id="222" name="Google Shape;222;p50"/>
          <p:cNvSpPr txBox="1"/>
          <p:nvPr>
            <p:ph type="title"/>
          </p:nvPr>
        </p:nvSpPr>
        <p:spPr>
          <a:xfrm>
            <a:off x="0" y="694100"/>
            <a:ext cx="3389100" cy="3419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US" sz="2400"/>
              <a:t>Boundary Objects/Boundary Staff</a:t>
            </a:r>
            <a:endParaRPr sz="2400"/>
          </a:p>
          <a:p>
            <a:pPr indent="0" lvl="0" marL="457200" rtl="0" algn="l">
              <a:spcBef>
                <a:spcPts val="0"/>
              </a:spcBef>
              <a:spcAft>
                <a:spcPts val="0"/>
              </a:spcAft>
              <a:buNone/>
            </a:pPr>
            <a:r>
              <a:t/>
            </a:r>
            <a:endParaRPr sz="2400"/>
          </a:p>
          <a:p>
            <a:pPr indent="-381000" lvl="0" marL="457200" rtl="0" algn="l">
              <a:spcBef>
                <a:spcPts val="0"/>
              </a:spcBef>
              <a:spcAft>
                <a:spcPts val="0"/>
              </a:spcAft>
              <a:buSzPts val="2400"/>
              <a:buChar char="●"/>
            </a:pPr>
            <a:r>
              <a:rPr lang="en-US" sz="2400"/>
              <a:t>Consequences of Framing DH Tools as Easy</a:t>
            </a:r>
            <a:endParaRPr sz="2400"/>
          </a:p>
          <a:p>
            <a:pPr indent="0" lvl="0" marL="457200" rtl="0" algn="l">
              <a:spcBef>
                <a:spcPts val="0"/>
              </a:spcBef>
              <a:spcAft>
                <a:spcPts val="0"/>
              </a:spcAft>
              <a:buNone/>
            </a:pPr>
            <a:r>
              <a:t/>
            </a:r>
            <a:endParaRPr sz="2400"/>
          </a:p>
          <a:p>
            <a:pPr indent="-381000" lvl="0" marL="457200" rtl="0" algn="l">
              <a:spcBef>
                <a:spcPts val="0"/>
              </a:spcBef>
              <a:spcAft>
                <a:spcPts val="0"/>
              </a:spcAft>
              <a:buSzPts val="2400"/>
              <a:buChar char="●"/>
            </a:pPr>
            <a:r>
              <a:rPr lang="en-US" sz="2400"/>
              <a:t>Collaborative DS Librarianship</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51"/>
          <p:cNvSpPr txBox="1"/>
          <p:nvPr>
            <p:ph type="title"/>
          </p:nvPr>
        </p:nvSpPr>
        <p:spPr>
          <a:xfrm>
            <a:off x="311700" y="1106125"/>
            <a:ext cx="8520600" cy="1963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pic>
        <p:nvPicPr>
          <p:cNvPr id="228" name="Google Shape;228;p51"/>
          <p:cNvPicPr preferRelativeResize="0"/>
          <p:nvPr/>
        </p:nvPicPr>
        <p:blipFill rotWithShape="1">
          <a:blip r:embed="rId3">
            <a:alphaModFix/>
          </a:blip>
          <a:srcRect b="13134" l="0" r="0" t="12065"/>
          <a:stretch/>
        </p:blipFill>
        <p:spPr>
          <a:xfrm>
            <a:off x="-78325" y="-74075"/>
            <a:ext cx="9300650" cy="52175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52"/>
          <p:cNvSpPr txBox="1"/>
          <p:nvPr>
            <p:ph type="title"/>
          </p:nvPr>
        </p:nvSpPr>
        <p:spPr>
          <a:xfrm>
            <a:off x="495600" y="1264325"/>
            <a:ext cx="5592000" cy="48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4800"/>
              <a:t>Why?</a:t>
            </a:r>
            <a:endParaRPr sz="4800"/>
          </a:p>
        </p:txBody>
      </p:sp>
      <p:sp>
        <p:nvSpPr>
          <p:cNvPr id="234" name="Google Shape;234;p52"/>
          <p:cNvSpPr txBox="1"/>
          <p:nvPr>
            <p:ph idx="1" type="body"/>
          </p:nvPr>
        </p:nvSpPr>
        <p:spPr>
          <a:xfrm>
            <a:off x="622725" y="2096700"/>
            <a:ext cx="7255200" cy="271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400"/>
              <a:t>Already happening</a:t>
            </a:r>
            <a:endParaRPr sz="2400"/>
          </a:p>
          <a:p>
            <a:pPr indent="0" lvl="0" marL="0" rtl="0" algn="l">
              <a:spcBef>
                <a:spcPts val="0"/>
              </a:spcBef>
              <a:spcAft>
                <a:spcPts val="0"/>
              </a:spcAft>
              <a:buNone/>
            </a:pPr>
            <a:r>
              <a:rPr lang="en-US" sz="2400"/>
              <a:t>Wicked problems demand 21st century approaches</a:t>
            </a:r>
            <a:endParaRPr sz="2400"/>
          </a:p>
          <a:p>
            <a:pPr indent="0" lvl="0" marL="0" rtl="0" algn="l">
              <a:spcBef>
                <a:spcPts val="0"/>
              </a:spcBef>
              <a:spcAft>
                <a:spcPts val="0"/>
              </a:spcAft>
              <a:buNone/>
            </a:pPr>
            <a:r>
              <a:rPr i="1" lang="en-US" sz="2400"/>
              <a:t>“We do it for the people” </a:t>
            </a:r>
            <a:r>
              <a:rPr lang="en-US" sz="2400"/>
              <a:t>- Common</a:t>
            </a:r>
            <a:endParaRPr sz="2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53"/>
          <p:cNvSpPr txBox="1"/>
          <p:nvPr>
            <p:ph idx="1" type="body"/>
          </p:nvPr>
        </p:nvSpPr>
        <p:spPr>
          <a:xfrm>
            <a:off x="502920" y="2093650"/>
            <a:ext cx="5145900" cy="161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Examples</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SC ">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