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Lst>
  <p:sldSz cy="6858000" cx="9144000"/>
  <p:notesSz cx="6858000" cy="9144000"/>
  <p:embeddedFontLst>
    <p:embeddedFont>
      <p:font typeface="Corbel"/>
      <p:regular r:id="rId49"/>
      <p:bold r:id="rId50"/>
      <p:italic r:id="rId51"/>
      <p:boldItalic r:id="rId52"/>
    </p:embeddedFont>
    <p:embeddedFont>
      <p:font typeface="Open Sans"/>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font" Target="fonts/Corbel-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Corbel-italic.fntdata"/><Relationship Id="rId50" Type="http://schemas.openxmlformats.org/officeDocument/2006/relationships/font" Target="fonts/Corbel-bold.fntdata"/><Relationship Id="rId53" Type="http://schemas.openxmlformats.org/officeDocument/2006/relationships/font" Target="fonts/OpenSans-regular.fntdata"/><Relationship Id="rId52" Type="http://schemas.openxmlformats.org/officeDocument/2006/relationships/font" Target="fonts/Corbel-boldItalic.fntdata"/><Relationship Id="rId11" Type="http://schemas.openxmlformats.org/officeDocument/2006/relationships/slide" Target="slides/slide7.xml"/><Relationship Id="rId55" Type="http://schemas.openxmlformats.org/officeDocument/2006/relationships/font" Target="fonts/OpenSans-italic.fntdata"/><Relationship Id="rId10" Type="http://schemas.openxmlformats.org/officeDocument/2006/relationships/slide" Target="slides/slide6.xml"/><Relationship Id="rId54" Type="http://schemas.openxmlformats.org/officeDocument/2006/relationships/font" Target="fonts/OpenSans-bold.fntdata"/><Relationship Id="rId13" Type="http://schemas.openxmlformats.org/officeDocument/2006/relationships/slide" Target="slides/slide9.xml"/><Relationship Id="rId12" Type="http://schemas.openxmlformats.org/officeDocument/2006/relationships/slide" Target="slides/slide8.xml"/><Relationship Id="rId56" Type="http://schemas.openxmlformats.org/officeDocument/2006/relationships/font" Target="fonts/OpenSans-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7200"/>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2" y="0"/>
            <a:ext cx="2971799" cy="457200"/>
          </a:xfrm>
          <a:prstGeom prst="rect">
            <a:avLst/>
          </a:prstGeom>
          <a:noFill/>
          <a:ln>
            <a:noFill/>
          </a:ln>
        </p:spPr>
        <p:txBody>
          <a:bodyPr anchorCtr="0" anchor="t" bIns="91425" lIns="91425" rIns="91425"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lvl="0" marL="0" marR="0" rtl="0" algn="l">
              <a:spcBef>
                <a:spcPts val="0"/>
              </a:spcBef>
              <a:buChar char="●"/>
              <a:defRPr b="0" i="0" sz="1200" u="none" cap="none" strike="noStrike">
                <a:solidFill>
                  <a:schemeClr val="dk1"/>
                </a:solidFill>
                <a:latin typeface="Calibri"/>
                <a:ea typeface="Calibri"/>
                <a:cs typeface="Calibri"/>
                <a:sym typeface="Calibri"/>
              </a:defRPr>
            </a:lvl1pPr>
            <a:lvl2pPr indent="0" lvl="1" marL="457200" marR="0" rtl="0" algn="l">
              <a:spcBef>
                <a:spcPts val="0"/>
              </a:spcBef>
              <a:buChar char="○"/>
              <a:defRPr b="0" i="0" sz="1200" u="none" cap="none" strike="noStrike">
                <a:solidFill>
                  <a:schemeClr val="dk1"/>
                </a:solidFill>
                <a:latin typeface="Calibri"/>
                <a:ea typeface="Calibri"/>
                <a:cs typeface="Calibri"/>
                <a:sym typeface="Calibri"/>
              </a:defRPr>
            </a:lvl2pPr>
            <a:lvl3pPr indent="0" lvl="2" marL="914400" marR="0" rtl="0" algn="l">
              <a:spcBef>
                <a:spcPts val="0"/>
              </a:spcBef>
              <a:buChar char="■"/>
              <a:defRPr b="0" i="0" sz="1200" u="none" cap="none" strike="noStrike">
                <a:solidFill>
                  <a:schemeClr val="dk1"/>
                </a:solidFill>
                <a:latin typeface="Calibri"/>
                <a:ea typeface="Calibri"/>
                <a:cs typeface="Calibri"/>
                <a:sym typeface="Calibri"/>
              </a:defRPr>
            </a:lvl3pPr>
            <a:lvl4pPr indent="0" lvl="3" marL="1371600" marR="0" rtl="0" algn="l">
              <a:spcBef>
                <a:spcPts val="0"/>
              </a:spcBef>
              <a:buChar char="●"/>
              <a:defRPr b="0" i="0" sz="1200" u="none" cap="none" strike="noStrike">
                <a:solidFill>
                  <a:schemeClr val="dk1"/>
                </a:solidFill>
                <a:latin typeface="Calibri"/>
                <a:ea typeface="Calibri"/>
                <a:cs typeface="Calibri"/>
                <a:sym typeface="Calibri"/>
              </a:defRPr>
            </a:lvl4pPr>
            <a:lvl5pPr indent="0" lvl="4" marL="1828800" marR="0" rtl="0" algn="l">
              <a:spcBef>
                <a:spcPts val="0"/>
              </a:spcBef>
              <a:buChar char="○"/>
              <a:defRPr b="0" i="0" sz="1200" u="none" cap="none" strike="noStrike">
                <a:solidFill>
                  <a:schemeClr val="dk1"/>
                </a:solidFill>
                <a:latin typeface="Calibri"/>
                <a:ea typeface="Calibri"/>
                <a:cs typeface="Calibri"/>
                <a:sym typeface="Calibri"/>
              </a:defRPr>
            </a:lvl5pPr>
            <a:lvl6pPr indent="0" lvl="5" marL="2286000" marR="0" rtl="0" algn="l">
              <a:spcBef>
                <a:spcPts val="0"/>
              </a:spcBef>
              <a:buChar char="■"/>
              <a:defRPr b="0" i="0" sz="1200" u="none" cap="none" strike="noStrike">
                <a:solidFill>
                  <a:schemeClr val="dk1"/>
                </a:solidFill>
                <a:latin typeface="Calibri"/>
                <a:ea typeface="Calibri"/>
                <a:cs typeface="Calibri"/>
                <a:sym typeface="Calibri"/>
              </a:defRPr>
            </a:lvl6pPr>
            <a:lvl7pPr indent="0" lvl="6" marL="2743200" marR="0" rtl="0" algn="l">
              <a:spcBef>
                <a:spcPts val="0"/>
              </a:spcBef>
              <a:buChar char="●"/>
              <a:defRPr b="0" i="0" sz="1200" u="none" cap="none" strike="noStrike">
                <a:solidFill>
                  <a:schemeClr val="dk1"/>
                </a:solidFill>
                <a:latin typeface="Calibri"/>
                <a:ea typeface="Calibri"/>
                <a:cs typeface="Calibri"/>
                <a:sym typeface="Calibri"/>
              </a:defRPr>
            </a:lvl7pPr>
            <a:lvl8pPr indent="0" lvl="7" marL="3200400" marR="0" rtl="0" algn="l">
              <a:spcBef>
                <a:spcPts val="0"/>
              </a:spcBef>
              <a:buChar char="○"/>
              <a:defRPr b="0" i="0" sz="1200" u="none" cap="none" strike="noStrike">
                <a:solidFill>
                  <a:schemeClr val="dk1"/>
                </a:solidFill>
                <a:latin typeface="Calibri"/>
                <a:ea typeface="Calibri"/>
                <a:cs typeface="Calibri"/>
                <a:sym typeface="Calibri"/>
              </a:defRPr>
            </a:lvl8pPr>
            <a:lvl9pPr indent="0" lvl="8" marL="3657600" marR="0" rtl="0" algn="l">
              <a:spcBef>
                <a:spcPts val="0"/>
              </a:spcBef>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7200"/>
          </a:xfrm>
          <a:prstGeom prst="rect">
            <a:avLst/>
          </a:prstGeom>
          <a:noFill/>
          <a:ln>
            <a:noFill/>
          </a:ln>
        </p:spPr>
        <p:txBody>
          <a:bodyPr anchorCtr="0" anchor="b"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Shape 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86" name="Shape 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
        <p:nvSpPr>
          <p:cNvPr id="142" name="Shape 14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43" name="Shape 143"/>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51" name="Shape 15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Shape 155"/>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
        <p:nvSpPr>
          <p:cNvPr id="156" name="Shape 15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57" name="Shape 157"/>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
        <p:nvSpPr>
          <p:cNvPr id="162" name="Shape 16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63" name="Shape 163"/>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
        <p:nvSpPr>
          <p:cNvPr id="168" name="Shape 16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69" name="Shape 169"/>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Pickton Trial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
        <p:nvSpPr>
          <p:cNvPr id="174" name="Shape 17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75" name="Shape 175"/>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Shape 1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81" name="Shape 18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86" name="Shape 1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91" name="Shape 19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Shape 19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96" name="Shape 19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Shape 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93" name="Shape 9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Shape 2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01" name="Shape 20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06" name="Shape 20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Shape 2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11" name="Shape 21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16" name="Shape 21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22" name="Shape 22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
        <p:nvSpPr>
          <p:cNvPr id="227" name="Shape 22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28" name="Shape 228"/>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
        <p:nvSpPr>
          <p:cNvPr id="235" name="Shape 2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236" name="Shape 236"/>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Frank Paul…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Shape 24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41" name="Shape 24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46" name="Shape 24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51" name="Shape 25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Shape 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99" name="Shape 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Shape 2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57" name="Shape 25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Shape 26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64" name="Shape 26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70" name="Shape 27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Shape 27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76" name="Shape 27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Shape 28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81" name="Shape 28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Shape 2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89" name="Shape 28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Shape 29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94" name="Shape 29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00" name="Shape 30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Shape 3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06" name="Shape 30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Shape 3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12" name="Shape 31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Shape 104"/>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
        <p:nvSpPr>
          <p:cNvPr id="105" name="Shape 10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06" name="Shape 106"/>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Shape 31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19" name="Shape 31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Shape 3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25" name="Shape 32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Shape 3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30" name="Shape 33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Shape 33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36" name="Shape 33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Shape 3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42" name="Shape 34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Shape 111"/>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
        <p:nvSpPr>
          <p:cNvPr id="112" name="Shape 11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13" name="Shape 113"/>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Shape 119"/>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
        <p:nvSpPr>
          <p:cNvPr id="120" name="Shape 12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21" name="Shape 121"/>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300" u="none" cap="none" strike="noStrike">
                <a:solidFill>
                  <a:schemeClr val="dk1"/>
                </a:solidFill>
                <a:latin typeface="Open Sans"/>
                <a:ea typeface="Open Sans"/>
                <a:cs typeface="Open Sans"/>
                <a:sym typeface="Open Sans"/>
              </a:rPr>
              <a:t>Aboriginal Alden Pompana dances during a protest on the National Day of Action on the steps in front of the Peace Tower on Parliament Hill in Ottawa May 29, 2008. Canada cares less and less about the "third-world" living conditions faced by many of its native peoples, protesters said on Thursday in the second annual aboriginal National Day of Action. A crowd of around 1,000 people, led by drummers and dancers in traditional colored dress, held the protest to air their grievances.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27" name="Shape 12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32" name="Shape 13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37" name="Shape 13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5" name="Shape 15"/>
        <p:cNvGrpSpPr/>
        <p:nvPr/>
      </p:nvGrpSpPr>
      <p:grpSpPr>
        <a:xfrm>
          <a:off x="0" y="0"/>
          <a:ext cx="0" cy="0"/>
          <a:chOff x="0" y="0"/>
          <a:chExt cx="0" cy="0"/>
        </a:xfrm>
      </p:grpSpPr>
      <p:sp>
        <p:nvSpPr>
          <p:cNvPr id="16" name="Shape 16"/>
          <p:cNvSpPr txBox="1"/>
          <p:nvPr>
            <p:ph type="ctrTitle"/>
          </p:nvPr>
        </p:nvSpPr>
        <p:spPr>
          <a:xfrm>
            <a:off x="685800" y="2130425"/>
            <a:ext cx="7772400" cy="1470024"/>
          </a:xfrm>
          <a:prstGeom prst="rect">
            <a:avLst/>
          </a:prstGeom>
          <a:noFill/>
          <a:ln>
            <a:noFill/>
          </a:ln>
        </p:spPr>
        <p:txBody>
          <a:bodyPr anchorCtr="0" anchor="b" bIns="91425" lIns="91425" rIns="91425" tIns="91425"/>
          <a:lstStyle>
            <a:lvl1pPr indent="0" lvl="0" marL="0" marR="0" rtl="0" algn="ctr">
              <a:spcBef>
                <a:spcPts val="0"/>
              </a:spcBef>
              <a:buClr>
                <a:schemeClr val="lt1"/>
              </a:buClr>
              <a:buFont typeface="Corbel"/>
              <a:buNone/>
              <a:defRPr b="0" i="0" sz="5400" u="none" cap="none" strike="noStrike">
                <a:solidFill>
                  <a:schemeClr val="lt1"/>
                </a:solidFill>
                <a:latin typeface="Corbel"/>
                <a:ea typeface="Corbel"/>
                <a:cs typeface="Corbel"/>
                <a:sym typeface="Corbel"/>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17" name="Shape 17"/>
          <p:cNvSpPr txBox="1"/>
          <p:nvPr>
            <p:ph idx="1" type="subTitle"/>
          </p:nvPr>
        </p:nvSpPr>
        <p:spPr>
          <a:xfrm>
            <a:off x="1371600" y="3886200"/>
            <a:ext cx="6400799" cy="1752600"/>
          </a:xfrm>
          <a:prstGeom prst="rect">
            <a:avLst/>
          </a:prstGeom>
          <a:noFill/>
          <a:ln>
            <a:noFill/>
          </a:ln>
        </p:spPr>
        <p:txBody>
          <a:bodyPr anchorCtr="0" anchor="t" bIns="91425" lIns="91425" rIns="91425" tIns="91425"/>
          <a:lstStyle>
            <a:lvl1pPr indent="0" lvl="0" marL="0" marR="0" rtl="0" algn="ctr">
              <a:lnSpc>
                <a:spcPct val="150000"/>
              </a:lnSpc>
              <a:spcBef>
                <a:spcPts val="560"/>
              </a:spcBef>
              <a:buClr>
                <a:schemeClr val="lt2"/>
              </a:buClr>
              <a:buFont typeface="Arial"/>
              <a:buNone/>
              <a:defRPr b="0" i="0" sz="2800" u="none" cap="none" strike="noStrike">
                <a:solidFill>
                  <a:schemeClr val="lt2"/>
                </a:solidFill>
                <a:latin typeface="Corbel"/>
                <a:ea typeface="Corbel"/>
                <a:cs typeface="Corbel"/>
                <a:sym typeface="Corbel"/>
              </a:defRPr>
            </a:lvl1pPr>
            <a:lvl2pPr indent="0" lvl="1" marL="457200" marR="0" rtl="0" algn="ctr">
              <a:lnSpc>
                <a:spcPct val="150000"/>
              </a:lnSpc>
              <a:spcBef>
                <a:spcPts val="560"/>
              </a:spcBef>
              <a:buClr>
                <a:schemeClr val="lt1"/>
              </a:buClr>
              <a:buFont typeface="Arial"/>
              <a:buNone/>
              <a:defRPr b="0" i="0" sz="2800" u="none" cap="none" strike="noStrike">
                <a:solidFill>
                  <a:schemeClr val="lt1"/>
                </a:solidFill>
                <a:latin typeface="Corbel"/>
                <a:ea typeface="Corbel"/>
                <a:cs typeface="Corbel"/>
                <a:sym typeface="Corbel"/>
              </a:defRPr>
            </a:lvl2pPr>
            <a:lvl3pPr indent="0" lvl="2" marL="914400" marR="0" rtl="0" algn="ctr">
              <a:lnSpc>
                <a:spcPct val="150000"/>
              </a:lnSpc>
              <a:spcBef>
                <a:spcPts val="480"/>
              </a:spcBef>
              <a:buClr>
                <a:schemeClr val="lt1"/>
              </a:buClr>
              <a:buFont typeface="Arial"/>
              <a:buNone/>
              <a:defRPr b="0" i="0" sz="2400" u="none" cap="none" strike="noStrike">
                <a:solidFill>
                  <a:schemeClr val="lt1"/>
                </a:solidFill>
                <a:latin typeface="Corbel"/>
                <a:ea typeface="Corbel"/>
                <a:cs typeface="Corbel"/>
                <a:sym typeface="Corbel"/>
              </a:defRPr>
            </a:lvl3pPr>
            <a:lvl4pPr indent="0" lvl="3" marL="1371600" marR="0" rtl="0" algn="ctr">
              <a:lnSpc>
                <a:spcPct val="150000"/>
              </a:lnSpc>
              <a:spcBef>
                <a:spcPts val="400"/>
              </a:spcBef>
              <a:buClr>
                <a:schemeClr val="lt1"/>
              </a:buClr>
              <a:buFont typeface="Arial"/>
              <a:buNone/>
              <a:defRPr b="0" i="0" sz="2000" u="none" cap="none" strike="noStrike">
                <a:solidFill>
                  <a:schemeClr val="lt1"/>
                </a:solidFill>
                <a:latin typeface="Corbel"/>
                <a:ea typeface="Corbel"/>
                <a:cs typeface="Corbel"/>
                <a:sym typeface="Corbel"/>
              </a:defRPr>
            </a:lvl4pPr>
            <a:lvl5pPr indent="0" lvl="4" marL="1828800" marR="0" rtl="0" algn="ctr">
              <a:lnSpc>
                <a:spcPct val="150000"/>
              </a:lnSpc>
              <a:spcBef>
                <a:spcPts val="400"/>
              </a:spcBef>
              <a:buClr>
                <a:schemeClr val="lt1"/>
              </a:buClr>
              <a:buFont typeface="Arial"/>
              <a:buNone/>
              <a:defRPr b="0" i="0" sz="2000" u="none" cap="none" strike="noStrike">
                <a:solidFill>
                  <a:schemeClr val="lt1"/>
                </a:solidFill>
                <a:latin typeface="Corbel"/>
                <a:ea typeface="Corbel"/>
                <a:cs typeface="Corbel"/>
                <a:sym typeface="Corbel"/>
              </a:defRPr>
            </a:lvl5pPr>
            <a:lvl6pPr indent="0" lvl="5" marL="2286000" marR="0" rtl="0" algn="ctr">
              <a:spcBef>
                <a:spcPts val="400"/>
              </a:spcBef>
              <a:buClr>
                <a:schemeClr val="lt1"/>
              </a:buClr>
              <a:buFont typeface="Arial"/>
              <a:buNone/>
              <a:defRPr b="0" i="0" sz="2000" u="none" cap="none" strike="noStrike">
                <a:solidFill>
                  <a:schemeClr val="lt1"/>
                </a:solidFill>
                <a:latin typeface="Corbel"/>
                <a:ea typeface="Corbel"/>
                <a:cs typeface="Corbel"/>
                <a:sym typeface="Corbel"/>
              </a:defRPr>
            </a:lvl6pPr>
            <a:lvl7pPr indent="0" lvl="6" marL="2743200" marR="0" rtl="0" algn="ctr">
              <a:spcBef>
                <a:spcPts val="400"/>
              </a:spcBef>
              <a:buClr>
                <a:schemeClr val="lt1"/>
              </a:buClr>
              <a:buFont typeface="Arial"/>
              <a:buNone/>
              <a:defRPr b="0" i="0" sz="2000" u="none" cap="none" strike="noStrike">
                <a:solidFill>
                  <a:schemeClr val="lt1"/>
                </a:solidFill>
                <a:latin typeface="Corbel"/>
                <a:ea typeface="Corbel"/>
                <a:cs typeface="Corbel"/>
                <a:sym typeface="Corbel"/>
              </a:defRPr>
            </a:lvl7pPr>
            <a:lvl8pPr indent="0" lvl="7" marL="3200400" marR="0" rtl="0" algn="ctr">
              <a:spcBef>
                <a:spcPts val="400"/>
              </a:spcBef>
              <a:buClr>
                <a:schemeClr val="lt1"/>
              </a:buClr>
              <a:buFont typeface="Arial"/>
              <a:buNone/>
              <a:defRPr b="0" i="0" sz="2000" u="none" cap="none" strike="noStrike">
                <a:solidFill>
                  <a:schemeClr val="lt1"/>
                </a:solidFill>
                <a:latin typeface="Corbel"/>
                <a:ea typeface="Corbel"/>
                <a:cs typeface="Corbel"/>
                <a:sym typeface="Corbel"/>
              </a:defRPr>
            </a:lvl8pPr>
            <a:lvl9pPr indent="0" lvl="8" marL="3657600" marR="0" rtl="0" algn="ctr">
              <a:spcBef>
                <a:spcPts val="400"/>
              </a:spcBef>
              <a:buClr>
                <a:schemeClr val="lt1"/>
              </a:buClr>
              <a:buFont typeface="Arial"/>
              <a:buNone/>
              <a:defRPr b="0" i="0" sz="2000" u="none" cap="none" strike="noStrike">
                <a:solidFill>
                  <a:schemeClr val="lt1"/>
                </a:solidFill>
                <a:latin typeface="Corbel"/>
                <a:ea typeface="Corbel"/>
                <a:cs typeface="Corbel"/>
                <a:sym typeface="Corbel"/>
              </a:defRPr>
            </a:lvl9pPr>
          </a:lstStyle>
          <a:p/>
        </p:txBody>
      </p:sp>
      <p:sp>
        <p:nvSpPr>
          <p:cNvPr id="18" name="Shape 18"/>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19" name="Shape 19"/>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20" name="Shape 2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lt1"/>
                </a:solidFill>
                <a:latin typeface="Corbel"/>
                <a:ea typeface="Corbel"/>
                <a:cs typeface="Corbel"/>
                <a:sym typeface="Corbe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72" name="Shape 72"/>
        <p:cNvGrpSpPr/>
        <p:nvPr/>
      </p:nvGrpSpPr>
      <p:grpSpPr>
        <a:xfrm>
          <a:off x="0" y="0"/>
          <a:ext cx="0" cy="0"/>
          <a:chOff x="0" y="0"/>
          <a:chExt cx="0" cy="0"/>
        </a:xfrm>
      </p:grpSpPr>
      <p:sp>
        <p:nvSpPr>
          <p:cNvPr id="73" name="Shape 73"/>
          <p:cNvSpPr txBox="1"/>
          <p:nvPr>
            <p:ph type="title"/>
          </p:nvPr>
        </p:nvSpPr>
        <p:spPr>
          <a:xfrm>
            <a:off x="457200" y="457200"/>
            <a:ext cx="8229600" cy="1143000"/>
          </a:xfrm>
          <a:prstGeom prst="rect">
            <a:avLst/>
          </a:prstGeom>
          <a:noFill/>
          <a:ln>
            <a:noFill/>
          </a:ln>
        </p:spPr>
        <p:txBody>
          <a:bodyPr anchorCtr="0" anchor="t" bIns="91425" lIns="91425" rIns="91425" tIns="91425"/>
          <a:lstStyle>
            <a:lvl1pPr indent="0" lvl="0" marL="0" marR="0" rtl="0" algn="ctr">
              <a:spcBef>
                <a:spcPts val="0"/>
              </a:spcBef>
              <a:buClr>
                <a:schemeClr val="lt1"/>
              </a:buClr>
              <a:buFont typeface="Corbel"/>
              <a:buNone/>
              <a:defRPr b="0" i="0" sz="5000" u="none" cap="none" strike="noStrike">
                <a:solidFill>
                  <a:schemeClr val="lt1"/>
                </a:solidFill>
                <a:latin typeface="Corbel"/>
                <a:ea typeface="Corbel"/>
                <a:cs typeface="Corbel"/>
                <a:sym typeface="Corbel"/>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74" name="Shape 74"/>
          <p:cNvSpPr txBox="1"/>
          <p:nvPr>
            <p:ph idx="1" type="body"/>
          </p:nvPr>
        </p:nvSpPr>
        <p:spPr>
          <a:xfrm rot="5400000">
            <a:off x="2309018" y="-251618"/>
            <a:ext cx="4525963" cy="8229600"/>
          </a:xfrm>
          <a:prstGeom prst="rect">
            <a:avLst/>
          </a:prstGeom>
          <a:noFill/>
          <a:ln>
            <a:noFill/>
          </a:ln>
        </p:spPr>
        <p:txBody>
          <a:bodyPr anchorCtr="0" anchor="t" bIns="91425" lIns="91425" rIns="91425" tIns="91425"/>
          <a:lstStyle>
            <a:lvl1pPr indent="-139700" lvl="0" marL="342900" marR="0" rtl="0" algn="l">
              <a:lnSpc>
                <a:spcPct val="150000"/>
              </a:lnSpc>
              <a:spcBef>
                <a:spcPts val="640"/>
              </a:spcBef>
              <a:buNone/>
              <a:defRPr b="0" i="0" sz="3200" u="none" cap="none" strike="noStrike">
                <a:solidFill>
                  <a:schemeClr val="lt1"/>
                </a:solidFill>
                <a:latin typeface="Corbel"/>
                <a:ea typeface="Corbel"/>
                <a:cs typeface="Corbel"/>
                <a:sym typeface="Corbel"/>
              </a:defRPr>
            </a:lvl1pPr>
            <a:lvl2pPr indent="-107950" lvl="1" marL="742950" marR="0" rtl="0" algn="l">
              <a:lnSpc>
                <a:spcPct val="150000"/>
              </a:lnSpc>
              <a:spcBef>
                <a:spcPts val="560"/>
              </a:spcBef>
              <a:buNone/>
              <a:defRPr b="0" i="0" sz="2800" u="none" cap="none" strike="noStrike">
                <a:solidFill>
                  <a:schemeClr val="lt1"/>
                </a:solidFill>
                <a:latin typeface="Corbel"/>
                <a:ea typeface="Corbel"/>
                <a:cs typeface="Corbel"/>
                <a:sym typeface="Corbel"/>
              </a:defRPr>
            </a:lvl2pPr>
            <a:lvl3pPr indent="-76200" lvl="2" marL="1143000" marR="0" rtl="0" algn="l">
              <a:lnSpc>
                <a:spcPct val="150000"/>
              </a:lnSpc>
              <a:spcBef>
                <a:spcPts val="480"/>
              </a:spcBef>
              <a:buNone/>
              <a:defRPr b="0" i="0" sz="2400" u="none" cap="none" strike="noStrike">
                <a:solidFill>
                  <a:schemeClr val="lt1"/>
                </a:solidFill>
                <a:latin typeface="Corbel"/>
                <a:ea typeface="Corbel"/>
                <a:cs typeface="Corbel"/>
                <a:sym typeface="Corbel"/>
              </a:defRPr>
            </a:lvl3pPr>
            <a:lvl4pPr indent="-101600" lvl="3" marL="1600200" marR="0" rtl="0" algn="l">
              <a:lnSpc>
                <a:spcPct val="150000"/>
              </a:lnSpc>
              <a:spcBef>
                <a:spcPts val="400"/>
              </a:spcBef>
              <a:buNone/>
              <a:defRPr b="0" i="0" sz="2000" u="none" cap="none" strike="noStrike">
                <a:solidFill>
                  <a:schemeClr val="lt1"/>
                </a:solidFill>
                <a:latin typeface="Corbel"/>
                <a:ea typeface="Corbel"/>
                <a:cs typeface="Corbel"/>
                <a:sym typeface="Corbel"/>
              </a:defRPr>
            </a:lvl4pPr>
            <a:lvl5pPr indent="-101600" lvl="4" marL="2057400" marR="0" rtl="0" algn="l">
              <a:lnSpc>
                <a:spcPct val="150000"/>
              </a:lnSpc>
              <a:spcBef>
                <a:spcPts val="400"/>
              </a:spcBef>
              <a:buNone/>
              <a:defRPr b="0" i="0" sz="2000" u="none" cap="none" strike="noStrike">
                <a:solidFill>
                  <a:schemeClr val="lt1"/>
                </a:solidFill>
                <a:latin typeface="Corbel"/>
                <a:ea typeface="Corbel"/>
                <a:cs typeface="Corbel"/>
                <a:sym typeface="Corbel"/>
              </a:defRPr>
            </a:lvl5pPr>
            <a:lvl6pPr indent="-101600" lvl="5" marL="2514600" marR="0" rtl="0" algn="l">
              <a:spcBef>
                <a:spcPts val="400"/>
              </a:spcBef>
              <a:buNone/>
              <a:defRPr b="0" i="0" sz="2000" u="none" cap="none" strike="noStrike">
                <a:solidFill>
                  <a:schemeClr val="lt1"/>
                </a:solidFill>
                <a:latin typeface="Corbel"/>
                <a:ea typeface="Corbel"/>
                <a:cs typeface="Corbel"/>
                <a:sym typeface="Corbel"/>
              </a:defRPr>
            </a:lvl6pPr>
            <a:lvl7pPr indent="-101600" lvl="6" marL="2971800" marR="0" rtl="0" algn="l">
              <a:spcBef>
                <a:spcPts val="400"/>
              </a:spcBef>
              <a:buNone/>
              <a:defRPr b="0" i="0" sz="2000" u="none" cap="none" strike="noStrike">
                <a:solidFill>
                  <a:schemeClr val="lt1"/>
                </a:solidFill>
                <a:latin typeface="Corbel"/>
                <a:ea typeface="Corbel"/>
                <a:cs typeface="Corbel"/>
                <a:sym typeface="Corbel"/>
              </a:defRPr>
            </a:lvl7pPr>
            <a:lvl8pPr indent="-101600" lvl="7" marL="3429000" marR="0" rtl="0" algn="l">
              <a:spcBef>
                <a:spcPts val="400"/>
              </a:spcBef>
              <a:buNone/>
              <a:defRPr b="0" i="0" sz="2000" u="none" cap="none" strike="noStrike">
                <a:solidFill>
                  <a:schemeClr val="lt1"/>
                </a:solidFill>
                <a:latin typeface="Corbel"/>
                <a:ea typeface="Corbel"/>
                <a:cs typeface="Corbel"/>
                <a:sym typeface="Corbel"/>
              </a:defRPr>
            </a:lvl8pPr>
            <a:lvl9pPr indent="-101600" lvl="8" marL="3886200" marR="0" rtl="0" algn="l">
              <a:spcBef>
                <a:spcPts val="400"/>
              </a:spcBef>
              <a:buNone/>
              <a:defRPr b="0" i="0" sz="2000" u="none" cap="none" strike="noStrike">
                <a:solidFill>
                  <a:schemeClr val="lt1"/>
                </a:solidFill>
                <a:latin typeface="Corbel"/>
                <a:ea typeface="Corbel"/>
                <a:cs typeface="Corbel"/>
                <a:sym typeface="Corbel"/>
              </a:defRPr>
            </a:lvl9pPr>
          </a:lstStyle>
          <a:p/>
        </p:txBody>
      </p:sp>
      <p:sp>
        <p:nvSpPr>
          <p:cNvPr id="75" name="Shape 75"/>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76" name="Shape 76"/>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77" name="Shape 77"/>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chemeClr val="lt1"/>
                </a:solidFill>
                <a:latin typeface="Corbel"/>
                <a:ea typeface="Corbel"/>
                <a:cs typeface="Corbel"/>
                <a:sym typeface="Corbe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78" name="Shape 78"/>
        <p:cNvGrpSpPr/>
        <p:nvPr/>
      </p:nvGrpSpPr>
      <p:grpSpPr>
        <a:xfrm>
          <a:off x="0" y="0"/>
          <a:ext cx="0" cy="0"/>
          <a:chOff x="0" y="0"/>
          <a:chExt cx="0" cy="0"/>
        </a:xfrm>
      </p:grpSpPr>
      <p:sp>
        <p:nvSpPr>
          <p:cNvPr id="79" name="Shape 79"/>
          <p:cNvSpPr txBox="1"/>
          <p:nvPr>
            <p:ph type="title"/>
          </p:nvPr>
        </p:nvSpPr>
        <p:spPr>
          <a:xfrm rot="5400000">
            <a:off x="4732337" y="2171700"/>
            <a:ext cx="5851525" cy="2057400"/>
          </a:xfrm>
          <a:prstGeom prst="rect">
            <a:avLst/>
          </a:prstGeom>
          <a:noFill/>
          <a:ln>
            <a:noFill/>
          </a:ln>
        </p:spPr>
        <p:txBody>
          <a:bodyPr anchorCtr="0" anchor="t" bIns="91425" lIns="91425" rIns="91425" tIns="91425"/>
          <a:lstStyle>
            <a:lvl1pPr indent="0" lvl="0" marL="0" marR="0" rtl="0" algn="ctr">
              <a:spcBef>
                <a:spcPts val="0"/>
              </a:spcBef>
              <a:buClr>
                <a:schemeClr val="lt1"/>
              </a:buClr>
              <a:buFont typeface="Corbel"/>
              <a:buNone/>
              <a:defRPr b="0" i="0" sz="5000" u="none" cap="none" strike="noStrike">
                <a:solidFill>
                  <a:schemeClr val="lt1"/>
                </a:solidFill>
                <a:latin typeface="Corbel"/>
                <a:ea typeface="Corbel"/>
                <a:cs typeface="Corbel"/>
                <a:sym typeface="Corbel"/>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80" name="Shape 80"/>
          <p:cNvSpPr txBox="1"/>
          <p:nvPr>
            <p:ph idx="1" type="body"/>
          </p:nvPr>
        </p:nvSpPr>
        <p:spPr>
          <a:xfrm rot="5400000">
            <a:off x="541337" y="190500"/>
            <a:ext cx="5851525" cy="6019799"/>
          </a:xfrm>
          <a:prstGeom prst="rect">
            <a:avLst/>
          </a:prstGeom>
          <a:noFill/>
          <a:ln>
            <a:noFill/>
          </a:ln>
        </p:spPr>
        <p:txBody>
          <a:bodyPr anchorCtr="0" anchor="t" bIns="91425" lIns="91425" rIns="91425" tIns="91425"/>
          <a:lstStyle>
            <a:lvl1pPr indent="-139700" lvl="0" marL="342900" marR="0" rtl="0" algn="l">
              <a:lnSpc>
                <a:spcPct val="150000"/>
              </a:lnSpc>
              <a:spcBef>
                <a:spcPts val="640"/>
              </a:spcBef>
              <a:buNone/>
              <a:defRPr b="0" i="0" sz="3200" u="none" cap="none" strike="noStrike">
                <a:solidFill>
                  <a:schemeClr val="lt1"/>
                </a:solidFill>
                <a:latin typeface="Corbel"/>
                <a:ea typeface="Corbel"/>
                <a:cs typeface="Corbel"/>
                <a:sym typeface="Corbel"/>
              </a:defRPr>
            </a:lvl1pPr>
            <a:lvl2pPr indent="-107950" lvl="1" marL="742950" marR="0" rtl="0" algn="l">
              <a:lnSpc>
                <a:spcPct val="150000"/>
              </a:lnSpc>
              <a:spcBef>
                <a:spcPts val="560"/>
              </a:spcBef>
              <a:buNone/>
              <a:defRPr b="0" i="0" sz="2800" u="none" cap="none" strike="noStrike">
                <a:solidFill>
                  <a:schemeClr val="lt1"/>
                </a:solidFill>
                <a:latin typeface="Corbel"/>
                <a:ea typeface="Corbel"/>
                <a:cs typeface="Corbel"/>
                <a:sym typeface="Corbel"/>
              </a:defRPr>
            </a:lvl2pPr>
            <a:lvl3pPr indent="-76200" lvl="2" marL="1143000" marR="0" rtl="0" algn="l">
              <a:lnSpc>
                <a:spcPct val="150000"/>
              </a:lnSpc>
              <a:spcBef>
                <a:spcPts val="480"/>
              </a:spcBef>
              <a:buNone/>
              <a:defRPr b="0" i="0" sz="2400" u="none" cap="none" strike="noStrike">
                <a:solidFill>
                  <a:schemeClr val="lt1"/>
                </a:solidFill>
                <a:latin typeface="Corbel"/>
                <a:ea typeface="Corbel"/>
                <a:cs typeface="Corbel"/>
                <a:sym typeface="Corbel"/>
              </a:defRPr>
            </a:lvl3pPr>
            <a:lvl4pPr indent="-101600" lvl="3" marL="1600200" marR="0" rtl="0" algn="l">
              <a:lnSpc>
                <a:spcPct val="150000"/>
              </a:lnSpc>
              <a:spcBef>
                <a:spcPts val="400"/>
              </a:spcBef>
              <a:buNone/>
              <a:defRPr b="0" i="0" sz="2000" u="none" cap="none" strike="noStrike">
                <a:solidFill>
                  <a:schemeClr val="lt1"/>
                </a:solidFill>
                <a:latin typeface="Corbel"/>
                <a:ea typeface="Corbel"/>
                <a:cs typeface="Corbel"/>
                <a:sym typeface="Corbel"/>
              </a:defRPr>
            </a:lvl4pPr>
            <a:lvl5pPr indent="-101600" lvl="4" marL="2057400" marR="0" rtl="0" algn="l">
              <a:lnSpc>
                <a:spcPct val="150000"/>
              </a:lnSpc>
              <a:spcBef>
                <a:spcPts val="400"/>
              </a:spcBef>
              <a:buNone/>
              <a:defRPr b="0" i="0" sz="2000" u="none" cap="none" strike="noStrike">
                <a:solidFill>
                  <a:schemeClr val="lt1"/>
                </a:solidFill>
                <a:latin typeface="Corbel"/>
                <a:ea typeface="Corbel"/>
                <a:cs typeface="Corbel"/>
                <a:sym typeface="Corbel"/>
              </a:defRPr>
            </a:lvl5pPr>
            <a:lvl6pPr indent="-101600" lvl="5" marL="2514600" marR="0" rtl="0" algn="l">
              <a:spcBef>
                <a:spcPts val="400"/>
              </a:spcBef>
              <a:buNone/>
              <a:defRPr b="0" i="0" sz="2000" u="none" cap="none" strike="noStrike">
                <a:solidFill>
                  <a:schemeClr val="lt1"/>
                </a:solidFill>
                <a:latin typeface="Corbel"/>
                <a:ea typeface="Corbel"/>
                <a:cs typeface="Corbel"/>
                <a:sym typeface="Corbel"/>
              </a:defRPr>
            </a:lvl6pPr>
            <a:lvl7pPr indent="-101600" lvl="6" marL="2971800" marR="0" rtl="0" algn="l">
              <a:spcBef>
                <a:spcPts val="400"/>
              </a:spcBef>
              <a:buNone/>
              <a:defRPr b="0" i="0" sz="2000" u="none" cap="none" strike="noStrike">
                <a:solidFill>
                  <a:schemeClr val="lt1"/>
                </a:solidFill>
                <a:latin typeface="Corbel"/>
                <a:ea typeface="Corbel"/>
                <a:cs typeface="Corbel"/>
                <a:sym typeface="Corbel"/>
              </a:defRPr>
            </a:lvl7pPr>
            <a:lvl8pPr indent="-101600" lvl="7" marL="3429000" marR="0" rtl="0" algn="l">
              <a:spcBef>
                <a:spcPts val="400"/>
              </a:spcBef>
              <a:buNone/>
              <a:defRPr b="0" i="0" sz="2000" u="none" cap="none" strike="noStrike">
                <a:solidFill>
                  <a:schemeClr val="lt1"/>
                </a:solidFill>
                <a:latin typeface="Corbel"/>
                <a:ea typeface="Corbel"/>
                <a:cs typeface="Corbel"/>
                <a:sym typeface="Corbel"/>
              </a:defRPr>
            </a:lvl8pPr>
            <a:lvl9pPr indent="-101600" lvl="8" marL="3886200" marR="0" rtl="0" algn="l">
              <a:spcBef>
                <a:spcPts val="400"/>
              </a:spcBef>
              <a:buNone/>
              <a:defRPr b="0" i="0" sz="2000" u="none" cap="none" strike="noStrike">
                <a:solidFill>
                  <a:schemeClr val="lt1"/>
                </a:solidFill>
                <a:latin typeface="Corbel"/>
                <a:ea typeface="Corbel"/>
                <a:cs typeface="Corbel"/>
                <a:sym typeface="Corbel"/>
              </a:defRPr>
            </a:lvl9pPr>
          </a:lstStyle>
          <a:p/>
        </p:txBody>
      </p:sp>
      <p:sp>
        <p:nvSpPr>
          <p:cNvPr id="81" name="Shape 81"/>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82" name="Shape 82"/>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83" name="Shape 83"/>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chemeClr val="lt1"/>
                </a:solidFill>
                <a:latin typeface="Corbel"/>
                <a:ea typeface="Corbel"/>
                <a:cs typeface="Corbel"/>
                <a:sym typeface="Corbe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21" name="Shape 21"/>
        <p:cNvGrpSpPr/>
        <p:nvPr/>
      </p:nvGrpSpPr>
      <p:grpSpPr>
        <a:xfrm>
          <a:off x="0" y="0"/>
          <a:ext cx="0" cy="0"/>
          <a:chOff x="0" y="0"/>
          <a:chExt cx="0" cy="0"/>
        </a:xfrm>
      </p:grpSpPr>
      <p:sp>
        <p:nvSpPr>
          <p:cNvPr id="22" name="Shape 22"/>
          <p:cNvSpPr txBox="1"/>
          <p:nvPr>
            <p:ph type="title"/>
          </p:nvPr>
        </p:nvSpPr>
        <p:spPr>
          <a:xfrm>
            <a:off x="457200" y="457200"/>
            <a:ext cx="8229600" cy="1143000"/>
          </a:xfrm>
          <a:prstGeom prst="rect">
            <a:avLst/>
          </a:prstGeom>
          <a:noFill/>
          <a:ln>
            <a:noFill/>
          </a:ln>
        </p:spPr>
        <p:txBody>
          <a:bodyPr anchorCtr="0" anchor="t" bIns="91425" lIns="91425" rIns="91425" tIns="91425"/>
          <a:lstStyle>
            <a:lvl1pPr indent="0" lvl="0" marL="0" marR="0" rtl="0" algn="ctr">
              <a:spcBef>
                <a:spcPts val="0"/>
              </a:spcBef>
              <a:buClr>
                <a:schemeClr val="lt1"/>
              </a:buClr>
              <a:buFont typeface="Corbel"/>
              <a:buNone/>
              <a:defRPr b="0" i="0" sz="5000" u="none" cap="none" strike="noStrike">
                <a:solidFill>
                  <a:schemeClr val="lt1"/>
                </a:solidFill>
                <a:latin typeface="Corbel"/>
                <a:ea typeface="Corbel"/>
                <a:cs typeface="Corbel"/>
                <a:sym typeface="Corbel"/>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23" name="Shape 23"/>
          <p:cNvSpPr txBox="1"/>
          <p:nvPr>
            <p:ph idx="1" type="body"/>
          </p:nvPr>
        </p:nvSpPr>
        <p:spPr>
          <a:xfrm>
            <a:off x="457200" y="1600200"/>
            <a:ext cx="8229600" cy="4525963"/>
          </a:xfrm>
          <a:prstGeom prst="rect">
            <a:avLst/>
          </a:prstGeom>
          <a:noFill/>
          <a:ln>
            <a:noFill/>
          </a:ln>
        </p:spPr>
        <p:txBody>
          <a:bodyPr anchorCtr="0" anchor="ctr" bIns="91425" lIns="91425" rIns="91425" tIns="91425"/>
          <a:lstStyle>
            <a:lvl1pPr indent="-139700" lvl="0" marL="342900" marR="0" rtl="0" algn="l">
              <a:lnSpc>
                <a:spcPct val="150000"/>
              </a:lnSpc>
              <a:spcBef>
                <a:spcPts val="640"/>
              </a:spcBef>
              <a:buNone/>
              <a:defRPr b="0" i="0" sz="3200" u="none" cap="none" strike="noStrike">
                <a:solidFill>
                  <a:schemeClr val="lt1"/>
                </a:solidFill>
                <a:latin typeface="Corbel"/>
                <a:ea typeface="Corbel"/>
                <a:cs typeface="Corbel"/>
                <a:sym typeface="Corbel"/>
              </a:defRPr>
            </a:lvl1pPr>
            <a:lvl2pPr indent="-107950" lvl="1" marL="742950" marR="0" rtl="0" algn="l">
              <a:lnSpc>
                <a:spcPct val="150000"/>
              </a:lnSpc>
              <a:spcBef>
                <a:spcPts val="560"/>
              </a:spcBef>
              <a:buNone/>
              <a:defRPr b="0" i="0" sz="2800" u="none" cap="none" strike="noStrike">
                <a:solidFill>
                  <a:schemeClr val="lt1"/>
                </a:solidFill>
                <a:latin typeface="Corbel"/>
                <a:ea typeface="Corbel"/>
                <a:cs typeface="Corbel"/>
                <a:sym typeface="Corbel"/>
              </a:defRPr>
            </a:lvl2pPr>
            <a:lvl3pPr indent="-76200" lvl="2" marL="1143000" marR="0" rtl="0" algn="l">
              <a:lnSpc>
                <a:spcPct val="150000"/>
              </a:lnSpc>
              <a:spcBef>
                <a:spcPts val="480"/>
              </a:spcBef>
              <a:buNone/>
              <a:defRPr b="0" i="0" sz="2400" u="none" cap="none" strike="noStrike">
                <a:solidFill>
                  <a:schemeClr val="lt1"/>
                </a:solidFill>
                <a:latin typeface="Corbel"/>
                <a:ea typeface="Corbel"/>
                <a:cs typeface="Corbel"/>
                <a:sym typeface="Corbel"/>
              </a:defRPr>
            </a:lvl3pPr>
            <a:lvl4pPr indent="-101600" lvl="3" marL="1600200" marR="0" rtl="0" algn="l">
              <a:lnSpc>
                <a:spcPct val="150000"/>
              </a:lnSpc>
              <a:spcBef>
                <a:spcPts val="400"/>
              </a:spcBef>
              <a:buNone/>
              <a:defRPr b="0" i="0" sz="2000" u="none" cap="none" strike="noStrike">
                <a:solidFill>
                  <a:schemeClr val="lt1"/>
                </a:solidFill>
                <a:latin typeface="Corbel"/>
                <a:ea typeface="Corbel"/>
                <a:cs typeface="Corbel"/>
                <a:sym typeface="Corbel"/>
              </a:defRPr>
            </a:lvl4pPr>
            <a:lvl5pPr indent="-101600" lvl="4" marL="2057400" marR="0" rtl="0" algn="l">
              <a:lnSpc>
                <a:spcPct val="150000"/>
              </a:lnSpc>
              <a:spcBef>
                <a:spcPts val="400"/>
              </a:spcBef>
              <a:buNone/>
              <a:defRPr b="0" i="0" sz="2000" u="none" cap="none" strike="noStrike">
                <a:solidFill>
                  <a:schemeClr val="lt1"/>
                </a:solidFill>
                <a:latin typeface="Corbel"/>
                <a:ea typeface="Corbel"/>
                <a:cs typeface="Corbel"/>
                <a:sym typeface="Corbel"/>
              </a:defRPr>
            </a:lvl5pPr>
            <a:lvl6pPr indent="-101600" lvl="5" marL="2514600" marR="0" rtl="0" algn="l">
              <a:spcBef>
                <a:spcPts val="400"/>
              </a:spcBef>
              <a:buNone/>
              <a:defRPr b="0" i="0" sz="2000" u="none" cap="none" strike="noStrike">
                <a:solidFill>
                  <a:schemeClr val="lt1"/>
                </a:solidFill>
                <a:latin typeface="Corbel"/>
                <a:ea typeface="Corbel"/>
                <a:cs typeface="Corbel"/>
                <a:sym typeface="Corbel"/>
              </a:defRPr>
            </a:lvl6pPr>
            <a:lvl7pPr indent="-101600" lvl="6" marL="2971800" marR="0" rtl="0" algn="l">
              <a:spcBef>
                <a:spcPts val="400"/>
              </a:spcBef>
              <a:buNone/>
              <a:defRPr b="0" i="0" sz="2000" u="none" cap="none" strike="noStrike">
                <a:solidFill>
                  <a:schemeClr val="lt1"/>
                </a:solidFill>
                <a:latin typeface="Corbel"/>
                <a:ea typeface="Corbel"/>
                <a:cs typeface="Corbel"/>
                <a:sym typeface="Corbel"/>
              </a:defRPr>
            </a:lvl7pPr>
            <a:lvl8pPr indent="-101600" lvl="7" marL="3429000" marR="0" rtl="0" algn="l">
              <a:spcBef>
                <a:spcPts val="400"/>
              </a:spcBef>
              <a:buNone/>
              <a:defRPr b="0" i="0" sz="2000" u="none" cap="none" strike="noStrike">
                <a:solidFill>
                  <a:schemeClr val="lt1"/>
                </a:solidFill>
                <a:latin typeface="Corbel"/>
                <a:ea typeface="Corbel"/>
                <a:cs typeface="Corbel"/>
                <a:sym typeface="Corbel"/>
              </a:defRPr>
            </a:lvl8pPr>
            <a:lvl9pPr indent="-101600" lvl="8" marL="3886200" marR="0" rtl="0" algn="l">
              <a:spcBef>
                <a:spcPts val="400"/>
              </a:spcBef>
              <a:buNone/>
              <a:defRPr b="0" i="0" sz="2000" u="none" cap="none" strike="noStrike">
                <a:solidFill>
                  <a:schemeClr val="lt1"/>
                </a:solidFill>
                <a:latin typeface="Corbel"/>
                <a:ea typeface="Corbel"/>
                <a:cs typeface="Corbel"/>
                <a:sym typeface="Corbel"/>
              </a:defRPr>
            </a:lvl9pPr>
          </a:lstStyle>
          <a:p/>
        </p:txBody>
      </p:sp>
      <p:sp>
        <p:nvSpPr>
          <p:cNvPr id="24" name="Shape 24"/>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25" name="Shape 25"/>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26" name="Shape 26"/>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chemeClr val="lt1"/>
                </a:solidFill>
                <a:latin typeface="Corbel"/>
                <a:ea typeface="Corbel"/>
                <a:cs typeface="Corbel"/>
                <a:sym typeface="Corbe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7" name="Shape 27"/>
        <p:cNvGrpSpPr/>
        <p:nvPr/>
      </p:nvGrpSpPr>
      <p:grpSpPr>
        <a:xfrm>
          <a:off x="0" y="0"/>
          <a:ext cx="0" cy="0"/>
          <a:chOff x="0" y="0"/>
          <a:chExt cx="0" cy="0"/>
        </a:xfrm>
      </p:grpSpPr>
      <p:sp>
        <p:nvSpPr>
          <p:cNvPr id="28" name="Shape 28"/>
          <p:cNvSpPr txBox="1"/>
          <p:nvPr>
            <p:ph type="title"/>
          </p:nvPr>
        </p:nvSpPr>
        <p:spPr>
          <a:xfrm>
            <a:off x="457200" y="457200"/>
            <a:ext cx="8229600" cy="1143000"/>
          </a:xfrm>
          <a:prstGeom prst="rect">
            <a:avLst/>
          </a:prstGeom>
          <a:noFill/>
          <a:ln>
            <a:noFill/>
          </a:ln>
        </p:spPr>
        <p:txBody>
          <a:bodyPr anchorCtr="0" anchor="t" bIns="91425" lIns="91425" rIns="91425" tIns="91425"/>
          <a:lstStyle>
            <a:lvl1pPr indent="0" lvl="0" marL="0" marR="0" rtl="0" algn="ctr">
              <a:spcBef>
                <a:spcPts val="0"/>
              </a:spcBef>
              <a:buClr>
                <a:schemeClr val="lt1"/>
              </a:buClr>
              <a:buFont typeface="Corbel"/>
              <a:buNone/>
              <a:defRPr b="0" i="0" sz="5000" u="none" cap="none" strike="noStrike">
                <a:solidFill>
                  <a:schemeClr val="lt1"/>
                </a:solidFill>
                <a:latin typeface="Corbel"/>
                <a:ea typeface="Corbel"/>
                <a:cs typeface="Corbel"/>
                <a:sym typeface="Corbel"/>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29" name="Shape 29"/>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30" name="Shape 30"/>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31" name="Shape 31"/>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chemeClr val="lt1"/>
                </a:solidFill>
                <a:latin typeface="Corbel"/>
                <a:ea typeface="Corbel"/>
                <a:cs typeface="Corbel"/>
                <a:sym typeface="Corbe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32" name="Shape 32"/>
        <p:cNvGrpSpPr/>
        <p:nvPr/>
      </p:nvGrpSpPr>
      <p:grpSpPr>
        <a:xfrm>
          <a:off x="0" y="0"/>
          <a:ext cx="0" cy="0"/>
          <a:chOff x="0" y="0"/>
          <a:chExt cx="0" cy="0"/>
        </a:xfrm>
      </p:grpSpPr>
      <p:sp>
        <p:nvSpPr>
          <p:cNvPr id="33" name="Shape 33"/>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34" name="Shape 34"/>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35" name="Shape 35"/>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chemeClr val="lt1"/>
                </a:solidFill>
                <a:latin typeface="Corbel"/>
                <a:ea typeface="Corbel"/>
                <a:cs typeface="Corbel"/>
                <a:sym typeface="Corbe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36" name="Shape 36"/>
        <p:cNvGrpSpPr/>
        <p:nvPr/>
      </p:nvGrpSpPr>
      <p:grpSpPr>
        <a:xfrm>
          <a:off x="0" y="0"/>
          <a:ext cx="0" cy="0"/>
          <a:chOff x="0" y="0"/>
          <a:chExt cx="0" cy="0"/>
        </a:xfrm>
      </p:grpSpPr>
      <p:sp>
        <p:nvSpPr>
          <p:cNvPr id="37" name="Shape 37"/>
          <p:cNvSpPr txBox="1"/>
          <p:nvPr>
            <p:ph type="title"/>
          </p:nvPr>
        </p:nvSpPr>
        <p:spPr>
          <a:xfrm>
            <a:off x="722312" y="4406900"/>
            <a:ext cx="7772400" cy="1362075"/>
          </a:xfrm>
          <a:prstGeom prst="rect">
            <a:avLst/>
          </a:prstGeom>
          <a:noFill/>
          <a:ln>
            <a:noFill/>
          </a:ln>
        </p:spPr>
        <p:txBody>
          <a:bodyPr anchorCtr="0" anchor="t" bIns="91425" lIns="91425" rIns="91425" tIns="91425"/>
          <a:lstStyle>
            <a:lvl1pPr indent="0" lvl="0" marL="0" marR="0" rtl="0" algn="l">
              <a:spcBef>
                <a:spcPts val="0"/>
              </a:spcBef>
              <a:buClr>
                <a:schemeClr val="lt1"/>
              </a:buClr>
              <a:buFont typeface="Corbel"/>
              <a:buNone/>
              <a:defRPr b="1" i="0" sz="4000" u="none" cap="none" strike="noStrike">
                <a:solidFill>
                  <a:schemeClr val="lt1"/>
                </a:solidFill>
                <a:latin typeface="Corbel"/>
                <a:ea typeface="Corbel"/>
                <a:cs typeface="Corbel"/>
                <a:sym typeface="Corbel"/>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38" name="Shape 38"/>
          <p:cNvSpPr txBox="1"/>
          <p:nvPr>
            <p:ph idx="1" type="body"/>
          </p:nvPr>
        </p:nvSpPr>
        <p:spPr>
          <a:xfrm>
            <a:off x="722312" y="2906713"/>
            <a:ext cx="7772400" cy="1500187"/>
          </a:xfrm>
          <a:prstGeom prst="rect">
            <a:avLst/>
          </a:prstGeom>
          <a:noFill/>
          <a:ln>
            <a:noFill/>
          </a:ln>
        </p:spPr>
        <p:txBody>
          <a:bodyPr anchorCtr="0" anchor="b" bIns="91425" lIns="91425" rIns="91425" tIns="91425"/>
          <a:lstStyle>
            <a:lvl1pPr indent="0" lvl="0" marL="0" marR="0" rtl="0" algn="l">
              <a:lnSpc>
                <a:spcPct val="150000"/>
              </a:lnSpc>
              <a:spcBef>
                <a:spcPts val="400"/>
              </a:spcBef>
              <a:buClr>
                <a:schemeClr val="lt2"/>
              </a:buClr>
              <a:buFont typeface="Arial"/>
              <a:buChar char="●"/>
              <a:defRPr b="0" i="0" sz="2000" u="none" cap="none" strike="noStrike">
                <a:solidFill>
                  <a:schemeClr val="lt2"/>
                </a:solidFill>
                <a:latin typeface="Corbel"/>
                <a:ea typeface="Corbel"/>
                <a:cs typeface="Corbel"/>
                <a:sym typeface="Corbel"/>
              </a:defRPr>
            </a:lvl1pPr>
            <a:lvl2pPr indent="0" lvl="1" marL="457200" marR="0" rtl="0" algn="l">
              <a:lnSpc>
                <a:spcPct val="150000"/>
              </a:lnSpc>
              <a:spcBef>
                <a:spcPts val="360"/>
              </a:spcBef>
              <a:buClr>
                <a:schemeClr val="lt1"/>
              </a:buClr>
              <a:buFont typeface="Arial"/>
              <a:buChar char="○"/>
              <a:defRPr b="0" i="0" sz="1800" u="none" cap="none" strike="noStrike">
                <a:solidFill>
                  <a:schemeClr val="lt1"/>
                </a:solidFill>
                <a:latin typeface="Corbel"/>
                <a:ea typeface="Corbel"/>
                <a:cs typeface="Corbel"/>
                <a:sym typeface="Corbel"/>
              </a:defRPr>
            </a:lvl2pPr>
            <a:lvl3pPr indent="0" lvl="2" marL="914400" marR="0" rtl="0" algn="l">
              <a:lnSpc>
                <a:spcPct val="150000"/>
              </a:lnSpc>
              <a:spcBef>
                <a:spcPts val="320"/>
              </a:spcBef>
              <a:buClr>
                <a:schemeClr val="lt1"/>
              </a:buClr>
              <a:buFont typeface="Arial"/>
              <a:buChar char="■"/>
              <a:defRPr b="0" i="0" sz="1600" u="none" cap="none" strike="noStrike">
                <a:solidFill>
                  <a:schemeClr val="lt1"/>
                </a:solidFill>
                <a:latin typeface="Corbel"/>
                <a:ea typeface="Corbel"/>
                <a:cs typeface="Corbel"/>
                <a:sym typeface="Corbel"/>
              </a:defRPr>
            </a:lvl3pPr>
            <a:lvl4pPr indent="0" lvl="3" marL="1371600" marR="0" rtl="0" algn="l">
              <a:lnSpc>
                <a:spcPct val="150000"/>
              </a:lnSpc>
              <a:spcBef>
                <a:spcPts val="280"/>
              </a:spcBef>
              <a:buClr>
                <a:schemeClr val="lt1"/>
              </a:buClr>
              <a:buFont typeface="Arial"/>
              <a:buChar char="●"/>
              <a:defRPr b="0" i="0" sz="1400" u="none" cap="none" strike="noStrike">
                <a:solidFill>
                  <a:schemeClr val="lt1"/>
                </a:solidFill>
                <a:latin typeface="Corbel"/>
                <a:ea typeface="Corbel"/>
                <a:cs typeface="Corbel"/>
                <a:sym typeface="Corbel"/>
              </a:defRPr>
            </a:lvl4pPr>
            <a:lvl5pPr indent="0" lvl="4" marL="1828800" marR="0" rtl="0" algn="l">
              <a:lnSpc>
                <a:spcPct val="150000"/>
              </a:lnSpc>
              <a:spcBef>
                <a:spcPts val="280"/>
              </a:spcBef>
              <a:buClr>
                <a:schemeClr val="lt1"/>
              </a:buClr>
              <a:buFont typeface="Arial"/>
              <a:buChar char="○"/>
              <a:defRPr b="0" i="0" sz="1400" u="none" cap="none" strike="noStrike">
                <a:solidFill>
                  <a:schemeClr val="lt1"/>
                </a:solidFill>
                <a:latin typeface="Corbel"/>
                <a:ea typeface="Corbel"/>
                <a:cs typeface="Corbel"/>
                <a:sym typeface="Corbel"/>
              </a:defRPr>
            </a:lvl5pPr>
            <a:lvl6pPr indent="0" lvl="5" marL="2286000" marR="0" rtl="0" algn="l">
              <a:spcBef>
                <a:spcPts val="280"/>
              </a:spcBef>
              <a:buClr>
                <a:schemeClr val="lt1"/>
              </a:buClr>
              <a:buFont typeface="Arial"/>
              <a:buChar char="■"/>
              <a:defRPr b="0" i="0" sz="1400" u="none" cap="none" strike="noStrike">
                <a:solidFill>
                  <a:schemeClr val="lt1"/>
                </a:solidFill>
                <a:latin typeface="Corbel"/>
                <a:ea typeface="Corbel"/>
                <a:cs typeface="Corbel"/>
                <a:sym typeface="Corbel"/>
              </a:defRPr>
            </a:lvl6pPr>
            <a:lvl7pPr indent="0" lvl="6" marL="2743200" marR="0" rtl="0" algn="l">
              <a:spcBef>
                <a:spcPts val="280"/>
              </a:spcBef>
              <a:buClr>
                <a:schemeClr val="lt1"/>
              </a:buClr>
              <a:buFont typeface="Arial"/>
              <a:buChar char="●"/>
              <a:defRPr b="0" i="0" sz="1400" u="none" cap="none" strike="noStrike">
                <a:solidFill>
                  <a:schemeClr val="lt1"/>
                </a:solidFill>
                <a:latin typeface="Corbel"/>
                <a:ea typeface="Corbel"/>
                <a:cs typeface="Corbel"/>
                <a:sym typeface="Corbel"/>
              </a:defRPr>
            </a:lvl7pPr>
            <a:lvl8pPr indent="0" lvl="7" marL="3200400" marR="0" rtl="0" algn="l">
              <a:spcBef>
                <a:spcPts val="280"/>
              </a:spcBef>
              <a:buClr>
                <a:schemeClr val="lt1"/>
              </a:buClr>
              <a:buFont typeface="Arial"/>
              <a:buChar char="○"/>
              <a:defRPr b="0" i="0" sz="1400" u="none" cap="none" strike="noStrike">
                <a:solidFill>
                  <a:schemeClr val="lt1"/>
                </a:solidFill>
                <a:latin typeface="Corbel"/>
                <a:ea typeface="Corbel"/>
                <a:cs typeface="Corbel"/>
                <a:sym typeface="Corbel"/>
              </a:defRPr>
            </a:lvl8pPr>
            <a:lvl9pPr indent="0" lvl="8" marL="3657600" marR="0" rtl="0" algn="l">
              <a:spcBef>
                <a:spcPts val="280"/>
              </a:spcBef>
              <a:buClr>
                <a:schemeClr val="lt1"/>
              </a:buClr>
              <a:buFont typeface="Arial"/>
              <a:buChar char="■"/>
              <a:defRPr b="0" i="0" sz="1400" u="none" cap="none" strike="noStrike">
                <a:solidFill>
                  <a:schemeClr val="lt1"/>
                </a:solidFill>
                <a:latin typeface="Corbel"/>
                <a:ea typeface="Corbel"/>
                <a:cs typeface="Corbel"/>
                <a:sym typeface="Corbel"/>
              </a:defRPr>
            </a:lvl9pPr>
          </a:lstStyle>
          <a:p/>
        </p:txBody>
      </p:sp>
      <p:sp>
        <p:nvSpPr>
          <p:cNvPr id="39" name="Shape 39"/>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40" name="Shape 40"/>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41" name="Shape 41"/>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chemeClr val="lt1"/>
                </a:solidFill>
                <a:latin typeface="Corbel"/>
                <a:ea typeface="Corbel"/>
                <a:cs typeface="Corbel"/>
                <a:sym typeface="Corbe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42" name="Shape 42"/>
        <p:cNvGrpSpPr/>
        <p:nvPr/>
      </p:nvGrpSpPr>
      <p:grpSpPr>
        <a:xfrm>
          <a:off x="0" y="0"/>
          <a:ext cx="0" cy="0"/>
          <a:chOff x="0" y="0"/>
          <a:chExt cx="0" cy="0"/>
        </a:xfrm>
      </p:grpSpPr>
      <p:sp>
        <p:nvSpPr>
          <p:cNvPr id="43" name="Shape 43"/>
          <p:cNvSpPr txBox="1"/>
          <p:nvPr>
            <p:ph type="title"/>
          </p:nvPr>
        </p:nvSpPr>
        <p:spPr>
          <a:xfrm>
            <a:off x="457200" y="457200"/>
            <a:ext cx="8229600" cy="1143000"/>
          </a:xfrm>
          <a:prstGeom prst="rect">
            <a:avLst/>
          </a:prstGeom>
          <a:noFill/>
          <a:ln>
            <a:noFill/>
          </a:ln>
        </p:spPr>
        <p:txBody>
          <a:bodyPr anchorCtr="0" anchor="t" bIns="91425" lIns="91425" rIns="91425" tIns="91425"/>
          <a:lstStyle>
            <a:lvl1pPr indent="0" lvl="0" marL="0" marR="0" rtl="0" algn="ctr">
              <a:spcBef>
                <a:spcPts val="0"/>
              </a:spcBef>
              <a:buClr>
                <a:schemeClr val="lt1"/>
              </a:buClr>
              <a:buFont typeface="Corbel"/>
              <a:buNone/>
              <a:defRPr b="0" i="0" sz="5000" u="none" cap="none" strike="noStrike">
                <a:solidFill>
                  <a:schemeClr val="lt1"/>
                </a:solidFill>
                <a:latin typeface="Corbel"/>
                <a:ea typeface="Corbel"/>
                <a:cs typeface="Corbel"/>
                <a:sym typeface="Corbel"/>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44" name="Shape 44"/>
          <p:cNvSpPr txBox="1"/>
          <p:nvPr>
            <p:ph idx="1" type="body"/>
          </p:nvPr>
        </p:nvSpPr>
        <p:spPr>
          <a:xfrm>
            <a:off x="457200" y="1600200"/>
            <a:ext cx="4038599" cy="4525963"/>
          </a:xfrm>
          <a:prstGeom prst="rect">
            <a:avLst/>
          </a:prstGeom>
          <a:noFill/>
          <a:ln>
            <a:noFill/>
          </a:ln>
        </p:spPr>
        <p:txBody>
          <a:bodyPr anchorCtr="0" anchor="ctr" bIns="91425" lIns="91425" rIns="91425" tIns="91425"/>
          <a:lstStyle>
            <a:lvl1pPr indent="-165100" lvl="0" marL="342900" marR="0" rtl="0" algn="l">
              <a:lnSpc>
                <a:spcPct val="150000"/>
              </a:lnSpc>
              <a:spcBef>
                <a:spcPts val="560"/>
              </a:spcBef>
              <a:buNone/>
              <a:defRPr b="0" i="0" sz="2800" u="none" cap="none" strike="noStrike">
                <a:solidFill>
                  <a:schemeClr val="lt1"/>
                </a:solidFill>
                <a:latin typeface="Corbel"/>
                <a:ea typeface="Corbel"/>
                <a:cs typeface="Corbel"/>
                <a:sym typeface="Corbel"/>
              </a:defRPr>
            </a:lvl1pPr>
            <a:lvl2pPr indent="-133350" lvl="1" marL="742950" marR="0" rtl="0" algn="l">
              <a:lnSpc>
                <a:spcPct val="150000"/>
              </a:lnSpc>
              <a:spcBef>
                <a:spcPts val="480"/>
              </a:spcBef>
              <a:buNone/>
              <a:defRPr b="0" i="0" sz="2400" u="none" cap="none" strike="noStrike">
                <a:solidFill>
                  <a:schemeClr val="lt1"/>
                </a:solidFill>
                <a:latin typeface="Corbel"/>
                <a:ea typeface="Corbel"/>
                <a:cs typeface="Corbel"/>
                <a:sym typeface="Corbel"/>
              </a:defRPr>
            </a:lvl2pPr>
            <a:lvl3pPr indent="-101600" lvl="2" marL="1143000" marR="0" rtl="0" algn="l">
              <a:lnSpc>
                <a:spcPct val="150000"/>
              </a:lnSpc>
              <a:spcBef>
                <a:spcPts val="400"/>
              </a:spcBef>
              <a:buNone/>
              <a:defRPr b="0" i="0" sz="2000" u="none" cap="none" strike="noStrike">
                <a:solidFill>
                  <a:schemeClr val="lt1"/>
                </a:solidFill>
                <a:latin typeface="Corbel"/>
                <a:ea typeface="Corbel"/>
                <a:cs typeface="Corbel"/>
                <a:sym typeface="Corbel"/>
              </a:defRPr>
            </a:lvl3pPr>
            <a:lvl4pPr indent="-114300" lvl="3" marL="1600200" marR="0" rtl="0" algn="l">
              <a:lnSpc>
                <a:spcPct val="150000"/>
              </a:lnSpc>
              <a:spcBef>
                <a:spcPts val="360"/>
              </a:spcBef>
              <a:buNone/>
              <a:defRPr b="0" i="0" sz="1800" u="none" cap="none" strike="noStrike">
                <a:solidFill>
                  <a:schemeClr val="lt1"/>
                </a:solidFill>
                <a:latin typeface="Corbel"/>
                <a:ea typeface="Corbel"/>
                <a:cs typeface="Corbel"/>
                <a:sym typeface="Corbel"/>
              </a:defRPr>
            </a:lvl4pPr>
            <a:lvl5pPr indent="-114300" lvl="4" marL="2057400" marR="0" rtl="0" algn="l">
              <a:lnSpc>
                <a:spcPct val="150000"/>
              </a:lnSpc>
              <a:spcBef>
                <a:spcPts val="360"/>
              </a:spcBef>
              <a:buNone/>
              <a:defRPr b="0" i="0" sz="1800" u="none" cap="none" strike="noStrike">
                <a:solidFill>
                  <a:schemeClr val="lt1"/>
                </a:solidFill>
                <a:latin typeface="Corbel"/>
                <a:ea typeface="Corbel"/>
                <a:cs typeface="Corbel"/>
                <a:sym typeface="Corbel"/>
              </a:defRPr>
            </a:lvl5pPr>
            <a:lvl6pPr indent="-114300" lvl="5" marL="2514600" marR="0" rtl="0" algn="l">
              <a:spcBef>
                <a:spcPts val="360"/>
              </a:spcBef>
              <a:buNone/>
              <a:defRPr b="0" i="0" sz="1800" u="none" cap="none" strike="noStrike">
                <a:solidFill>
                  <a:schemeClr val="lt1"/>
                </a:solidFill>
                <a:latin typeface="Corbel"/>
                <a:ea typeface="Corbel"/>
                <a:cs typeface="Corbel"/>
                <a:sym typeface="Corbel"/>
              </a:defRPr>
            </a:lvl6pPr>
            <a:lvl7pPr indent="-114300" lvl="6" marL="2971800" marR="0" rtl="0" algn="l">
              <a:spcBef>
                <a:spcPts val="360"/>
              </a:spcBef>
              <a:buNone/>
              <a:defRPr b="0" i="0" sz="1800" u="none" cap="none" strike="noStrike">
                <a:solidFill>
                  <a:schemeClr val="lt1"/>
                </a:solidFill>
                <a:latin typeface="Corbel"/>
                <a:ea typeface="Corbel"/>
                <a:cs typeface="Corbel"/>
                <a:sym typeface="Corbel"/>
              </a:defRPr>
            </a:lvl7pPr>
            <a:lvl8pPr indent="-114300" lvl="7" marL="3429000" marR="0" rtl="0" algn="l">
              <a:spcBef>
                <a:spcPts val="360"/>
              </a:spcBef>
              <a:buNone/>
              <a:defRPr b="0" i="0" sz="1800" u="none" cap="none" strike="noStrike">
                <a:solidFill>
                  <a:schemeClr val="lt1"/>
                </a:solidFill>
                <a:latin typeface="Corbel"/>
                <a:ea typeface="Corbel"/>
                <a:cs typeface="Corbel"/>
                <a:sym typeface="Corbel"/>
              </a:defRPr>
            </a:lvl8pPr>
            <a:lvl9pPr indent="-114300" lvl="8" marL="3886200" marR="0" rtl="0" algn="l">
              <a:spcBef>
                <a:spcPts val="360"/>
              </a:spcBef>
              <a:buNone/>
              <a:defRPr b="0" i="0" sz="1800" u="none" cap="none" strike="noStrike">
                <a:solidFill>
                  <a:schemeClr val="lt1"/>
                </a:solidFill>
                <a:latin typeface="Corbel"/>
                <a:ea typeface="Corbel"/>
                <a:cs typeface="Corbel"/>
                <a:sym typeface="Corbel"/>
              </a:defRPr>
            </a:lvl9pPr>
          </a:lstStyle>
          <a:p/>
        </p:txBody>
      </p:sp>
      <p:sp>
        <p:nvSpPr>
          <p:cNvPr id="45" name="Shape 45"/>
          <p:cNvSpPr txBox="1"/>
          <p:nvPr>
            <p:ph idx="2" type="body"/>
          </p:nvPr>
        </p:nvSpPr>
        <p:spPr>
          <a:xfrm>
            <a:off x="4648200" y="1600200"/>
            <a:ext cx="4038599" cy="4525963"/>
          </a:xfrm>
          <a:prstGeom prst="rect">
            <a:avLst/>
          </a:prstGeom>
          <a:noFill/>
          <a:ln>
            <a:noFill/>
          </a:ln>
        </p:spPr>
        <p:txBody>
          <a:bodyPr anchorCtr="0" anchor="ctr" bIns="91425" lIns="91425" rIns="91425" tIns="91425"/>
          <a:lstStyle>
            <a:lvl1pPr indent="-165100" lvl="0" marL="342900" marR="0" rtl="0" algn="l">
              <a:lnSpc>
                <a:spcPct val="150000"/>
              </a:lnSpc>
              <a:spcBef>
                <a:spcPts val="560"/>
              </a:spcBef>
              <a:buNone/>
              <a:defRPr b="0" i="0" sz="2800" u="none" cap="none" strike="noStrike">
                <a:solidFill>
                  <a:schemeClr val="lt1"/>
                </a:solidFill>
                <a:latin typeface="Corbel"/>
                <a:ea typeface="Corbel"/>
                <a:cs typeface="Corbel"/>
                <a:sym typeface="Corbel"/>
              </a:defRPr>
            </a:lvl1pPr>
            <a:lvl2pPr indent="-133350" lvl="1" marL="742950" marR="0" rtl="0" algn="l">
              <a:lnSpc>
                <a:spcPct val="150000"/>
              </a:lnSpc>
              <a:spcBef>
                <a:spcPts val="480"/>
              </a:spcBef>
              <a:buNone/>
              <a:defRPr b="0" i="0" sz="2400" u="none" cap="none" strike="noStrike">
                <a:solidFill>
                  <a:schemeClr val="lt1"/>
                </a:solidFill>
                <a:latin typeface="Corbel"/>
                <a:ea typeface="Corbel"/>
                <a:cs typeface="Corbel"/>
                <a:sym typeface="Corbel"/>
              </a:defRPr>
            </a:lvl2pPr>
            <a:lvl3pPr indent="-101600" lvl="2" marL="1143000" marR="0" rtl="0" algn="l">
              <a:lnSpc>
                <a:spcPct val="150000"/>
              </a:lnSpc>
              <a:spcBef>
                <a:spcPts val="400"/>
              </a:spcBef>
              <a:buNone/>
              <a:defRPr b="0" i="0" sz="2000" u="none" cap="none" strike="noStrike">
                <a:solidFill>
                  <a:schemeClr val="lt1"/>
                </a:solidFill>
                <a:latin typeface="Corbel"/>
                <a:ea typeface="Corbel"/>
                <a:cs typeface="Corbel"/>
                <a:sym typeface="Corbel"/>
              </a:defRPr>
            </a:lvl3pPr>
            <a:lvl4pPr indent="-114300" lvl="3" marL="1600200" marR="0" rtl="0" algn="l">
              <a:lnSpc>
                <a:spcPct val="150000"/>
              </a:lnSpc>
              <a:spcBef>
                <a:spcPts val="360"/>
              </a:spcBef>
              <a:buNone/>
              <a:defRPr b="0" i="0" sz="1800" u="none" cap="none" strike="noStrike">
                <a:solidFill>
                  <a:schemeClr val="lt1"/>
                </a:solidFill>
                <a:latin typeface="Corbel"/>
                <a:ea typeface="Corbel"/>
                <a:cs typeface="Corbel"/>
                <a:sym typeface="Corbel"/>
              </a:defRPr>
            </a:lvl4pPr>
            <a:lvl5pPr indent="-114300" lvl="4" marL="2057400" marR="0" rtl="0" algn="l">
              <a:lnSpc>
                <a:spcPct val="150000"/>
              </a:lnSpc>
              <a:spcBef>
                <a:spcPts val="360"/>
              </a:spcBef>
              <a:buNone/>
              <a:defRPr b="0" i="0" sz="1800" u="none" cap="none" strike="noStrike">
                <a:solidFill>
                  <a:schemeClr val="lt1"/>
                </a:solidFill>
                <a:latin typeface="Corbel"/>
                <a:ea typeface="Corbel"/>
                <a:cs typeface="Corbel"/>
                <a:sym typeface="Corbel"/>
              </a:defRPr>
            </a:lvl5pPr>
            <a:lvl6pPr indent="-114300" lvl="5" marL="2514600" marR="0" rtl="0" algn="l">
              <a:spcBef>
                <a:spcPts val="360"/>
              </a:spcBef>
              <a:buNone/>
              <a:defRPr b="0" i="0" sz="1800" u="none" cap="none" strike="noStrike">
                <a:solidFill>
                  <a:schemeClr val="lt1"/>
                </a:solidFill>
                <a:latin typeface="Corbel"/>
                <a:ea typeface="Corbel"/>
                <a:cs typeface="Corbel"/>
                <a:sym typeface="Corbel"/>
              </a:defRPr>
            </a:lvl6pPr>
            <a:lvl7pPr indent="-114300" lvl="6" marL="2971800" marR="0" rtl="0" algn="l">
              <a:spcBef>
                <a:spcPts val="360"/>
              </a:spcBef>
              <a:buNone/>
              <a:defRPr b="0" i="0" sz="1800" u="none" cap="none" strike="noStrike">
                <a:solidFill>
                  <a:schemeClr val="lt1"/>
                </a:solidFill>
                <a:latin typeface="Corbel"/>
                <a:ea typeface="Corbel"/>
                <a:cs typeface="Corbel"/>
                <a:sym typeface="Corbel"/>
              </a:defRPr>
            </a:lvl7pPr>
            <a:lvl8pPr indent="-114300" lvl="7" marL="3429000" marR="0" rtl="0" algn="l">
              <a:spcBef>
                <a:spcPts val="360"/>
              </a:spcBef>
              <a:buNone/>
              <a:defRPr b="0" i="0" sz="1800" u="none" cap="none" strike="noStrike">
                <a:solidFill>
                  <a:schemeClr val="lt1"/>
                </a:solidFill>
                <a:latin typeface="Corbel"/>
                <a:ea typeface="Corbel"/>
                <a:cs typeface="Corbel"/>
                <a:sym typeface="Corbel"/>
              </a:defRPr>
            </a:lvl8pPr>
            <a:lvl9pPr indent="-114300" lvl="8" marL="3886200" marR="0" rtl="0" algn="l">
              <a:spcBef>
                <a:spcPts val="360"/>
              </a:spcBef>
              <a:buNone/>
              <a:defRPr b="0" i="0" sz="1800" u="none" cap="none" strike="noStrike">
                <a:solidFill>
                  <a:schemeClr val="lt1"/>
                </a:solidFill>
                <a:latin typeface="Corbel"/>
                <a:ea typeface="Corbel"/>
                <a:cs typeface="Corbel"/>
                <a:sym typeface="Corbel"/>
              </a:defRPr>
            </a:lvl9pPr>
          </a:lstStyle>
          <a:p/>
        </p:txBody>
      </p:sp>
      <p:sp>
        <p:nvSpPr>
          <p:cNvPr id="46" name="Shape 46"/>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47" name="Shape 47"/>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48" name="Shape 48"/>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chemeClr val="lt1"/>
                </a:solidFill>
                <a:latin typeface="Corbel"/>
                <a:ea typeface="Corbel"/>
                <a:cs typeface="Corbel"/>
                <a:sym typeface="Corbe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49" name="Shape 49"/>
        <p:cNvGrpSpPr/>
        <p:nvPr/>
      </p:nvGrpSpPr>
      <p:grpSpPr>
        <a:xfrm>
          <a:off x="0" y="0"/>
          <a:ext cx="0" cy="0"/>
          <a:chOff x="0" y="0"/>
          <a:chExt cx="0" cy="0"/>
        </a:xfrm>
      </p:grpSpPr>
      <p:sp>
        <p:nvSpPr>
          <p:cNvPr id="50" name="Shape 50"/>
          <p:cNvSpPr txBox="1"/>
          <p:nvPr>
            <p:ph type="title"/>
          </p:nvPr>
        </p:nvSpPr>
        <p:spPr>
          <a:xfrm>
            <a:off x="457200" y="457200"/>
            <a:ext cx="8229600" cy="1143000"/>
          </a:xfrm>
          <a:prstGeom prst="rect">
            <a:avLst/>
          </a:prstGeom>
          <a:noFill/>
          <a:ln>
            <a:noFill/>
          </a:ln>
        </p:spPr>
        <p:txBody>
          <a:bodyPr anchorCtr="0" anchor="t" bIns="91425" lIns="91425" rIns="91425" tIns="91425"/>
          <a:lstStyle>
            <a:lvl1pPr indent="0" lvl="0" marL="0" marR="0" rtl="0" algn="ctr">
              <a:spcBef>
                <a:spcPts val="0"/>
              </a:spcBef>
              <a:buClr>
                <a:schemeClr val="lt1"/>
              </a:buClr>
              <a:buFont typeface="Corbel"/>
              <a:buNone/>
              <a:defRPr b="0" i="0" sz="5000" u="none" cap="none" strike="noStrike">
                <a:solidFill>
                  <a:schemeClr val="lt1"/>
                </a:solidFill>
                <a:latin typeface="Corbel"/>
                <a:ea typeface="Corbel"/>
                <a:cs typeface="Corbel"/>
                <a:sym typeface="Corbel"/>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51" name="Shape 51"/>
          <p:cNvSpPr txBox="1"/>
          <p:nvPr>
            <p:ph idx="1" type="body"/>
          </p:nvPr>
        </p:nvSpPr>
        <p:spPr>
          <a:xfrm>
            <a:off x="457200" y="1535112"/>
            <a:ext cx="4040187" cy="639762"/>
          </a:xfrm>
          <a:prstGeom prst="rect">
            <a:avLst/>
          </a:prstGeom>
          <a:noFill/>
          <a:ln>
            <a:noFill/>
          </a:ln>
        </p:spPr>
        <p:txBody>
          <a:bodyPr anchorCtr="0" anchor="t" bIns="91425" lIns="91425" rIns="91425" tIns="91425"/>
          <a:lstStyle>
            <a:lvl1pPr indent="0" lvl="0" marL="0" marR="0" rtl="0" algn="l">
              <a:lnSpc>
                <a:spcPct val="150000"/>
              </a:lnSpc>
              <a:spcBef>
                <a:spcPts val="400"/>
              </a:spcBef>
              <a:buClr>
                <a:schemeClr val="lt1"/>
              </a:buClr>
              <a:buFont typeface="Arial"/>
              <a:buChar char="●"/>
              <a:defRPr b="1" i="0" sz="2000" u="none" cap="none" strike="noStrike">
                <a:solidFill>
                  <a:schemeClr val="lt1"/>
                </a:solidFill>
                <a:latin typeface="Corbel"/>
                <a:ea typeface="Corbel"/>
                <a:cs typeface="Corbel"/>
                <a:sym typeface="Corbel"/>
              </a:defRPr>
            </a:lvl1pPr>
            <a:lvl2pPr indent="0" lvl="1" marL="457200" marR="0" rtl="0" algn="l">
              <a:lnSpc>
                <a:spcPct val="150000"/>
              </a:lnSpc>
              <a:spcBef>
                <a:spcPts val="400"/>
              </a:spcBef>
              <a:buClr>
                <a:schemeClr val="lt1"/>
              </a:buClr>
              <a:buFont typeface="Arial"/>
              <a:buChar char="○"/>
              <a:defRPr b="1" i="0" sz="2000" u="none" cap="none" strike="noStrike">
                <a:solidFill>
                  <a:schemeClr val="lt1"/>
                </a:solidFill>
                <a:latin typeface="Corbel"/>
                <a:ea typeface="Corbel"/>
                <a:cs typeface="Corbel"/>
                <a:sym typeface="Corbel"/>
              </a:defRPr>
            </a:lvl2pPr>
            <a:lvl3pPr indent="0" lvl="2" marL="914400" marR="0" rtl="0" algn="l">
              <a:lnSpc>
                <a:spcPct val="150000"/>
              </a:lnSpc>
              <a:spcBef>
                <a:spcPts val="360"/>
              </a:spcBef>
              <a:buClr>
                <a:schemeClr val="lt1"/>
              </a:buClr>
              <a:buFont typeface="Arial"/>
              <a:buChar char="■"/>
              <a:defRPr b="1" i="0" sz="1800" u="none" cap="none" strike="noStrike">
                <a:solidFill>
                  <a:schemeClr val="lt1"/>
                </a:solidFill>
                <a:latin typeface="Corbel"/>
                <a:ea typeface="Corbel"/>
                <a:cs typeface="Corbel"/>
                <a:sym typeface="Corbel"/>
              </a:defRPr>
            </a:lvl3pPr>
            <a:lvl4pPr indent="0" lvl="3" marL="1371600" marR="0" rtl="0" algn="l">
              <a:lnSpc>
                <a:spcPct val="150000"/>
              </a:lnSpc>
              <a:spcBef>
                <a:spcPts val="320"/>
              </a:spcBef>
              <a:buClr>
                <a:schemeClr val="lt1"/>
              </a:buClr>
              <a:buFont typeface="Arial"/>
              <a:buChar char="●"/>
              <a:defRPr b="1" i="0" sz="1600" u="none" cap="none" strike="noStrike">
                <a:solidFill>
                  <a:schemeClr val="lt1"/>
                </a:solidFill>
                <a:latin typeface="Corbel"/>
                <a:ea typeface="Corbel"/>
                <a:cs typeface="Corbel"/>
                <a:sym typeface="Corbel"/>
              </a:defRPr>
            </a:lvl4pPr>
            <a:lvl5pPr indent="0" lvl="4" marL="1828800" marR="0" rtl="0" algn="l">
              <a:lnSpc>
                <a:spcPct val="150000"/>
              </a:lnSpc>
              <a:spcBef>
                <a:spcPts val="320"/>
              </a:spcBef>
              <a:buClr>
                <a:schemeClr val="lt1"/>
              </a:buClr>
              <a:buFont typeface="Arial"/>
              <a:buChar char="○"/>
              <a:defRPr b="1" i="0" sz="1600" u="none" cap="none" strike="noStrike">
                <a:solidFill>
                  <a:schemeClr val="lt1"/>
                </a:solidFill>
                <a:latin typeface="Corbel"/>
                <a:ea typeface="Corbel"/>
                <a:cs typeface="Corbel"/>
                <a:sym typeface="Corbel"/>
              </a:defRPr>
            </a:lvl5pPr>
            <a:lvl6pPr indent="0" lvl="5" marL="2286000" marR="0" rtl="0" algn="l">
              <a:spcBef>
                <a:spcPts val="320"/>
              </a:spcBef>
              <a:buClr>
                <a:schemeClr val="lt1"/>
              </a:buClr>
              <a:buFont typeface="Arial"/>
              <a:buChar char="■"/>
              <a:defRPr b="1" i="0" sz="1600" u="none" cap="none" strike="noStrike">
                <a:solidFill>
                  <a:schemeClr val="lt1"/>
                </a:solidFill>
                <a:latin typeface="Corbel"/>
                <a:ea typeface="Corbel"/>
                <a:cs typeface="Corbel"/>
                <a:sym typeface="Corbel"/>
              </a:defRPr>
            </a:lvl6pPr>
            <a:lvl7pPr indent="0" lvl="6" marL="2743200" marR="0" rtl="0" algn="l">
              <a:spcBef>
                <a:spcPts val="320"/>
              </a:spcBef>
              <a:buClr>
                <a:schemeClr val="lt1"/>
              </a:buClr>
              <a:buFont typeface="Arial"/>
              <a:buChar char="●"/>
              <a:defRPr b="1" i="0" sz="1600" u="none" cap="none" strike="noStrike">
                <a:solidFill>
                  <a:schemeClr val="lt1"/>
                </a:solidFill>
                <a:latin typeface="Corbel"/>
                <a:ea typeface="Corbel"/>
                <a:cs typeface="Corbel"/>
                <a:sym typeface="Corbel"/>
              </a:defRPr>
            </a:lvl7pPr>
            <a:lvl8pPr indent="0" lvl="7" marL="3200400" marR="0" rtl="0" algn="l">
              <a:spcBef>
                <a:spcPts val="320"/>
              </a:spcBef>
              <a:buClr>
                <a:schemeClr val="lt1"/>
              </a:buClr>
              <a:buFont typeface="Arial"/>
              <a:buChar char="○"/>
              <a:defRPr b="1" i="0" sz="1600" u="none" cap="none" strike="noStrike">
                <a:solidFill>
                  <a:schemeClr val="lt1"/>
                </a:solidFill>
                <a:latin typeface="Corbel"/>
                <a:ea typeface="Corbel"/>
                <a:cs typeface="Corbel"/>
                <a:sym typeface="Corbel"/>
              </a:defRPr>
            </a:lvl8pPr>
            <a:lvl9pPr indent="0" lvl="8" marL="3657600" marR="0" rtl="0" algn="l">
              <a:spcBef>
                <a:spcPts val="320"/>
              </a:spcBef>
              <a:buClr>
                <a:schemeClr val="lt1"/>
              </a:buClr>
              <a:buFont typeface="Arial"/>
              <a:buChar char="■"/>
              <a:defRPr b="1" i="0" sz="1600" u="none" cap="none" strike="noStrike">
                <a:solidFill>
                  <a:schemeClr val="lt1"/>
                </a:solidFill>
                <a:latin typeface="Corbel"/>
                <a:ea typeface="Corbel"/>
                <a:cs typeface="Corbel"/>
                <a:sym typeface="Corbel"/>
              </a:defRPr>
            </a:lvl9pPr>
          </a:lstStyle>
          <a:p/>
        </p:txBody>
      </p:sp>
      <p:sp>
        <p:nvSpPr>
          <p:cNvPr id="52" name="Shape 52"/>
          <p:cNvSpPr txBox="1"/>
          <p:nvPr>
            <p:ph idx="2" type="body"/>
          </p:nvPr>
        </p:nvSpPr>
        <p:spPr>
          <a:xfrm>
            <a:off x="457200" y="2174875"/>
            <a:ext cx="4040187" cy="3951287"/>
          </a:xfrm>
          <a:prstGeom prst="rect">
            <a:avLst/>
          </a:prstGeom>
          <a:noFill/>
          <a:ln>
            <a:noFill/>
          </a:ln>
        </p:spPr>
        <p:txBody>
          <a:bodyPr anchorCtr="0" anchor="ctr" bIns="91425" lIns="91425" rIns="91425" tIns="91425"/>
          <a:lstStyle>
            <a:lvl1pPr indent="-190500" lvl="0" marL="342900" marR="0" rtl="0" algn="l">
              <a:lnSpc>
                <a:spcPct val="150000"/>
              </a:lnSpc>
              <a:spcBef>
                <a:spcPts val="480"/>
              </a:spcBef>
              <a:buNone/>
              <a:defRPr b="0" i="0" sz="2400" u="none" cap="none" strike="noStrike">
                <a:solidFill>
                  <a:schemeClr val="lt1"/>
                </a:solidFill>
                <a:latin typeface="Corbel"/>
                <a:ea typeface="Corbel"/>
                <a:cs typeface="Corbel"/>
                <a:sym typeface="Corbel"/>
              </a:defRPr>
            </a:lvl1pPr>
            <a:lvl2pPr indent="-158750" lvl="1" marL="742950" marR="0" rtl="0" algn="l">
              <a:lnSpc>
                <a:spcPct val="150000"/>
              </a:lnSpc>
              <a:spcBef>
                <a:spcPts val="400"/>
              </a:spcBef>
              <a:buNone/>
              <a:defRPr b="0" i="0" sz="2000" u="none" cap="none" strike="noStrike">
                <a:solidFill>
                  <a:schemeClr val="lt1"/>
                </a:solidFill>
                <a:latin typeface="Corbel"/>
                <a:ea typeface="Corbel"/>
                <a:cs typeface="Corbel"/>
                <a:sym typeface="Corbel"/>
              </a:defRPr>
            </a:lvl2pPr>
            <a:lvl3pPr indent="-114300" lvl="2" marL="1143000" marR="0" rtl="0" algn="l">
              <a:lnSpc>
                <a:spcPct val="150000"/>
              </a:lnSpc>
              <a:spcBef>
                <a:spcPts val="360"/>
              </a:spcBef>
              <a:buNone/>
              <a:defRPr b="0" i="0" sz="1800" u="none" cap="none" strike="noStrike">
                <a:solidFill>
                  <a:schemeClr val="lt1"/>
                </a:solidFill>
                <a:latin typeface="Corbel"/>
                <a:ea typeface="Corbel"/>
                <a:cs typeface="Corbel"/>
                <a:sym typeface="Corbel"/>
              </a:defRPr>
            </a:lvl3pPr>
            <a:lvl4pPr indent="-127000" lvl="3" marL="1600200" marR="0" rtl="0" algn="l">
              <a:lnSpc>
                <a:spcPct val="150000"/>
              </a:lnSpc>
              <a:spcBef>
                <a:spcPts val="320"/>
              </a:spcBef>
              <a:buNone/>
              <a:defRPr b="0" i="0" sz="1600" u="none" cap="none" strike="noStrike">
                <a:solidFill>
                  <a:schemeClr val="lt1"/>
                </a:solidFill>
                <a:latin typeface="Corbel"/>
                <a:ea typeface="Corbel"/>
                <a:cs typeface="Corbel"/>
                <a:sym typeface="Corbel"/>
              </a:defRPr>
            </a:lvl4pPr>
            <a:lvl5pPr indent="-127000" lvl="4" marL="2057400" marR="0" rtl="0" algn="l">
              <a:lnSpc>
                <a:spcPct val="150000"/>
              </a:lnSpc>
              <a:spcBef>
                <a:spcPts val="320"/>
              </a:spcBef>
              <a:buNone/>
              <a:defRPr b="0" i="0" sz="1600" u="none" cap="none" strike="noStrike">
                <a:solidFill>
                  <a:schemeClr val="lt1"/>
                </a:solidFill>
                <a:latin typeface="Corbel"/>
                <a:ea typeface="Corbel"/>
                <a:cs typeface="Corbel"/>
                <a:sym typeface="Corbel"/>
              </a:defRPr>
            </a:lvl5pPr>
            <a:lvl6pPr indent="-127000" lvl="5" marL="2514600" marR="0" rtl="0" algn="l">
              <a:spcBef>
                <a:spcPts val="320"/>
              </a:spcBef>
              <a:buNone/>
              <a:defRPr b="0" i="0" sz="1600" u="none" cap="none" strike="noStrike">
                <a:solidFill>
                  <a:schemeClr val="lt1"/>
                </a:solidFill>
                <a:latin typeface="Corbel"/>
                <a:ea typeface="Corbel"/>
                <a:cs typeface="Corbel"/>
                <a:sym typeface="Corbel"/>
              </a:defRPr>
            </a:lvl6pPr>
            <a:lvl7pPr indent="-127000" lvl="6" marL="2971800" marR="0" rtl="0" algn="l">
              <a:spcBef>
                <a:spcPts val="320"/>
              </a:spcBef>
              <a:buNone/>
              <a:defRPr b="0" i="0" sz="1600" u="none" cap="none" strike="noStrike">
                <a:solidFill>
                  <a:schemeClr val="lt1"/>
                </a:solidFill>
                <a:latin typeface="Corbel"/>
                <a:ea typeface="Corbel"/>
                <a:cs typeface="Corbel"/>
                <a:sym typeface="Corbel"/>
              </a:defRPr>
            </a:lvl7pPr>
            <a:lvl8pPr indent="-127000" lvl="7" marL="3429000" marR="0" rtl="0" algn="l">
              <a:spcBef>
                <a:spcPts val="320"/>
              </a:spcBef>
              <a:buNone/>
              <a:defRPr b="0" i="0" sz="1600" u="none" cap="none" strike="noStrike">
                <a:solidFill>
                  <a:schemeClr val="lt1"/>
                </a:solidFill>
                <a:latin typeface="Corbel"/>
                <a:ea typeface="Corbel"/>
                <a:cs typeface="Corbel"/>
                <a:sym typeface="Corbel"/>
              </a:defRPr>
            </a:lvl8pPr>
            <a:lvl9pPr indent="-127000" lvl="8" marL="3886200" marR="0" rtl="0" algn="l">
              <a:spcBef>
                <a:spcPts val="320"/>
              </a:spcBef>
              <a:buNone/>
              <a:defRPr b="0" i="0" sz="1600" u="none" cap="none" strike="noStrike">
                <a:solidFill>
                  <a:schemeClr val="lt1"/>
                </a:solidFill>
                <a:latin typeface="Corbel"/>
                <a:ea typeface="Corbel"/>
                <a:cs typeface="Corbel"/>
                <a:sym typeface="Corbel"/>
              </a:defRPr>
            </a:lvl9pPr>
          </a:lstStyle>
          <a:p/>
        </p:txBody>
      </p:sp>
      <p:sp>
        <p:nvSpPr>
          <p:cNvPr id="53" name="Shape 53"/>
          <p:cNvSpPr txBox="1"/>
          <p:nvPr>
            <p:ph idx="3" type="body"/>
          </p:nvPr>
        </p:nvSpPr>
        <p:spPr>
          <a:xfrm>
            <a:off x="4645025" y="1535112"/>
            <a:ext cx="4041774" cy="639762"/>
          </a:xfrm>
          <a:prstGeom prst="rect">
            <a:avLst/>
          </a:prstGeom>
          <a:noFill/>
          <a:ln>
            <a:noFill/>
          </a:ln>
        </p:spPr>
        <p:txBody>
          <a:bodyPr anchorCtr="0" anchor="t" bIns="91425" lIns="91425" rIns="91425" tIns="91425"/>
          <a:lstStyle>
            <a:lvl1pPr indent="0" lvl="0" marL="0" marR="0" rtl="0" algn="l">
              <a:lnSpc>
                <a:spcPct val="150000"/>
              </a:lnSpc>
              <a:spcBef>
                <a:spcPts val="400"/>
              </a:spcBef>
              <a:buClr>
                <a:schemeClr val="lt1"/>
              </a:buClr>
              <a:buFont typeface="Arial"/>
              <a:buChar char="●"/>
              <a:defRPr b="1" i="0" sz="2000" u="none" cap="none" strike="noStrike">
                <a:solidFill>
                  <a:schemeClr val="lt1"/>
                </a:solidFill>
                <a:latin typeface="Corbel"/>
                <a:ea typeface="Corbel"/>
                <a:cs typeface="Corbel"/>
                <a:sym typeface="Corbel"/>
              </a:defRPr>
            </a:lvl1pPr>
            <a:lvl2pPr indent="0" lvl="1" marL="457200" marR="0" rtl="0" algn="l">
              <a:lnSpc>
                <a:spcPct val="150000"/>
              </a:lnSpc>
              <a:spcBef>
                <a:spcPts val="400"/>
              </a:spcBef>
              <a:buClr>
                <a:schemeClr val="lt1"/>
              </a:buClr>
              <a:buFont typeface="Arial"/>
              <a:buChar char="○"/>
              <a:defRPr b="1" i="0" sz="2000" u="none" cap="none" strike="noStrike">
                <a:solidFill>
                  <a:schemeClr val="lt1"/>
                </a:solidFill>
                <a:latin typeface="Corbel"/>
                <a:ea typeface="Corbel"/>
                <a:cs typeface="Corbel"/>
                <a:sym typeface="Corbel"/>
              </a:defRPr>
            </a:lvl2pPr>
            <a:lvl3pPr indent="0" lvl="2" marL="914400" marR="0" rtl="0" algn="l">
              <a:lnSpc>
                <a:spcPct val="150000"/>
              </a:lnSpc>
              <a:spcBef>
                <a:spcPts val="360"/>
              </a:spcBef>
              <a:buClr>
                <a:schemeClr val="lt1"/>
              </a:buClr>
              <a:buFont typeface="Arial"/>
              <a:buChar char="■"/>
              <a:defRPr b="1" i="0" sz="1800" u="none" cap="none" strike="noStrike">
                <a:solidFill>
                  <a:schemeClr val="lt1"/>
                </a:solidFill>
                <a:latin typeface="Corbel"/>
                <a:ea typeface="Corbel"/>
                <a:cs typeface="Corbel"/>
                <a:sym typeface="Corbel"/>
              </a:defRPr>
            </a:lvl3pPr>
            <a:lvl4pPr indent="0" lvl="3" marL="1371600" marR="0" rtl="0" algn="l">
              <a:lnSpc>
                <a:spcPct val="150000"/>
              </a:lnSpc>
              <a:spcBef>
                <a:spcPts val="320"/>
              </a:spcBef>
              <a:buClr>
                <a:schemeClr val="lt1"/>
              </a:buClr>
              <a:buFont typeface="Arial"/>
              <a:buChar char="●"/>
              <a:defRPr b="1" i="0" sz="1600" u="none" cap="none" strike="noStrike">
                <a:solidFill>
                  <a:schemeClr val="lt1"/>
                </a:solidFill>
                <a:latin typeface="Corbel"/>
                <a:ea typeface="Corbel"/>
                <a:cs typeface="Corbel"/>
                <a:sym typeface="Corbel"/>
              </a:defRPr>
            </a:lvl4pPr>
            <a:lvl5pPr indent="0" lvl="4" marL="1828800" marR="0" rtl="0" algn="l">
              <a:lnSpc>
                <a:spcPct val="150000"/>
              </a:lnSpc>
              <a:spcBef>
                <a:spcPts val="320"/>
              </a:spcBef>
              <a:buClr>
                <a:schemeClr val="lt1"/>
              </a:buClr>
              <a:buFont typeface="Arial"/>
              <a:buChar char="○"/>
              <a:defRPr b="1" i="0" sz="1600" u="none" cap="none" strike="noStrike">
                <a:solidFill>
                  <a:schemeClr val="lt1"/>
                </a:solidFill>
                <a:latin typeface="Corbel"/>
                <a:ea typeface="Corbel"/>
                <a:cs typeface="Corbel"/>
                <a:sym typeface="Corbel"/>
              </a:defRPr>
            </a:lvl5pPr>
            <a:lvl6pPr indent="0" lvl="5" marL="2286000" marR="0" rtl="0" algn="l">
              <a:spcBef>
                <a:spcPts val="320"/>
              </a:spcBef>
              <a:buClr>
                <a:schemeClr val="lt1"/>
              </a:buClr>
              <a:buFont typeface="Arial"/>
              <a:buChar char="■"/>
              <a:defRPr b="1" i="0" sz="1600" u="none" cap="none" strike="noStrike">
                <a:solidFill>
                  <a:schemeClr val="lt1"/>
                </a:solidFill>
                <a:latin typeface="Corbel"/>
                <a:ea typeface="Corbel"/>
                <a:cs typeface="Corbel"/>
                <a:sym typeface="Corbel"/>
              </a:defRPr>
            </a:lvl6pPr>
            <a:lvl7pPr indent="0" lvl="6" marL="2743200" marR="0" rtl="0" algn="l">
              <a:spcBef>
                <a:spcPts val="320"/>
              </a:spcBef>
              <a:buClr>
                <a:schemeClr val="lt1"/>
              </a:buClr>
              <a:buFont typeface="Arial"/>
              <a:buChar char="●"/>
              <a:defRPr b="1" i="0" sz="1600" u="none" cap="none" strike="noStrike">
                <a:solidFill>
                  <a:schemeClr val="lt1"/>
                </a:solidFill>
                <a:latin typeface="Corbel"/>
                <a:ea typeface="Corbel"/>
                <a:cs typeface="Corbel"/>
                <a:sym typeface="Corbel"/>
              </a:defRPr>
            </a:lvl7pPr>
            <a:lvl8pPr indent="0" lvl="7" marL="3200400" marR="0" rtl="0" algn="l">
              <a:spcBef>
                <a:spcPts val="320"/>
              </a:spcBef>
              <a:buClr>
                <a:schemeClr val="lt1"/>
              </a:buClr>
              <a:buFont typeface="Arial"/>
              <a:buChar char="○"/>
              <a:defRPr b="1" i="0" sz="1600" u="none" cap="none" strike="noStrike">
                <a:solidFill>
                  <a:schemeClr val="lt1"/>
                </a:solidFill>
                <a:latin typeface="Corbel"/>
                <a:ea typeface="Corbel"/>
                <a:cs typeface="Corbel"/>
                <a:sym typeface="Corbel"/>
              </a:defRPr>
            </a:lvl8pPr>
            <a:lvl9pPr indent="0" lvl="8" marL="3657600" marR="0" rtl="0" algn="l">
              <a:spcBef>
                <a:spcPts val="320"/>
              </a:spcBef>
              <a:buClr>
                <a:schemeClr val="lt1"/>
              </a:buClr>
              <a:buFont typeface="Arial"/>
              <a:buChar char="■"/>
              <a:defRPr b="1" i="0" sz="1600" u="none" cap="none" strike="noStrike">
                <a:solidFill>
                  <a:schemeClr val="lt1"/>
                </a:solidFill>
                <a:latin typeface="Corbel"/>
                <a:ea typeface="Corbel"/>
                <a:cs typeface="Corbel"/>
                <a:sym typeface="Corbel"/>
              </a:defRPr>
            </a:lvl9pPr>
          </a:lstStyle>
          <a:p/>
        </p:txBody>
      </p:sp>
      <p:sp>
        <p:nvSpPr>
          <p:cNvPr id="54" name="Shape 54"/>
          <p:cNvSpPr txBox="1"/>
          <p:nvPr>
            <p:ph idx="4" type="body"/>
          </p:nvPr>
        </p:nvSpPr>
        <p:spPr>
          <a:xfrm>
            <a:off x="4645025" y="2174875"/>
            <a:ext cx="4041774" cy="3951287"/>
          </a:xfrm>
          <a:prstGeom prst="rect">
            <a:avLst/>
          </a:prstGeom>
          <a:noFill/>
          <a:ln>
            <a:noFill/>
          </a:ln>
        </p:spPr>
        <p:txBody>
          <a:bodyPr anchorCtr="0" anchor="ctr" bIns="91425" lIns="91425" rIns="91425" tIns="91425"/>
          <a:lstStyle>
            <a:lvl1pPr indent="-190500" lvl="0" marL="342900" marR="0" rtl="0" algn="l">
              <a:lnSpc>
                <a:spcPct val="150000"/>
              </a:lnSpc>
              <a:spcBef>
                <a:spcPts val="480"/>
              </a:spcBef>
              <a:buNone/>
              <a:defRPr b="0" i="0" sz="2400" u="none" cap="none" strike="noStrike">
                <a:solidFill>
                  <a:schemeClr val="lt1"/>
                </a:solidFill>
                <a:latin typeface="Corbel"/>
                <a:ea typeface="Corbel"/>
                <a:cs typeface="Corbel"/>
                <a:sym typeface="Corbel"/>
              </a:defRPr>
            </a:lvl1pPr>
            <a:lvl2pPr indent="-158750" lvl="1" marL="742950" marR="0" rtl="0" algn="l">
              <a:lnSpc>
                <a:spcPct val="150000"/>
              </a:lnSpc>
              <a:spcBef>
                <a:spcPts val="400"/>
              </a:spcBef>
              <a:buNone/>
              <a:defRPr b="0" i="0" sz="2000" u="none" cap="none" strike="noStrike">
                <a:solidFill>
                  <a:schemeClr val="lt1"/>
                </a:solidFill>
                <a:latin typeface="Corbel"/>
                <a:ea typeface="Corbel"/>
                <a:cs typeface="Corbel"/>
                <a:sym typeface="Corbel"/>
              </a:defRPr>
            </a:lvl2pPr>
            <a:lvl3pPr indent="-114300" lvl="2" marL="1143000" marR="0" rtl="0" algn="l">
              <a:lnSpc>
                <a:spcPct val="150000"/>
              </a:lnSpc>
              <a:spcBef>
                <a:spcPts val="360"/>
              </a:spcBef>
              <a:buNone/>
              <a:defRPr b="0" i="0" sz="1800" u="none" cap="none" strike="noStrike">
                <a:solidFill>
                  <a:schemeClr val="lt1"/>
                </a:solidFill>
                <a:latin typeface="Corbel"/>
                <a:ea typeface="Corbel"/>
                <a:cs typeface="Corbel"/>
                <a:sym typeface="Corbel"/>
              </a:defRPr>
            </a:lvl3pPr>
            <a:lvl4pPr indent="-127000" lvl="3" marL="1600200" marR="0" rtl="0" algn="l">
              <a:lnSpc>
                <a:spcPct val="150000"/>
              </a:lnSpc>
              <a:spcBef>
                <a:spcPts val="320"/>
              </a:spcBef>
              <a:buNone/>
              <a:defRPr b="0" i="0" sz="1600" u="none" cap="none" strike="noStrike">
                <a:solidFill>
                  <a:schemeClr val="lt1"/>
                </a:solidFill>
                <a:latin typeface="Corbel"/>
                <a:ea typeface="Corbel"/>
                <a:cs typeface="Corbel"/>
                <a:sym typeface="Corbel"/>
              </a:defRPr>
            </a:lvl4pPr>
            <a:lvl5pPr indent="-127000" lvl="4" marL="2057400" marR="0" rtl="0" algn="l">
              <a:lnSpc>
                <a:spcPct val="150000"/>
              </a:lnSpc>
              <a:spcBef>
                <a:spcPts val="320"/>
              </a:spcBef>
              <a:buNone/>
              <a:defRPr b="0" i="0" sz="1600" u="none" cap="none" strike="noStrike">
                <a:solidFill>
                  <a:schemeClr val="lt1"/>
                </a:solidFill>
                <a:latin typeface="Corbel"/>
                <a:ea typeface="Corbel"/>
                <a:cs typeface="Corbel"/>
                <a:sym typeface="Corbel"/>
              </a:defRPr>
            </a:lvl5pPr>
            <a:lvl6pPr indent="-127000" lvl="5" marL="2514600" marR="0" rtl="0" algn="l">
              <a:spcBef>
                <a:spcPts val="320"/>
              </a:spcBef>
              <a:buNone/>
              <a:defRPr b="0" i="0" sz="1600" u="none" cap="none" strike="noStrike">
                <a:solidFill>
                  <a:schemeClr val="lt1"/>
                </a:solidFill>
                <a:latin typeface="Corbel"/>
                <a:ea typeface="Corbel"/>
                <a:cs typeface="Corbel"/>
                <a:sym typeface="Corbel"/>
              </a:defRPr>
            </a:lvl6pPr>
            <a:lvl7pPr indent="-127000" lvl="6" marL="2971800" marR="0" rtl="0" algn="l">
              <a:spcBef>
                <a:spcPts val="320"/>
              </a:spcBef>
              <a:buNone/>
              <a:defRPr b="0" i="0" sz="1600" u="none" cap="none" strike="noStrike">
                <a:solidFill>
                  <a:schemeClr val="lt1"/>
                </a:solidFill>
                <a:latin typeface="Corbel"/>
                <a:ea typeface="Corbel"/>
                <a:cs typeface="Corbel"/>
                <a:sym typeface="Corbel"/>
              </a:defRPr>
            </a:lvl7pPr>
            <a:lvl8pPr indent="-127000" lvl="7" marL="3429000" marR="0" rtl="0" algn="l">
              <a:spcBef>
                <a:spcPts val="320"/>
              </a:spcBef>
              <a:buNone/>
              <a:defRPr b="0" i="0" sz="1600" u="none" cap="none" strike="noStrike">
                <a:solidFill>
                  <a:schemeClr val="lt1"/>
                </a:solidFill>
                <a:latin typeface="Corbel"/>
                <a:ea typeface="Corbel"/>
                <a:cs typeface="Corbel"/>
                <a:sym typeface="Corbel"/>
              </a:defRPr>
            </a:lvl8pPr>
            <a:lvl9pPr indent="-127000" lvl="8" marL="3886200" marR="0" rtl="0" algn="l">
              <a:spcBef>
                <a:spcPts val="320"/>
              </a:spcBef>
              <a:buNone/>
              <a:defRPr b="0" i="0" sz="1600" u="none" cap="none" strike="noStrike">
                <a:solidFill>
                  <a:schemeClr val="lt1"/>
                </a:solidFill>
                <a:latin typeface="Corbel"/>
                <a:ea typeface="Corbel"/>
                <a:cs typeface="Corbel"/>
                <a:sym typeface="Corbel"/>
              </a:defRPr>
            </a:lvl9pPr>
          </a:lstStyle>
          <a:p/>
        </p:txBody>
      </p:sp>
      <p:sp>
        <p:nvSpPr>
          <p:cNvPr id="55" name="Shape 55"/>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56" name="Shape 56"/>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57" name="Shape 57"/>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chemeClr val="lt1"/>
                </a:solidFill>
                <a:latin typeface="Corbel"/>
                <a:ea typeface="Corbel"/>
                <a:cs typeface="Corbel"/>
                <a:sym typeface="Corbe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58" name="Shape 58"/>
        <p:cNvGrpSpPr/>
        <p:nvPr/>
      </p:nvGrpSpPr>
      <p:grpSpPr>
        <a:xfrm>
          <a:off x="0" y="0"/>
          <a:ext cx="0" cy="0"/>
          <a:chOff x="0" y="0"/>
          <a:chExt cx="0" cy="0"/>
        </a:xfrm>
      </p:grpSpPr>
      <p:sp>
        <p:nvSpPr>
          <p:cNvPr id="59" name="Shape 59"/>
          <p:cNvSpPr txBox="1"/>
          <p:nvPr>
            <p:ph type="title"/>
          </p:nvPr>
        </p:nvSpPr>
        <p:spPr>
          <a:xfrm>
            <a:off x="457200" y="273050"/>
            <a:ext cx="3008313" cy="1162049"/>
          </a:xfrm>
          <a:prstGeom prst="rect">
            <a:avLst/>
          </a:prstGeom>
          <a:noFill/>
          <a:ln>
            <a:noFill/>
          </a:ln>
        </p:spPr>
        <p:txBody>
          <a:bodyPr anchorCtr="0" anchor="b" bIns="91425" lIns="91425" rIns="91425" tIns="91425"/>
          <a:lstStyle>
            <a:lvl1pPr indent="0" lvl="0" marL="0" marR="0" rtl="0" algn="l">
              <a:spcBef>
                <a:spcPts val="0"/>
              </a:spcBef>
              <a:buClr>
                <a:schemeClr val="lt1"/>
              </a:buClr>
              <a:buFont typeface="Corbel"/>
              <a:buNone/>
              <a:defRPr b="1" i="0" sz="2000" u="none" cap="none" strike="noStrike">
                <a:solidFill>
                  <a:schemeClr val="lt1"/>
                </a:solidFill>
                <a:latin typeface="Corbel"/>
                <a:ea typeface="Corbel"/>
                <a:cs typeface="Corbel"/>
                <a:sym typeface="Corbel"/>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60" name="Shape 60"/>
          <p:cNvSpPr txBox="1"/>
          <p:nvPr>
            <p:ph idx="1" type="body"/>
          </p:nvPr>
        </p:nvSpPr>
        <p:spPr>
          <a:xfrm>
            <a:off x="3575050" y="273050"/>
            <a:ext cx="5111750" cy="5853112"/>
          </a:xfrm>
          <a:prstGeom prst="rect">
            <a:avLst/>
          </a:prstGeom>
          <a:noFill/>
          <a:ln>
            <a:noFill/>
          </a:ln>
        </p:spPr>
        <p:txBody>
          <a:bodyPr anchorCtr="0" anchor="ctr" bIns="91425" lIns="91425" rIns="91425" tIns="91425"/>
          <a:lstStyle>
            <a:lvl1pPr indent="-139700" lvl="0" marL="342900" marR="0" rtl="0" algn="l">
              <a:lnSpc>
                <a:spcPct val="150000"/>
              </a:lnSpc>
              <a:spcBef>
                <a:spcPts val="640"/>
              </a:spcBef>
              <a:buNone/>
              <a:defRPr b="0" i="0" sz="3200" u="none" cap="none" strike="noStrike">
                <a:solidFill>
                  <a:schemeClr val="lt1"/>
                </a:solidFill>
                <a:latin typeface="Corbel"/>
                <a:ea typeface="Corbel"/>
                <a:cs typeface="Corbel"/>
                <a:sym typeface="Corbel"/>
              </a:defRPr>
            </a:lvl1pPr>
            <a:lvl2pPr indent="-107950" lvl="1" marL="742950" marR="0" rtl="0" algn="l">
              <a:lnSpc>
                <a:spcPct val="150000"/>
              </a:lnSpc>
              <a:spcBef>
                <a:spcPts val="560"/>
              </a:spcBef>
              <a:buNone/>
              <a:defRPr b="0" i="0" sz="2800" u="none" cap="none" strike="noStrike">
                <a:solidFill>
                  <a:schemeClr val="lt1"/>
                </a:solidFill>
                <a:latin typeface="Corbel"/>
                <a:ea typeface="Corbel"/>
                <a:cs typeface="Corbel"/>
                <a:sym typeface="Corbel"/>
              </a:defRPr>
            </a:lvl2pPr>
            <a:lvl3pPr indent="-76200" lvl="2" marL="1143000" marR="0" rtl="0" algn="l">
              <a:lnSpc>
                <a:spcPct val="150000"/>
              </a:lnSpc>
              <a:spcBef>
                <a:spcPts val="480"/>
              </a:spcBef>
              <a:buNone/>
              <a:defRPr b="0" i="0" sz="2400" u="none" cap="none" strike="noStrike">
                <a:solidFill>
                  <a:schemeClr val="lt1"/>
                </a:solidFill>
                <a:latin typeface="Corbel"/>
                <a:ea typeface="Corbel"/>
                <a:cs typeface="Corbel"/>
                <a:sym typeface="Corbel"/>
              </a:defRPr>
            </a:lvl3pPr>
            <a:lvl4pPr indent="-101600" lvl="3" marL="1600200" marR="0" rtl="0" algn="l">
              <a:lnSpc>
                <a:spcPct val="150000"/>
              </a:lnSpc>
              <a:spcBef>
                <a:spcPts val="400"/>
              </a:spcBef>
              <a:buNone/>
              <a:defRPr b="0" i="0" sz="2000" u="none" cap="none" strike="noStrike">
                <a:solidFill>
                  <a:schemeClr val="lt1"/>
                </a:solidFill>
                <a:latin typeface="Corbel"/>
                <a:ea typeface="Corbel"/>
                <a:cs typeface="Corbel"/>
                <a:sym typeface="Corbel"/>
              </a:defRPr>
            </a:lvl4pPr>
            <a:lvl5pPr indent="-101600" lvl="4" marL="2057400" marR="0" rtl="0" algn="l">
              <a:lnSpc>
                <a:spcPct val="150000"/>
              </a:lnSpc>
              <a:spcBef>
                <a:spcPts val="400"/>
              </a:spcBef>
              <a:buNone/>
              <a:defRPr b="0" i="0" sz="2000" u="none" cap="none" strike="noStrike">
                <a:solidFill>
                  <a:schemeClr val="lt1"/>
                </a:solidFill>
                <a:latin typeface="Corbel"/>
                <a:ea typeface="Corbel"/>
                <a:cs typeface="Corbel"/>
                <a:sym typeface="Corbel"/>
              </a:defRPr>
            </a:lvl5pPr>
            <a:lvl6pPr indent="-101600" lvl="5" marL="2514600" marR="0" rtl="0" algn="l">
              <a:spcBef>
                <a:spcPts val="400"/>
              </a:spcBef>
              <a:buNone/>
              <a:defRPr b="0" i="0" sz="2000" u="none" cap="none" strike="noStrike">
                <a:solidFill>
                  <a:schemeClr val="lt1"/>
                </a:solidFill>
                <a:latin typeface="Corbel"/>
                <a:ea typeface="Corbel"/>
                <a:cs typeface="Corbel"/>
                <a:sym typeface="Corbel"/>
              </a:defRPr>
            </a:lvl6pPr>
            <a:lvl7pPr indent="-101600" lvl="6" marL="2971800" marR="0" rtl="0" algn="l">
              <a:spcBef>
                <a:spcPts val="400"/>
              </a:spcBef>
              <a:buNone/>
              <a:defRPr b="0" i="0" sz="2000" u="none" cap="none" strike="noStrike">
                <a:solidFill>
                  <a:schemeClr val="lt1"/>
                </a:solidFill>
                <a:latin typeface="Corbel"/>
                <a:ea typeface="Corbel"/>
                <a:cs typeface="Corbel"/>
                <a:sym typeface="Corbel"/>
              </a:defRPr>
            </a:lvl7pPr>
            <a:lvl8pPr indent="-101600" lvl="7" marL="3429000" marR="0" rtl="0" algn="l">
              <a:spcBef>
                <a:spcPts val="400"/>
              </a:spcBef>
              <a:buNone/>
              <a:defRPr b="0" i="0" sz="2000" u="none" cap="none" strike="noStrike">
                <a:solidFill>
                  <a:schemeClr val="lt1"/>
                </a:solidFill>
                <a:latin typeface="Corbel"/>
                <a:ea typeface="Corbel"/>
                <a:cs typeface="Corbel"/>
                <a:sym typeface="Corbel"/>
              </a:defRPr>
            </a:lvl8pPr>
            <a:lvl9pPr indent="-101600" lvl="8" marL="3886200" marR="0" rtl="0" algn="l">
              <a:spcBef>
                <a:spcPts val="400"/>
              </a:spcBef>
              <a:buNone/>
              <a:defRPr b="0" i="0" sz="2000" u="none" cap="none" strike="noStrike">
                <a:solidFill>
                  <a:schemeClr val="lt1"/>
                </a:solidFill>
                <a:latin typeface="Corbel"/>
                <a:ea typeface="Corbel"/>
                <a:cs typeface="Corbel"/>
                <a:sym typeface="Corbel"/>
              </a:defRPr>
            </a:lvl9pPr>
          </a:lstStyle>
          <a:p/>
        </p:txBody>
      </p:sp>
      <p:sp>
        <p:nvSpPr>
          <p:cNvPr id="61" name="Shape 61"/>
          <p:cNvSpPr txBox="1"/>
          <p:nvPr>
            <p:ph idx="2" type="body"/>
          </p:nvPr>
        </p:nvSpPr>
        <p:spPr>
          <a:xfrm>
            <a:off x="457200" y="1435100"/>
            <a:ext cx="3008313" cy="4691063"/>
          </a:xfrm>
          <a:prstGeom prst="rect">
            <a:avLst/>
          </a:prstGeom>
          <a:noFill/>
          <a:ln>
            <a:noFill/>
          </a:ln>
        </p:spPr>
        <p:txBody>
          <a:bodyPr anchorCtr="0" anchor="ctr" bIns="91425" lIns="91425" rIns="91425" tIns="91425"/>
          <a:lstStyle>
            <a:lvl1pPr indent="0" lvl="0" marL="0" marR="0" rtl="0" algn="l">
              <a:lnSpc>
                <a:spcPct val="150000"/>
              </a:lnSpc>
              <a:spcBef>
                <a:spcPts val="280"/>
              </a:spcBef>
              <a:buClr>
                <a:srgbClr val="CCE5E8"/>
              </a:buClr>
              <a:buFont typeface="Arial"/>
              <a:buChar char="●"/>
              <a:defRPr b="0" i="0" sz="1400" u="none" cap="none" strike="noStrike">
                <a:solidFill>
                  <a:srgbClr val="CCE5E8"/>
                </a:solidFill>
                <a:latin typeface="Corbel"/>
                <a:ea typeface="Corbel"/>
                <a:cs typeface="Corbel"/>
                <a:sym typeface="Corbel"/>
              </a:defRPr>
            </a:lvl1pPr>
            <a:lvl2pPr indent="0" lvl="1" marL="457200" marR="0" rtl="0" algn="l">
              <a:lnSpc>
                <a:spcPct val="150000"/>
              </a:lnSpc>
              <a:spcBef>
                <a:spcPts val="240"/>
              </a:spcBef>
              <a:buClr>
                <a:schemeClr val="lt1"/>
              </a:buClr>
              <a:buFont typeface="Arial"/>
              <a:buChar char="○"/>
              <a:defRPr b="0" i="0" sz="1200" u="none" cap="none" strike="noStrike">
                <a:solidFill>
                  <a:schemeClr val="lt1"/>
                </a:solidFill>
                <a:latin typeface="Corbel"/>
                <a:ea typeface="Corbel"/>
                <a:cs typeface="Corbel"/>
                <a:sym typeface="Corbel"/>
              </a:defRPr>
            </a:lvl2pPr>
            <a:lvl3pPr indent="0" lvl="2" marL="914400" marR="0" rtl="0" algn="l">
              <a:lnSpc>
                <a:spcPct val="150000"/>
              </a:lnSpc>
              <a:spcBef>
                <a:spcPts val="200"/>
              </a:spcBef>
              <a:buClr>
                <a:schemeClr val="lt1"/>
              </a:buClr>
              <a:buFont typeface="Arial"/>
              <a:buChar char="■"/>
              <a:defRPr b="0" i="0" sz="1000" u="none" cap="none" strike="noStrike">
                <a:solidFill>
                  <a:schemeClr val="lt1"/>
                </a:solidFill>
                <a:latin typeface="Corbel"/>
                <a:ea typeface="Corbel"/>
                <a:cs typeface="Corbel"/>
                <a:sym typeface="Corbel"/>
              </a:defRPr>
            </a:lvl3pPr>
            <a:lvl4pPr indent="0" lvl="3" marL="1371600" marR="0" rtl="0" algn="l">
              <a:lnSpc>
                <a:spcPct val="150000"/>
              </a:lnSpc>
              <a:spcBef>
                <a:spcPts val="180"/>
              </a:spcBef>
              <a:buClr>
                <a:schemeClr val="lt1"/>
              </a:buClr>
              <a:buFont typeface="Arial"/>
              <a:buChar char="●"/>
              <a:defRPr b="0" i="0" sz="900" u="none" cap="none" strike="noStrike">
                <a:solidFill>
                  <a:schemeClr val="lt1"/>
                </a:solidFill>
                <a:latin typeface="Corbel"/>
                <a:ea typeface="Corbel"/>
                <a:cs typeface="Corbel"/>
                <a:sym typeface="Corbel"/>
              </a:defRPr>
            </a:lvl4pPr>
            <a:lvl5pPr indent="0" lvl="4" marL="1828800" marR="0" rtl="0" algn="l">
              <a:lnSpc>
                <a:spcPct val="150000"/>
              </a:lnSpc>
              <a:spcBef>
                <a:spcPts val="180"/>
              </a:spcBef>
              <a:buClr>
                <a:schemeClr val="lt1"/>
              </a:buClr>
              <a:buFont typeface="Arial"/>
              <a:buChar char="○"/>
              <a:defRPr b="0" i="0" sz="900" u="none" cap="none" strike="noStrike">
                <a:solidFill>
                  <a:schemeClr val="lt1"/>
                </a:solidFill>
                <a:latin typeface="Corbel"/>
                <a:ea typeface="Corbel"/>
                <a:cs typeface="Corbel"/>
                <a:sym typeface="Corbel"/>
              </a:defRPr>
            </a:lvl5pPr>
            <a:lvl6pPr indent="0" lvl="5" marL="2286000" marR="0" rtl="0" algn="l">
              <a:spcBef>
                <a:spcPts val="180"/>
              </a:spcBef>
              <a:buClr>
                <a:schemeClr val="lt1"/>
              </a:buClr>
              <a:buFont typeface="Arial"/>
              <a:buChar char="■"/>
              <a:defRPr b="0" i="0" sz="900" u="none" cap="none" strike="noStrike">
                <a:solidFill>
                  <a:schemeClr val="lt1"/>
                </a:solidFill>
                <a:latin typeface="Corbel"/>
                <a:ea typeface="Corbel"/>
                <a:cs typeface="Corbel"/>
                <a:sym typeface="Corbel"/>
              </a:defRPr>
            </a:lvl6pPr>
            <a:lvl7pPr indent="0" lvl="6" marL="2743200" marR="0" rtl="0" algn="l">
              <a:spcBef>
                <a:spcPts val="180"/>
              </a:spcBef>
              <a:buClr>
                <a:schemeClr val="lt1"/>
              </a:buClr>
              <a:buFont typeface="Arial"/>
              <a:buChar char="●"/>
              <a:defRPr b="0" i="0" sz="900" u="none" cap="none" strike="noStrike">
                <a:solidFill>
                  <a:schemeClr val="lt1"/>
                </a:solidFill>
                <a:latin typeface="Corbel"/>
                <a:ea typeface="Corbel"/>
                <a:cs typeface="Corbel"/>
                <a:sym typeface="Corbel"/>
              </a:defRPr>
            </a:lvl7pPr>
            <a:lvl8pPr indent="0" lvl="7" marL="3200400" marR="0" rtl="0" algn="l">
              <a:spcBef>
                <a:spcPts val="180"/>
              </a:spcBef>
              <a:buClr>
                <a:schemeClr val="lt1"/>
              </a:buClr>
              <a:buFont typeface="Arial"/>
              <a:buChar char="○"/>
              <a:defRPr b="0" i="0" sz="900" u="none" cap="none" strike="noStrike">
                <a:solidFill>
                  <a:schemeClr val="lt1"/>
                </a:solidFill>
                <a:latin typeface="Corbel"/>
                <a:ea typeface="Corbel"/>
                <a:cs typeface="Corbel"/>
                <a:sym typeface="Corbel"/>
              </a:defRPr>
            </a:lvl8pPr>
            <a:lvl9pPr indent="0" lvl="8" marL="3657600" marR="0" rtl="0" algn="l">
              <a:spcBef>
                <a:spcPts val="180"/>
              </a:spcBef>
              <a:buClr>
                <a:schemeClr val="lt1"/>
              </a:buClr>
              <a:buFont typeface="Arial"/>
              <a:buChar char="■"/>
              <a:defRPr b="0" i="0" sz="900" u="none" cap="none" strike="noStrike">
                <a:solidFill>
                  <a:schemeClr val="lt1"/>
                </a:solidFill>
                <a:latin typeface="Corbel"/>
                <a:ea typeface="Corbel"/>
                <a:cs typeface="Corbel"/>
                <a:sym typeface="Corbel"/>
              </a:defRPr>
            </a:lvl9pPr>
          </a:lstStyle>
          <a:p/>
        </p:txBody>
      </p:sp>
      <p:sp>
        <p:nvSpPr>
          <p:cNvPr id="62" name="Shape 62"/>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63" name="Shape 6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64" name="Shape 6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chemeClr val="lt1"/>
                </a:solidFill>
                <a:latin typeface="Corbel"/>
                <a:ea typeface="Corbel"/>
                <a:cs typeface="Corbel"/>
                <a:sym typeface="Corbe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65" name="Shape 65"/>
        <p:cNvGrpSpPr/>
        <p:nvPr/>
      </p:nvGrpSpPr>
      <p:grpSpPr>
        <a:xfrm>
          <a:off x="0" y="0"/>
          <a:ext cx="0" cy="0"/>
          <a:chOff x="0" y="0"/>
          <a:chExt cx="0" cy="0"/>
        </a:xfrm>
      </p:grpSpPr>
      <p:sp>
        <p:nvSpPr>
          <p:cNvPr id="66" name="Shape 66"/>
          <p:cNvSpPr txBox="1"/>
          <p:nvPr>
            <p:ph type="title"/>
          </p:nvPr>
        </p:nvSpPr>
        <p:spPr>
          <a:xfrm>
            <a:off x="1792288" y="4800600"/>
            <a:ext cx="5486399" cy="566737"/>
          </a:xfrm>
          <a:prstGeom prst="rect">
            <a:avLst/>
          </a:prstGeom>
          <a:noFill/>
          <a:ln>
            <a:noFill/>
          </a:ln>
        </p:spPr>
        <p:txBody>
          <a:bodyPr anchorCtr="0" anchor="b" bIns="91425" lIns="91425" rIns="91425" tIns="91425"/>
          <a:lstStyle>
            <a:lvl1pPr indent="0" lvl="0" marL="0" marR="0" rtl="0" algn="l">
              <a:spcBef>
                <a:spcPts val="0"/>
              </a:spcBef>
              <a:buClr>
                <a:schemeClr val="lt1"/>
              </a:buClr>
              <a:buFont typeface="Corbel"/>
              <a:buNone/>
              <a:defRPr b="1" i="0" sz="2000" u="none" cap="none" strike="noStrike">
                <a:solidFill>
                  <a:schemeClr val="lt1"/>
                </a:solidFill>
                <a:latin typeface="Corbel"/>
                <a:ea typeface="Corbel"/>
                <a:cs typeface="Corbel"/>
                <a:sym typeface="Corbel"/>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67" name="Shape 67"/>
          <p:cNvSpPr/>
          <p:nvPr>
            <p:ph idx="2" type="pic"/>
          </p:nvPr>
        </p:nvSpPr>
        <p:spPr>
          <a:xfrm>
            <a:off x="1792288" y="612775"/>
            <a:ext cx="5486399" cy="4114800"/>
          </a:xfrm>
          <a:prstGeom prst="rect">
            <a:avLst/>
          </a:prstGeom>
          <a:noFill/>
          <a:ln>
            <a:noFill/>
          </a:ln>
        </p:spPr>
        <p:txBody>
          <a:bodyPr anchorCtr="0" anchor="ctr" bIns="91425" lIns="91425" rIns="91425" tIns="91425"/>
          <a:lstStyle>
            <a:lvl1pPr indent="0" lvl="0" marL="0" marR="0" rtl="0" algn="l">
              <a:lnSpc>
                <a:spcPct val="150000"/>
              </a:lnSpc>
              <a:spcBef>
                <a:spcPts val="640"/>
              </a:spcBef>
              <a:buClr>
                <a:schemeClr val="lt1"/>
              </a:buClr>
              <a:buFont typeface="Arial"/>
              <a:buNone/>
              <a:defRPr b="0" i="0" sz="3200" u="none" cap="none" strike="noStrike">
                <a:solidFill>
                  <a:schemeClr val="lt1"/>
                </a:solidFill>
                <a:latin typeface="Corbel"/>
                <a:ea typeface="Corbel"/>
                <a:cs typeface="Corbel"/>
                <a:sym typeface="Corbel"/>
              </a:defRPr>
            </a:lvl1pPr>
            <a:lvl2pPr indent="0" lvl="1" marL="457200" marR="0" rtl="0" algn="l">
              <a:lnSpc>
                <a:spcPct val="150000"/>
              </a:lnSpc>
              <a:spcBef>
                <a:spcPts val="560"/>
              </a:spcBef>
              <a:buClr>
                <a:schemeClr val="lt1"/>
              </a:buClr>
              <a:buFont typeface="Arial"/>
              <a:buNone/>
              <a:defRPr b="0" i="0" sz="2800" u="none" cap="none" strike="noStrike">
                <a:solidFill>
                  <a:schemeClr val="lt1"/>
                </a:solidFill>
                <a:latin typeface="Corbel"/>
                <a:ea typeface="Corbel"/>
                <a:cs typeface="Corbel"/>
                <a:sym typeface="Corbel"/>
              </a:defRPr>
            </a:lvl2pPr>
            <a:lvl3pPr indent="0" lvl="2" marL="914400" marR="0" rtl="0" algn="l">
              <a:lnSpc>
                <a:spcPct val="150000"/>
              </a:lnSpc>
              <a:spcBef>
                <a:spcPts val="480"/>
              </a:spcBef>
              <a:buClr>
                <a:schemeClr val="lt1"/>
              </a:buClr>
              <a:buFont typeface="Arial"/>
              <a:buNone/>
              <a:defRPr b="0" i="0" sz="2400" u="none" cap="none" strike="noStrike">
                <a:solidFill>
                  <a:schemeClr val="lt1"/>
                </a:solidFill>
                <a:latin typeface="Corbel"/>
                <a:ea typeface="Corbel"/>
                <a:cs typeface="Corbel"/>
                <a:sym typeface="Corbel"/>
              </a:defRPr>
            </a:lvl3pPr>
            <a:lvl4pPr indent="0" lvl="3" marL="1371600" marR="0" rtl="0" algn="l">
              <a:lnSpc>
                <a:spcPct val="150000"/>
              </a:lnSpc>
              <a:spcBef>
                <a:spcPts val="400"/>
              </a:spcBef>
              <a:buClr>
                <a:schemeClr val="lt1"/>
              </a:buClr>
              <a:buFont typeface="Arial"/>
              <a:buNone/>
              <a:defRPr b="0" i="0" sz="2000" u="none" cap="none" strike="noStrike">
                <a:solidFill>
                  <a:schemeClr val="lt1"/>
                </a:solidFill>
                <a:latin typeface="Corbel"/>
                <a:ea typeface="Corbel"/>
                <a:cs typeface="Corbel"/>
                <a:sym typeface="Corbel"/>
              </a:defRPr>
            </a:lvl4pPr>
            <a:lvl5pPr indent="0" lvl="4" marL="1828800" marR="0" rtl="0" algn="l">
              <a:lnSpc>
                <a:spcPct val="150000"/>
              </a:lnSpc>
              <a:spcBef>
                <a:spcPts val="400"/>
              </a:spcBef>
              <a:buClr>
                <a:schemeClr val="lt1"/>
              </a:buClr>
              <a:buFont typeface="Arial"/>
              <a:buNone/>
              <a:defRPr b="0" i="0" sz="2000" u="none" cap="none" strike="noStrike">
                <a:solidFill>
                  <a:schemeClr val="lt1"/>
                </a:solidFill>
                <a:latin typeface="Corbel"/>
                <a:ea typeface="Corbel"/>
                <a:cs typeface="Corbel"/>
                <a:sym typeface="Corbel"/>
              </a:defRPr>
            </a:lvl5pPr>
            <a:lvl6pPr indent="0" lvl="5" marL="2286000" marR="0" rtl="0" algn="l">
              <a:spcBef>
                <a:spcPts val="400"/>
              </a:spcBef>
              <a:buClr>
                <a:schemeClr val="lt1"/>
              </a:buClr>
              <a:buFont typeface="Arial"/>
              <a:buNone/>
              <a:defRPr b="0" i="0" sz="2000" u="none" cap="none" strike="noStrike">
                <a:solidFill>
                  <a:schemeClr val="lt1"/>
                </a:solidFill>
                <a:latin typeface="Corbel"/>
                <a:ea typeface="Corbel"/>
                <a:cs typeface="Corbel"/>
                <a:sym typeface="Corbel"/>
              </a:defRPr>
            </a:lvl6pPr>
            <a:lvl7pPr indent="0" lvl="6" marL="2743200" marR="0" rtl="0" algn="l">
              <a:spcBef>
                <a:spcPts val="400"/>
              </a:spcBef>
              <a:buClr>
                <a:schemeClr val="lt1"/>
              </a:buClr>
              <a:buFont typeface="Arial"/>
              <a:buNone/>
              <a:defRPr b="0" i="0" sz="2000" u="none" cap="none" strike="noStrike">
                <a:solidFill>
                  <a:schemeClr val="lt1"/>
                </a:solidFill>
                <a:latin typeface="Corbel"/>
                <a:ea typeface="Corbel"/>
                <a:cs typeface="Corbel"/>
                <a:sym typeface="Corbel"/>
              </a:defRPr>
            </a:lvl7pPr>
            <a:lvl8pPr indent="0" lvl="7" marL="3200400" marR="0" rtl="0" algn="l">
              <a:spcBef>
                <a:spcPts val="400"/>
              </a:spcBef>
              <a:buClr>
                <a:schemeClr val="lt1"/>
              </a:buClr>
              <a:buFont typeface="Arial"/>
              <a:buNone/>
              <a:defRPr b="0" i="0" sz="2000" u="none" cap="none" strike="noStrike">
                <a:solidFill>
                  <a:schemeClr val="lt1"/>
                </a:solidFill>
                <a:latin typeface="Corbel"/>
                <a:ea typeface="Corbel"/>
                <a:cs typeface="Corbel"/>
                <a:sym typeface="Corbel"/>
              </a:defRPr>
            </a:lvl8pPr>
            <a:lvl9pPr indent="0" lvl="8" marL="3657600" marR="0" rtl="0" algn="l">
              <a:spcBef>
                <a:spcPts val="400"/>
              </a:spcBef>
              <a:buClr>
                <a:schemeClr val="lt1"/>
              </a:buClr>
              <a:buFont typeface="Arial"/>
              <a:buNone/>
              <a:defRPr b="0" i="0" sz="2000" u="none" cap="none" strike="noStrike">
                <a:solidFill>
                  <a:schemeClr val="lt1"/>
                </a:solidFill>
                <a:latin typeface="Corbel"/>
                <a:ea typeface="Corbel"/>
                <a:cs typeface="Corbel"/>
                <a:sym typeface="Corbel"/>
              </a:defRPr>
            </a:lvl9pPr>
          </a:lstStyle>
          <a:p/>
        </p:txBody>
      </p:sp>
      <p:sp>
        <p:nvSpPr>
          <p:cNvPr id="68" name="Shape 68"/>
          <p:cNvSpPr txBox="1"/>
          <p:nvPr>
            <p:ph idx="1" type="body"/>
          </p:nvPr>
        </p:nvSpPr>
        <p:spPr>
          <a:xfrm>
            <a:off x="1792288" y="5367337"/>
            <a:ext cx="5486399" cy="804861"/>
          </a:xfrm>
          <a:prstGeom prst="rect">
            <a:avLst/>
          </a:prstGeom>
          <a:noFill/>
          <a:ln>
            <a:noFill/>
          </a:ln>
        </p:spPr>
        <p:txBody>
          <a:bodyPr anchorCtr="0" anchor="t" bIns="91425" lIns="91425" rIns="91425" tIns="91425"/>
          <a:lstStyle>
            <a:lvl1pPr indent="0" lvl="0" marL="0" marR="0" rtl="0" algn="l">
              <a:lnSpc>
                <a:spcPct val="150000"/>
              </a:lnSpc>
              <a:spcBef>
                <a:spcPts val="280"/>
              </a:spcBef>
              <a:buClr>
                <a:srgbClr val="CCE5E8"/>
              </a:buClr>
              <a:buFont typeface="Arial"/>
              <a:buChar char="●"/>
              <a:defRPr b="0" i="0" sz="1400" u="none" cap="none" strike="noStrike">
                <a:solidFill>
                  <a:srgbClr val="CCE5E8"/>
                </a:solidFill>
                <a:latin typeface="Corbel"/>
                <a:ea typeface="Corbel"/>
                <a:cs typeface="Corbel"/>
                <a:sym typeface="Corbel"/>
              </a:defRPr>
            </a:lvl1pPr>
            <a:lvl2pPr indent="0" lvl="1" marL="457200" marR="0" rtl="0" algn="l">
              <a:lnSpc>
                <a:spcPct val="150000"/>
              </a:lnSpc>
              <a:spcBef>
                <a:spcPts val="240"/>
              </a:spcBef>
              <a:buClr>
                <a:schemeClr val="lt1"/>
              </a:buClr>
              <a:buFont typeface="Arial"/>
              <a:buChar char="○"/>
              <a:defRPr b="0" i="0" sz="1200" u="none" cap="none" strike="noStrike">
                <a:solidFill>
                  <a:schemeClr val="lt1"/>
                </a:solidFill>
                <a:latin typeface="Corbel"/>
                <a:ea typeface="Corbel"/>
                <a:cs typeface="Corbel"/>
                <a:sym typeface="Corbel"/>
              </a:defRPr>
            </a:lvl2pPr>
            <a:lvl3pPr indent="0" lvl="2" marL="914400" marR="0" rtl="0" algn="l">
              <a:lnSpc>
                <a:spcPct val="150000"/>
              </a:lnSpc>
              <a:spcBef>
                <a:spcPts val="200"/>
              </a:spcBef>
              <a:buClr>
                <a:schemeClr val="lt1"/>
              </a:buClr>
              <a:buFont typeface="Arial"/>
              <a:buChar char="■"/>
              <a:defRPr b="0" i="0" sz="1000" u="none" cap="none" strike="noStrike">
                <a:solidFill>
                  <a:schemeClr val="lt1"/>
                </a:solidFill>
                <a:latin typeface="Corbel"/>
                <a:ea typeface="Corbel"/>
                <a:cs typeface="Corbel"/>
                <a:sym typeface="Corbel"/>
              </a:defRPr>
            </a:lvl3pPr>
            <a:lvl4pPr indent="0" lvl="3" marL="1371600" marR="0" rtl="0" algn="l">
              <a:lnSpc>
                <a:spcPct val="150000"/>
              </a:lnSpc>
              <a:spcBef>
                <a:spcPts val="180"/>
              </a:spcBef>
              <a:buClr>
                <a:schemeClr val="lt1"/>
              </a:buClr>
              <a:buFont typeface="Arial"/>
              <a:buChar char="●"/>
              <a:defRPr b="0" i="0" sz="900" u="none" cap="none" strike="noStrike">
                <a:solidFill>
                  <a:schemeClr val="lt1"/>
                </a:solidFill>
                <a:latin typeface="Corbel"/>
                <a:ea typeface="Corbel"/>
                <a:cs typeface="Corbel"/>
                <a:sym typeface="Corbel"/>
              </a:defRPr>
            </a:lvl4pPr>
            <a:lvl5pPr indent="0" lvl="4" marL="1828800" marR="0" rtl="0" algn="l">
              <a:lnSpc>
                <a:spcPct val="150000"/>
              </a:lnSpc>
              <a:spcBef>
                <a:spcPts val="180"/>
              </a:spcBef>
              <a:buClr>
                <a:schemeClr val="lt1"/>
              </a:buClr>
              <a:buFont typeface="Arial"/>
              <a:buChar char="○"/>
              <a:defRPr b="0" i="0" sz="900" u="none" cap="none" strike="noStrike">
                <a:solidFill>
                  <a:schemeClr val="lt1"/>
                </a:solidFill>
                <a:latin typeface="Corbel"/>
                <a:ea typeface="Corbel"/>
                <a:cs typeface="Corbel"/>
                <a:sym typeface="Corbel"/>
              </a:defRPr>
            </a:lvl5pPr>
            <a:lvl6pPr indent="0" lvl="5" marL="2286000" marR="0" rtl="0" algn="l">
              <a:spcBef>
                <a:spcPts val="180"/>
              </a:spcBef>
              <a:buClr>
                <a:schemeClr val="lt1"/>
              </a:buClr>
              <a:buFont typeface="Arial"/>
              <a:buChar char="■"/>
              <a:defRPr b="0" i="0" sz="900" u="none" cap="none" strike="noStrike">
                <a:solidFill>
                  <a:schemeClr val="lt1"/>
                </a:solidFill>
                <a:latin typeface="Corbel"/>
                <a:ea typeface="Corbel"/>
                <a:cs typeface="Corbel"/>
                <a:sym typeface="Corbel"/>
              </a:defRPr>
            </a:lvl6pPr>
            <a:lvl7pPr indent="0" lvl="6" marL="2743200" marR="0" rtl="0" algn="l">
              <a:spcBef>
                <a:spcPts val="180"/>
              </a:spcBef>
              <a:buClr>
                <a:schemeClr val="lt1"/>
              </a:buClr>
              <a:buFont typeface="Arial"/>
              <a:buChar char="●"/>
              <a:defRPr b="0" i="0" sz="900" u="none" cap="none" strike="noStrike">
                <a:solidFill>
                  <a:schemeClr val="lt1"/>
                </a:solidFill>
                <a:latin typeface="Corbel"/>
                <a:ea typeface="Corbel"/>
                <a:cs typeface="Corbel"/>
                <a:sym typeface="Corbel"/>
              </a:defRPr>
            </a:lvl7pPr>
            <a:lvl8pPr indent="0" lvl="7" marL="3200400" marR="0" rtl="0" algn="l">
              <a:spcBef>
                <a:spcPts val="180"/>
              </a:spcBef>
              <a:buClr>
                <a:schemeClr val="lt1"/>
              </a:buClr>
              <a:buFont typeface="Arial"/>
              <a:buChar char="○"/>
              <a:defRPr b="0" i="0" sz="900" u="none" cap="none" strike="noStrike">
                <a:solidFill>
                  <a:schemeClr val="lt1"/>
                </a:solidFill>
                <a:latin typeface="Corbel"/>
                <a:ea typeface="Corbel"/>
                <a:cs typeface="Corbel"/>
                <a:sym typeface="Corbel"/>
              </a:defRPr>
            </a:lvl8pPr>
            <a:lvl9pPr indent="0" lvl="8" marL="3657600" marR="0" rtl="0" algn="l">
              <a:spcBef>
                <a:spcPts val="180"/>
              </a:spcBef>
              <a:buClr>
                <a:schemeClr val="lt1"/>
              </a:buClr>
              <a:buFont typeface="Arial"/>
              <a:buChar char="■"/>
              <a:defRPr b="0" i="0" sz="900" u="none" cap="none" strike="noStrike">
                <a:solidFill>
                  <a:schemeClr val="lt1"/>
                </a:solidFill>
                <a:latin typeface="Corbel"/>
                <a:ea typeface="Corbel"/>
                <a:cs typeface="Corbel"/>
                <a:sym typeface="Corbel"/>
              </a:defRPr>
            </a:lvl9pPr>
          </a:lstStyle>
          <a:p/>
        </p:txBody>
      </p:sp>
      <p:sp>
        <p:nvSpPr>
          <p:cNvPr id="69" name="Shape 69"/>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70" name="Shape 70"/>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71" name="Shape 71"/>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chemeClr val="lt1"/>
                </a:solidFill>
                <a:latin typeface="Corbel"/>
                <a:ea typeface="Corbel"/>
                <a:cs typeface="Corbel"/>
                <a:sym typeface="Corbe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dk1"/>
            </a:gs>
            <a:gs pos="31000">
              <a:schemeClr val="dk1"/>
            </a:gs>
            <a:gs pos="62000">
              <a:srgbClr val="23213E"/>
            </a:gs>
            <a:gs pos="100000">
              <a:srgbClr val="50546C"/>
            </a:gs>
          </a:gsLst>
          <a:lin ang="5400000" scaled="0"/>
        </a:gradFill>
      </p:bgPr>
    </p:bg>
    <p:spTree>
      <p:nvGrpSpPr>
        <p:cNvPr id="9" name="Shape 9"/>
        <p:cNvGrpSpPr/>
        <p:nvPr/>
      </p:nvGrpSpPr>
      <p:grpSpPr>
        <a:xfrm>
          <a:off x="0" y="0"/>
          <a:ext cx="0" cy="0"/>
          <a:chOff x="0" y="0"/>
          <a:chExt cx="0" cy="0"/>
        </a:xfrm>
      </p:grpSpPr>
      <p:sp>
        <p:nvSpPr>
          <p:cNvPr id="10" name="Shape 10"/>
          <p:cNvSpPr txBox="1"/>
          <p:nvPr>
            <p:ph type="title"/>
          </p:nvPr>
        </p:nvSpPr>
        <p:spPr>
          <a:xfrm>
            <a:off x="457200" y="457200"/>
            <a:ext cx="8229600" cy="1143000"/>
          </a:xfrm>
          <a:prstGeom prst="rect">
            <a:avLst/>
          </a:prstGeom>
          <a:noFill/>
          <a:ln>
            <a:noFill/>
          </a:ln>
        </p:spPr>
        <p:txBody>
          <a:bodyPr anchorCtr="0" anchor="t" bIns="91425" lIns="91425" rIns="91425" tIns="91425"/>
          <a:lstStyle>
            <a:lvl1pPr indent="0" lvl="0" marL="0" marR="0" rtl="0" algn="ctr">
              <a:spcBef>
                <a:spcPts val="0"/>
              </a:spcBef>
              <a:buClr>
                <a:schemeClr val="lt1"/>
              </a:buClr>
              <a:buFont typeface="Corbel"/>
              <a:buNone/>
              <a:defRPr b="0" i="0" sz="5000" u="none" cap="none" strike="noStrike">
                <a:solidFill>
                  <a:schemeClr val="lt1"/>
                </a:solidFill>
                <a:latin typeface="Corbel"/>
                <a:ea typeface="Corbel"/>
                <a:cs typeface="Corbel"/>
                <a:sym typeface="Corbel"/>
              </a:defRPr>
            </a:lvl1pPr>
            <a:lvl2pPr indent="0" lvl="1" marL="0" marR="0" rtl="0" algn="l">
              <a:spcBef>
                <a:spcPts val="0"/>
              </a:spcBef>
              <a:buNone/>
              <a:defRPr b="0" i="0" sz="1800" u="none" cap="none" strike="noStrike">
                <a:solidFill>
                  <a:schemeClr val="lt2"/>
                </a:solidFill>
              </a:defRPr>
            </a:lvl2pPr>
            <a:lvl3pPr indent="0" lvl="2" marL="0" marR="0" rtl="0" algn="l">
              <a:spcBef>
                <a:spcPts val="0"/>
              </a:spcBef>
              <a:buNone/>
              <a:defRPr b="0" i="0" sz="1800" u="none" cap="none" strike="noStrike">
                <a:solidFill>
                  <a:schemeClr val="lt2"/>
                </a:solidFill>
              </a:defRPr>
            </a:lvl3pPr>
            <a:lvl4pPr indent="0" lvl="3" marL="0" marR="0" rtl="0" algn="l">
              <a:spcBef>
                <a:spcPts val="0"/>
              </a:spcBef>
              <a:buNone/>
              <a:defRPr b="0" i="0" sz="1800" u="none" cap="none" strike="noStrike">
                <a:solidFill>
                  <a:schemeClr val="lt2"/>
                </a:solidFill>
              </a:defRPr>
            </a:lvl4pPr>
            <a:lvl5pPr indent="0" lvl="4" marL="0" marR="0" rtl="0" algn="l">
              <a:spcBef>
                <a:spcPts val="0"/>
              </a:spcBef>
              <a:buNone/>
              <a:defRPr b="0" i="0" sz="1800" u="none" cap="none" strike="noStrike">
                <a:solidFill>
                  <a:schemeClr val="lt2"/>
                </a:solidFill>
              </a:defRPr>
            </a:lvl5pPr>
            <a:lvl6pPr indent="0" lvl="5" marL="0" marR="0" rtl="0" algn="l">
              <a:spcBef>
                <a:spcPts val="0"/>
              </a:spcBef>
              <a:buNone/>
              <a:defRPr b="0" i="0" sz="1800" u="none" cap="none" strike="noStrike">
                <a:solidFill>
                  <a:schemeClr val="lt2"/>
                </a:solidFill>
              </a:defRPr>
            </a:lvl6pPr>
            <a:lvl7pPr indent="0" lvl="6" marL="0" marR="0" rtl="0" algn="l">
              <a:spcBef>
                <a:spcPts val="0"/>
              </a:spcBef>
              <a:buNone/>
              <a:defRPr b="0" i="0" sz="1800" u="none" cap="none" strike="noStrike">
                <a:solidFill>
                  <a:schemeClr val="lt2"/>
                </a:solidFill>
              </a:defRPr>
            </a:lvl7pPr>
            <a:lvl8pPr indent="0" lvl="7" marL="0" marR="0" rtl="0" algn="l">
              <a:spcBef>
                <a:spcPts val="0"/>
              </a:spcBef>
              <a:buNone/>
              <a:defRPr b="0" i="0" sz="1800" u="none" cap="none" strike="noStrike">
                <a:solidFill>
                  <a:schemeClr val="lt2"/>
                </a:solidFill>
              </a:defRPr>
            </a:lvl8pPr>
            <a:lvl9pPr indent="0" lvl="8" marL="0" marR="0" rtl="0" algn="l">
              <a:spcBef>
                <a:spcPts val="0"/>
              </a:spcBef>
              <a:buNone/>
              <a:defRPr b="0" i="0" sz="1800" u="none" cap="none" strike="noStrike">
                <a:solidFill>
                  <a:schemeClr val="lt2"/>
                </a:solidFill>
              </a:defRPr>
            </a:lvl9pPr>
          </a:lstStyle>
          <a:p/>
        </p:txBody>
      </p:sp>
      <p:sp>
        <p:nvSpPr>
          <p:cNvPr id="11" name="Shape 11"/>
          <p:cNvSpPr txBox="1"/>
          <p:nvPr>
            <p:ph idx="1" type="body"/>
          </p:nvPr>
        </p:nvSpPr>
        <p:spPr>
          <a:xfrm>
            <a:off x="457200" y="1600200"/>
            <a:ext cx="8229600" cy="4525963"/>
          </a:xfrm>
          <a:prstGeom prst="rect">
            <a:avLst/>
          </a:prstGeom>
          <a:noFill/>
          <a:ln>
            <a:noFill/>
          </a:ln>
        </p:spPr>
        <p:txBody>
          <a:bodyPr anchorCtr="0" anchor="ctr" bIns="91425" lIns="91425" rIns="91425" tIns="91425"/>
          <a:lstStyle>
            <a:lvl1pPr indent="-139700" lvl="0" marL="342900" marR="0" rtl="0" algn="l">
              <a:lnSpc>
                <a:spcPct val="150000"/>
              </a:lnSpc>
              <a:spcBef>
                <a:spcPts val="640"/>
              </a:spcBef>
              <a:buNone/>
              <a:defRPr b="0" i="0" sz="3200" u="none" cap="none" strike="noStrike">
                <a:solidFill>
                  <a:schemeClr val="lt1"/>
                </a:solidFill>
                <a:latin typeface="Corbel"/>
                <a:ea typeface="Corbel"/>
                <a:cs typeface="Corbel"/>
                <a:sym typeface="Corbel"/>
              </a:defRPr>
            </a:lvl1pPr>
            <a:lvl2pPr indent="-107950" lvl="1" marL="742950" marR="0" rtl="0" algn="l">
              <a:lnSpc>
                <a:spcPct val="150000"/>
              </a:lnSpc>
              <a:spcBef>
                <a:spcPts val="560"/>
              </a:spcBef>
              <a:buNone/>
              <a:defRPr b="0" i="0" sz="2800" u="none" cap="none" strike="noStrike">
                <a:solidFill>
                  <a:schemeClr val="lt1"/>
                </a:solidFill>
                <a:latin typeface="Corbel"/>
                <a:ea typeface="Corbel"/>
                <a:cs typeface="Corbel"/>
                <a:sym typeface="Corbel"/>
              </a:defRPr>
            </a:lvl2pPr>
            <a:lvl3pPr indent="-76200" lvl="2" marL="1143000" marR="0" rtl="0" algn="l">
              <a:lnSpc>
                <a:spcPct val="150000"/>
              </a:lnSpc>
              <a:spcBef>
                <a:spcPts val="480"/>
              </a:spcBef>
              <a:buNone/>
              <a:defRPr b="0" i="0" sz="2400" u="none" cap="none" strike="noStrike">
                <a:solidFill>
                  <a:schemeClr val="lt1"/>
                </a:solidFill>
                <a:latin typeface="Corbel"/>
                <a:ea typeface="Corbel"/>
                <a:cs typeface="Corbel"/>
                <a:sym typeface="Corbel"/>
              </a:defRPr>
            </a:lvl3pPr>
            <a:lvl4pPr indent="-101600" lvl="3" marL="1600200" marR="0" rtl="0" algn="l">
              <a:lnSpc>
                <a:spcPct val="150000"/>
              </a:lnSpc>
              <a:spcBef>
                <a:spcPts val="400"/>
              </a:spcBef>
              <a:buNone/>
              <a:defRPr b="0" i="0" sz="2000" u="none" cap="none" strike="noStrike">
                <a:solidFill>
                  <a:schemeClr val="lt1"/>
                </a:solidFill>
                <a:latin typeface="Corbel"/>
                <a:ea typeface="Corbel"/>
                <a:cs typeface="Corbel"/>
                <a:sym typeface="Corbel"/>
              </a:defRPr>
            </a:lvl4pPr>
            <a:lvl5pPr indent="-101600" lvl="4" marL="2057400" marR="0" rtl="0" algn="l">
              <a:lnSpc>
                <a:spcPct val="150000"/>
              </a:lnSpc>
              <a:spcBef>
                <a:spcPts val="400"/>
              </a:spcBef>
              <a:buNone/>
              <a:defRPr b="0" i="0" sz="2000" u="none" cap="none" strike="noStrike">
                <a:solidFill>
                  <a:schemeClr val="lt1"/>
                </a:solidFill>
                <a:latin typeface="Corbel"/>
                <a:ea typeface="Corbel"/>
                <a:cs typeface="Corbel"/>
                <a:sym typeface="Corbel"/>
              </a:defRPr>
            </a:lvl5pPr>
            <a:lvl6pPr indent="-101600" lvl="5" marL="2514600" marR="0" rtl="0" algn="l">
              <a:spcBef>
                <a:spcPts val="400"/>
              </a:spcBef>
              <a:buNone/>
              <a:defRPr b="0" i="0" sz="2000" u="none" cap="none" strike="noStrike">
                <a:solidFill>
                  <a:schemeClr val="lt1"/>
                </a:solidFill>
                <a:latin typeface="Corbel"/>
                <a:ea typeface="Corbel"/>
                <a:cs typeface="Corbel"/>
                <a:sym typeface="Corbel"/>
              </a:defRPr>
            </a:lvl6pPr>
            <a:lvl7pPr indent="-101600" lvl="6" marL="2971800" marR="0" rtl="0" algn="l">
              <a:spcBef>
                <a:spcPts val="400"/>
              </a:spcBef>
              <a:buNone/>
              <a:defRPr b="0" i="0" sz="2000" u="none" cap="none" strike="noStrike">
                <a:solidFill>
                  <a:schemeClr val="lt1"/>
                </a:solidFill>
                <a:latin typeface="Corbel"/>
                <a:ea typeface="Corbel"/>
                <a:cs typeface="Corbel"/>
                <a:sym typeface="Corbel"/>
              </a:defRPr>
            </a:lvl7pPr>
            <a:lvl8pPr indent="-101600" lvl="7" marL="3429000" marR="0" rtl="0" algn="l">
              <a:spcBef>
                <a:spcPts val="400"/>
              </a:spcBef>
              <a:buNone/>
              <a:defRPr b="0" i="0" sz="2000" u="none" cap="none" strike="noStrike">
                <a:solidFill>
                  <a:schemeClr val="lt1"/>
                </a:solidFill>
                <a:latin typeface="Corbel"/>
                <a:ea typeface="Corbel"/>
                <a:cs typeface="Corbel"/>
                <a:sym typeface="Corbel"/>
              </a:defRPr>
            </a:lvl8pPr>
            <a:lvl9pPr indent="-101600" lvl="8" marL="3886200" marR="0" rtl="0" algn="l">
              <a:spcBef>
                <a:spcPts val="400"/>
              </a:spcBef>
              <a:buNone/>
              <a:defRPr b="0" i="0" sz="2000" u="none" cap="none" strike="noStrike">
                <a:solidFill>
                  <a:schemeClr val="lt1"/>
                </a:solidFill>
                <a:latin typeface="Corbel"/>
                <a:ea typeface="Corbel"/>
                <a:cs typeface="Corbel"/>
                <a:sym typeface="Corbel"/>
              </a:defRPr>
            </a:lvl9pPr>
          </a:lstStyle>
          <a:p/>
        </p:txBody>
      </p:sp>
      <p:sp>
        <p:nvSpPr>
          <p:cNvPr id="12" name="Shape 12"/>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spcBef>
                <a:spcPts val="0"/>
              </a:spcBef>
              <a:buNone/>
              <a:defRPr b="0" i="0" sz="1200" u="none" cap="none" strike="noStrike">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13" name="Shape 1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ctr">
              <a:spcBef>
                <a:spcPts val="0"/>
              </a:spcBef>
              <a:buNone/>
              <a:defRPr b="0" i="0" sz="1200" u="none" cap="none" strike="noStrike">
                <a:solidFill>
                  <a:schemeClr val="lt1"/>
                </a:solidFill>
                <a:latin typeface="Corbel"/>
                <a:ea typeface="Corbel"/>
                <a:cs typeface="Corbel"/>
                <a:sym typeface="Corbel"/>
              </a:defRPr>
            </a:lvl1pPr>
            <a:lvl2pPr indent="0" lvl="1" marL="457200" marR="0" rtl="0" algn="l">
              <a:spcBef>
                <a:spcPts val="0"/>
              </a:spcBef>
              <a:buNone/>
              <a:defRPr b="0" i="0" sz="1800" u="none" cap="none" strike="noStrike">
                <a:solidFill>
                  <a:schemeClr val="lt1"/>
                </a:solidFill>
                <a:latin typeface="Corbel"/>
                <a:ea typeface="Corbel"/>
                <a:cs typeface="Corbel"/>
                <a:sym typeface="Corbel"/>
              </a:defRPr>
            </a:lvl2pPr>
            <a:lvl3pPr indent="0" lvl="2" marL="914400" marR="0" rtl="0" algn="l">
              <a:spcBef>
                <a:spcPts val="0"/>
              </a:spcBef>
              <a:buNone/>
              <a:defRPr b="0" i="0" sz="1800" u="none" cap="none" strike="noStrike">
                <a:solidFill>
                  <a:schemeClr val="lt1"/>
                </a:solidFill>
                <a:latin typeface="Corbel"/>
                <a:ea typeface="Corbel"/>
                <a:cs typeface="Corbel"/>
                <a:sym typeface="Corbel"/>
              </a:defRPr>
            </a:lvl3pPr>
            <a:lvl4pPr indent="0" lvl="3" marL="1371600" marR="0" rtl="0" algn="l">
              <a:spcBef>
                <a:spcPts val="0"/>
              </a:spcBef>
              <a:buNone/>
              <a:defRPr b="0" i="0" sz="1800" u="none" cap="none" strike="noStrike">
                <a:solidFill>
                  <a:schemeClr val="lt1"/>
                </a:solidFill>
                <a:latin typeface="Corbel"/>
                <a:ea typeface="Corbel"/>
                <a:cs typeface="Corbel"/>
                <a:sym typeface="Corbel"/>
              </a:defRPr>
            </a:lvl4pPr>
            <a:lvl5pPr indent="0" lvl="4" marL="1828800" marR="0" rtl="0" algn="l">
              <a:spcBef>
                <a:spcPts val="0"/>
              </a:spcBef>
              <a:buNone/>
              <a:defRPr b="0" i="0" sz="1800" u="none" cap="none" strike="noStrike">
                <a:solidFill>
                  <a:schemeClr val="lt1"/>
                </a:solidFill>
                <a:latin typeface="Corbel"/>
                <a:ea typeface="Corbel"/>
                <a:cs typeface="Corbel"/>
                <a:sym typeface="Corbel"/>
              </a:defRPr>
            </a:lvl5pPr>
            <a:lvl6pPr indent="0" lvl="5" marL="2286000" marR="0" rtl="0" algn="l">
              <a:spcBef>
                <a:spcPts val="0"/>
              </a:spcBef>
              <a:buNone/>
              <a:defRPr b="0" i="0" sz="1800" u="none" cap="none" strike="noStrike">
                <a:solidFill>
                  <a:schemeClr val="lt1"/>
                </a:solidFill>
                <a:latin typeface="Corbel"/>
                <a:ea typeface="Corbel"/>
                <a:cs typeface="Corbel"/>
                <a:sym typeface="Corbel"/>
              </a:defRPr>
            </a:lvl6pPr>
            <a:lvl7pPr indent="0" lvl="6" marL="2743200" marR="0" rtl="0" algn="l">
              <a:spcBef>
                <a:spcPts val="0"/>
              </a:spcBef>
              <a:buNone/>
              <a:defRPr b="0" i="0" sz="1800" u="none" cap="none" strike="noStrike">
                <a:solidFill>
                  <a:schemeClr val="lt1"/>
                </a:solidFill>
                <a:latin typeface="Corbel"/>
                <a:ea typeface="Corbel"/>
                <a:cs typeface="Corbel"/>
                <a:sym typeface="Corbel"/>
              </a:defRPr>
            </a:lvl7pPr>
            <a:lvl8pPr indent="0" lvl="7" marL="3200400" marR="0" rtl="0" algn="l">
              <a:spcBef>
                <a:spcPts val="0"/>
              </a:spcBef>
              <a:buNone/>
              <a:defRPr b="0" i="0" sz="1800" u="none" cap="none" strike="noStrike">
                <a:solidFill>
                  <a:schemeClr val="lt1"/>
                </a:solidFill>
                <a:latin typeface="Corbel"/>
                <a:ea typeface="Corbel"/>
                <a:cs typeface="Corbel"/>
                <a:sym typeface="Corbel"/>
              </a:defRPr>
            </a:lvl8pPr>
            <a:lvl9pPr indent="0" lvl="8" marL="3657600" marR="0" rtl="0" algn="l">
              <a:spcBef>
                <a:spcPts val="0"/>
              </a:spcBef>
              <a:buNone/>
              <a:defRPr b="0" i="0" sz="1800" u="none" cap="none" strike="noStrike">
                <a:solidFill>
                  <a:schemeClr val="lt1"/>
                </a:solidFill>
                <a:latin typeface="Corbel"/>
                <a:ea typeface="Corbel"/>
                <a:cs typeface="Corbel"/>
                <a:sym typeface="Corbel"/>
              </a:defRPr>
            </a:lvl9pPr>
          </a:lstStyle>
          <a:p/>
        </p:txBody>
      </p:sp>
      <p:sp>
        <p:nvSpPr>
          <p:cNvPr id="14" name="Shape 1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lt1"/>
                </a:solidFill>
                <a:latin typeface="Corbel"/>
                <a:ea typeface="Corbel"/>
                <a:cs typeface="Corbel"/>
                <a:sym typeface="Corbe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jpg"/><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jpg"/><Relationship Id="rId4" Type="http://schemas.openxmlformats.org/officeDocument/2006/relationships/image" Target="../media/image31.jpg"/><Relationship Id="rId5" Type="http://schemas.openxmlformats.org/officeDocument/2006/relationships/image" Target="../media/image40.jpg"/><Relationship Id="rId6"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6.jpg"/><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Shape 88"/>
          <p:cNvSpPr txBox="1"/>
          <p:nvPr>
            <p:ph type="ctrTitle"/>
          </p:nvPr>
        </p:nvSpPr>
        <p:spPr>
          <a:xfrm>
            <a:off x="448425" y="728983"/>
            <a:ext cx="8145531" cy="3174999"/>
          </a:xfrm>
          <a:prstGeom prst="rect">
            <a:avLst/>
          </a:prstGeom>
          <a:noFill/>
          <a:ln>
            <a:noFill/>
          </a:ln>
        </p:spPr>
        <p:txBody>
          <a:bodyPr anchorCtr="0" anchor="b" bIns="45700" lIns="91425" rIns="91425" tIns="45700">
            <a:noAutofit/>
          </a:bodyPr>
          <a:lstStyle/>
          <a:p>
            <a:pPr indent="0" lvl="0" marL="0" marR="0" rtl="0" algn="ctr">
              <a:spcBef>
                <a:spcPts val="0"/>
              </a:spcBef>
              <a:buClr>
                <a:schemeClr val="lt1"/>
              </a:buClr>
              <a:buSzPct val="25000"/>
              <a:buFont typeface="Corbel"/>
              <a:buNone/>
            </a:pPr>
            <a:r>
              <a:rPr b="1" i="0" lang="en-US" sz="6600" u="none" cap="none" strike="noStrike">
                <a:solidFill>
                  <a:schemeClr val="lt1"/>
                </a:solidFill>
                <a:latin typeface="Corbel"/>
                <a:ea typeface="Corbel"/>
                <a:cs typeface="Corbel"/>
                <a:sym typeface="Corbel"/>
              </a:rPr>
              <a:t>Reporting on Indigenous Stories</a:t>
            </a:r>
          </a:p>
        </p:txBody>
      </p:sp>
      <p:sp>
        <p:nvSpPr>
          <p:cNvPr id="89" name="Shape 89"/>
          <p:cNvSpPr txBox="1"/>
          <p:nvPr>
            <p:ph idx="1" type="subTitle"/>
          </p:nvPr>
        </p:nvSpPr>
        <p:spPr>
          <a:xfrm>
            <a:off x="2447624" y="4927028"/>
            <a:ext cx="6400799" cy="1752600"/>
          </a:xfrm>
          <a:prstGeom prst="rect">
            <a:avLst/>
          </a:prstGeom>
          <a:noFill/>
          <a:ln>
            <a:noFill/>
          </a:ln>
        </p:spPr>
        <p:txBody>
          <a:bodyPr anchorCtr="0" anchor="t" bIns="45700" lIns="91425" rIns="91425" tIns="45700">
            <a:noAutofit/>
          </a:bodyPr>
          <a:lstStyle/>
          <a:p>
            <a:pPr indent="0" lvl="0" marL="0" marR="0" rtl="0" algn="ctr">
              <a:lnSpc>
                <a:spcPct val="130000"/>
              </a:lnSpc>
              <a:spcBef>
                <a:spcPts val="0"/>
              </a:spcBef>
              <a:spcAft>
                <a:spcPts val="0"/>
              </a:spcAft>
              <a:buClr>
                <a:schemeClr val="lt2"/>
              </a:buClr>
              <a:buSzPct val="25000"/>
              <a:buFont typeface="Arial"/>
              <a:buNone/>
            </a:pPr>
            <a:r>
              <a:rPr b="1" i="0" lang="en-US" sz="2380" u="none" cap="none" strike="noStrike">
                <a:solidFill>
                  <a:schemeClr val="lt2"/>
                </a:solidFill>
                <a:latin typeface="Corbel"/>
                <a:ea typeface="Corbel"/>
                <a:cs typeface="Corbel"/>
                <a:sym typeface="Corbel"/>
              </a:rPr>
              <a:t>Duncan McCue </a:t>
            </a:r>
          </a:p>
          <a:p>
            <a:pPr indent="0" lvl="0" marL="0" marR="0" rtl="0" algn="ctr">
              <a:lnSpc>
                <a:spcPct val="130000"/>
              </a:lnSpc>
              <a:spcBef>
                <a:spcPts val="476"/>
              </a:spcBef>
              <a:spcAft>
                <a:spcPts val="0"/>
              </a:spcAft>
              <a:buClr>
                <a:schemeClr val="lt2"/>
              </a:buClr>
              <a:buSzPct val="25000"/>
              <a:buFont typeface="Arial"/>
              <a:buNone/>
            </a:pPr>
            <a:r>
              <a:rPr b="0" i="0" lang="en-US" sz="2380" u="none" cap="none" strike="noStrike">
                <a:solidFill>
                  <a:schemeClr val="lt2"/>
                </a:solidFill>
                <a:latin typeface="Corbel"/>
                <a:ea typeface="Corbel"/>
                <a:cs typeface="Corbel"/>
                <a:sym typeface="Corbel"/>
              </a:rPr>
              <a:t>CBC News/UBC Journalism School</a:t>
            </a:r>
          </a:p>
          <a:p>
            <a:pPr indent="0" lvl="0" marL="0" marR="0" rtl="0" algn="ctr">
              <a:lnSpc>
                <a:spcPct val="130000"/>
              </a:lnSpc>
              <a:spcBef>
                <a:spcPts val="476"/>
              </a:spcBef>
              <a:buClr>
                <a:schemeClr val="lt2"/>
              </a:buClr>
              <a:buSzPct val="25000"/>
              <a:buFont typeface="Arial"/>
              <a:buNone/>
            </a:pPr>
            <a:r>
              <a:rPr b="0" i="0" lang="en-US" sz="2380" u="none" cap="none" strike="noStrike">
                <a:solidFill>
                  <a:schemeClr val="lt2"/>
                </a:solidFill>
                <a:latin typeface="Corbel"/>
                <a:ea typeface="Corbel"/>
                <a:cs typeface="Corbel"/>
                <a:sym typeface="Corbel"/>
              </a:rPr>
              <a:t>@duncanmccue                @RIICNews</a:t>
            </a:r>
          </a:p>
        </p:txBody>
      </p:sp>
      <p:sp>
        <p:nvSpPr>
          <p:cNvPr id="90" name="Shape 90"/>
          <p:cNvSpPr txBox="1"/>
          <p:nvPr/>
        </p:nvSpPr>
        <p:spPr>
          <a:xfrm>
            <a:off x="2818058" y="229335"/>
            <a:ext cx="3749544" cy="58477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3200" u="none" cap="none" strike="noStrike">
                <a:solidFill>
                  <a:schemeClr val="lt1"/>
                </a:solidFill>
                <a:latin typeface="Corbel"/>
                <a:ea typeface="Corbel"/>
                <a:cs typeface="Corbel"/>
                <a:sym typeface="Corbel"/>
              </a:rPr>
              <a:t>Writing Stick Festival</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Shape 145"/>
          <p:cNvSpPr txBox="1"/>
          <p:nvPr>
            <p:ph type="ctrTitle"/>
          </p:nvPr>
        </p:nvSpPr>
        <p:spPr>
          <a:xfrm>
            <a:off x="533400" y="0"/>
            <a:ext cx="7772400" cy="762000"/>
          </a:xfrm>
          <a:prstGeom prst="rect">
            <a:avLst/>
          </a:prstGeom>
          <a:noFill/>
          <a:ln>
            <a:noFill/>
          </a:ln>
        </p:spPr>
        <p:txBody>
          <a:bodyPr anchorCtr="0" anchor="b" bIns="45700" lIns="91425" rIns="91425" tIns="45700">
            <a:noAutofit/>
          </a:bodyPr>
          <a:lstStyle/>
          <a:p>
            <a:pPr indent="0" lvl="0" marL="0" marR="0" rtl="0" algn="ctr">
              <a:spcBef>
                <a:spcPts val="0"/>
              </a:spcBef>
              <a:buClr>
                <a:schemeClr val="lt1"/>
              </a:buClr>
              <a:buSzPct val="25000"/>
              <a:buFont typeface="Corbel"/>
              <a:buNone/>
            </a:pPr>
            <a:r>
              <a:rPr b="0" i="0" lang="en-US" sz="4860" u="none" cap="none" strike="noStrike">
                <a:solidFill>
                  <a:schemeClr val="lt1"/>
                </a:solidFill>
                <a:latin typeface="Corbel"/>
                <a:ea typeface="Corbel"/>
                <a:cs typeface="Corbel"/>
                <a:sym typeface="Corbel"/>
              </a:rPr>
              <a:t>Drumming</a:t>
            </a:r>
          </a:p>
        </p:txBody>
      </p:sp>
      <p:sp>
        <p:nvSpPr>
          <p:cNvPr id="146" name="Shape 146"/>
          <p:cNvSpPr txBox="1"/>
          <p:nvPr>
            <p:ph idx="1" type="subTitle"/>
          </p:nvPr>
        </p:nvSpPr>
        <p:spPr>
          <a:xfrm>
            <a:off x="1371600" y="6096000"/>
            <a:ext cx="6400799" cy="609599"/>
          </a:xfrm>
          <a:prstGeom prst="rect">
            <a:avLst/>
          </a:prstGeom>
          <a:noFill/>
          <a:ln>
            <a:noFill/>
          </a:ln>
        </p:spPr>
        <p:txBody>
          <a:bodyPr anchorCtr="0" anchor="t" bIns="45700" lIns="91425" rIns="91425" tIns="45700">
            <a:noAutofit/>
          </a:bodyPr>
          <a:lstStyle/>
          <a:p>
            <a:pPr indent="0" lvl="0" marL="0" marR="0" rtl="0" algn="ctr">
              <a:lnSpc>
                <a:spcPct val="130000"/>
              </a:lnSpc>
              <a:spcBef>
                <a:spcPts val="0"/>
              </a:spcBef>
              <a:buClr>
                <a:schemeClr val="lt2"/>
              </a:buClr>
              <a:buSzPct val="25000"/>
              <a:buFont typeface="Arial"/>
              <a:buNone/>
            </a:pPr>
            <a:r>
              <a:rPr b="0" i="0" lang="en-US" sz="2590" u="none" cap="none" strike="noStrike">
                <a:solidFill>
                  <a:schemeClr val="lt2"/>
                </a:solidFill>
                <a:latin typeface="Corbel"/>
                <a:ea typeface="Corbel"/>
                <a:cs typeface="Corbel"/>
                <a:sym typeface="Corbel"/>
              </a:rPr>
              <a:t>Aboriginal Day of Action</a:t>
            </a:r>
          </a:p>
        </p:txBody>
      </p:sp>
      <p:pic>
        <p:nvPicPr>
          <p:cNvPr descr="C:\Documents and Settings\USR\My Documents\DUNCAN'S STUFF\power point photos\drummers1.jpg" id="147" name="Shape 147"/>
          <p:cNvPicPr preferRelativeResize="0"/>
          <p:nvPr/>
        </p:nvPicPr>
        <p:blipFill rotWithShape="1">
          <a:blip r:embed="rId3">
            <a:alphaModFix/>
          </a:blip>
          <a:srcRect b="0" l="0" r="0" t="0"/>
          <a:stretch/>
        </p:blipFill>
        <p:spPr>
          <a:xfrm>
            <a:off x="1524000" y="1149350"/>
            <a:ext cx="6096000" cy="4559300"/>
          </a:xfrm>
          <a:prstGeom prst="rect">
            <a:avLst/>
          </a:prstGeom>
          <a:noFill/>
          <a:ln>
            <a:noFill/>
          </a:ln>
        </p:spPr>
      </p:pic>
      <p:pic>
        <p:nvPicPr>
          <p:cNvPr descr="C:\Documents and Settings\USR\My Documents\DUNCAN'S STUFF\power point photos\drummers5.jpg" id="148" name="Shape 148"/>
          <p:cNvPicPr preferRelativeResize="0"/>
          <p:nvPr/>
        </p:nvPicPr>
        <p:blipFill rotWithShape="1">
          <a:blip r:embed="rId4">
            <a:alphaModFix/>
          </a:blip>
          <a:srcRect b="0" l="0" r="0" t="0"/>
          <a:stretch/>
        </p:blipFill>
        <p:spPr>
          <a:xfrm>
            <a:off x="1085850" y="782637"/>
            <a:ext cx="6972300" cy="5292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descr="Screen shot 2015-01-06 at 9.50.18 PM.png" id="153" name="Shape 153"/>
          <p:cNvPicPr preferRelativeResize="0"/>
          <p:nvPr/>
        </p:nvPicPr>
        <p:blipFill rotWithShape="1">
          <a:blip r:embed="rId3">
            <a:alphaModFix/>
          </a:blip>
          <a:srcRect b="0" l="0" r="0" t="0"/>
          <a:stretch/>
        </p:blipFill>
        <p:spPr>
          <a:xfrm>
            <a:off x="995720" y="327169"/>
            <a:ext cx="7126095" cy="58439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descr="Screen shot 2016-01-07 at 12.54.30 PM.png" id="159" name="Shape 159"/>
          <p:cNvPicPr preferRelativeResize="0"/>
          <p:nvPr/>
        </p:nvPicPr>
        <p:blipFill rotWithShape="1">
          <a:blip r:embed="rId3">
            <a:alphaModFix/>
          </a:blip>
          <a:srcRect b="0" l="0" r="0" t="0"/>
          <a:stretch/>
        </p:blipFill>
        <p:spPr>
          <a:xfrm>
            <a:off x="317498" y="406400"/>
            <a:ext cx="8407399" cy="62610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pic>
        <p:nvPicPr>
          <p:cNvPr descr="Screen shot 2016-01-07 at 12.57.52 PM.png" id="165" name="Shape 165"/>
          <p:cNvPicPr preferRelativeResize="0"/>
          <p:nvPr/>
        </p:nvPicPr>
        <p:blipFill rotWithShape="1">
          <a:blip r:embed="rId3">
            <a:alphaModFix/>
          </a:blip>
          <a:srcRect b="0" l="0" r="0" t="0"/>
          <a:stretch/>
        </p:blipFill>
        <p:spPr>
          <a:xfrm>
            <a:off x="804404" y="0"/>
            <a:ext cx="7636789"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pic>
        <p:nvPicPr>
          <p:cNvPr descr="Screen shot 2015-01-06 at 9.49.12 PM.png" id="171" name="Shape 171"/>
          <p:cNvPicPr preferRelativeResize="0"/>
          <p:nvPr/>
        </p:nvPicPr>
        <p:blipFill rotWithShape="1">
          <a:blip r:embed="rId3">
            <a:alphaModFix/>
          </a:blip>
          <a:srcRect b="0" l="0" r="0" t="0"/>
          <a:stretch/>
        </p:blipFill>
        <p:spPr>
          <a:xfrm>
            <a:off x="248487" y="857851"/>
            <a:ext cx="8572824" cy="48890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Shape 177"/>
          <p:cNvSpPr txBox="1"/>
          <p:nvPr>
            <p:ph type="ctrTitle"/>
          </p:nvPr>
        </p:nvSpPr>
        <p:spPr>
          <a:xfrm>
            <a:off x="685800" y="152400"/>
            <a:ext cx="7772400" cy="914400"/>
          </a:xfrm>
          <a:prstGeom prst="rect">
            <a:avLst/>
          </a:prstGeom>
          <a:noFill/>
          <a:ln>
            <a:noFill/>
          </a:ln>
        </p:spPr>
        <p:txBody>
          <a:bodyPr anchorCtr="0" anchor="b" bIns="45700" lIns="91425" rIns="91425" tIns="45700">
            <a:noAutofit/>
          </a:bodyPr>
          <a:lstStyle/>
          <a:p>
            <a:pPr indent="0" lvl="0" marL="0" marR="0" rtl="0" algn="ctr">
              <a:spcBef>
                <a:spcPts val="0"/>
              </a:spcBef>
              <a:buClr>
                <a:schemeClr val="lt1"/>
              </a:buClr>
              <a:buSzPct val="25000"/>
              <a:buFont typeface="Corbel"/>
              <a:buNone/>
            </a:pPr>
            <a:r>
              <a:rPr b="0" i="0" lang="en-US" sz="4860" u="none" cap="none" strike="noStrike">
                <a:solidFill>
                  <a:schemeClr val="lt1"/>
                </a:solidFill>
                <a:latin typeface="Corbel"/>
                <a:ea typeface="Corbel"/>
                <a:cs typeface="Corbel"/>
                <a:sym typeface="Corbel"/>
              </a:rPr>
              <a:t>Dead</a:t>
            </a:r>
          </a:p>
        </p:txBody>
      </p:sp>
      <p:pic>
        <p:nvPicPr>
          <p:cNvPr descr="Screen shot 2014-01-09 at 9.15.52 PM.png" id="178" name="Shape 178"/>
          <p:cNvPicPr preferRelativeResize="0"/>
          <p:nvPr/>
        </p:nvPicPr>
        <p:blipFill rotWithShape="1">
          <a:blip r:embed="rId3">
            <a:alphaModFix/>
          </a:blip>
          <a:srcRect b="0" l="0" r="0" t="0"/>
          <a:stretch/>
        </p:blipFill>
        <p:spPr>
          <a:xfrm>
            <a:off x="1983344" y="1338565"/>
            <a:ext cx="5242602" cy="538645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descr="Screen shot 2016-01-07 at 12.40.27 PM.png" id="183" name="Shape 183"/>
          <p:cNvPicPr preferRelativeResize="0"/>
          <p:nvPr>
            <p:ph idx="1" type="body"/>
          </p:nvPr>
        </p:nvPicPr>
        <p:blipFill rotWithShape="1">
          <a:blip r:embed="rId3">
            <a:alphaModFix/>
          </a:blip>
          <a:srcRect b="0" l="-11117" r="-11117" t="0"/>
          <a:stretch/>
        </p:blipFill>
        <p:spPr>
          <a:xfrm>
            <a:off x="-534295" y="626533"/>
            <a:ext cx="10000027" cy="54996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pic>
        <p:nvPicPr>
          <p:cNvPr descr="Screen shot 2016-01-07 at 12.38.20 PM.png" id="188" name="Shape 188"/>
          <p:cNvPicPr preferRelativeResize="0"/>
          <p:nvPr>
            <p:ph idx="1" type="body"/>
          </p:nvPr>
        </p:nvPicPr>
        <p:blipFill rotWithShape="1">
          <a:blip r:embed="rId3">
            <a:alphaModFix/>
          </a:blip>
          <a:srcRect b="0" l="-759" r="-759" t="0"/>
          <a:stretch/>
        </p:blipFill>
        <p:spPr>
          <a:xfrm>
            <a:off x="220133" y="1193800"/>
            <a:ext cx="8667393" cy="47667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pic>
        <p:nvPicPr>
          <p:cNvPr descr="Screen shot 2016-01-07 at 12.44.16 PM.png" id="193" name="Shape 193"/>
          <p:cNvPicPr preferRelativeResize="0"/>
          <p:nvPr/>
        </p:nvPicPr>
        <p:blipFill rotWithShape="1">
          <a:blip r:embed="rId3">
            <a:alphaModFix/>
          </a:blip>
          <a:srcRect b="0" l="0" r="0" t="0"/>
          <a:stretch/>
        </p:blipFill>
        <p:spPr>
          <a:xfrm>
            <a:off x="643466" y="0"/>
            <a:ext cx="8028609"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pic>
        <p:nvPicPr>
          <p:cNvPr descr="Screen shot 2015-01-06 at 9.38.05 PM.png" id="198" name="Shape 198"/>
          <p:cNvPicPr preferRelativeResize="0"/>
          <p:nvPr/>
        </p:nvPicPr>
        <p:blipFill rotWithShape="1">
          <a:blip r:embed="rId3">
            <a:alphaModFix/>
          </a:blip>
          <a:srcRect b="0" l="0" r="0" t="0"/>
          <a:stretch/>
        </p:blipFill>
        <p:spPr>
          <a:xfrm>
            <a:off x="191026" y="690287"/>
            <a:ext cx="8690935" cy="54946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Shape 95"/>
          <p:cNvSpPr txBox="1"/>
          <p:nvPr>
            <p:ph type="title"/>
          </p:nvPr>
        </p:nvSpPr>
        <p:spPr>
          <a:xfrm>
            <a:off x="457200" y="191371"/>
            <a:ext cx="8229600" cy="1143000"/>
          </a:xfrm>
          <a:prstGeom prst="rect">
            <a:avLst/>
          </a:prstGeom>
          <a:noFill/>
          <a:ln>
            <a:noFill/>
          </a:ln>
        </p:spPr>
        <p:txBody>
          <a:bodyPr anchorCtr="0" anchor="t" bIns="45700" lIns="91425" rIns="91425" tIns="45700">
            <a:noAutofit/>
          </a:bodyPr>
          <a:lstStyle/>
          <a:p>
            <a:pPr indent="0" lvl="0" marL="0" marR="0" rtl="0" algn="ctr">
              <a:spcBef>
                <a:spcPts val="0"/>
              </a:spcBef>
              <a:buClr>
                <a:schemeClr val="lt1"/>
              </a:buClr>
              <a:buSzPct val="25000"/>
              <a:buFont typeface="Corbel"/>
              <a:buNone/>
            </a:pPr>
            <a:r>
              <a:rPr b="0" i="0" lang="en-US" sz="5000" u="none" cap="none" strike="noStrike">
                <a:solidFill>
                  <a:schemeClr val="lt1"/>
                </a:solidFill>
                <a:latin typeface="Corbel"/>
                <a:ea typeface="Corbel"/>
                <a:cs typeface="Corbel"/>
                <a:sym typeface="Corbel"/>
              </a:rPr>
              <a:t>www.riic.ca</a:t>
            </a:r>
          </a:p>
        </p:txBody>
      </p:sp>
      <p:pic>
        <p:nvPicPr>
          <p:cNvPr descr="Screen shot 2013-06-16 at 9.53.24 PM.png" id="96" name="Shape 96"/>
          <p:cNvPicPr preferRelativeResize="0"/>
          <p:nvPr>
            <p:ph idx="1" type="body"/>
          </p:nvPr>
        </p:nvPicPr>
        <p:blipFill rotWithShape="1">
          <a:blip r:embed="rId3">
            <a:alphaModFix/>
          </a:blip>
          <a:srcRect b="0" l="4232" r="4233" t="0"/>
          <a:stretch/>
        </p:blipFill>
        <p:spPr>
          <a:xfrm>
            <a:off x="457200" y="1600200"/>
            <a:ext cx="8229600" cy="45259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descr="Screen shot 2016-01-07 at 12.52.14 PM.png" id="203" name="Shape 203"/>
          <p:cNvPicPr preferRelativeResize="0"/>
          <p:nvPr>
            <p:ph idx="1" type="body"/>
          </p:nvPr>
        </p:nvPicPr>
        <p:blipFill rotWithShape="1">
          <a:blip r:embed="rId3">
            <a:alphaModFix/>
          </a:blip>
          <a:srcRect b="0" l="-38096" r="-38096" t="0"/>
          <a:stretch/>
        </p:blipFill>
        <p:spPr>
          <a:xfrm>
            <a:off x="-1013125" y="406400"/>
            <a:ext cx="11139257" cy="61261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descr="Screen shot 2015-01-06 at 9.42.12 PM.png" id="208" name="Shape 208"/>
          <p:cNvPicPr preferRelativeResize="0"/>
          <p:nvPr>
            <p:ph idx="1" type="body"/>
          </p:nvPr>
        </p:nvPicPr>
        <p:blipFill rotWithShape="1">
          <a:blip r:embed="rId3">
            <a:alphaModFix/>
          </a:blip>
          <a:srcRect b="0" l="-5660" r="-5659" t="0"/>
          <a:stretch/>
        </p:blipFill>
        <p:spPr>
          <a:xfrm>
            <a:off x="-110439" y="607452"/>
            <a:ext cx="9407144" cy="517356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pic>
        <p:nvPicPr>
          <p:cNvPr descr="Screen shot 2016-01-07 at 12.35.33 PM.png" id="213" name="Shape 213"/>
          <p:cNvPicPr preferRelativeResize="0"/>
          <p:nvPr/>
        </p:nvPicPr>
        <p:blipFill rotWithShape="1">
          <a:blip r:embed="rId3">
            <a:alphaModFix/>
          </a:blip>
          <a:srcRect b="0" l="0" r="0" t="0"/>
          <a:stretch/>
        </p:blipFill>
        <p:spPr>
          <a:xfrm>
            <a:off x="254000" y="580256"/>
            <a:ext cx="8701103" cy="556654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Shape 218"/>
          <p:cNvSpPr txBox="1"/>
          <p:nvPr>
            <p:ph type="title"/>
          </p:nvPr>
        </p:nvSpPr>
        <p:spPr>
          <a:xfrm>
            <a:off x="457200" y="457200"/>
            <a:ext cx="8229600" cy="1143000"/>
          </a:xfrm>
          <a:prstGeom prst="rect">
            <a:avLst/>
          </a:prstGeom>
          <a:noFill/>
          <a:ln>
            <a:noFill/>
          </a:ln>
        </p:spPr>
        <p:txBody>
          <a:bodyPr anchorCtr="0" anchor="t" bIns="45700" lIns="91425" rIns="91425" tIns="45700">
            <a:noAutofit/>
          </a:bodyPr>
          <a:lstStyle/>
          <a:p>
            <a:pPr indent="0" lvl="0" marL="0" marR="0" rtl="0" algn="ctr">
              <a:spcBef>
                <a:spcPts val="0"/>
              </a:spcBef>
              <a:buClr>
                <a:schemeClr val="lt1"/>
              </a:buClr>
              <a:buSzPct val="25000"/>
              <a:buFont typeface="Corbel"/>
              <a:buNone/>
            </a:pPr>
            <a:r>
              <a:t/>
            </a:r>
            <a:endParaRPr b="0" i="0" sz="5000" u="none" cap="none" strike="noStrike">
              <a:solidFill>
                <a:schemeClr val="lt1"/>
              </a:solidFill>
              <a:latin typeface="Corbel"/>
              <a:ea typeface="Corbel"/>
              <a:cs typeface="Corbel"/>
              <a:sym typeface="Corbel"/>
            </a:endParaRPr>
          </a:p>
        </p:txBody>
      </p:sp>
      <p:pic>
        <p:nvPicPr>
          <p:cNvPr descr="Screen shot 2016-01-07 at 12.37.03 PM.png" id="219" name="Shape 219"/>
          <p:cNvPicPr preferRelativeResize="0"/>
          <p:nvPr>
            <p:ph idx="1" type="body"/>
          </p:nvPr>
        </p:nvPicPr>
        <p:blipFill rotWithShape="1">
          <a:blip r:embed="rId3">
            <a:alphaModFix/>
          </a:blip>
          <a:srcRect b="0" l="-30236" r="-30236" t="0"/>
          <a:stretch/>
        </p:blipFill>
        <p:spPr>
          <a:xfrm>
            <a:off x="-931333" y="459843"/>
            <a:ext cx="10888132" cy="598805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pic>
        <p:nvPicPr>
          <p:cNvPr descr="Screen shot 2016-01-07 at 12.42.06 PM.png" id="224" name="Shape 224"/>
          <p:cNvPicPr preferRelativeResize="0"/>
          <p:nvPr>
            <p:ph idx="1" type="body"/>
          </p:nvPr>
        </p:nvPicPr>
        <p:blipFill rotWithShape="1">
          <a:blip r:embed="rId3">
            <a:alphaModFix/>
          </a:blip>
          <a:srcRect b="0" l="-2605" r="-2604" t="0"/>
          <a:stretch/>
        </p:blipFill>
        <p:spPr>
          <a:xfrm>
            <a:off x="186231" y="880533"/>
            <a:ext cx="8737636" cy="480536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Shape 230"/>
          <p:cNvSpPr txBox="1"/>
          <p:nvPr>
            <p:ph type="title"/>
          </p:nvPr>
        </p:nvSpPr>
        <p:spPr>
          <a:xfrm>
            <a:off x="685800" y="152400"/>
            <a:ext cx="7772400" cy="609599"/>
          </a:xfrm>
          <a:prstGeom prst="rect">
            <a:avLst/>
          </a:prstGeom>
          <a:noFill/>
          <a:ln>
            <a:noFill/>
          </a:ln>
        </p:spPr>
        <p:txBody>
          <a:bodyPr anchorCtr="0" anchor="t" bIns="45700" lIns="91425" rIns="91425" tIns="45700">
            <a:noAutofit/>
          </a:bodyPr>
          <a:lstStyle/>
          <a:p>
            <a:pPr indent="0" lvl="0" marL="0" marR="0" rtl="0" algn="ctr">
              <a:spcBef>
                <a:spcPts val="0"/>
              </a:spcBef>
              <a:buClr>
                <a:schemeClr val="lt1"/>
              </a:buClr>
              <a:buSzPct val="25000"/>
              <a:buFont typeface="Corbel"/>
              <a:buNone/>
            </a:pPr>
            <a:r>
              <a:rPr b="0" i="0" lang="en-US" sz="4500" u="none" cap="none" strike="noStrike">
                <a:solidFill>
                  <a:schemeClr val="lt1"/>
                </a:solidFill>
                <a:latin typeface="Corbel"/>
                <a:ea typeface="Corbel"/>
                <a:cs typeface="Corbel"/>
                <a:sym typeface="Corbel"/>
              </a:rPr>
              <a:t>Drunk</a:t>
            </a:r>
          </a:p>
        </p:txBody>
      </p:sp>
      <p:sp>
        <p:nvSpPr>
          <p:cNvPr id="231" name="Shape 231"/>
          <p:cNvSpPr txBox="1"/>
          <p:nvPr>
            <p:ph idx="1" type="body"/>
          </p:nvPr>
        </p:nvSpPr>
        <p:spPr>
          <a:xfrm>
            <a:off x="685800" y="6019800"/>
            <a:ext cx="7772400" cy="609599"/>
          </a:xfrm>
          <a:prstGeom prst="rect">
            <a:avLst/>
          </a:prstGeom>
          <a:noFill/>
          <a:ln>
            <a:noFill/>
          </a:ln>
        </p:spPr>
        <p:txBody>
          <a:bodyPr anchorCtr="0" anchor="ctr" bIns="45700" lIns="91425" rIns="91425" tIns="45700">
            <a:noAutofit/>
          </a:bodyPr>
          <a:lstStyle/>
          <a:p>
            <a:pPr indent="-342900" lvl="0" marL="342900" marR="0" rtl="0" algn="ctr">
              <a:lnSpc>
                <a:spcPct val="130000"/>
              </a:lnSpc>
              <a:spcBef>
                <a:spcPts val="0"/>
              </a:spcBef>
              <a:buClr>
                <a:schemeClr val="lt1"/>
              </a:buClr>
              <a:buSzPct val="25000"/>
              <a:buFont typeface="Arial"/>
              <a:buNone/>
            </a:pPr>
            <a:r>
              <a:rPr b="0" i="0" lang="en-US" sz="2480" u="none" cap="none" strike="noStrike">
                <a:solidFill>
                  <a:schemeClr val="lt1"/>
                </a:solidFill>
                <a:latin typeface="Corbel"/>
                <a:ea typeface="Corbel"/>
                <a:cs typeface="Corbel"/>
                <a:sym typeface="Corbel"/>
              </a:rPr>
              <a:t>Gas Sniffing amongst Labrador Innu</a:t>
            </a:r>
          </a:p>
        </p:txBody>
      </p:sp>
      <p:pic>
        <p:nvPicPr>
          <p:cNvPr descr="C:\Documents and Settings\USR\My Documents\DUNCAN'S STUFF\power point photos\innu gas sniffer.jpg" id="232" name="Shape 232"/>
          <p:cNvPicPr preferRelativeResize="0"/>
          <p:nvPr/>
        </p:nvPicPr>
        <p:blipFill rotWithShape="1">
          <a:blip r:embed="rId3">
            <a:alphaModFix/>
          </a:blip>
          <a:srcRect b="0" l="0" r="0" t="0"/>
          <a:stretch/>
        </p:blipFill>
        <p:spPr>
          <a:xfrm>
            <a:off x="2590800" y="762000"/>
            <a:ext cx="3886200" cy="51053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descr="Screen shot 2016-01-07 at 1.15.31 PM.png" id="238" name="Shape 238"/>
          <p:cNvPicPr preferRelativeResize="0"/>
          <p:nvPr/>
        </p:nvPicPr>
        <p:blipFill rotWithShape="1">
          <a:blip r:embed="rId3">
            <a:alphaModFix/>
          </a:blip>
          <a:srcRect b="0" l="0" r="0" t="0"/>
          <a:stretch/>
        </p:blipFill>
        <p:spPr>
          <a:xfrm>
            <a:off x="751416" y="0"/>
            <a:ext cx="7708899" cy="6642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pic>
        <p:nvPicPr>
          <p:cNvPr descr="Screen shot 2016-01-07 at 1.14.38 PM.png" id="243" name="Shape 243"/>
          <p:cNvPicPr preferRelativeResize="0"/>
          <p:nvPr/>
        </p:nvPicPr>
        <p:blipFill rotWithShape="1">
          <a:blip r:embed="rId3">
            <a:alphaModFix/>
          </a:blip>
          <a:srcRect b="0" l="0" r="0" t="0"/>
          <a:stretch/>
        </p:blipFill>
        <p:spPr>
          <a:xfrm>
            <a:off x="999970" y="0"/>
            <a:ext cx="7414994"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descr="Screen shot 2014-01-09 at 9.29.18 PM.png" id="248" name="Shape 248"/>
          <p:cNvPicPr preferRelativeResize="0"/>
          <p:nvPr/>
        </p:nvPicPr>
        <p:blipFill rotWithShape="1">
          <a:blip r:embed="rId3">
            <a:alphaModFix/>
          </a:blip>
          <a:srcRect b="0" l="0" r="0" t="0"/>
          <a:stretch/>
        </p:blipFill>
        <p:spPr>
          <a:xfrm>
            <a:off x="1182673" y="291737"/>
            <a:ext cx="6935791" cy="618327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nvSpPr>
        <p:spPr>
          <a:xfrm>
            <a:off x="2850444" y="366888"/>
            <a:ext cx="3245374" cy="1107995"/>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6600">
                <a:solidFill>
                  <a:schemeClr val="lt1"/>
                </a:solidFill>
                <a:latin typeface="Corbel"/>
                <a:ea typeface="Corbel"/>
                <a:cs typeface="Corbel"/>
                <a:sym typeface="Corbel"/>
              </a:rPr>
              <a:t>VICTIMS</a:t>
            </a:r>
          </a:p>
        </p:txBody>
      </p:sp>
      <p:pic>
        <p:nvPicPr>
          <p:cNvPr descr="nunavut-suicide27nw1_web.jpg" id="254" name="Shape 254"/>
          <p:cNvPicPr preferRelativeResize="0"/>
          <p:nvPr/>
        </p:nvPicPr>
        <p:blipFill rotWithShape="1">
          <a:blip r:embed="rId3">
            <a:alphaModFix/>
          </a:blip>
          <a:srcRect b="0" l="0" r="0" t="0"/>
          <a:stretch/>
        </p:blipFill>
        <p:spPr>
          <a:xfrm>
            <a:off x="974571" y="2009251"/>
            <a:ext cx="7215107" cy="40614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Shape 101"/>
          <p:cNvSpPr txBox="1"/>
          <p:nvPr>
            <p:ph idx="1" type="body"/>
          </p:nvPr>
        </p:nvSpPr>
        <p:spPr>
          <a:xfrm>
            <a:off x="457200" y="705554"/>
            <a:ext cx="8229600" cy="2511778"/>
          </a:xfrm>
          <a:prstGeom prst="rect">
            <a:avLst/>
          </a:prstGeom>
          <a:noFill/>
          <a:ln>
            <a:noFill/>
          </a:ln>
        </p:spPr>
        <p:txBody>
          <a:bodyPr anchorCtr="0" anchor="ctr" bIns="45700" lIns="91425" rIns="91425" tIns="45700">
            <a:noAutofit/>
          </a:bodyPr>
          <a:lstStyle/>
          <a:p>
            <a:pPr indent="0" lvl="0" marL="0" marR="0" rtl="0" algn="ctr">
              <a:lnSpc>
                <a:spcPct val="150000"/>
              </a:lnSpc>
              <a:spcBef>
                <a:spcPts val="0"/>
              </a:spcBef>
              <a:spcAft>
                <a:spcPts val="0"/>
              </a:spcAft>
              <a:buClr>
                <a:schemeClr val="lt1"/>
              </a:buClr>
              <a:buSzPct val="25000"/>
              <a:buFont typeface="Arial"/>
              <a:buNone/>
            </a:pPr>
            <a:r>
              <a:rPr b="0" i="0" lang="en-US" sz="6600" u="none" cap="none" strike="noStrike">
                <a:solidFill>
                  <a:schemeClr val="lt1"/>
                </a:solidFill>
                <a:latin typeface="Corbel"/>
                <a:ea typeface="Corbel"/>
                <a:cs typeface="Corbel"/>
                <a:sym typeface="Corbel"/>
              </a:rPr>
              <a:t>STORYTELLERS</a:t>
            </a:r>
          </a:p>
          <a:p>
            <a:pPr indent="0" lvl="0" marL="0" marR="0" rtl="0" algn="ctr">
              <a:lnSpc>
                <a:spcPct val="150000"/>
              </a:lnSpc>
              <a:spcBef>
                <a:spcPts val="640"/>
              </a:spcBef>
              <a:buClr>
                <a:schemeClr val="lt1"/>
              </a:buClr>
              <a:buSzPct val="25000"/>
              <a:buFont typeface="Arial"/>
              <a:buNone/>
            </a:pPr>
            <a:r>
              <a:rPr b="0" i="0" lang="en-US" sz="3200" u="none" cap="none" strike="noStrike">
                <a:solidFill>
                  <a:schemeClr val="lt1"/>
                </a:solidFill>
                <a:latin typeface="Corbel"/>
                <a:ea typeface="Corbel"/>
                <a:cs typeface="Corbel"/>
                <a:sym typeface="Corbel"/>
              </a:rPr>
              <a:t>or</a:t>
            </a:r>
          </a:p>
        </p:txBody>
      </p:sp>
      <p:sp>
        <p:nvSpPr>
          <p:cNvPr id="102" name="Shape 102"/>
          <p:cNvSpPr/>
          <p:nvPr/>
        </p:nvSpPr>
        <p:spPr>
          <a:xfrm>
            <a:off x="1508604" y="3844498"/>
            <a:ext cx="6126796" cy="120032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7200">
                <a:solidFill>
                  <a:schemeClr val="lt1"/>
                </a:solidFill>
                <a:latin typeface="Corbel"/>
                <a:ea typeface="Corbel"/>
                <a:cs typeface="Corbel"/>
                <a:sym typeface="Corbel"/>
              </a:rPr>
              <a:t>STORYTAKERS</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Shape 259"/>
          <p:cNvSpPr txBox="1"/>
          <p:nvPr>
            <p:ph type="title"/>
          </p:nvPr>
        </p:nvSpPr>
        <p:spPr>
          <a:xfrm>
            <a:off x="457200" y="316088"/>
            <a:ext cx="8229600" cy="1143000"/>
          </a:xfrm>
          <a:prstGeom prst="rect">
            <a:avLst/>
          </a:prstGeom>
          <a:noFill/>
          <a:ln>
            <a:noFill/>
          </a:ln>
        </p:spPr>
        <p:txBody>
          <a:bodyPr anchorCtr="0" anchor="t" bIns="45700" lIns="91425" rIns="91425" tIns="45700">
            <a:noAutofit/>
          </a:bodyPr>
          <a:lstStyle/>
          <a:p>
            <a:pPr indent="0" lvl="0" marL="0" marR="0" rtl="0" algn="ctr">
              <a:spcBef>
                <a:spcPts val="0"/>
              </a:spcBef>
              <a:buClr>
                <a:schemeClr val="lt1"/>
              </a:buClr>
              <a:buSzPct val="25000"/>
              <a:buFont typeface="Corbel"/>
              <a:buNone/>
            </a:pPr>
            <a:r>
              <a:rPr b="0" i="0" lang="en-US" sz="5000" u="none" cap="none" strike="noStrike">
                <a:solidFill>
                  <a:schemeClr val="lt1"/>
                </a:solidFill>
                <a:latin typeface="Corbel"/>
                <a:ea typeface="Corbel"/>
                <a:cs typeface="Corbel"/>
                <a:sym typeface="Corbel"/>
              </a:rPr>
              <a:t>EXOTIC</a:t>
            </a:r>
          </a:p>
        </p:txBody>
      </p:sp>
      <p:pic>
        <p:nvPicPr>
          <p:cNvPr descr="031_or-250x0.jpg" id="260" name="Shape 260"/>
          <p:cNvPicPr preferRelativeResize="0"/>
          <p:nvPr>
            <p:ph idx="1" type="body"/>
          </p:nvPr>
        </p:nvPicPr>
        <p:blipFill rotWithShape="1">
          <a:blip r:embed="rId3">
            <a:alphaModFix/>
          </a:blip>
          <a:srcRect b="8336" l="0" r="0" t="8336"/>
          <a:stretch/>
        </p:blipFill>
        <p:spPr>
          <a:xfrm>
            <a:off x="457200" y="1255888"/>
            <a:ext cx="5006908" cy="2753606"/>
          </a:xfrm>
          <a:prstGeom prst="rect">
            <a:avLst/>
          </a:prstGeom>
          <a:noFill/>
          <a:ln>
            <a:noFill/>
          </a:ln>
        </p:spPr>
      </p:pic>
      <p:pic>
        <p:nvPicPr>
          <p:cNvPr descr="1protest.jpg" id="261" name="Shape 261"/>
          <p:cNvPicPr preferRelativeResize="0"/>
          <p:nvPr/>
        </p:nvPicPr>
        <p:blipFill rotWithShape="1">
          <a:blip r:embed="rId4">
            <a:alphaModFix/>
          </a:blip>
          <a:srcRect b="0" l="0" r="0" t="0"/>
          <a:stretch/>
        </p:blipFill>
        <p:spPr>
          <a:xfrm>
            <a:off x="5064823" y="3175348"/>
            <a:ext cx="3536696" cy="353669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pic>
        <p:nvPicPr>
          <p:cNvPr descr="IIdraft.jpg" id="266" name="Shape 266"/>
          <p:cNvPicPr preferRelativeResize="0"/>
          <p:nvPr/>
        </p:nvPicPr>
        <p:blipFill rotWithShape="1">
          <a:blip r:embed="rId3">
            <a:alphaModFix/>
          </a:blip>
          <a:srcRect b="0" l="0" r="0" t="0"/>
          <a:stretch/>
        </p:blipFill>
        <p:spPr>
          <a:xfrm>
            <a:off x="500693" y="297889"/>
            <a:ext cx="4216400" cy="6337300"/>
          </a:xfrm>
          <a:prstGeom prst="rect">
            <a:avLst/>
          </a:prstGeom>
          <a:noFill/>
          <a:ln>
            <a:noFill/>
          </a:ln>
          <a:effectLst>
            <a:outerShdw blurRad="292100" rotWithShape="0" algn="tl" dir="2700000" dist="139700">
              <a:srgbClr val="333333">
                <a:alpha val="64705"/>
              </a:srgbClr>
            </a:outerShdw>
          </a:effectLst>
        </p:spPr>
      </p:pic>
      <p:sp>
        <p:nvSpPr>
          <p:cNvPr id="267" name="Shape 267"/>
          <p:cNvSpPr txBox="1"/>
          <p:nvPr/>
        </p:nvSpPr>
        <p:spPr>
          <a:xfrm>
            <a:off x="5470594" y="1301724"/>
            <a:ext cx="2828311" cy="397031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3600">
                <a:solidFill>
                  <a:schemeClr val="lt1"/>
                </a:solidFill>
                <a:latin typeface="Corbel"/>
                <a:ea typeface="Corbel"/>
                <a:cs typeface="Corbel"/>
                <a:sym typeface="Corbel"/>
              </a:rPr>
              <a:t>“The Indian began as a White Man’s mistake, and became a White Man’s fantasy.”</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pic>
        <p:nvPicPr>
          <p:cNvPr descr="IMG_1515.JPG" id="272" name="Shape 272"/>
          <p:cNvPicPr preferRelativeResize="0"/>
          <p:nvPr/>
        </p:nvPicPr>
        <p:blipFill rotWithShape="1">
          <a:blip r:embed="rId3">
            <a:alphaModFix/>
          </a:blip>
          <a:srcRect b="0" l="0" r="0" t="0"/>
          <a:stretch/>
        </p:blipFill>
        <p:spPr>
          <a:xfrm>
            <a:off x="169332" y="1417517"/>
            <a:ext cx="8765539" cy="4035015"/>
          </a:xfrm>
          <a:prstGeom prst="rect">
            <a:avLst/>
          </a:prstGeom>
          <a:noFill/>
          <a:ln>
            <a:noFill/>
          </a:ln>
          <a:effectLst>
            <a:outerShdw blurRad="292100" rotWithShape="0" algn="tl" dir="2700000" dist="139700">
              <a:srgbClr val="333333">
                <a:alpha val="64705"/>
              </a:srgbClr>
            </a:outerShdw>
          </a:effectLst>
        </p:spPr>
      </p:pic>
      <p:sp>
        <p:nvSpPr>
          <p:cNvPr id="273" name="Shape 273"/>
          <p:cNvSpPr txBox="1"/>
          <p:nvPr/>
        </p:nvSpPr>
        <p:spPr>
          <a:xfrm>
            <a:off x="2821052" y="5750917"/>
            <a:ext cx="6113818" cy="64633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3600">
                <a:solidFill>
                  <a:schemeClr val="lt1"/>
                </a:solidFill>
                <a:latin typeface="Arial"/>
                <a:ea typeface="Arial"/>
                <a:cs typeface="Arial"/>
                <a:sym typeface="Arial"/>
              </a:rPr>
              <a:t>www.indigenousreporting.com</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Shape 278"/>
          <p:cNvSpPr txBox="1"/>
          <p:nvPr/>
        </p:nvSpPr>
        <p:spPr>
          <a:xfrm>
            <a:off x="1404978" y="1765101"/>
            <a:ext cx="6731225" cy="3046988"/>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US" sz="4800">
                <a:solidFill>
                  <a:schemeClr val="lt1"/>
                </a:solidFill>
                <a:latin typeface="Corbel"/>
                <a:ea typeface="Corbel"/>
                <a:cs typeface="Corbel"/>
                <a:sym typeface="Corbel"/>
              </a:rPr>
              <a:t>sometimes, when I interview a person of Indigenous descent, </a:t>
            </a:r>
          </a:p>
          <a:p>
            <a:pPr indent="0" lvl="0" marL="0" marR="0" rtl="0" algn="ctr">
              <a:spcBef>
                <a:spcPts val="0"/>
              </a:spcBef>
              <a:buSzPct val="25000"/>
              <a:buNone/>
            </a:pPr>
            <a:r>
              <a:rPr b="1" lang="en-US" sz="4800">
                <a:solidFill>
                  <a:srgbClr val="851100"/>
                </a:solidFill>
                <a:latin typeface="Corbel"/>
                <a:ea typeface="Corbel"/>
                <a:cs typeface="Corbel"/>
                <a:sym typeface="Corbel"/>
              </a:rPr>
              <a:t>I feel ______. </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pic>
        <p:nvPicPr>
          <p:cNvPr descr="photo 1.JPG" id="283" name="Shape 283"/>
          <p:cNvPicPr preferRelativeResize="0"/>
          <p:nvPr/>
        </p:nvPicPr>
        <p:blipFill rotWithShape="1">
          <a:blip r:embed="rId3">
            <a:alphaModFix/>
          </a:blip>
          <a:srcRect b="0" l="0" r="0" t="0"/>
          <a:stretch/>
        </p:blipFill>
        <p:spPr>
          <a:xfrm>
            <a:off x="1579262" y="147235"/>
            <a:ext cx="6497938" cy="1860881"/>
          </a:xfrm>
          <a:prstGeom prst="rect">
            <a:avLst/>
          </a:prstGeom>
          <a:noFill/>
          <a:ln>
            <a:noFill/>
          </a:ln>
          <a:effectLst>
            <a:outerShdw blurRad="292100" rotWithShape="0" algn="tl" dir="2700000" dist="139700">
              <a:srgbClr val="333333">
                <a:alpha val="64705"/>
              </a:srgbClr>
            </a:outerShdw>
          </a:effectLst>
        </p:spPr>
      </p:pic>
      <p:pic>
        <p:nvPicPr>
          <p:cNvPr descr="photo 2.JPG" id="284" name="Shape 284"/>
          <p:cNvPicPr preferRelativeResize="0"/>
          <p:nvPr/>
        </p:nvPicPr>
        <p:blipFill rotWithShape="1">
          <a:blip r:embed="rId4">
            <a:alphaModFix/>
          </a:blip>
          <a:srcRect b="0" l="17179" r="16682" t="0"/>
          <a:stretch/>
        </p:blipFill>
        <p:spPr>
          <a:xfrm>
            <a:off x="410862" y="2466238"/>
            <a:ext cx="3911599" cy="1437707"/>
          </a:xfrm>
          <a:prstGeom prst="rect">
            <a:avLst/>
          </a:prstGeom>
          <a:noFill/>
          <a:ln>
            <a:noFill/>
          </a:ln>
          <a:effectLst>
            <a:outerShdw blurRad="292100" rotWithShape="0" algn="tl" dir="2700000" dist="139700">
              <a:srgbClr val="333333">
                <a:alpha val="64705"/>
              </a:srgbClr>
            </a:outerShdw>
          </a:effectLst>
        </p:spPr>
      </p:pic>
      <p:pic>
        <p:nvPicPr>
          <p:cNvPr descr="photo 3.JPG" id="285" name="Shape 285"/>
          <p:cNvPicPr preferRelativeResize="0"/>
          <p:nvPr/>
        </p:nvPicPr>
        <p:blipFill rotWithShape="1">
          <a:blip r:embed="rId5">
            <a:alphaModFix/>
          </a:blip>
          <a:srcRect b="0" l="23800" r="9011" t="6118"/>
          <a:stretch/>
        </p:blipFill>
        <p:spPr>
          <a:xfrm>
            <a:off x="5283200" y="2787972"/>
            <a:ext cx="3488266" cy="1568375"/>
          </a:xfrm>
          <a:prstGeom prst="rect">
            <a:avLst/>
          </a:prstGeom>
          <a:noFill/>
          <a:ln>
            <a:noFill/>
          </a:ln>
          <a:effectLst>
            <a:outerShdw blurRad="292100" rotWithShape="0" algn="tl" dir="2700000" dist="139700">
              <a:srgbClr val="333333">
                <a:alpha val="64705"/>
              </a:srgbClr>
            </a:outerShdw>
          </a:effectLst>
        </p:spPr>
      </p:pic>
      <p:pic>
        <p:nvPicPr>
          <p:cNvPr descr="photo 4.JPG" id="286" name="Shape 286"/>
          <p:cNvPicPr preferRelativeResize="0"/>
          <p:nvPr/>
        </p:nvPicPr>
        <p:blipFill rotWithShape="1">
          <a:blip r:embed="rId6">
            <a:alphaModFix/>
          </a:blip>
          <a:srcRect b="0" l="10739" r="-7591" t="20563"/>
          <a:stretch/>
        </p:blipFill>
        <p:spPr>
          <a:xfrm rot="10800000">
            <a:off x="-169334" y="4669184"/>
            <a:ext cx="8856134" cy="1748549"/>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Shape 291"/>
          <p:cNvSpPr txBox="1"/>
          <p:nvPr/>
        </p:nvSpPr>
        <p:spPr>
          <a:xfrm>
            <a:off x="442650" y="1917550"/>
            <a:ext cx="8327920" cy="2308323"/>
          </a:xfrm>
          <a:prstGeom prst="rect">
            <a:avLst/>
          </a:prstGeom>
          <a:noFill/>
          <a:ln>
            <a:noFill/>
          </a:ln>
        </p:spPr>
        <p:txBody>
          <a:bodyPr anchorCtr="0" anchor="t" bIns="45700" lIns="91425" rIns="91425" tIns="45700">
            <a:noAutofit/>
          </a:bodyPr>
          <a:lstStyle/>
          <a:p>
            <a:pPr indent="-857250" lvl="0" marL="857250" marR="0" rtl="0" algn="l">
              <a:spcBef>
                <a:spcPts val="0"/>
              </a:spcBef>
              <a:buClr>
                <a:schemeClr val="lt1"/>
              </a:buClr>
              <a:buSzPct val="100000"/>
              <a:buFont typeface="Arial"/>
              <a:buChar char="•"/>
            </a:pPr>
            <a:r>
              <a:rPr lang="en-US" sz="7200">
                <a:solidFill>
                  <a:schemeClr val="lt1"/>
                </a:solidFill>
                <a:latin typeface="Corbel"/>
                <a:ea typeface="Corbel"/>
                <a:cs typeface="Corbel"/>
                <a:sym typeface="Corbel"/>
              </a:rPr>
              <a:t>REPRESENTATION</a:t>
            </a:r>
          </a:p>
          <a:p>
            <a:pPr indent="-857250" lvl="0" marL="857250" marR="0" rtl="0" algn="l">
              <a:spcBef>
                <a:spcPts val="0"/>
              </a:spcBef>
              <a:buClr>
                <a:schemeClr val="lt1"/>
              </a:buClr>
              <a:buSzPct val="100000"/>
              <a:buFont typeface="Arial"/>
              <a:buChar char="•"/>
            </a:pPr>
            <a:r>
              <a:rPr lang="en-US" sz="7200">
                <a:solidFill>
                  <a:schemeClr val="lt1"/>
                </a:solidFill>
                <a:latin typeface="Corbel"/>
                <a:ea typeface="Corbel"/>
                <a:cs typeface="Corbel"/>
                <a:sym typeface="Corbel"/>
              </a:rPr>
              <a:t>RECIPROCITY</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Shape 296"/>
          <p:cNvSpPr txBox="1"/>
          <p:nvPr/>
        </p:nvSpPr>
        <p:spPr>
          <a:xfrm>
            <a:off x="2878666" y="276002"/>
            <a:ext cx="3453790" cy="58477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3200">
                <a:solidFill>
                  <a:schemeClr val="lt1"/>
                </a:solidFill>
                <a:latin typeface="Corbel"/>
                <a:ea typeface="Corbel"/>
                <a:cs typeface="Corbel"/>
                <a:sym typeface="Corbel"/>
              </a:rPr>
              <a:t>REPRESENTATION</a:t>
            </a:r>
          </a:p>
        </p:txBody>
      </p:sp>
      <p:pic>
        <p:nvPicPr>
          <p:cNvPr descr="ASCIRT-story-pics-Wyatt-outdoors-1024x635.jpg" id="297" name="Shape 297"/>
          <p:cNvPicPr preferRelativeResize="0"/>
          <p:nvPr/>
        </p:nvPicPr>
        <p:blipFill rotWithShape="1">
          <a:blip r:embed="rId3">
            <a:alphaModFix/>
          </a:blip>
          <a:srcRect b="0" l="0" r="0" t="0"/>
          <a:stretch/>
        </p:blipFill>
        <p:spPr>
          <a:xfrm>
            <a:off x="987778" y="1497128"/>
            <a:ext cx="7253110" cy="449777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Shape 302"/>
          <p:cNvSpPr txBox="1"/>
          <p:nvPr/>
        </p:nvSpPr>
        <p:spPr>
          <a:xfrm>
            <a:off x="2878666" y="276002"/>
            <a:ext cx="3453790" cy="58477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3200">
                <a:solidFill>
                  <a:schemeClr val="lt1"/>
                </a:solidFill>
                <a:latin typeface="Corbel"/>
                <a:ea typeface="Corbel"/>
                <a:cs typeface="Corbel"/>
                <a:sym typeface="Corbel"/>
              </a:rPr>
              <a:t>REPRESENTATION</a:t>
            </a:r>
          </a:p>
        </p:txBody>
      </p:sp>
      <p:pic>
        <p:nvPicPr>
          <p:cNvPr descr="ASCIRT-story-pics-good-Jenz-Frieda-300x198.jpg" id="303" name="Shape 303"/>
          <p:cNvPicPr preferRelativeResize="0"/>
          <p:nvPr/>
        </p:nvPicPr>
        <p:blipFill rotWithShape="1">
          <a:blip r:embed="rId3">
            <a:alphaModFix/>
          </a:blip>
          <a:srcRect b="0" l="0" r="0" t="0"/>
          <a:stretch/>
        </p:blipFill>
        <p:spPr>
          <a:xfrm>
            <a:off x="1624287" y="1928625"/>
            <a:ext cx="5645904" cy="372629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Shape 308"/>
          <p:cNvSpPr txBox="1"/>
          <p:nvPr/>
        </p:nvSpPr>
        <p:spPr>
          <a:xfrm>
            <a:off x="2878666" y="276002"/>
            <a:ext cx="3453790" cy="58477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3200">
                <a:solidFill>
                  <a:schemeClr val="lt1"/>
                </a:solidFill>
                <a:latin typeface="Corbel"/>
                <a:ea typeface="Corbel"/>
                <a:cs typeface="Corbel"/>
                <a:sym typeface="Corbel"/>
              </a:rPr>
              <a:t>REPRESENTATION</a:t>
            </a:r>
          </a:p>
        </p:txBody>
      </p:sp>
      <p:pic>
        <p:nvPicPr>
          <p:cNvPr descr="Evan Photo.img_assist_custom-224x300.jpg" id="309" name="Shape 309"/>
          <p:cNvPicPr preferRelativeResize="0"/>
          <p:nvPr/>
        </p:nvPicPr>
        <p:blipFill rotWithShape="1">
          <a:blip r:embed="rId3">
            <a:alphaModFix/>
          </a:blip>
          <a:srcRect b="0" l="0" r="0" t="0"/>
          <a:stretch/>
        </p:blipFill>
        <p:spPr>
          <a:xfrm>
            <a:off x="2525890" y="1171224"/>
            <a:ext cx="4063999" cy="544285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Shape 314"/>
          <p:cNvSpPr/>
          <p:nvPr/>
        </p:nvSpPr>
        <p:spPr>
          <a:xfrm>
            <a:off x="2822044" y="382786"/>
            <a:ext cx="5177885" cy="70788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4000">
                <a:solidFill>
                  <a:srgbClr val="FFFFFF"/>
                </a:solidFill>
                <a:latin typeface="Corbel"/>
                <a:ea typeface="Corbel"/>
                <a:cs typeface="Corbel"/>
                <a:sym typeface="Corbel"/>
              </a:rPr>
              <a:t>RECIPROCITY</a:t>
            </a:r>
          </a:p>
        </p:txBody>
      </p:sp>
      <p:pic>
        <p:nvPicPr>
          <p:cNvPr descr="IMGP0892-1024x768.jpg" id="315" name="Shape 315"/>
          <p:cNvPicPr preferRelativeResize="0"/>
          <p:nvPr/>
        </p:nvPicPr>
        <p:blipFill rotWithShape="1">
          <a:blip r:embed="rId3">
            <a:alphaModFix/>
          </a:blip>
          <a:srcRect b="0" l="0" r="0" t="0"/>
          <a:stretch/>
        </p:blipFill>
        <p:spPr>
          <a:xfrm>
            <a:off x="127000" y="1090671"/>
            <a:ext cx="6321777" cy="4741333"/>
          </a:xfrm>
          <a:prstGeom prst="rect">
            <a:avLst/>
          </a:prstGeom>
          <a:noFill/>
          <a:ln>
            <a:noFill/>
          </a:ln>
        </p:spPr>
      </p:pic>
      <p:pic>
        <p:nvPicPr>
          <p:cNvPr descr="GIANT-300x225.jpg" id="316" name="Shape 316"/>
          <p:cNvPicPr preferRelativeResize="0"/>
          <p:nvPr/>
        </p:nvPicPr>
        <p:blipFill rotWithShape="1">
          <a:blip r:embed="rId4">
            <a:alphaModFix/>
          </a:blip>
          <a:srcRect b="0" l="0" r="0" t="0"/>
          <a:stretch/>
        </p:blipFill>
        <p:spPr>
          <a:xfrm>
            <a:off x="4179239" y="3287889"/>
            <a:ext cx="4539072" cy="34043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Shape 108"/>
          <p:cNvSpPr txBox="1"/>
          <p:nvPr>
            <p:ph type="title"/>
          </p:nvPr>
        </p:nvSpPr>
        <p:spPr>
          <a:xfrm>
            <a:off x="457200" y="457200"/>
            <a:ext cx="8229600" cy="1143000"/>
          </a:xfrm>
          <a:prstGeom prst="rect">
            <a:avLst/>
          </a:prstGeom>
          <a:noFill/>
          <a:ln>
            <a:noFill/>
          </a:ln>
        </p:spPr>
        <p:txBody>
          <a:bodyPr anchorCtr="0" anchor="t" bIns="45700" lIns="91425" rIns="91425" tIns="45700">
            <a:noAutofit/>
          </a:bodyPr>
          <a:lstStyle/>
          <a:p>
            <a:pPr indent="0" lvl="0" marL="0" marR="0" rtl="0" algn="ctr">
              <a:spcBef>
                <a:spcPts val="0"/>
              </a:spcBef>
              <a:buClr>
                <a:schemeClr val="lt1"/>
              </a:buClr>
              <a:buSzPct val="25000"/>
              <a:buFont typeface="Corbel"/>
              <a:buNone/>
            </a:pPr>
            <a:r>
              <a:rPr b="0" i="0" lang="en-US" sz="4500" u="none" cap="none" strike="noStrike">
                <a:solidFill>
                  <a:schemeClr val="lt1"/>
                </a:solidFill>
                <a:latin typeface="Corbel"/>
                <a:ea typeface="Corbel"/>
                <a:cs typeface="Corbel"/>
                <a:sym typeface="Corbel"/>
              </a:rPr>
              <a:t>4Ds Rule </a:t>
            </a:r>
            <a:br>
              <a:rPr b="0" i="0" lang="en-US" sz="4500" u="none" cap="none" strike="noStrike">
                <a:solidFill>
                  <a:schemeClr val="lt1"/>
                </a:solidFill>
                <a:latin typeface="Corbel"/>
                <a:ea typeface="Corbel"/>
                <a:cs typeface="Corbel"/>
                <a:sym typeface="Corbel"/>
              </a:rPr>
            </a:br>
            <a:r>
              <a:rPr b="0" i="0" lang="en-US" sz="4500" u="none" cap="none" strike="noStrike">
                <a:solidFill>
                  <a:schemeClr val="lt1"/>
                </a:solidFill>
                <a:latin typeface="Arial"/>
                <a:ea typeface="Arial"/>
                <a:cs typeface="Arial"/>
                <a:sym typeface="Arial"/>
              </a:rPr>
              <a:t>“</a:t>
            </a:r>
            <a:r>
              <a:rPr b="0" i="0" lang="en-US" sz="4500" u="none" cap="none" strike="noStrike">
                <a:solidFill>
                  <a:schemeClr val="lt1"/>
                </a:solidFill>
                <a:latin typeface="Corbel"/>
                <a:ea typeface="Corbel"/>
                <a:cs typeface="Corbel"/>
                <a:sym typeface="Corbel"/>
              </a:rPr>
              <a:t>How Indians Get in the News</a:t>
            </a:r>
            <a:r>
              <a:rPr b="0" i="0" lang="en-US" sz="4500" u="none" cap="none" strike="noStrike">
                <a:solidFill>
                  <a:schemeClr val="lt1"/>
                </a:solidFill>
                <a:latin typeface="Arial"/>
                <a:ea typeface="Arial"/>
                <a:cs typeface="Arial"/>
                <a:sym typeface="Arial"/>
              </a:rPr>
              <a:t>”</a:t>
            </a:r>
          </a:p>
        </p:txBody>
      </p:sp>
      <p:sp>
        <p:nvSpPr>
          <p:cNvPr id="109" name="Shape 109"/>
          <p:cNvSpPr txBox="1"/>
          <p:nvPr>
            <p:ph idx="1" type="body"/>
          </p:nvPr>
        </p:nvSpPr>
        <p:spPr>
          <a:xfrm>
            <a:off x="685800" y="2041644"/>
            <a:ext cx="7772400" cy="3505200"/>
          </a:xfrm>
          <a:prstGeom prst="rect">
            <a:avLst/>
          </a:prstGeom>
          <a:noFill/>
          <a:ln>
            <a:noFill/>
          </a:ln>
        </p:spPr>
        <p:txBody>
          <a:bodyPr anchorCtr="0" anchor="ctr" bIns="45700" lIns="91425" rIns="91425" tIns="45700">
            <a:noAutofit/>
          </a:bodyPr>
          <a:lstStyle/>
          <a:p>
            <a:pPr indent="0" lvl="0" marL="0" marR="0" rtl="0" algn="ctr">
              <a:lnSpc>
                <a:spcPct val="130000"/>
              </a:lnSpc>
              <a:spcBef>
                <a:spcPts val="0"/>
              </a:spcBef>
              <a:spcAft>
                <a:spcPts val="0"/>
              </a:spcAft>
              <a:buClr>
                <a:schemeClr val="lt1"/>
              </a:buClr>
              <a:buSzPct val="25000"/>
              <a:buFont typeface="Arial"/>
              <a:buNone/>
            </a:pPr>
            <a:r>
              <a:t/>
            </a:r>
            <a:endParaRPr b="0" i="0" sz="2240" u="none" cap="none" strike="noStrike">
              <a:solidFill>
                <a:schemeClr val="lt1"/>
              </a:solidFill>
              <a:latin typeface="Corbel"/>
              <a:ea typeface="Corbel"/>
              <a:cs typeface="Corbel"/>
              <a:sym typeface="Corbel"/>
            </a:endParaRPr>
          </a:p>
          <a:p>
            <a:pPr indent="-342900" lvl="0" marL="342900" marR="0" rtl="0" algn="ctr">
              <a:lnSpc>
                <a:spcPct val="130000"/>
              </a:lnSpc>
              <a:spcBef>
                <a:spcPts val="616"/>
              </a:spcBef>
              <a:spcAft>
                <a:spcPts val="0"/>
              </a:spcAft>
              <a:buClr>
                <a:schemeClr val="lt1"/>
              </a:buClr>
              <a:buSzPct val="99354"/>
              <a:buFont typeface="Arial"/>
              <a:buChar char="•"/>
            </a:pPr>
            <a:r>
              <a:rPr b="0" i="0" lang="en-US" sz="3080" u="none" cap="none" strike="noStrike">
                <a:solidFill>
                  <a:schemeClr val="lt1"/>
                </a:solidFill>
                <a:latin typeface="Corbel"/>
                <a:ea typeface="Corbel"/>
                <a:cs typeface="Corbel"/>
                <a:sym typeface="Corbel"/>
              </a:rPr>
              <a:t>Drumming</a:t>
            </a:r>
          </a:p>
          <a:p>
            <a:pPr indent="-342900" lvl="0" marL="342900" marR="0" rtl="0" algn="ctr">
              <a:lnSpc>
                <a:spcPct val="130000"/>
              </a:lnSpc>
              <a:spcBef>
                <a:spcPts val="616"/>
              </a:spcBef>
              <a:spcAft>
                <a:spcPts val="0"/>
              </a:spcAft>
              <a:buClr>
                <a:schemeClr val="lt1"/>
              </a:buClr>
              <a:buSzPct val="99354"/>
              <a:buFont typeface="Arial"/>
              <a:buChar char="•"/>
            </a:pPr>
            <a:r>
              <a:rPr b="0" i="0" lang="en-US" sz="3080" u="none" cap="none" strike="noStrike">
                <a:solidFill>
                  <a:schemeClr val="lt1"/>
                </a:solidFill>
                <a:latin typeface="Corbel"/>
                <a:ea typeface="Corbel"/>
                <a:cs typeface="Corbel"/>
                <a:sym typeface="Corbel"/>
              </a:rPr>
              <a:t>Dancing</a:t>
            </a:r>
          </a:p>
          <a:p>
            <a:pPr indent="-342900" lvl="0" marL="342900" marR="0" rtl="0" algn="ctr">
              <a:lnSpc>
                <a:spcPct val="130000"/>
              </a:lnSpc>
              <a:spcBef>
                <a:spcPts val="616"/>
              </a:spcBef>
              <a:spcAft>
                <a:spcPts val="0"/>
              </a:spcAft>
              <a:buClr>
                <a:schemeClr val="lt1"/>
              </a:buClr>
              <a:buSzPct val="99354"/>
              <a:buFont typeface="Arial"/>
              <a:buChar char="•"/>
            </a:pPr>
            <a:r>
              <a:rPr b="0" i="0" lang="en-US" sz="3080" u="none" cap="none" strike="noStrike">
                <a:solidFill>
                  <a:schemeClr val="lt1"/>
                </a:solidFill>
                <a:latin typeface="Corbel"/>
                <a:ea typeface="Corbel"/>
                <a:cs typeface="Corbel"/>
                <a:sym typeface="Corbel"/>
              </a:rPr>
              <a:t>Dead</a:t>
            </a:r>
          </a:p>
          <a:p>
            <a:pPr indent="-342900" lvl="0" marL="342900" marR="0" rtl="0" algn="ctr">
              <a:lnSpc>
                <a:spcPct val="130000"/>
              </a:lnSpc>
              <a:spcBef>
                <a:spcPts val="616"/>
              </a:spcBef>
              <a:buClr>
                <a:schemeClr val="lt1"/>
              </a:buClr>
              <a:buSzPct val="99354"/>
              <a:buFont typeface="Arial"/>
              <a:buChar char="•"/>
            </a:pPr>
            <a:r>
              <a:rPr b="0" i="0" lang="en-US" sz="3080" u="none" cap="none" strike="noStrike">
                <a:solidFill>
                  <a:schemeClr val="lt1"/>
                </a:solidFill>
                <a:latin typeface="Corbel"/>
                <a:ea typeface="Corbel"/>
                <a:cs typeface="Corbel"/>
                <a:sym typeface="Corbel"/>
              </a:rPr>
              <a:t>Drunk</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8"/>
                                        </p:tgtEl>
                                        <p:attrNameLst>
                                          <p:attrName>style.visibility</p:attrName>
                                        </p:attrNameLst>
                                      </p:cBhvr>
                                      <p:to>
                                        <p:strVal val="visible"/>
                                      </p:to>
                                    </p:set>
                                    <p:anim calcmode="lin" valueType="num">
                                      <p:cBhvr additive="base">
                                        <p:cTn dur="500"/>
                                        <p:tgtEl>
                                          <p:spTgt spid="10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pic>
        <p:nvPicPr>
          <p:cNvPr descr="index.jpg" id="321" name="Shape 321"/>
          <p:cNvPicPr preferRelativeResize="0"/>
          <p:nvPr/>
        </p:nvPicPr>
        <p:blipFill rotWithShape="1">
          <a:blip r:embed="rId3">
            <a:alphaModFix/>
          </a:blip>
          <a:srcRect b="0" l="0" r="0" t="0"/>
          <a:stretch/>
        </p:blipFill>
        <p:spPr>
          <a:xfrm>
            <a:off x="2347833" y="1794740"/>
            <a:ext cx="4385483" cy="4365992"/>
          </a:xfrm>
          <a:prstGeom prst="rect">
            <a:avLst/>
          </a:prstGeom>
          <a:noFill/>
          <a:ln>
            <a:noFill/>
          </a:ln>
        </p:spPr>
      </p:pic>
      <p:sp>
        <p:nvSpPr>
          <p:cNvPr id="322" name="Shape 322"/>
          <p:cNvSpPr/>
          <p:nvPr/>
        </p:nvSpPr>
        <p:spPr>
          <a:xfrm>
            <a:off x="3061681" y="467906"/>
            <a:ext cx="2887705" cy="64633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3600">
                <a:solidFill>
                  <a:srgbClr val="FFFFFF"/>
                </a:solidFill>
                <a:latin typeface="Corbel"/>
                <a:ea typeface="Corbel"/>
                <a:cs typeface="Corbel"/>
                <a:sym typeface="Corbel"/>
              </a:rPr>
              <a:t>RECIPROCITY</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pic>
        <p:nvPicPr>
          <p:cNvPr descr="rights_in_action.jpg" id="327" name="Shape 327"/>
          <p:cNvPicPr preferRelativeResize="0"/>
          <p:nvPr/>
        </p:nvPicPr>
        <p:blipFill rotWithShape="1">
          <a:blip r:embed="rId3">
            <a:alphaModFix/>
          </a:blip>
          <a:srcRect b="0" l="0" r="0" t="0"/>
          <a:stretch/>
        </p:blipFill>
        <p:spPr>
          <a:xfrm>
            <a:off x="441804" y="1563991"/>
            <a:ext cx="8228658" cy="454089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pic>
        <p:nvPicPr>
          <p:cNvPr descr="LJ-assistants-estuary-300x168.jpg" id="332" name="Shape 332"/>
          <p:cNvPicPr preferRelativeResize="0"/>
          <p:nvPr/>
        </p:nvPicPr>
        <p:blipFill rotWithShape="1">
          <a:blip r:embed="rId3">
            <a:alphaModFix/>
          </a:blip>
          <a:srcRect b="0" l="0" r="0" t="0"/>
          <a:stretch/>
        </p:blipFill>
        <p:spPr>
          <a:xfrm>
            <a:off x="1491392" y="2307900"/>
            <a:ext cx="5883529" cy="3294776"/>
          </a:xfrm>
          <a:prstGeom prst="rect">
            <a:avLst/>
          </a:prstGeom>
          <a:noFill/>
          <a:ln>
            <a:noFill/>
          </a:ln>
        </p:spPr>
      </p:pic>
      <p:sp>
        <p:nvSpPr>
          <p:cNvPr id="333" name="Shape 333"/>
          <p:cNvSpPr/>
          <p:nvPr/>
        </p:nvSpPr>
        <p:spPr>
          <a:xfrm>
            <a:off x="3096771" y="527664"/>
            <a:ext cx="4022901" cy="58477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3200">
                <a:solidFill>
                  <a:srgbClr val="FFFFFF"/>
                </a:solidFill>
                <a:latin typeface="Corbel"/>
                <a:ea typeface="Corbel"/>
                <a:cs typeface="Corbel"/>
                <a:sym typeface="Corbel"/>
              </a:rPr>
              <a:t>RECIPROCITY</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Shape 338"/>
          <p:cNvSpPr txBox="1"/>
          <p:nvPr>
            <p:ph type="title"/>
          </p:nvPr>
        </p:nvSpPr>
        <p:spPr>
          <a:xfrm>
            <a:off x="457200" y="457200"/>
            <a:ext cx="8229600" cy="1143000"/>
          </a:xfrm>
          <a:prstGeom prst="rect">
            <a:avLst/>
          </a:prstGeom>
          <a:noFill/>
          <a:ln>
            <a:noFill/>
          </a:ln>
        </p:spPr>
        <p:txBody>
          <a:bodyPr anchorCtr="0" anchor="t" bIns="45700" lIns="91425" rIns="91425" tIns="45700">
            <a:noAutofit/>
          </a:bodyPr>
          <a:lstStyle/>
          <a:p>
            <a:pPr indent="0" lvl="0" marL="0" marR="0" rtl="0" algn="ctr">
              <a:spcBef>
                <a:spcPts val="0"/>
              </a:spcBef>
              <a:buClr>
                <a:schemeClr val="lt1"/>
              </a:buClr>
              <a:buSzPct val="25000"/>
              <a:buFont typeface="Corbel"/>
              <a:buNone/>
            </a:pPr>
            <a:r>
              <a:rPr b="0" i="0" lang="en-US" sz="5000" u="none" cap="none" strike="noStrike">
                <a:solidFill>
                  <a:schemeClr val="lt1"/>
                </a:solidFill>
                <a:latin typeface="Corbel"/>
                <a:ea typeface="Corbel"/>
                <a:cs typeface="Corbel"/>
                <a:sym typeface="Corbel"/>
              </a:rPr>
              <a:t>RECIPROCITY</a:t>
            </a:r>
          </a:p>
        </p:txBody>
      </p:sp>
      <p:sp>
        <p:nvSpPr>
          <p:cNvPr id="339" name="Shape 339"/>
          <p:cNvSpPr txBox="1"/>
          <p:nvPr>
            <p:ph idx="1" type="body"/>
          </p:nvPr>
        </p:nvSpPr>
        <p:spPr>
          <a:xfrm>
            <a:off x="457200" y="1600200"/>
            <a:ext cx="8229600" cy="4525963"/>
          </a:xfrm>
          <a:prstGeom prst="rect">
            <a:avLst/>
          </a:prstGeom>
          <a:noFill/>
          <a:ln>
            <a:noFill/>
          </a:ln>
        </p:spPr>
        <p:txBody>
          <a:bodyPr anchorCtr="0" anchor="ctr" bIns="45700" lIns="91425" rIns="91425" tIns="45700">
            <a:noAutofit/>
          </a:bodyPr>
          <a:lstStyle/>
          <a:p>
            <a:pPr indent="-342900" lvl="0" marL="342900" marR="0" rtl="0" algn="l">
              <a:lnSpc>
                <a:spcPct val="150000"/>
              </a:lnSpc>
              <a:spcBef>
                <a:spcPts val="0"/>
              </a:spcBef>
              <a:spcAft>
                <a:spcPts val="0"/>
              </a:spcAft>
              <a:buClr>
                <a:schemeClr val="lt1"/>
              </a:buClr>
              <a:buSzPct val="100000"/>
              <a:buFont typeface="Arial"/>
              <a:buChar char="•"/>
            </a:pPr>
            <a:r>
              <a:rPr b="0" i="0" lang="en-US" sz="3600" u="none" cap="none" strike="noStrike">
                <a:solidFill>
                  <a:schemeClr val="lt1"/>
                </a:solidFill>
                <a:latin typeface="Corbel"/>
                <a:ea typeface="Corbel"/>
                <a:cs typeface="Corbel"/>
                <a:sym typeface="Corbel"/>
              </a:rPr>
              <a:t>Be transparent.</a:t>
            </a:r>
          </a:p>
          <a:p>
            <a:pPr indent="-342900" lvl="0" marL="342900" marR="0" rtl="0" algn="l">
              <a:lnSpc>
                <a:spcPct val="150000"/>
              </a:lnSpc>
              <a:spcBef>
                <a:spcPts val="720"/>
              </a:spcBef>
              <a:spcAft>
                <a:spcPts val="0"/>
              </a:spcAft>
              <a:buClr>
                <a:schemeClr val="lt1"/>
              </a:buClr>
              <a:buSzPct val="100000"/>
              <a:buFont typeface="Arial"/>
              <a:buChar char="•"/>
            </a:pPr>
            <a:r>
              <a:rPr b="0" i="0" lang="en-US" sz="3600" u="none" cap="none" strike="noStrike">
                <a:solidFill>
                  <a:schemeClr val="lt1"/>
                </a:solidFill>
                <a:latin typeface="Corbel"/>
                <a:ea typeface="Corbel"/>
                <a:cs typeface="Corbel"/>
                <a:sym typeface="Corbel"/>
              </a:rPr>
              <a:t>Remember ‘Indian Time.’</a:t>
            </a:r>
          </a:p>
          <a:p>
            <a:pPr indent="-342900" lvl="0" marL="342900" marR="0" rtl="0" algn="l">
              <a:lnSpc>
                <a:spcPct val="150000"/>
              </a:lnSpc>
              <a:spcBef>
                <a:spcPts val="720"/>
              </a:spcBef>
              <a:spcAft>
                <a:spcPts val="0"/>
              </a:spcAft>
              <a:buClr>
                <a:schemeClr val="lt1"/>
              </a:buClr>
              <a:buSzPct val="100000"/>
              <a:buFont typeface="Arial"/>
              <a:buChar char="•"/>
            </a:pPr>
            <a:r>
              <a:rPr b="0" i="0" lang="en-US" sz="3600" u="none" cap="none" strike="noStrike">
                <a:solidFill>
                  <a:schemeClr val="lt1"/>
                </a:solidFill>
                <a:latin typeface="Corbel"/>
                <a:ea typeface="Corbel"/>
                <a:cs typeface="Corbel"/>
                <a:sym typeface="Corbel"/>
              </a:rPr>
              <a:t>Give back.</a:t>
            </a:r>
          </a:p>
          <a:p>
            <a:pPr indent="-342900" lvl="0" marL="342900" marR="0" rtl="0" algn="l">
              <a:lnSpc>
                <a:spcPct val="150000"/>
              </a:lnSpc>
              <a:spcBef>
                <a:spcPts val="720"/>
              </a:spcBef>
              <a:spcAft>
                <a:spcPts val="0"/>
              </a:spcAft>
              <a:buClr>
                <a:schemeClr val="lt1"/>
              </a:buClr>
              <a:buSzPct val="100000"/>
              <a:buFont typeface="Arial"/>
              <a:buChar char="•"/>
            </a:pPr>
            <a:r>
              <a:rPr b="0" i="0" lang="en-US" sz="3600" u="none" cap="none" strike="noStrike">
                <a:solidFill>
                  <a:schemeClr val="lt1"/>
                </a:solidFill>
                <a:latin typeface="Corbel"/>
                <a:ea typeface="Corbel"/>
                <a:cs typeface="Corbel"/>
                <a:sym typeface="Corbel"/>
              </a:rPr>
              <a:t>Ask not ‘How do I get access?’</a:t>
            </a:r>
          </a:p>
          <a:p>
            <a:pPr indent="0" lvl="0" marL="0" marR="0" rtl="0" algn="l">
              <a:lnSpc>
                <a:spcPct val="150000"/>
              </a:lnSpc>
              <a:spcBef>
                <a:spcPts val="720"/>
              </a:spcBef>
              <a:buClr>
                <a:schemeClr val="lt1"/>
              </a:buClr>
              <a:buSzPct val="25000"/>
              <a:buFont typeface="Arial"/>
              <a:buNone/>
            </a:pPr>
            <a:r>
              <a:rPr b="0" i="0" lang="en-US" sz="3600" u="none" cap="none" strike="noStrike">
                <a:solidFill>
                  <a:schemeClr val="lt1"/>
                </a:solidFill>
                <a:latin typeface="Corbel"/>
                <a:ea typeface="Corbel"/>
                <a:cs typeface="Corbel"/>
                <a:sym typeface="Corbel"/>
              </a:rPr>
              <a:t>    ASK ‘HOW DO I GIVE BACK?’</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Shape 344"/>
          <p:cNvSpPr txBox="1"/>
          <p:nvPr>
            <p:ph type="title"/>
          </p:nvPr>
        </p:nvSpPr>
        <p:spPr>
          <a:xfrm>
            <a:off x="457200" y="191371"/>
            <a:ext cx="8229600" cy="1143000"/>
          </a:xfrm>
          <a:prstGeom prst="rect">
            <a:avLst/>
          </a:prstGeom>
          <a:noFill/>
          <a:ln>
            <a:noFill/>
          </a:ln>
        </p:spPr>
        <p:txBody>
          <a:bodyPr anchorCtr="0" anchor="t" bIns="45700" lIns="91425" rIns="91425" tIns="45700">
            <a:noAutofit/>
          </a:bodyPr>
          <a:lstStyle/>
          <a:p>
            <a:pPr indent="0" lvl="0" marL="0" marR="0" rtl="0" algn="ctr">
              <a:spcBef>
                <a:spcPts val="0"/>
              </a:spcBef>
              <a:buClr>
                <a:schemeClr val="lt1"/>
              </a:buClr>
              <a:buSzPct val="25000"/>
              <a:buFont typeface="Corbel"/>
              <a:buNone/>
            </a:pPr>
            <a:r>
              <a:rPr b="0" i="0" lang="en-US" sz="5000" u="none" cap="none" strike="noStrike">
                <a:solidFill>
                  <a:schemeClr val="lt1"/>
                </a:solidFill>
                <a:latin typeface="Corbel"/>
                <a:ea typeface="Corbel"/>
                <a:cs typeface="Corbel"/>
                <a:sym typeface="Corbel"/>
              </a:rPr>
              <a:t>www.riic.ca</a:t>
            </a:r>
          </a:p>
        </p:txBody>
      </p:sp>
      <p:pic>
        <p:nvPicPr>
          <p:cNvPr descr="Screen shot 2013-06-16 at 9.53.24 PM.png" id="345" name="Shape 345"/>
          <p:cNvPicPr preferRelativeResize="0"/>
          <p:nvPr>
            <p:ph idx="1" type="body"/>
          </p:nvPr>
        </p:nvPicPr>
        <p:blipFill rotWithShape="1">
          <a:blip r:embed="rId3">
            <a:alphaModFix/>
          </a:blip>
          <a:srcRect b="0" l="4232" r="4233" t="0"/>
          <a:stretch/>
        </p:blipFill>
        <p:spPr>
          <a:xfrm>
            <a:off x="457200" y="1334371"/>
            <a:ext cx="8229600" cy="4525963"/>
          </a:xfrm>
          <a:prstGeom prst="rect">
            <a:avLst/>
          </a:prstGeom>
          <a:noFill/>
          <a:ln>
            <a:noFill/>
          </a:ln>
        </p:spPr>
      </p:pic>
      <p:sp>
        <p:nvSpPr>
          <p:cNvPr id="346" name="Shape 346"/>
          <p:cNvSpPr/>
          <p:nvPr/>
        </p:nvSpPr>
        <p:spPr>
          <a:xfrm>
            <a:off x="4865687" y="6072721"/>
            <a:ext cx="4278311" cy="58477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3200">
                <a:solidFill>
                  <a:srgbClr val="FFFFFF"/>
                </a:solidFill>
                <a:latin typeface="Corbel"/>
                <a:ea typeface="Corbel"/>
                <a:cs typeface="Corbel"/>
                <a:sym typeface="Corbel"/>
              </a:rPr>
              <a:t>@duncanmccue</a:t>
            </a:r>
          </a:p>
        </p:txBody>
      </p:sp>
      <p:sp>
        <p:nvSpPr>
          <p:cNvPr id="347" name="Shape 347"/>
          <p:cNvSpPr txBox="1"/>
          <p:nvPr/>
        </p:nvSpPr>
        <p:spPr>
          <a:xfrm>
            <a:off x="1299429" y="6072721"/>
            <a:ext cx="2233703" cy="58477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3200">
                <a:solidFill>
                  <a:schemeClr val="lt1"/>
                </a:solidFill>
                <a:latin typeface="Corbel"/>
                <a:ea typeface="Corbel"/>
                <a:cs typeface="Corbel"/>
                <a:sym typeface="Corbel"/>
              </a:rPr>
              <a:t>@RIICNews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Shape 115"/>
          <p:cNvSpPr txBox="1"/>
          <p:nvPr>
            <p:ph type="title"/>
          </p:nvPr>
        </p:nvSpPr>
        <p:spPr>
          <a:xfrm>
            <a:off x="685800" y="152400"/>
            <a:ext cx="7772400" cy="1143000"/>
          </a:xfrm>
          <a:prstGeom prst="rect">
            <a:avLst/>
          </a:prstGeom>
          <a:noFill/>
          <a:ln>
            <a:noFill/>
          </a:ln>
        </p:spPr>
        <p:txBody>
          <a:bodyPr anchorCtr="0" anchor="t" bIns="45700" lIns="91425" rIns="91425" tIns="45700">
            <a:noAutofit/>
          </a:bodyPr>
          <a:lstStyle/>
          <a:p>
            <a:pPr indent="0" lvl="0" marL="0" marR="0" rtl="0" algn="ctr">
              <a:spcBef>
                <a:spcPts val="0"/>
              </a:spcBef>
              <a:buClr>
                <a:schemeClr val="lt1"/>
              </a:buClr>
              <a:buSzPct val="25000"/>
              <a:buFont typeface="Corbel"/>
              <a:buNone/>
            </a:pPr>
            <a:r>
              <a:rPr b="0" i="0" lang="en-US" sz="5000" u="none" cap="none" strike="noStrike">
                <a:solidFill>
                  <a:schemeClr val="lt1"/>
                </a:solidFill>
                <a:latin typeface="Corbel"/>
                <a:ea typeface="Corbel"/>
                <a:cs typeface="Corbel"/>
                <a:sym typeface="Corbel"/>
              </a:rPr>
              <a:t>Dancing</a:t>
            </a:r>
          </a:p>
        </p:txBody>
      </p:sp>
      <p:sp>
        <p:nvSpPr>
          <p:cNvPr id="116" name="Shape 116"/>
          <p:cNvSpPr txBox="1"/>
          <p:nvPr>
            <p:ph idx="1" type="body"/>
          </p:nvPr>
        </p:nvSpPr>
        <p:spPr>
          <a:xfrm>
            <a:off x="685800" y="6019800"/>
            <a:ext cx="7772400" cy="685799"/>
          </a:xfrm>
          <a:prstGeom prst="rect">
            <a:avLst/>
          </a:prstGeom>
          <a:noFill/>
          <a:ln>
            <a:noFill/>
          </a:ln>
        </p:spPr>
        <p:txBody>
          <a:bodyPr anchorCtr="0" anchor="ctr" bIns="45700" lIns="91425" rIns="91425" tIns="45700">
            <a:noAutofit/>
          </a:bodyPr>
          <a:lstStyle/>
          <a:p>
            <a:pPr indent="-342900" lvl="0" marL="342900" marR="0" rtl="0" algn="l">
              <a:lnSpc>
                <a:spcPct val="150000"/>
              </a:lnSpc>
              <a:spcBef>
                <a:spcPts val="0"/>
              </a:spcBef>
              <a:buClr>
                <a:schemeClr val="lt1"/>
              </a:buClr>
              <a:buSzPct val="25000"/>
              <a:buFont typeface="Arial"/>
              <a:buNone/>
            </a:pPr>
            <a:r>
              <a:rPr b="0" i="0" lang="en-US" sz="2590" u="none" cap="none" strike="noStrike">
                <a:solidFill>
                  <a:schemeClr val="lt1"/>
                </a:solidFill>
                <a:latin typeface="Corbel"/>
                <a:ea typeface="Corbel"/>
                <a:cs typeface="Corbel"/>
                <a:sym typeface="Corbel"/>
              </a:rPr>
              <a:t>Source: CBC.ca News (Aboriginal Backgrounder)</a:t>
            </a:r>
          </a:p>
        </p:txBody>
      </p:sp>
      <p:pic>
        <p:nvPicPr>
          <p:cNvPr descr="C:\Documents and Settings\USR\My Documents\DUNCAN'S STUFF\power point photos\dancer 3 - cbc.jpg" id="117" name="Shape 117"/>
          <p:cNvPicPr preferRelativeResize="0"/>
          <p:nvPr/>
        </p:nvPicPr>
        <p:blipFill rotWithShape="1">
          <a:blip r:embed="rId3">
            <a:alphaModFix/>
          </a:blip>
          <a:srcRect b="0" l="0" r="0" t="0"/>
          <a:stretch/>
        </p:blipFill>
        <p:spPr>
          <a:xfrm>
            <a:off x="609600" y="1143000"/>
            <a:ext cx="7848599" cy="46481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Shape 123"/>
          <p:cNvSpPr txBox="1"/>
          <p:nvPr>
            <p:ph type="title"/>
          </p:nvPr>
        </p:nvSpPr>
        <p:spPr>
          <a:xfrm>
            <a:off x="304800" y="5638800"/>
            <a:ext cx="8610599" cy="990599"/>
          </a:xfrm>
          <a:prstGeom prst="rect">
            <a:avLst/>
          </a:prstGeom>
          <a:noFill/>
          <a:ln>
            <a:noFill/>
          </a:ln>
        </p:spPr>
        <p:txBody>
          <a:bodyPr anchorCtr="0" anchor="t" bIns="45700" lIns="91425" rIns="91425" tIns="45700">
            <a:noAutofit/>
          </a:bodyPr>
          <a:lstStyle/>
          <a:p>
            <a:pPr indent="0" lvl="0" marL="0" marR="0" rtl="0" algn="ctr">
              <a:spcBef>
                <a:spcPts val="0"/>
              </a:spcBef>
              <a:buClr>
                <a:schemeClr val="lt1"/>
              </a:buClr>
              <a:buSzPct val="25000"/>
              <a:buFont typeface="Corbel"/>
              <a:buNone/>
            </a:pPr>
            <a:r>
              <a:rPr b="0" i="0" lang="en-US" sz="2400" u="none" cap="none" strike="noStrike">
                <a:solidFill>
                  <a:schemeClr val="lt1"/>
                </a:solidFill>
                <a:latin typeface="Corbel"/>
                <a:ea typeface="Corbel"/>
                <a:cs typeface="Corbel"/>
                <a:sym typeface="Corbel"/>
              </a:rPr>
              <a:t>Source: Reuters, May 2008</a:t>
            </a:r>
            <a:br>
              <a:rPr b="0" i="0" lang="en-US" sz="2400" u="none" cap="none" strike="noStrike">
                <a:solidFill>
                  <a:schemeClr val="lt1"/>
                </a:solidFill>
                <a:latin typeface="Corbel"/>
                <a:ea typeface="Corbel"/>
                <a:cs typeface="Corbel"/>
                <a:sym typeface="Corbel"/>
              </a:rPr>
            </a:br>
            <a:r>
              <a:rPr b="0" i="0" lang="en-US" sz="1200" u="none" cap="none" strike="noStrike">
                <a:solidFill>
                  <a:schemeClr val="lt1"/>
                </a:solidFill>
                <a:latin typeface="Open Sans"/>
                <a:ea typeface="Open Sans"/>
                <a:cs typeface="Open Sans"/>
                <a:sym typeface="Open Sans"/>
              </a:rPr>
              <a:t> </a:t>
            </a:r>
            <a:r>
              <a:rPr b="0" i="0" lang="en-US" sz="1200" u="none" cap="none" strike="noStrike">
                <a:solidFill>
                  <a:schemeClr val="lt1"/>
                </a:solidFill>
                <a:latin typeface="Arial"/>
                <a:ea typeface="Arial"/>
                <a:cs typeface="Arial"/>
                <a:sym typeface="Arial"/>
              </a:rPr>
              <a:t>“</a:t>
            </a:r>
            <a:r>
              <a:rPr b="0" i="0" lang="en-US" sz="1200" u="none" cap="none" strike="noStrike">
                <a:solidFill>
                  <a:schemeClr val="lt1"/>
                </a:solidFill>
                <a:latin typeface="Open Sans"/>
                <a:ea typeface="Open Sans"/>
                <a:cs typeface="Open Sans"/>
                <a:sym typeface="Open Sans"/>
              </a:rPr>
              <a:t>a protest on the National Day of Action on the steps in front of the Peace Tower on Parliament Hill in Ottawa May 29, 2008. Canada cares less and less about the "third-world" living conditions faced by many of its native peoples, protesters said</a:t>
            </a:r>
            <a:r>
              <a:rPr b="0" i="0" lang="en-US" sz="1200" u="none" cap="none" strike="noStrike">
                <a:solidFill>
                  <a:schemeClr val="lt1"/>
                </a:solidFill>
                <a:latin typeface="Arial"/>
                <a:ea typeface="Arial"/>
                <a:cs typeface="Arial"/>
                <a:sym typeface="Arial"/>
              </a:rPr>
              <a:t>”</a:t>
            </a:r>
          </a:p>
        </p:txBody>
      </p:sp>
      <p:pic>
        <p:nvPicPr>
          <p:cNvPr descr="C:\Documents and Settings\USR\My Documents\DUNCAN'S STUFF\power point photos\dancer 4- ottawa.jpg" id="124" name="Shape 124"/>
          <p:cNvPicPr preferRelativeResize="0"/>
          <p:nvPr/>
        </p:nvPicPr>
        <p:blipFill rotWithShape="1">
          <a:blip r:embed="rId3">
            <a:alphaModFix/>
          </a:blip>
          <a:srcRect b="0" l="0" r="0" t="0"/>
          <a:stretch/>
        </p:blipFill>
        <p:spPr>
          <a:xfrm>
            <a:off x="2628900" y="152400"/>
            <a:ext cx="3886200" cy="5410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pic>
        <p:nvPicPr>
          <p:cNvPr descr="301300_127355810700672_867476605_n.jpg" id="129" name="Shape 129"/>
          <p:cNvPicPr preferRelativeResize="0"/>
          <p:nvPr/>
        </p:nvPicPr>
        <p:blipFill rotWithShape="1">
          <a:blip r:embed="rId3">
            <a:alphaModFix/>
          </a:blip>
          <a:srcRect b="0" l="0" r="0" t="0"/>
          <a:stretch/>
        </p:blipFill>
        <p:spPr>
          <a:xfrm>
            <a:off x="2177721" y="429027"/>
            <a:ext cx="4104146" cy="60235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descr="479729_287971094639142_425894895_n.jpg" id="134" name="Shape 134"/>
          <p:cNvPicPr preferRelativeResize="0"/>
          <p:nvPr>
            <p:ph idx="1" type="body"/>
          </p:nvPr>
        </p:nvPicPr>
        <p:blipFill rotWithShape="1">
          <a:blip r:embed="rId3">
            <a:alphaModFix/>
          </a:blip>
          <a:srcRect b="0" l="-40915" r="-40915" t="0"/>
          <a:stretch/>
        </p:blipFill>
        <p:spPr>
          <a:xfrm>
            <a:off x="-986987" y="474260"/>
            <a:ext cx="10764807" cy="59202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descr="Screen shot 2016-01-07 at 12.55.04 PM.png" id="139" name="Shape 139"/>
          <p:cNvPicPr preferRelativeResize="0"/>
          <p:nvPr>
            <p:ph idx="1" type="body"/>
          </p:nvPr>
        </p:nvPicPr>
        <p:blipFill rotWithShape="1">
          <a:blip r:embed="rId3">
            <a:alphaModFix/>
          </a:blip>
          <a:srcRect b="0" l="-6943" r="-6942" t="0"/>
          <a:stretch/>
        </p:blipFill>
        <p:spPr>
          <a:xfrm>
            <a:off x="-480416" y="609600"/>
            <a:ext cx="10030817" cy="551656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wilight">
  <a:themeElements>
    <a:clrScheme name="Twilight">
      <a:dk1>
        <a:srgbClr val="000000"/>
      </a:dk1>
      <a:lt1>
        <a:srgbClr val="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