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3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9144000" cy="5143500" type="screen16x9"/>
  <p:notesSz cx="6858000" cy="9144000"/>
  <p:embeddedFontLst>
    <p:embeddedFont>
      <p:font typeface="Cormorant" panose="020B0604020202020204" charset="0"/>
      <p:regular r:id="rId28"/>
      <p:bold r:id="rId29"/>
      <p:italic r:id="rId30"/>
      <p:boldItalic r:id="rId31"/>
    </p:embeddedFont>
    <p:embeddedFont>
      <p:font typeface="Cormorant Medium" panose="020B0604020202020204" charset="0"/>
      <p:regular r:id="rId32"/>
      <p:bold r:id="rId33"/>
      <p:italic r:id="rId34"/>
      <p:boldItalic r:id="rId35"/>
    </p:embeddedFont>
    <p:embeddedFont>
      <p:font typeface="Montserrat" panose="00000500000000000000" pitchFamily="2" charset="0"/>
      <p:regular r:id="rId36"/>
      <p:bold r:id="rId37"/>
      <p:italic r:id="rId38"/>
      <p:boldItalic r:id="rId39"/>
    </p:embeddedFont>
    <p:embeddedFont>
      <p:font typeface="Montserrat Light" panose="00000400000000000000" pitchFamily="2" charset="0"/>
      <p:regular r:id="rId40"/>
      <p:bold r:id="rId41"/>
      <p:italic r:id="rId42"/>
      <p:boldItalic r:id="rId43"/>
    </p:embeddedFont>
    <p:embeddedFont>
      <p:font typeface="Montserrat Medium" panose="00000600000000000000" pitchFamily="2" charset="0"/>
      <p:regular r:id="rId44"/>
      <p:bold r:id="rId45"/>
      <p:italic r:id="rId46"/>
      <p:boldItalic r:id="rId47"/>
    </p:embeddedFont>
    <p:embeddedFont>
      <p:font typeface="Montserrat SemiBold" panose="00000700000000000000" pitchFamily="2" charset="0"/>
      <p:regular r:id="rId48"/>
      <p:bold r:id="rId49"/>
      <p:italic r:id="rId50"/>
      <p:boldItalic r:id="rId51"/>
    </p:embeddedFont>
    <p:embeddedFont>
      <p:font typeface="Roboto" panose="02000000000000000000" pitchFamily="2" charset="0"/>
      <p:regular r:id="rId52"/>
      <p:bold r:id="rId53"/>
      <p:italic r:id="rId54"/>
      <p:boldItalic r:id="rId5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9" d="100"/>
          <a:sy n="119" d="100"/>
        </p:scale>
        <p:origin x="79" y="843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2.fntdata"/><Relationship Id="rId21" Type="http://schemas.openxmlformats.org/officeDocument/2006/relationships/slide" Target="slides/slide20.xml"/><Relationship Id="rId34" Type="http://schemas.openxmlformats.org/officeDocument/2006/relationships/font" Target="fonts/font7.fntdata"/><Relationship Id="rId42" Type="http://schemas.openxmlformats.org/officeDocument/2006/relationships/font" Target="fonts/font15.fntdata"/><Relationship Id="rId47" Type="http://schemas.openxmlformats.org/officeDocument/2006/relationships/font" Target="fonts/font20.fntdata"/><Relationship Id="rId50" Type="http://schemas.openxmlformats.org/officeDocument/2006/relationships/font" Target="fonts/font23.fntdata"/><Relationship Id="rId55" Type="http://schemas.openxmlformats.org/officeDocument/2006/relationships/font" Target="fonts/font28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2.fntdata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schemas.openxmlformats.org/officeDocument/2006/relationships/font" Target="fonts/font13.fntdata"/><Relationship Id="rId45" Type="http://schemas.openxmlformats.org/officeDocument/2006/relationships/font" Target="fonts/font18.fntdata"/><Relationship Id="rId53" Type="http://schemas.openxmlformats.org/officeDocument/2006/relationships/font" Target="fonts/font26.fntdata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43" Type="http://schemas.openxmlformats.org/officeDocument/2006/relationships/font" Target="fonts/font16.fntdata"/><Relationship Id="rId48" Type="http://schemas.openxmlformats.org/officeDocument/2006/relationships/font" Target="fonts/font21.fntdata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font" Target="fonts/font24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38" Type="http://schemas.openxmlformats.org/officeDocument/2006/relationships/font" Target="fonts/font11.fntdata"/><Relationship Id="rId46" Type="http://schemas.openxmlformats.org/officeDocument/2006/relationships/font" Target="fonts/font19.fntdata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font" Target="fonts/font14.fntdata"/><Relationship Id="rId54" Type="http://schemas.openxmlformats.org/officeDocument/2006/relationships/font" Target="fonts/font2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49" Type="http://schemas.openxmlformats.org/officeDocument/2006/relationships/font" Target="fonts/font22.fntdata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font" Target="fonts/font4.fntdata"/><Relationship Id="rId44" Type="http://schemas.openxmlformats.org/officeDocument/2006/relationships/font" Target="fonts/font17.fntdata"/><Relationship Id="rId52" Type="http://schemas.openxmlformats.org/officeDocument/2006/relationships/font" Target="fonts/font2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g1199fbe94db_0_4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3" name="Google Shape;423;g1199fbe94db_0_4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g223d2117523_0_1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6" name="Google Shape;536;g223d2117523_0_1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g223d2117523_0_1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1" name="Google Shape;541;g223d2117523_0_1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Google Shape;561;g223d2117523_0_1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2" name="Google Shape;562;g223d2117523_0_1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Google Shape;567;g223d2117523_0_1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8" name="Google Shape;568;g223d2117523_0_1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g223d2117523_0_1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3" name="Google Shape;573;g223d2117523_0_1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Google Shape;578;g223d2117523_0_1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9" name="Google Shape;579;g223d2117523_0_1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Google Shape;587;g223d2117523_0_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8" name="Google Shape;588;g223d2117523_0_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Google Shape;596;g223d2117523_0_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7" name="Google Shape;597;g223d2117523_0_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Google Shape;605;g223d2117523_0_1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6" name="Google Shape;606;g223d2117523_0_1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Google Shape;633;g223d2117523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4" name="Google Shape;634;g223d2117523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g119c344cc1f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5" name="Google Shape;435;g119c344cc1f_0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Google Shape;640;g223d2117523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1" name="Google Shape;641;g223d2117523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" name="Google Shape;647;g24b55d3a706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8" name="Google Shape;648;g24b55d3a706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" name="Google Shape;653;g24b55d3a70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4" name="Google Shape;654;g24b55d3a70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" name="Google Shape;659;g24b55d3a706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0" name="Google Shape;660;g24b55d3a706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" name="Google Shape;665;g24b55d3a706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6" name="Google Shape;666;g24b55d3a706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" name="Google Shape;671;g24b55d3a706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2" name="Google Shape;672;g24b55d3a706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g119c344cc1f_0_3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3" name="Google Shape;453;g119c344cc1f_0_3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g243689190bc_1_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4" name="Google Shape;474;g243689190bc_1_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g243689190bc_1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3" name="Google Shape;483;g243689190bc_1_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g243689190bc_3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3" name="Google Shape;493;g243689190bc_3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g243689190bc_3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3" name="Google Shape;503;g243689190bc_3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g245dea6dcc5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2" name="Google Shape;512;g245dea6dcc5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g243689190bc_3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7" name="Google Shape;527;g243689190bc_3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hyperlink" Target="https://flaticon.com/" TargetMode="External"/><Relationship Id="rId7" Type="http://schemas.openxmlformats.org/officeDocument/2006/relationships/image" Target="../media/image3.png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1.png"/><Relationship Id="rId10" Type="http://schemas.openxmlformats.org/officeDocument/2006/relationships/image" Target="../media/image6.png"/><Relationship Id="rId4" Type="http://schemas.openxmlformats.org/officeDocument/2006/relationships/hyperlink" Target="https://freepik.com/" TargetMode="External"/><Relationship Id="rId9" Type="http://schemas.openxmlformats.org/officeDocument/2006/relationships/image" Target="../media/image4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Google Shape;9;p2"/>
          <p:cNvCxnSpPr/>
          <p:nvPr/>
        </p:nvCxnSpPr>
        <p:spPr>
          <a:xfrm>
            <a:off x="-7200" y="161200"/>
            <a:ext cx="91584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" name="Google Shape;10;p2"/>
          <p:cNvCxnSpPr/>
          <p:nvPr/>
        </p:nvCxnSpPr>
        <p:spPr>
          <a:xfrm>
            <a:off x="-7200" y="4982275"/>
            <a:ext cx="91584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1413450" y="1201050"/>
            <a:ext cx="6317100" cy="17268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1pPr>
            <a:lvl2pPr lvl="1" algn="ctr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2pPr>
            <a:lvl3pPr lvl="2" algn="ctr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3pPr>
            <a:lvl4pPr lvl="3" algn="ctr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4pPr>
            <a:lvl5pPr lvl="4" algn="ctr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5pPr>
            <a:lvl6pPr lvl="5" algn="ctr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6pPr>
            <a:lvl7pPr lvl="6" algn="ctr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7pPr>
            <a:lvl8pPr lvl="7" algn="ctr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8pPr>
            <a:lvl9pPr lvl="8" algn="ctr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2211600" y="3307225"/>
            <a:ext cx="4720800" cy="3195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9pPr>
          </a:lstStyle>
          <a:p>
            <a:endParaRPr/>
          </a:p>
        </p:txBody>
      </p:sp>
      <p:pic>
        <p:nvPicPr>
          <p:cNvPr id="13" name="Google Shape;13;p2"/>
          <p:cNvPicPr preferRelativeResize="0"/>
          <p:nvPr/>
        </p:nvPicPr>
        <p:blipFill rotWithShape="1">
          <a:blip r:embed="rId2">
            <a:alphaModFix/>
          </a:blip>
          <a:srcRect b="29188"/>
          <a:stretch/>
        </p:blipFill>
        <p:spPr>
          <a:xfrm rot="-9666314" flipH="1">
            <a:off x="423275" y="-56515"/>
            <a:ext cx="785498" cy="18808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2181395">
            <a:off x="445299" y="3452381"/>
            <a:ext cx="797963" cy="208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p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8463626">
            <a:off x="7937555" y="-92984"/>
            <a:ext cx="1056971" cy="20756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2"/>
          <p:cNvPicPr preferRelativeResize="0"/>
          <p:nvPr/>
        </p:nvPicPr>
        <p:blipFill rotWithShape="1">
          <a:blip r:embed="rId5">
            <a:alphaModFix/>
          </a:blip>
          <a:srcRect b="8408"/>
          <a:stretch/>
        </p:blipFill>
        <p:spPr>
          <a:xfrm rot="-5400000">
            <a:off x="7725337" y="3640013"/>
            <a:ext cx="699400" cy="21822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2"/>
          <p:cNvPicPr preferRelativeResize="0"/>
          <p:nvPr/>
        </p:nvPicPr>
        <p:blipFill rotWithShape="1">
          <a:blip r:embed="rId6">
            <a:alphaModFix/>
          </a:blip>
          <a:srcRect b="11863"/>
          <a:stretch/>
        </p:blipFill>
        <p:spPr>
          <a:xfrm rot="9307863">
            <a:off x="1096281" y="-54241"/>
            <a:ext cx="701412" cy="15568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8;p2"/>
          <p:cNvPicPr preferRelativeResize="0"/>
          <p:nvPr/>
        </p:nvPicPr>
        <p:blipFill rotWithShape="1">
          <a:blip r:embed="rId7">
            <a:alphaModFix/>
          </a:blip>
          <a:srcRect b="-2997"/>
          <a:stretch/>
        </p:blipFill>
        <p:spPr>
          <a:xfrm rot="-2871877" flipH="1">
            <a:off x="8064672" y="3454142"/>
            <a:ext cx="631505" cy="20662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9;p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rot="-5987199" flipH="1">
            <a:off x="7918418" y="-527808"/>
            <a:ext cx="591232" cy="189225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20;p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-319140">
            <a:off x="75247" y="3195688"/>
            <a:ext cx="772806" cy="19460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21;p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4679182" flipH="1">
            <a:off x="761521" y="3913774"/>
            <a:ext cx="772806" cy="194606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22;p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-1293510">
            <a:off x="8464248" y="3133698"/>
            <a:ext cx="631501" cy="20061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7" name="Google Shape;107;p11"/>
          <p:cNvCxnSpPr/>
          <p:nvPr/>
        </p:nvCxnSpPr>
        <p:spPr>
          <a:xfrm>
            <a:off x="-7200" y="161200"/>
            <a:ext cx="91584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8" name="Google Shape;108;p11"/>
          <p:cNvCxnSpPr/>
          <p:nvPr/>
        </p:nvCxnSpPr>
        <p:spPr>
          <a:xfrm>
            <a:off x="-7200" y="4982275"/>
            <a:ext cx="91584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9" name="Google Shape;109;p11"/>
          <p:cNvSpPr txBox="1">
            <a:spLocks noGrp="1"/>
          </p:cNvSpPr>
          <p:nvPr>
            <p:ph type="title" hasCustomPrompt="1"/>
          </p:nvPr>
        </p:nvSpPr>
        <p:spPr>
          <a:xfrm>
            <a:off x="713250" y="807150"/>
            <a:ext cx="7717500" cy="16950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400"/>
              <a:buNone/>
              <a:defRPr sz="1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400"/>
              <a:buNone/>
              <a:defRPr sz="1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400"/>
              <a:buNone/>
              <a:defRPr sz="1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400"/>
              <a:buNone/>
              <a:defRPr sz="1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400"/>
              <a:buNone/>
              <a:defRPr sz="1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400"/>
              <a:buNone/>
              <a:defRPr sz="1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400"/>
              <a:buNone/>
              <a:defRPr sz="1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400"/>
              <a:buNone/>
              <a:defRPr sz="1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400"/>
              <a:buNone/>
              <a:defRPr sz="12400"/>
            </a:lvl9pPr>
          </a:lstStyle>
          <a:p>
            <a:r>
              <a:t>xx%</a:t>
            </a:r>
          </a:p>
        </p:txBody>
      </p:sp>
      <p:sp>
        <p:nvSpPr>
          <p:cNvPr id="110" name="Google Shape;110;p11"/>
          <p:cNvSpPr txBox="1">
            <a:spLocks noGrp="1"/>
          </p:cNvSpPr>
          <p:nvPr>
            <p:ph type="subTitle" idx="1"/>
          </p:nvPr>
        </p:nvSpPr>
        <p:spPr>
          <a:xfrm>
            <a:off x="1995900" y="3142550"/>
            <a:ext cx="5152200" cy="2637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9pPr>
          </a:lstStyle>
          <a:p>
            <a:endParaRPr/>
          </a:p>
        </p:txBody>
      </p:sp>
      <p:pic>
        <p:nvPicPr>
          <p:cNvPr id="111" name="Google Shape;111;p1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7345364">
            <a:off x="-175151" y="157850"/>
            <a:ext cx="700678" cy="17644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1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6127957" flipH="1">
            <a:off x="537232" y="-309961"/>
            <a:ext cx="700677" cy="17644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1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4199236">
            <a:off x="8571505" y="2863395"/>
            <a:ext cx="700679" cy="17644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1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5416645" flipH="1">
            <a:off x="7943553" y="3476932"/>
            <a:ext cx="700676" cy="17644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1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8656812">
            <a:off x="7884663" y="-428592"/>
            <a:ext cx="677574" cy="1706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1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8656812" flipH="1">
            <a:off x="7238113" y="-428592"/>
            <a:ext cx="677574" cy="1706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658005" flipH="1">
            <a:off x="7553151" y="-368315"/>
            <a:ext cx="699627" cy="18264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1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2143188">
            <a:off x="581763" y="3865852"/>
            <a:ext cx="677574" cy="1706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1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2143188" flipH="1">
            <a:off x="1228313" y="3865852"/>
            <a:ext cx="677574" cy="1706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141995" flipH="1">
            <a:off x="891222" y="3685329"/>
            <a:ext cx="699627" cy="18264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2"/>
        </a:solidFill>
        <a:effectLst/>
      </p:bgPr>
    </p:bg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3" name="Google Shape;123;p13"/>
          <p:cNvCxnSpPr/>
          <p:nvPr/>
        </p:nvCxnSpPr>
        <p:spPr>
          <a:xfrm>
            <a:off x="-7200" y="161200"/>
            <a:ext cx="91584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4" name="Google Shape;124;p13"/>
          <p:cNvCxnSpPr/>
          <p:nvPr/>
        </p:nvCxnSpPr>
        <p:spPr>
          <a:xfrm>
            <a:off x="-7200" y="4982275"/>
            <a:ext cx="91584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5" name="Google Shape;125;p13"/>
          <p:cNvSpPr txBox="1">
            <a:spLocks noGrp="1"/>
          </p:cNvSpPr>
          <p:nvPr>
            <p:ph type="title"/>
          </p:nvPr>
        </p:nvSpPr>
        <p:spPr>
          <a:xfrm>
            <a:off x="713225" y="412025"/>
            <a:ext cx="7717500" cy="6057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13"/>
          <p:cNvSpPr txBox="1">
            <a:spLocks noGrp="1"/>
          </p:cNvSpPr>
          <p:nvPr>
            <p:ph type="subTitle" idx="1"/>
          </p:nvPr>
        </p:nvSpPr>
        <p:spPr>
          <a:xfrm>
            <a:off x="1981425" y="1586975"/>
            <a:ext cx="2357400" cy="7152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rmorant"/>
              <a:buNone/>
              <a:defRPr sz="2800">
                <a:solidFill>
                  <a:schemeClr val="dk1"/>
                </a:solidFill>
                <a:latin typeface="Cormorant"/>
                <a:ea typeface="Cormorant"/>
                <a:cs typeface="Cormorant"/>
                <a:sym typeface="Cormorant"/>
              </a:defRPr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rmorant"/>
              <a:buNone/>
              <a:defRPr sz="2800">
                <a:solidFill>
                  <a:schemeClr val="dk1"/>
                </a:solidFill>
                <a:latin typeface="Cormorant"/>
                <a:ea typeface="Cormorant"/>
                <a:cs typeface="Cormorant"/>
                <a:sym typeface="Cormorant"/>
              </a:defRPr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rmorant"/>
              <a:buNone/>
              <a:defRPr sz="2800">
                <a:solidFill>
                  <a:schemeClr val="dk1"/>
                </a:solidFill>
                <a:latin typeface="Cormorant"/>
                <a:ea typeface="Cormorant"/>
                <a:cs typeface="Cormorant"/>
                <a:sym typeface="Cormorant"/>
              </a:defRPr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rmorant"/>
              <a:buNone/>
              <a:defRPr sz="2800">
                <a:solidFill>
                  <a:schemeClr val="dk1"/>
                </a:solidFill>
                <a:latin typeface="Cormorant"/>
                <a:ea typeface="Cormorant"/>
                <a:cs typeface="Cormorant"/>
                <a:sym typeface="Cormorant"/>
              </a:defRPr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rmorant"/>
              <a:buNone/>
              <a:defRPr sz="2800">
                <a:solidFill>
                  <a:schemeClr val="dk1"/>
                </a:solidFill>
                <a:latin typeface="Cormorant"/>
                <a:ea typeface="Cormorant"/>
                <a:cs typeface="Cormorant"/>
                <a:sym typeface="Cormorant"/>
              </a:defRPr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rmorant"/>
              <a:buNone/>
              <a:defRPr sz="2800">
                <a:solidFill>
                  <a:schemeClr val="dk1"/>
                </a:solidFill>
                <a:latin typeface="Cormorant"/>
                <a:ea typeface="Cormorant"/>
                <a:cs typeface="Cormorant"/>
                <a:sym typeface="Cormorant"/>
              </a:defRPr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rmorant"/>
              <a:buNone/>
              <a:defRPr sz="2800">
                <a:solidFill>
                  <a:schemeClr val="dk1"/>
                </a:solidFill>
                <a:latin typeface="Cormorant"/>
                <a:ea typeface="Cormorant"/>
                <a:cs typeface="Cormorant"/>
                <a:sym typeface="Cormorant"/>
              </a:defRPr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rmorant"/>
              <a:buNone/>
              <a:defRPr sz="2800">
                <a:solidFill>
                  <a:schemeClr val="dk1"/>
                </a:solidFill>
                <a:latin typeface="Cormorant"/>
                <a:ea typeface="Cormorant"/>
                <a:cs typeface="Cormorant"/>
                <a:sym typeface="Cormorant"/>
              </a:defRPr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rmorant"/>
              <a:buNone/>
              <a:defRPr sz="2800">
                <a:solidFill>
                  <a:schemeClr val="dk1"/>
                </a:solidFill>
                <a:latin typeface="Cormorant"/>
                <a:ea typeface="Cormorant"/>
                <a:cs typeface="Cormorant"/>
                <a:sym typeface="Cormorant"/>
              </a:defRPr>
            </a:lvl9pPr>
          </a:lstStyle>
          <a:p>
            <a:endParaRPr/>
          </a:p>
        </p:txBody>
      </p:sp>
      <p:sp>
        <p:nvSpPr>
          <p:cNvPr id="127" name="Google Shape;127;p13"/>
          <p:cNvSpPr txBox="1">
            <a:spLocks noGrp="1"/>
          </p:cNvSpPr>
          <p:nvPr>
            <p:ph type="subTitle" idx="2"/>
          </p:nvPr>
        </p:nvSpPr>
        <p:spPr>
          <a:xfrm>
            <a:off x="1981436" y="2380425"/>
            <a:ext cx="2357400" cy="4782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13"/>
          <p:cNvSpPr txBox="1">
            <a:spLocks noGrp="1"/>
          </p:cNvSpPr>
          <p:nvPr>
            <p:ph type="title" idx="3" hasCustomPrompt="1"/>
          </p:nvPr>
        </p:nvSpPr>
        <p:spPr>
          <a:xfrm>
            <a:off x="889952" y="1365250"/>
            <a:ext cx="930000" cy="7152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900"/>
              <a:buNone/>
              <a:defRPr sz="5900">
                <a:solidFill>
                  <a:schemeClr val="dk2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900"/>
              <a:buNone/>
              <a:defRPr sz="5900">
                <a:solidFill>
                  <a:schemeClr val="dk2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900"/>
              <a:buNone/>
              <a:defRPr sz="5900">
                <a:solidFill>
                  <a:schemeClr val="dk2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900"/>
              <a:buNone/>
              <a:defRPr sz="5900">
                <a:solidFill>
                  <a:schemeClr val="dk2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900"/>
              <a:buNone/>
              <a:defRPr sz="5900">
                <a:solidFill>
                  <a:schemeClr val="dk2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900"/>
              <a:buNone/>
              <a:defRPr sz="5900">
                <a:solidFill>
                  <a:schemeClr val="dk2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900"/>
              <a:buNone/>
              <a:defRPr sz="5900">
                <a:solidFill>
                  <a:schemeClr val="dk2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900"/>
              <a:buNone/>
              <a:defRPr sz="5900">
                <a:solidFill>
                  <a:schemeClr val="dk2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900"/>
              <a:buNone/>
              <a:defRPr sz="59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9" name="Google Shape;129;p13"/>
          <p:cNvSpPr txBox="1">
            <a:spLocks noGrp="1"/>
          </p:cNvSpPr>
          <p:nvPr>
            <p:ph type="subTitle" idx="4"/>
          </p:nvPr>
        </p:nvSpPr>
        <p:spPr>
          <a:xfrm>
            <a:off x="1981425" y="3210650"/>
            <a:ext cx="2357400" cy="7152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rmorant"/>
              <a:buNone/>
              <a:defRPr sz="2800">
                <a:solidFill>
                  <a:schemeClr val="dk1"/>
                </a:solidFill>
                <a:latin typeface="Cormorant"/>
                <a:ea typeface="Cormorant"/>
                <a:cs typeface="Cormorant"/>
                <a:sym typeface="Cormorant"/>
              </a:defRPr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rmorant"/>
              <a:buNone/>
              <a:defRPr sz="2800">
                <a:solidFill>
                  <a:schemeClr val="dk1"/>
                </a:solidFill>
                <a:latin typeface="Cormorant"/>
                <a:ea typeface="Cormorant"/>
                <a:cs typeface="Cormorant"/>
                <a:sym typeface="Cormorant"/>
              </a:defRPr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rmorant"/>
              <a:buNone/>
              <a:defRPr sz="2800">
                <a:solidFill>
                  <a:schemeClr val="dk1"/>
                </a:solidFill>
                <a:latin typeface="Cormorant"/>
                <a:ea typeface="Cormorant"/>
                <a:cs typeface="Cormorant"/>
                <a:sym typeface="Cormorant"/>
              </a:defRPr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rmorant"/>
              <a:buNone/>
              <a:defRPr sz="2800">
                <a:solidFill>
                  <a:schemeClr val="dk1"/>
                </a:solidFill>
                <a:latin typeface="Cormorant"/>
                <a:ea typeface="Cormorant"/>
                <a:cs typeface="Cormorant"/>
                <a:sym typeface="Cormorant"/>
              </a:defRPr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rmorant"/>
              <a:buNone/>
              <a:defRPr sz="2800">
                <a:solidFill>
                  <a:schemeClr val="dk1"/>
                </a:solidFill>
                <a:latin typeface="Cormorant"/>
                <a:ea typeface="Cormorant"/>
                <a:cs typeface="Cormorant"/>
                <a:sym typeface="Cormorant"/>
              </a:defRPr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rmorant"/>
              <a:buNone/>
              <a:defRPr sz="2800">
                <a:solidFill>
                  <a:schemeClr val="dk1"/>
                </a:solidFill>
                <a:latin typeface="Cormorant"/>
                <a:ea typeface="Cormorant"/>
                <a:cs typeface="Cormorant"/>
                <a:sym typeface="Cormorant"/>
              </a:defRPr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rmorant"/>
              <a:buNone/>
              <a:defRPr sz="2800">
                <a:solidFill>
                  <a:schemeClr val="dk1"/>
                </a:solidFill>
                <a:latin typeface="Cormorant"/>
                <a:ea typeface="Cormorant"/>
                <a:cs typeface="Cormorant"/>
                <a:sym typeface="Cormorant"/>
              </a:defRPr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rmorant"/>
              <a:buNone/>
              <a:defRPr sz="2800">
                <a:solidFill>
                  <a:schemeClr val="dk1"/>
                </a:solidFill>
                <a:latin typeface="Cormorant"/>
                <a:ea typeface="Cormorant"/>
                <a:cs typeface="Cormorant"/>
                <a:sym typeface="Cormorant"/>
              </a:defRPr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rmorant"/>
              <a:buNone/>
              <a:defRPr sz="2800">
                <a:solidFill>
                  <a:schemeClr val="dk1"/>
                </a:solidFill>
                <a:latin typeface="Cormorant"/>
                <a:ea typeface="Cormorant"/>
                <a:cs typeface="Cormorant"/>
                <a:sym typeface="Cormorant"/>
              </a:defRPr>
            </a:lvl9pPr>
          </a:lstStyle>
          <a:p>
            <a:endParaRPr/>
          </a:p>
        </p:txBody>
      </p:sp>
      <p:sp>
        <p:nvSpPr>
          <p:cNvPr id="130" name="Google Shape;130;p13"/>
          <p:cNvSpPr txBox="1">
            <a:spLocks noGrp="1"/>
          </p:cNvSpPr>
          <p:nvPr>
            <p:ph type="subTitle" idx="5"/>
          </p:nvPr>
        </p:nvSpPr>
        <p:spPr>
          <a:xfrm>
            <a:off x="1981436" y="4004100"/>
            <a:ext cx="2357400" cy="4782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13"/>
          <p:cNvSpPr txBox="1">
            <a:spLocks noGrp="1"/>
          </p:cNvSpPr>
          <p:nvPr>
            <p:ph type="title" idx="6" hasCustomPrompt="1"/>
          </p:nvPr>
        </p:nvSpPr>
        <p:spPr>
          <a:xfrm>
            <a:off x="889952" y="2988925"/>
            <a:ext cx="930000" cy="7152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900"/>
              <a:buNone/>
              <a:defRPr sz="5900">
                <a:solidFill>
                  <a:schemeClr val="dk2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900"/>
              <a:buNone/>
              <a:defRPr sz="5900">
                <a:solidFill>
                  <a:schemeClr val="dk2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900"/>
              <a:buNone/>
              <a:defRPr sz="5900">
                <a:solidFill>
                  <a:schemeClr val="dk2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900"/>
              <a:buNone/>
              <a:defRPr sz="5900">
                <a:solidFill>
                  <a:schemeClr val="dk2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900"/>
              <a:buNone/>
              <a:defRPr sz="5900">
                <a:solidFill>
                  <a:schemeClr val="dk2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900"/>
              <a:buNone/>
              <a:defRPr sz="5900">
                <a:solidFill>
                  <a:schemeClr val="dk2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900"/>
              <a:buNone/>
              <a:defRPr sz="5900">
                <a:solidFill>
                  <a:schemeClr val="dk2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900"/>
              <a:buNone/>
              <a:defRPr sz="5900">
                <a:solidFill>
                  <a:schemeClr val="dk2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900"/>
              <a:buNone/>
              <a:defRPr sz="59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32" name="Google Shape;132;p13"/>
          <p:cNvSpPr txBox="1">
            <a:spLocks noGrp="1"/>
          </p:cNvSpPr>
          <p:nvPr>
            <p:ph type="subTitle" idx="7"/>
          </p:nvPr>
        </p:nvSpPr>
        <p:spPr>
          <a:xfrm>
            <a:off x="5896650" y="1586975"/>
            <a:ext cx="2357400" cy="7152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rmorant"/>
              <a:buNone/>
              <a:defRPr sz="2800">
                <a:solidFill>
                  <a:schemeClr val="dk1"/>
                </a:solidFill>
                <a:latin typeface="Cormorant"/>
                <a:ea typeface="Cormorant"/>
                <a:cs typeface="Cormorant"/>
                <a:sym typeface="Cormorant"/>
              </a:defRPr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rmorant"/>
              <a:buNone/>
              <a:defRPr sz="2800">
                <a:solidFill>
                  <a:schemeClr val="dk1"/>
                </a:solidFill>
                <a:latin typeface="Cormorant"/>
                <a:ea typeface="Cormorant"/>
                <a:cs typeface="Cormorant"/>
                <a:sym typeface="Cormorant"/>
              </a:defRPr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rmorant"/>
              <a:buNone/>
              <a:defRPr sz="2800">
                <a:solidFill>
                  <a:schemeClr val="dk1"/>
                </a:solidFill>
                <a:latin typeface="Cormorant"/>
                <a:ea typeface="Cormorant"/>
                <a:cs typeface="Cormorant"/>
                <a:sym typeface="Cormorant"/>
              </a:defRPr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rmorant"/>
              <a:buNone/>
              <a:defRPr sz="2800">
                <a:solidFill>
                  <a:schemeClr val="dk1"/>
                </a:solidFill>
                <a:latin typeface="Cormorant"/>
                <a:ea typeface="Cormorant"/>
                <a:cs typeface="Cormorant"/>
                <a:sym typeface="Cormorant"/>
              </a:defRPr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rmorant"/>
              <a:buNone/>
              <a:defRPr sz="2800">
                <a:solidFill>
                  <a:schemeClr val="dk1"/>
                </a:solidFill>
                <a:latin typeface="Cormorant"/>
                <a:ea typeface="Cormorant"/>
                <a:cs typeface="Cormorant"/>
                <a:sym typeface="Cormorant"/>
              </a:defRPr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rmorant"/>
              <a:buNone/>
              <a:defRPr sz="2800">
                <a:solidFill>
                  <a:schemeClr val="dk1"/>
                </a:solidFill>
                <a:latin typeface="Cormorant"/>
                <a:ea typeface="Cormorant"/>
                <a:cs typeface="Cormorant"/>
                <a:sym typeface="Cormorant"/>
              </a:defRPr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rmorant"/>
              <a:buNone/>
              <a:defRPr sz="2800">
                <a:solidFill>
                  <a:schemeClr val="dk1"/>
                </a:solidFill>
                <a:latin typeface="Cormorant"/>
                <a:ea typeface="Cormorant"/>
                <a:cs typeface="Cormorant"/>
                <a:sym typeface="Cormorant"/>
              </a:defRPr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rmorant"/>
              <a:buNone/>
              <a:defRPr sz="2800">
                <a:solidFill>
                  <a:schemeClr val="dk1"/>
                </a:solidFill>
                <a:latin typeface="Cormorant"/>
                <a:ea typeface="Cormorant"/>
                <a:cs typeface="Cormorant"/>
                <a:sym typeface="Cormorant"/>
              </a:defRPr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rmorant"/>
              <a:buNone/>
              <a:defRPr sz="2800">
                <a:solidFill>
                  <a:schemeClr val="dk1"/>
                </a:solidFill>
                <a:latin typeface="Cormorant"/>
                <a:ea typeface="Cormorant"/>
                <a:cs typeface="Cormorant"/>
                <a:sym typeface="Cormorant"/>
              </a:defRPr>
            </a:lvl9pPr>
          </a:lstStyle>
          <a:p>
            <a:endParaRPr/>
          </a:p>
        </p:txBody>
      </p:sp>
      <p:sp>
        <p:nvSpPr>
          <p:cNvPr id="133" name="Google Shape;133;p13"/>
          <p:cNvSpPr txBox="1">
            <a:spLocks noGrp="1"/>
          </p:cNvSpPr>
          <p:nvPr>
            <p:ph type="subTitle" idx="8"/>
          </p:nvPr>
        </p:nvSpPr>
        <p:spPr>
          <a:xfrm>
            <a:off x="5896661" y="2380425"/>
            <a:ext cx="2357400" cy="4782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13"/>
          <p:cNvSpPr txBox="1">
            <a:spLocks noGrp="1"/>
          </p:cNvSpPr>
          <p:nvPr>
            <p:ph type="title" idx="9" hasCustomPrompt="1"/>
          </p:nvPr>
        </p:nvSpPr>
        <p:spPr>
          <a:xfrm>
            <a:off x="4805177" y="1365250"/>
            <a:ext cx="930000" cy="7152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900"/>
              <a:buNone/>
              <a:defRPr sz="5900">
                <a:solidFill>
                  <a:schemeClr val="dk2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900"/>
              <a:buNone/>
              <a:defRPr sz="5900">
                <a:solidFill>
                  <a:schemeClr val="dk2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900"/>
              <a:buNone/>
              <a:defRPr sz="5900">
                <a:solidFill>
                  <a:schemeClr val="dk2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900"/>
              <a:buNone/>
              <a:defRPr sz="5900">
                <a:solidFill>
                  <a:schemeClr val="dk2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900"/>
              <a:buNone/>
              <a:defRPr sz="5900">
                <a:solidFill>
                  <a:schemeClr val="dk2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900"/>
              <a:buNone/>
              <a:defRPr sz="5900">
                <a:solidFill>
                  <a:schemeClr val="dk2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900"/>
              <a:buNone/>
              <a:defRPr sz="5900">
                <a:solidFill>
                  <a:schemeClr val="dk2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900"/>
              <a:buNone/>
              <a:defRPr sz="5900">
                <a:solidFill>
                  <a:schemeClr val="dk2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900"/>
              <a:buNone/>
              <a:defRPr sz="59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35" name="Google Shape;135;p13"/>
          <p:cNvSpPr txBox="1">
            <a:spLocks noGrp="1"/>
          </p:cNvSpPr>
          <p:nvPr>
            <p:ph type="subTitle" idx="13"/>
          </p:nvPr>
        </p:nvSpPr>
        <p:spPr>
          <a:xfrm>
            <a:off x="5896650" y="3210650"/>
            <a:ext cx="2357400" cy="7152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rmorant"/>
              <a:buNone/>
              <a:defRPr sz="2800">
                <a:solidFill>
                  <a:schemeClr val="dk1"/>
                </a:solidFill>
                <a:latin typeface="Cormorant"/>
                <a:ea typeface="Cormorant"/>
                <a:cs typeface="Cormorant"/>
                <a:sym typeface="Cormorant"/>
              </a:defRPr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rmorant"/>
              <a:buNone/>
              <a:defRPr sz="2800">
                <a:solidFill>
                  <a:schemeClr val="dk1"/>
                </a:solidFill>
                <a:latin typeface="Cormorant"/>
                <a:ea typeface="Cormorant"/>
                <a:cs typeface="Cormorant"/>
                <a:sym typeface="Cormorant"/>
              </a:defRPr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rmorant"/>
              <a:buNone/>
              <a:defRPr sz="2800">
                <a:solidFill>
                  <a:schemeClr val="dk1"/>
                </a:solidFill>
                <a:latin typeface="Cormorant"/>
                <a:ea typeface="Cormorant"/>
                <a:cs typeface="Cormorant"/>
                <a:sym typeface="Cormorant"/>
              </a:defRPr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rmorant"/>
              <a:buNone/>
              <a:defRPr sz="2800">
                <a:solidFill>
                  <a:schemeClr val="dk1"/>
                </a:solidFill>
                <a:latin typeface="Cormorant"/>
                <a:ea typeface="Cormorant"/>
                <a:cs typeface="Cormorant"/>
                <a:sym typeface="Cormorant"/>
              </a:defRPr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rmorant"/>
              <a:buNone/>
              <a:defRPr sz="2800">
                <a:solidFill>
                  <a:schemeClr val="dk1"/>
                </a:solidFill>
                <a:latin typeface="Cormorant"/>
                <a:ea typeface="Cormorant"/>
                <a:cs typeface="Cormorant"/>
                <a:sym typeface="Cormorant"/>
              </a:defRPr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rmorant"/>
              <a:buNone/>
              <a:defRPr sz="2800">
                <a:solidFill>
                  <a:schemeClr val="dk1"/>
                </a:solidFill>
                <a:latin typeface="Cormorant"/>
                <a:ea typeface="Cormorant"/>
                <a:cs typeface="Cormorant"/>
                <a:sym typeface="Cormorant"/>
              </a:defRPr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rmorant"/>
              <a:buNone/>
              <a:defRPr sz="2800">
                <a:solidFill>
                  <a:schemeClr val="dk1"/>
                </a:solidFill>
                <a:latin typeface="Cormorant"/>
                <a:ea typeface="Cormorant"/>
                <a:cs typeface="Cormorant"/>
                <a:sym typeface="Cormorant"/>
              </a:defRPr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rmorant"/>
              <a:buNone/>
              <a:defRPr sz="2800">
                <a:solidFill>
                  <a:schemeClr val="dk1"/>
                </a:solidFill>
                <a:latin typeface="Cormorant"/>
                <a:ea typeface="Cormorant"/>
                <a:cs typeface="Cormorant"/>
                <a:sym typeface="Cormorant"/>
              </a:defRPr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rmorant"/>
              <a:buNone/>
              <a:defRPr sz="2800">
                <a:solidFill>
                  <a:schemeClr val="dk1"/>
                </a:solidFill>
                <a:latin typeface="Cormorant"/>
                <a:ea typeface="Cormorant"/>
                <a:cs typeface="Cormorant"/>
                <a:sym typeface="Cormorant"/>
              </a:defRPr>
            </a:lvl9pPr>
          </a:lstStyle>
          <a:p>
            <a:endParaRPr/>
          </a:p>
        </p:txBody>
      </p:sp>
      <p:sp>
        <p:nvSpPr>
          <p:cNvPr id="136" name="Google Shape;136;p13"/>
          <p:cNvSpPr txBox="1">
            <a:spLocks noGrp="1"/>
          </p:cNvSpPr>
          <p:nvPr>
            <p:ph type="subTitle" idx="14"/>
          </p:nvPr>
        </p:nvSpPr>
        <p:spPr>
          <a:xfrm>
            <a:off x="5896661" y="4004100"/>
            <a:ext cx="2357400" cy="4782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13"/>
          <p:cNvSpPr txBox="1">
            <a:spLocks noGrp="1"/>
          </p:cNvSpPr>
          <p:nvPr>
            <p:ph type="title" idx="15" hasCustomPrompt="1"/>
          </p:nvPr>
        </p:nvSpPr>
        <p:spPr>
          <a:xfrm>
            <a:off x="4805177" y="2988925"/>
            <a:ext cx="930000" cy="7152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900"/>
              <a:buNone/>
              <a:defRPr sz="5900">
                <a:solidFill>
                  <a:schemeClr val="dk2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900"/>
              <a:buNone/>
              <a:defRPr sz="5900">
                <a:solidFill>
                  <a:schemeClr val="dk2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900"/>
              <a:buNone/>
              <a:defRPr sz="5900">
                <a:solidFill>
                  <a:schemeClr val="dk2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900"/>
              <a:buNone/>
              <a:defRPr sz="5900">
                <a:solidFill>
                  <a:schemeClr val="dk2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900"/>
              <a:buNone/>
              <a:defRPr sz="5900">
                <a:solidFill>
                  <a:schemeClr val="dk2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900"/>
              <a:buNone/>
              <a:defRPr sz="5900">
                <a:solidFill>
                  <a:schemeClr val="dk2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900"/>
              <a:buNone/>
              <a:defRPr sz="5900">
                <a:solidFill>
                  <a:schemeClr val="dk2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900"/>
              <a:buNone/>
              <a:defRPr sz="5900">
                <a:solidFill>
                  <a:schemeClr val="dk2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900"/>
              <a:buNone/>
              <a:defRPr sz="59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pic>
        <p:nvPicPr>
          <p:cNvPr id="138" name="Google Shape;138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3333301">
            <a:off x="-432150" y="3133732"/>
            <a:ext cx="608725" cy="20583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362735">
            <a:off x="8449225" y="3246388"/>
            <a:ext cx="622525" cy="19775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9828333">
            <a:off x="-9312" y="-633213"/>
            <a:ext cx="622525" cy="19775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9353109" flipH="1">
            <a:off x="588636" y="-377463"/>
            <a:ext cx="403497" cy="1374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918940" flipH="1">
            <a:off x="73272" y="3883978"/>
            <a:ext cx="608726" cy="20583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1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4" name="Google Shape;144;p14"/>
          <p:cNvCxnSpPr/>
          <p:nvPr/>
        </p:nvCxnSpPr>
        <p:spPr>
          <a:xfrm>
            <a:off x="-7200" y="161200"/>
            <a:ext cx="91584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5" name="Google Shape;145;p14"/>
          <p:cNvCxnSpPr/>
          <p:nvPr/>
        </p:nvCxnSpPr>
        <p:spPr>
          <a:xfrm>
            <a:off x="-7200" y="4982275"/>
            <a:ext cx="91584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46" name="Google Shape;146;p14"/>
          <p:cNvSpPr txBox="1">
            <a:spLocks noGrp="1"/>
          </p:cNvSpPr>
          <p:nvPr>
            <p:ph type="title"/>
          </p:nvPr>
        </p:nvSpPr>
        <p:spPr>
          <a:xfrm>
            <a:off x="1703250" y="3528500"/>
            <a:ext cx="5737500" cy="3813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47" name="Google Shape;147;p14"/>
          <p:cNvSpPr txBox="1">
            <a:spLocks noGrp="1"/>
          </p:cNvSpPr>
          <p:nvPr>
            <p:ph type="subTitle" idx="1"/>
          </p:nvPr>
        </p:nvSpPr>
        <p:spPr>
          <a:xfrm>
            <a:off x="1703250" y="1276375"/>
            <a:ext cx="5737500" cy="19617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9pPr>
          </a:lstStyle>
          <a:p>
            <a:endParaRPr/>
          </a:p>
        </p:txBody>
      </p:sp>
      <p:pic>
        <p:nvPicPr>
          <p:cNvPr id="148" name="Google Shape;148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3196411">
            <a:off x="7238063" y="3330568"/>
            <a:ext cx="875448" cy="22045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821855" flipH="1">
            <a:off x="8337310" y="3183111"/>
            <a:ext cx="875448" cy="22045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1402577">
            <a:off x="7910243" y="3178821"/>
            <a:ext cx="667036" cy="21348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10799954">
            <a:off x="251974" y="917380"/>
            <a:ext cx="797964" cy="2083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6986956">
            <a:off x="447870" y="-570566"/>
            <a:ext cx="875448" cy="22045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211390" flipH="1">
            <a:off x="128870" y="-212196"/>
            <a:ext cx="667036" cy="21348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CUSTOM_1_1"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5" name="Google Shape;155;p15"/>
          <p:cNvCxnSpPr/>
          <p:nvPr/>
        </p:nvCxnSpPr>
        <p:spPr>
          <a:xfrm>
            <a:off x="-7200" y="161200"/>
            <a:ext cx="91584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6" name="Google Shape;156;p15"/>
          <p:cNvCxnSpPr/>
          <p:nvPr/>
        </p:nvCxnSpPr>
        <p:spPr>
          <a:xfrm>
            <a:off x="-7200" y="4982275"/>
            <a:ext cx="91584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7" name="Google Shape;157;p15"/>
          <p:cNvSpPr txBox="1">
            <a:spLocks noGrp="1"/>
          </p:cNvSpPr>
          <p:nvPr>
            <p:ph type="title"/>
          </p:nvPr>
        </p:nvSpPr>
        <p:spPr>
          <a:xfrm>
            <a:off x="2704475" y="1992800"/>
            <a:ext cx="5602800" cy="6759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58" name="Google Shape;158;p15"/>
          <p:cNvSpPr txBox="1">
            <a:spLocks noGrp="1"/>
          </p:cNvSpPr>
          <p:nvPr>
            <p:ph type="subTitle" idx="1"/>
          </p:nvPr>
        </p:nvSpPr>
        <p:spPr>
          <a:xfrm>
            <a:off x="2704475" y="2821475"/>
            <a:ext cx="5227500" cy="2655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9pPr>
          </a:lstStyle>
          <a:p>
            <a:endParaRPr/>
          </a:p>
        </p:txBody>
      </p:sp>
      <p:sp>
        <p:nvSpPr>
          <p:cNvPr id="159" name="Google Shape;159;p15"/>
          <p:cNvSpPr txBox="1">
            <a:spLocks noGrp="1"/>
          </p:cNvSpPr>
          <p:nvPr>
            <p:ph type="title" idx="2" hasCustomPrompt="1"/>
          </p:nvPr>
        </p:nvSpPr>
        <p:spPr>
          <a:xfrm>
            <a:off x="967688" y="1642500"/>
            <a:ext cx="1433100" cy="13929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None/>
              <a:defRPr sz="9600">
                <a:solidFill>
                  <a:schemeClr val="dk2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None/>
              <a:defRPr sz="9600">
                <a:solidFill>
                  <a:schemeClr val="dk2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None/>
              <a:defRPr sz="9600">
                <a:solidFill>
                  <a:schemeClr val="dk2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None/>
              <a:defRPr sz="9600">
                <a:solidFill>
                  <a:schemeClr val="dk2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None/>
              <a:defRPr sz="9600">
                <a:solidFill>
                  <a:schemeClr val="dk2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None/>
              <a:defRPr sz="9600">
                <a:solidFill>
                  <a:schemeClr val="dk2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None/>
              <a:defRPr sz="9600">
                <a:solidFill>
                  <a:schemeClr val="dk2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None/>
              <a:defRPr sz="9600">
                <a:solidFill>
                  <a:schemeClr val="dk2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None/>
              <a:defRPr sz="96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pic>
        <p:nvPicPr>
          <p:cNvPr id="160" name="Google Shape;160;p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8970268" flipH="1">
            <a:off x="6792309" y="3871949"/>
            <a:ext cx="1781409" cy="18737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9597402">
            <a:off x="603116" y="-845791"/>
            <a:ext cx="831324" cy="2170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99855">
            <a:off x="7879526" y="3768206"/>
            <a:ext cx="786652" cy="17605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150279">
            <a:off x="1065818" y="3547057"/>
            <a:ext cx="608953" cy="19344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865194">
            <a:off x="569503" y="4003838"/>
            <a:ext cx="741012" cy="19344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-9254128">
            <a:off x="7371572" y="-629869"/>
            <a:ext cx="694251" cy="1830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1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10236996">
            <a:off x="7880812" y="-496620"/>
            <a:ext cx="934653" cy="19676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15"/>
          <p:cNvPicPr preferRelativeResize="0"/>
          <p:nvPr/>
        </p:nvPicPr>
        <p:blipFill rotWithShape="1">
          <a:blip r:embed="rId5">
            <a:alphaModFix/>
          </a:blip>
          <a:srcRect b="-2997"/>
          <a:stretch/>
        </p:blipFill>
        <p:spPr>
          <a:xfrm rot="-9950106">
            <a:off x="379409" y="-328772"/>
            <a:ext cx="533212" cy="17446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CUSTOM_1_1_1"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9" name="Google Shape;169;p16"/>
          <p:cNvCxnSpPr/>
          <p:nvPr/>
        </p:nvCxnSpPr>
        <p:spPr>
          <a:xfrm>
            <a:off x="-7200" y="161200"/>
            <a:ext cx="91584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70" name="Google Shape;170;p16"/>
          <p:cNvCxnSpPr/>
          <p:nvPr/>
        </p:nvCxnSpPr>
        <p:spPr>
          <a:xfrm>
            <a:off x="-7200" y="4982275"/>
            <a:ext cx="91584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71" name="Google Shape;171;p16"/>
          <p:cNvSpPr txBox="1">
            <a:spLocks noGrp="1"/>
          </p:cNvSpPr>
          <p:nvPr>
            <p:ph type="title"/>
          </p:nvPr>
        </p:nvSpPr>
        <p:spPr>
          <a:xfrm>
            <a:off x="2240100" y="2549450"/>
            <a:ext cx="4663800" cy="6759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72" name="Google Shape;172;p16"/>
          <p:cNvSpPr txBox="1">
            <a:spLocks noGrp="1"/>
          </p:cNvSpPr>
          <p:nvPr>
            <p:ph type="subTitle" idx="1"/>
          </p:nvPr>
        </p:nvSpPr>
        <p:spPr>
          <a:xfrm>
            <a:off x="2240100" y="3375850"/>
            <a:ext cx="4663800" cy="2655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9pPr>
          </a:lstStyle>
          <a:p>
            <a:endParaRPr/>
          </a:p>
        </p:txBody>
      </p:sp>
      <p:sp>
        <p:nvSpPr>
          <p:cNvPr id="173" name="Google Shape;173;p16"/>
          <p:cNvSpPr txBox="1">
            <a:spLocks noGrp="1"/>
          </p:cNvSpPr>
          <p:nvPr>
            <p:ph type="title" idx="2" hasCustomPrompt="1"/>
          </p:nvPr>
        </p:nvSpPr>
        <p:spPr>
          <a:xfrm>
            <a:off x="3855450" y="894100"/>
            <a:ext cx="1433100" cy="13929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None/>
              <a:defRPr sz="9600">
                <a:solidFill>
                  <a:schemeClr val="dk2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None/>
              <a:defRPr sz="9600">
                <a:solidFill>
                  <a:schemeClr val="dk2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None/>
              <a:defRPr sz="9600">
                <a:solidFill>
                  <a:schemeClr val="dk2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None/>
              <a:defRPr sz="9600">
                <a:solidFill>
                  <a:schemeClr val="dk2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None/>
              <a:defRPr sz="9600">
                <a:solidFill>
                  <a:schemeClr val="dk2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None/>
              <a:defRPr sz="9600">
                <a:solidFill>
                  <a:schemeClr val="dk2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None/>
              <a:defRPr sz="9600">
                <a:solidFill>
                  <a:schemeClr val="dk2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None/>
              <a:defRPr sz="9600">
                <a:solidFill>
                  <a:schemeClr val="dk2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None/>
              <a:defRPr sz="96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pic>
        <p:nvPicPr>
          <p:cNvPr id="174" name="Google Shape;174;p1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2364071">
            <a:off x="7184593" y="1213646"/>
            <a:ext cx="1929312" cy="20293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1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8476020">
            <a:off x="-59906" y="1915521"/>
            <a:ext cx="1929312" cy="20293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16"/>
          <p:cNvPicPr preferRelativeResize="0"/>
          <p:nvPr/>
        </p:nvPicPr>
        <p:blipFill rotWithShape="1">
          <a:blip r:embed="rId3">
            <a:alphaModFix/>
          </a:blip>
          <a:srcRect b="8408"/>
          <a:stretch/>
        </p:blipFill>
        <p:spPr>
          <a:xfrm rot="-7389752" flipH="1">
            <a:off x="6906187" y="-394345"/>
            <a:ext cx="732524" cy="2285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16"/>
          <p:cNvPicPr preferRelativeResize="0"/>
          <p:nvPr/>
        </p:nvPicPr>
        <p:blipFill rotWithShape="1">
          <a:blip r:embed="rId4">
            <a:alphaModFix/>
          </a:blip>
          <a:srcRect b="-2997"/>
          <a:stretch/>
        </p:blipFill>
        <p:spPr>
          <a:xfrm rot="-9917862">
            <a:off x="7473065" y="-309946"/>
            <a:ext cx="661422" cy="21640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0103810" flipH="1">
            <a:off x="8024206" y="-200117"/>
            <a:ext cx="661420" cy="21011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569852" flipH="1">
            <a:off x="299100" y="3227178"/>
            <a:ext cx="710230" cy="22562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821306" flipH="1">
            <a:off x="823633" y="3694870"/>
            <a:ext cx="864252" cy="22562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3">
  <p:cSld name="CUSTOM_1_1_1_1"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2" name="Google Shape;182;p17"/>
          <p:cNvCxnSpPr/>
          <p:nvPr/>
        </p:nvCxnSpPr>
        <p:spPr>
          <a:xfrm>
            <a:off x="-7200" y="161200"/>
            <a:ext cx="91584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3" name="Google Shape;183;p17"/>
          <p:cNvCxnSpPr/>
          <p:nvPr/>
        </p:nvCxnSpPr>
        <p:spPr>
          <a:xfrm>
            <a:off x="-7200" y="4982275"/>
            <a:ext cx="91584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84" name="Google Shape;184;p17"/>
          <p:cNvSpPr txBox="1">
            <a:spLocks noGrp="1"/>
          </p:cNvSpPr>
          <p:nvPr>
            <p:ph type="title"/>
          </p:nvPr>
        </p:nvSpPr>
        <p:spPr>
          <a:xfrm>
            <a:off x="919625" y="1992800"/>
            <a:ext cx="5602800" cy="6759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85" name="Google Shape;185;p17"/>
          <p:cNvSpPr txBox="1">
            <a:spLocks noGrp="1"/>
          </p:cNvSpPr>
          <p:nvPr>
            <p:ph type="subTitle" idx="1"/>
          </p:nvPr>
        </p:nvSpPr>
        <p:spPr>
          <a:xfrm>
            <a:off x="919625" y="2821475"/>
            <a:ext cx="5227500" cy="2655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9pPr>
          </a:lstStyle>
          <a:p>
            <a:endParaRPr/>
          </a:p>
        </p:txBody>
      </p:sp>
      <p:sp>
        <p:nvSpPr>
          <p:cNvPr id="186" name="Google Shape;186;p17"/>
          <p:cNvSpPr txBox="1">
            <a:spLocks noGrp="1"/>
          </p:cNvSpPr>
          <p:nvPr>
            <p:ph type="title" idx="2" hasCustomPrompt="1"/>
          </p:nvPr>
        </p:nvSpPr>
        <p:spPr>
          <a:xfrm>
            <a:off x="6926663" y="1642500"/>
            <a:ext cx="1433100" cy="13929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None/>
              <a:defRPr sz="9600">
                <a:solidFill>
                  <a:schemeClr val="dk2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None/>
              <a:defRPr sz="9600">
                <a:solidFill>
                  <a:schemeClr val="dk2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None/>
              <a:defRPr sz="9600">
                <a:solidFill>
                  <a:schemeClr val="dk2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None/>
              <a:defRPr sz="9600">
                <a:solidFill>
                  <a:schemeClr val="dk2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None/>
              <a:defRPr sz="9600">
                <a:solidFill>
                  <a:schemeClr val="dk2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None/>
              <a:defRPr sz="9600">
                <a:solidFill>
                  <a:schemeClr val="dk2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None/>
              <a:defRPr sz="9600">
                <a:solidFill>
                  <a:schemeClr val="dk2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None/>
              <a:defRPr sz="9600">
                <a:solidFill>
                  <a:schemeClr val="dk2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None/>
              <a:defRPr sz="96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pic>
        <p:nvPicPr>
          <p:cNvPr id="187" name="Google Shape;187;p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2577283">
            <a:off x="6826051" y="-61665"/>
            <a:ext cx="1597550" cy="16803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7520508" flipH="1">
            <a:off x="655016" y="-397067"/>
            <a:ext cx="853437" cy="1675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10671237">
            <a:off x="394951" y="-101182"/>
            <a:ext cx="477381" cy="15278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6414105" flipH="1">
            <a:off x="8227020" y="-94134"/>
            <a:ext cx="895839" cy="17591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2973560" flipH="1">
            <a:off x="758406" y="3531097"/>
            <a:ext cx="1597549" cy="16803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6017829">
            <a:off x="66915" y="3619362"/>
            <a:ext cx="895839" cy="17591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17"/>
          <p:cNvPicPr preferRelativeResize="0"/>
          <p:nvPr/>
        </p:nvPicPr>
        <p:blipFill rotWithShape="1">
          <a:blip r:embed="rId5">
            <a:alphaModFix/>
          </a:blip>
          <a:srcRect b="8408"/>
          <a:stretch/>
        </p:blipFill>
        <p:spPr>
          <a:xfrm rot="-2646314">
            <a:off x="6834214" y="3511248"/>
            <a:ext cx="633164" cy="19756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17"/>
          <p:cNvPicPr preferRelativeResize="0"/>
          <p:nvPr/>
        </p:nvPicPr>
        <p:blipFill rotWithShape="1">
          <a:blip r:embed="rId6">
            <a:alphaModFix/>
          </a:blip>
          <a:srcRect b="-2997"/>
          <a:stretch/>
        </p:blipFill>
        <p:spPr>
          <a:xfrm rot="-118194" flipH="1">
            <a:off x="7291781" y="3608631"/>
            <a:ext cx="571704" cy="18705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1792247">
            <a:off x="7771379" y="3674745"/>
            <a:ext cx="571701" cy="18161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CUSTOM_2"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7" name="Google Shape;197;p18"/>
          <p:cNvCxnSpPr/>
          <p:nvPr/>
        </p:nvCxnSpPr>
        <p:spPr>
          <a:xfrm>
            <a:off x="-7200" y="161200"/>
            <a:ext cx="91584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98" name="Google Shape;198;p18"/>
          <p:cNvCxnSpPr/>
          <p:nvPr/>
        </p:nvCxnSpPr>
        <p:spPr>
          <a:xfrm>
            <a:off x="-7200" y="4982275"/>
            <a:ext cx="91584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99" name="Google Shape;199;p18"/>
          <p:cNvSpPr txBox="1">
            <a:spLocks noGrp="1"/>
          </p:cNvSpPr>
          <p:nvPr>
            <p:ph type="title" hasCustomPrompt="1"/>
          </p:nvPr>
        </p:nvSpPr>
        <p:spPr>
          <a:xfrm>
            <a:off x="2725350" y="421600"/>
            <a:ext cx="3693300" cy="7230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500"/>
              <a:buNone/>
              <a:defRPr sz="55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500"/>
              <a:buNone/>
              <a:defRPr sz="55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500"/>
              <a:buNone/>
              <a:defRPr sz="55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500"/>
              <a:buNone/>
              <a:defRPr sz="55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500"/>
              <a:buNone/>
              <a:defRPr sz="55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500"/>
              <a:buNone/>
              <a:defRPr sz="55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500"/>
              <a:buNone/>
              <a:defRPr sz="55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500"/>
              <a:buNone/>
              <a:defRPr sz="55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500"/>
              <a:buNone/>
              <a:defRPr sz="55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00" name="Google Shape;200;p18"/>
          <p:cNvSpPr txBox="1">
            <a:spLocks noGrp="1"/>
          </p:cNvSpPr>
          <p:nvPr>
            <p:ph type="subTitle" idx="1"/>
          </p:nvPr>
        </p:nvSpPr>
        <p:spPr>
          <a:xfrm>
            <a:off x="2725350" y="1340900"/>
            <a:ext cx="3693300" cy="2166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1" name="Google Shape;201;p18"/>
          <p:cNvSpPr txBox="1">
            <a:spLocks noGrp="1"/>
          </p:cNvSpPr>
          <p:nvPr>
            <p:ph type="title" idx="2" hasCustomPrompt="1"/>
          </p:nvPr>
        </p:nvSpPr>
        <p:spPr>
          <a:xfrm>
            <a:off x="2725350" y="3463525"/>
            <a:ext cx="3693300" cy="7230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500"/>
              <a:buNone/>
              <a:defRPr sz="55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500"/>
              <a:buNone/>
              <a:defRPr sz="55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500"/>
              <a:buNone/>
              <a:defRPr sz="55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500"/>
              <a:buNone/>
              <a:defRPr sz="55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500"/>
              <a:buNone/>
              <a:defRPr sz="55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500"/>
              <a:buNone/>
              <a:defRPr sz="55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500"/>
              <a:buNone/>
              <a:defRPr sz="55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500"/>
              <a:buNone/>
              <a:defRPr sz="55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500"/>
              <a:buNone/>
              <a:defRPr sz="55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02" name="Google Shape;202;p18"/>
          <p:cNvSpPr txBox="1">
            <a:spLocks noGrp="1"/>
          </p:cNvSpPr>
          <p:nvPr>
            <p:ph type="subTitle" idx="3"/>
          </p:nvPr>
        </p:nvSpPr>
        <p:spPr>
          <a:xfrm>
            <a:off x="2725350" y="4382825"/>
            <a:ext cx="3693300" cy="2166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3" name="Google Shape;203;p18"/>
          <p:cNvSpPr txBox="1">
            <a:spLocks noGrp="1"/>
          </p:cNvSpPr>
          <p:nvPr>
            <p:ph type="title" idx="4" hasCustomPrompt="1"/>
          </p:nvPr>
        </p:nvSpPr>
        <p:spPr>
          <a:xfrm>
            <a:off x="2725350" y="1942563"/>
            <a:ext cx="3693300" cy="7230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500"/>
              <a:buNone/>
              <a:defRPr sz="55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500"/>
              <a:buNone/>
              <a:defRPr sz="55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500"/>
              <a:buNone/>
              <a:defRPr sz="55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500"/>
              <a:buNone/>
              <a:defRPr sz="55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500"/>
              <a:buNone/>
              <a:defRPr sz="55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500"/>
              <a:buNone/>
              <a:defRPr sz="55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500"/>
              <a:buNone/>
              <a:defRPr sz="55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500"/>
              <a:buNone/>
              <a:defRPr sz="55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500"/>
              <a:buNone/>
              <a:defRPr sz="55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04" name="Google Shape;204;p18"/>
          <p:cNvSpPr txBox="1">
            <a:spLocks noGrp="1"/>
          </p:cNvSpPr>
          <p:nvPr>
            <p:ph type="subTitle" idx="5"/>
          </p:nvPr>
        </p:nvSpPr>
        <p:spPr>
          <a:xfrm>
            <a:off x="2725350" y="2861863"/>
            <a:ext cx="3693300" cy="2166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205" name="Google Shape;205;p1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9446980" flipH="1">
            <a:off x="7232486" y="102351"/>
            <a:ext cx="966480" cy="189793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669343">
            <a:off x="7994857" y="-353732"/>
            <a:ext cx="719751" cy="243372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1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847067">
            <a:off x="442328" y="3390605"/>
            <a:ext cx="1094886" cy="215009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629370" flipH="1">
            <a:off x="1133178" y="3536381"/>
            <a:ext cx="700278" cy="224127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925527">
            <a:off x="7170772" y="3377295"/>
            <a:ext cx="837087" cy="21079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785565">
            <a:off x="7899347" y="3252083"/>
            <a:ext cx="637808" cy="204131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8515597" flipH="1">
            <a:off x="60917" y="-206421"/>
            <a:ext cx="719598" cy="2433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6396270" flipH="1">
            <a:off x="677863" y="-236758"/>
            <a:ext cx="616308" cy="19578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1">
  <p:cSld name="CUSTOM_2_1"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4" name="Google Shape;214;p19"/>
          <p:cNvCxnSpPr/>
          <p:nvPr/>
        </p:nvCxnSpPr>
        <p:spPr>
          <a:xfrm>
            <a:off x="-7200" y="161200"/>
            <a:ext cx="91584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15" name="Google Shape;215;p19"/>
          <p:cNvCxnSpPr/>
          <p:nvPr/>
        </p:nvCxnSpPr>
        <p:spPr>
          <a:xfrm>
            <a:off x="-7200" y="4982275"/>
            <a:ext cx="91584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16" name="Google Shape;216;p19"/>
          <p:cNvSpPr txBox="1">
            <a:spLocks noGrp="1"/>
          </p:cNvSpPr>
          <p:nvPr>
            <p:ph type="title"/>
          </p:nvPr>
        </p:nvSpPr>
        <p:spPr>
          <a:xfrm>
            <a:off x="713225" y="412025"/>
            <a:ext cx="7717500" cy="6057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sp>
        <p:nvSpPr>
          <p:cNvPr id="217" name="Google Shape;217;p19"/>
          <p:cNvSpPr txBox="1">
            <a:spLocks noGrp="1"/>
          </p:cNvSpPr>
          <p:nvPr>
            <p:ph type="subTitle" idx="1"/>
          </p:nvPr>
        </p:nvSpPr>
        <p:spPr>
          <a:xfrm>
            <a:off x="714250" y="2925650"/>
            <a:ext cx="2177100" cy="3813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rmorant"/>
              <a:buNone/>
              <a:defRPr sz="2800">
                <a:solidFill>
                  <a:schemeClr val="dk1"/>
                </a:solidFill>
                <a:latin typeface="Cormorant"/>
                <a:ea typeface="Cormorant"/>
                <a:cs typeface="Cormorant"/>
                <a:sym typeface="Cormorant"/>
              </a:defRPr>
            </a:lvl1pPr>
            <a:lvl2pPr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rmorant"/>
              <a:buNone/>
              <a:defRPr sz="2800">
                <a:solidFill>
                  <a:schemeClr val="dk1"/>
                </a:solidFill>
                <a:latin typeface="Cormorant"/>
                <a:ea typeface="Cormorant"/>
                <a:cs typeface="Cormorant"/>
                <a:sym typeface="Cormorant"/>
              </a:defRPr>
            </a:lvl2pPr>
            <a:lvl3pPr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rmorant"/>
              <a:buNone/>
              <a:defRPr sz="2800">
                <a:solidFill>
                  <a:schemeClr val="dk1"/>
                </a:solidFill>
                <a:latin typeface="Cormorant"/>
                <a:ea typeface="Cormorant"/>
                <a:cs typeface="Cormorant"/>
                <a:sym typeface="Cormorant"/>
              </a:defRPr>
            </a:lvl3pPr>
            <a:lvl4pPr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rmorant"/>
              <a:buNone/>
              <a:defRPr sz="2800">
                <a:solidFill>
                  <a:schemeClr val="dk1"/>
                </a:solidFill>
                <a:latin typeface="Cormorant"/>
                <a:ea typeface="Cormorant"/>
                <a:cs typeface="Cormorant"/>
                <a:sym typeface="Cormorant"/>
              </a:defRPr>
            </a:lvl4pPr>
            <a:lvl5pPr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rmorant"/>
              <a:buNone/>
              <a:defRPr sz="2800">
                <a:solidFill>
                  <a:schemeClr val="dk1"/>
                </a:solidFill>
                <a:latin typeface="Cormorant"/>
                <a:ea typeface="Cormorant"/>
                <a:cs typeface="Cormorant"/>
                <a:sym typeface="Cormorant"/>
              </a:defRPr>
            </a:lvl5pPr>
            <a:lvl6pPr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rmorant"/>
              <a:buNone/>
              <a:defRPr sz="2800">
                <a:solidFill>
                  <a:schemeClr val="dk1"/>
                </a:solidFill>
                <a:latin typeface="Cormorant"/>
                <a:ea typeface="Cormorant"/>
                <a:cs typeface="Cormorant"/>
                <a:sym typeface="Cormorant"/>
              </a:defRPr>
            </a:lvl6pPr>
            <a:lvl7pPr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rmorant"/>
              <a:buNone/>
              <a:defRPr sz="2800">
                <a:solidFill>
                  <a:schemeClr val="dk1"/>
                </a:solidFill>
                <a:latin typeface="Cormorant"/>
                <a:ea typeface="Cormorant"/>
                <a:cs typeface="Cormorant"/>
                <a:sym typeface="Cormorant"/>
              </a:defRPr>
            </a:lvl7pPr>
            <a:lvl8pPr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rmorant"/>
              <a:buNone/>
              <a:defRPr sz="2800">
                <a:solidFill>
                  <a:schemeClr val="dk1"/>
                </a:solidFill>
                <a:latin typeface="Cormorant"/>
                <a:ea typeface="Cormorant"/>
                <a:cs typeface="Cormorant"/>
                <a:sym typeface="Cormorant"/>
              </a:defRPr>
            </a:lvl8pPr>
            <a:lvl9pPr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rmorant"/>
              <a:buNone/>
              <a:defRPr sz="2800">
                <a:solidFill>
                  <a:schemeClr val="dk1"/>
                </a:solidFill>
                <a:latin typeface="Cormorant"/>
                <a:ea typeface="Cormorant"/>
                <a:cs typeface="Cormorant"/>
                <a:sym typeface="Cormorant"/>
              </a:defRPr>
            </a:lvl9pPr>
          </a:lstStyle>
          <a:p>
            <a:endParaRPr/>
          </a:p>
        </p:txBody>
      </p:sp>
      <p:sp>
        <p:nvSpPr>
          <p:cNvPr id="218" name="Google Shape;218;p19"/>
          <p:cNvSpPr txBox="1">
            <a:spLocks noGrp="1"/>
          </p:cNvSpPr>
          <p:nvPr>
            <p:ph type="subTitle" idx="2"/>
          </p:nvPr>
        </p:nvSpPr>
        <p:spPr>
          <a:xfrm>
            <a:off x="714250" y="3370650"/>
            <a:ext cx="2177100" cy="6858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9" name="Google Shape;219;p19"/>
          <p:cNvSpPr txBox="1">
            <a:spLocks noGrp="1"/>
          </p:cNvSpPr>
          <p:nvPr>
            <p:ph type="title" idx="3" hasCustomPrompt="1"/>
          </p:nvPr>
        </p:nvSpPr>
        <p:spPr>
          <a:xfrm>
            <a:off x="714250" y="1684800"/>
            <a:ext cx="2177100" cy="8496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1pPr>
            <a:lvl2pPr lvl="1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2pPr>
            <a:lvl3pPr lvl="2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3pPr>
            <a:lvl4pPr lvl="3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4pPr>
            <a:lvl5pPr lvl="4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5pPr>
            <a:lvl6pPr lvl="5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6pPr>
            <a:lvl7pPr lvl="6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7pPr>
            <a:lvl8pPr lvl="7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8pPr>
            <a:lvl9pPr lvl="8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9pPr>
          </a:lstStyle>
          <a:p>
            <a:r>
              <a:t>xx%</a:t>
            </a:r>
          </a:p>
        </p:txBody>
      </p:sp>
      <p:sp>
        <p:nvSpPr>
          <p:cNvPr id="220" name="Google Shape;220;p19"/>
          <p:cNvSpPr txBox="1">
            <a:spLocks noGrp="1"/>
          </p:cNvSpPr>
          <p:nvPr>
            <p:ph type="subTitle" idx="4"/>
          </p:nvPr>
        </p:nvSpPr>
        <p:spPr>
          <a:xfrm>
            <a:off x="6252650" y="2925650"/>
            <a:ext cx="2177100" cy="3813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rmorant"/>
              <a:buNone/>
              <a:defRPr sz="2800">
                <a:solidFill>
                  <a:schemeClr val="dk1"/>
                </a:solidFill>
                <a:latin typeface="Cormorant"/>
                <a:ea typeface="Cormorant"/>
                <a:cs typeface="Cormorant"/>
                <a:sym typeface="Cormorant"/>
              </a:defRPr>
            </a:lvl1pPr>
            <a:lvl2pPr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rmorant"/>
              <a:buNone/>
              <a:defRPr sz="2800">
                <a:solidFill>
                  <a:schemeClr val="dk1"/>
                </a:solidFill>
                <a:latin typeface="Cormorant"/>
                <a:ea typeface="Cormorant"/>
                <a:cs typeface="Cormorant"/>
                <a:sym typeface="Cormorant"/>
              </a:defRPr>
            </a:lvl2pPr>
            <a:lvl3pPr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rmorant"/>
              <a:buNone/>
              <a:defRPr sz="2800">
                <a:solidFill>
                  <a:schemeClr val="dk1"/>
                </a:solidFill>
                <a:latin typeface="Cormorant"/>
                <a:ea typeface="Cormorant"/>
                <a:cs typeface="Cormorant"/>
                <a:sym typeface="Cormorant"/>
              </a:defRPr>
            </a:lvl3pPr>
            <a:lvl4pPr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rmorant"/>
              <a:buNone/>
              <a:defRPr sz="2800">
                <a:solidFill>
                  <a:schemeClr val="dk1"/>
                </a:solidFill>
                <a:latin typeface="Cormorant"/>
                <a:ea typeface="Cormorant"/>
                <a:cs typeface="Cormorant"/>
                <a:sym typeface="Cormorant"/>
              </a:defRPr>
            </a:lvl4pPr>
            <a:lvl5pPr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rmorant"/>
              <a:buNone/>
              <a:defRPr sz="2800">
                <a:solidFill>
                  <a:schemeClr val="dk1"/>
                </a:solidFill>
                <a:latin typeface="Cormorant"/>
                <a:ea typeface="Cormorant"/>
                <a:cs typeface="Cormorant"/>
                <a:sym typeface="Cormorant"/>
              </a:defRPr>
            </a:lvl5pPr>
            <a:lvl6pPr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rmorant"/>
              <a:buNone/>
              <a:defRPr sz="2800">
                <a:solidFill>
                  <a:schemeClr val="dk1"/>
                </a:solidFill>
                <a:latin typeface="Cormorant"/>
                <a:ea typeface="Cormorant"/>
                <a:cs typeface="Cormorant"/>
                <a:sym typeface="Cormorant"/>
              </a:defRPr>
            </a:lvl6pPr>
            <a:lvl7pPr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rmorant"/>
              <a:buNone/>
              <a:defRPr sz="2800">
                <a:solidFill>
                  <a:schemeClr val="dk1"/>
                </a:solidFill>
                <a:latin typeface="Cormorant"/>
                <a:ea typeface="Cormorant"/>
                <a:cs typeface="Cormorant"/>
                <a:sym typeface="Cormorant"/>
              </a:defRPr>
            </a:lvl7pPr>
            <a:lvl8pPr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rmorant"/>
              <a:buNone/>
              <a:defRPr sz="2800">
                <a:solidFill>
                  <a:schemeClr val="dk1"/>
                </a:solidFill>
                <a:latin typeface="Cormorant"/>
                <a:ea typeface="Cormorant"/>
                <a:cs typeface="Cormorant"/>
                <a:sym typeface="Cormorant"/>
              </a:defRPr>
            </a:lvl8pPr>
            <a:lvl9pPr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rmorant"/>
              <a:buNone/>
              <a:defRPr sz="2800">
                <a:solidFill>
                  <a:schemeClr val="dk1"/>
                </a:solidFill>
                <a:latin typeface="Cormorant"/>
                <a:ea typeface="Cormorant"/>
                <a:cs typeface="Cormorant"/>
                <a:sym typeface="Cormorant"/>
              </a:defRPr>
            </a:lvl9pPr>
          </a:lstStyle>
          <a:p>
            <a:endParaRPr/>
          </a:p>
        </p:txBody>
      </p:sp>
      <p:sp>
        <p:nvSpPr>
          <p:cNvPr id="221" name="Google Shape;221;p19"/>
          <p:cNvSpPr txBox="1">
            <a:spLocks noGrp="1"/>
          </p:cNvSpPr>
          <p:nvPr>
            <p:ph type="subTitle" idx="5"/>
          </p:nvPr>
        </p:nvSpPr>
        <p:spPr>
          <a:xfrm>
            <a:off x="6252650" y="3370650"/>
            <a:ext cx="2177100" cy="6858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2" name="Google Shape;222;p19"/>
          <p:cNvSpPr txBox="1">
            <a:spLocks noGrp="1"/>
          </p:cNvSpPr>
          <p:nvPr>
            <p:ph type="title" idx="6" hasCustomPrompt="1"/>
          </p:nvPr>
        </p:nvSpPr>
        <p:spPr>
          <a:xfrm>
            <a:off x="6252650" y="1684800"/>
            <a:ext cx="2177100" cy="8496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1pPr>
            <a:lvl2pPr lvl="1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2pPr>
            <a:lvl3pPr lvl="2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3pPr>
            <a:lvl4pPr lvl="3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4pPr>
            <a:lvl5pPr lvl="4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5pPr>
            <a:lvl6pPr lvl="5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6pPr>
            <a:lvl7pPr lvl="6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7pPr>
            <a:lvl8pPr lvl="7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8pPr>
            <a:lvl9pPr lvl="8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9pPr>
          </a:lstStyle>
          <a:p>
            <a:r>
              <a:t>xx%</a:t>
            </a:r>
          </a:p>
        </p:txBody>
      </p:sp>
      <p:sp>
        <p:nvSpPr>
          <p:cNvPr id="223" name="Google Shape;223;p19"/>
          <p:cNvSpPr txBox="1">
            <a:spLocks noGrp="1"/>
          </p:cNvSpPr>
          <p:nvPr>
            <p:ph type="subTitle" idx="7"/>
          </p:nvPr>
        </p:nvSpPr>
        <p:spPr>
          <a:xfrm>
            <a:off x="3483450" y="2925650"/>
            <a:ext cx="2177100" cy="3813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rmorant"/>
              <a:buNone/>
              <a:defRPr sz="2800">
                <a:solidFill>
                  <a:schemeClr val="dk1"/>
                </a:solidFill>
                <a:latin typeface="Cormorant"/>
                <a:ea typeface="Cormorant"/>
                <a:cs typeface="Cormorant"/>
                <a:sym typeface="Cormorant"/>
              </a:defRPr>
            </a:lvl1pPr>
            <a:lvl2pPr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rmorant"/>
              <a:buNone/>
              <a:defRPr sz="2800">
                <a:solidFill>
                  <a:schemeClr val="dk1"/>
                </a:solidFill>
                <a:latin typeface="Cormorant"/>
                <a:ea typeface="Cormorant"/>
                <a:cs typeface="Cormorant"/>
                <a:sym typeface="Cormorant"/>
              </a:defRPr>
            </a:lvl2pPr>
            <a:lvl3pPr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rmorant"/>
              <a:buNone/>
              <a:defRPr sz="2800">
                <a:solidFill>
                  <a:schemeClr val="dk1"/>
                </a:solidFill>
                <a:latin typeface="Cormorant"/>
                <a:ea typeface="Cormorant"/>
                <a:cs typeface="Cormorant"/>
                <a:sym typeface="Cormorant"/>
              </a:defRPr>
            </a:lvl3pPr>
            <a:lvl4pPr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rmorant"/>
              <a:buNone/>
              <a:defRPr sz="2800">
                <a:solidFill>
                  <a:schemeClr val="dk1"/>
                </a:solidFill>
                <a:latin typeface="Cormorant"/>
                <a:ea typeface="Cormorant"/>
                <a:cs typeface="Cormorant"/>
                <a:sym typeface="Cormorant"/>
              </a:defRPr>
            </a:lvl4pPr>
            <a:lvl5pPr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rmorant"/>
              <a:buNone/>
              <a:defRPr sz="2800">
                <a:solidFill>
                  <a:schemeClr val="dk1"/>
                </a:solidFill>
                <a:latin typeface="Cormorant"/>
                <a:ea typeface="Cormorant"/>
                <a:cs typeface="Cormorant"/>
                <a:sym typeface="Cormorant"/>
              </a:defRPr>
            </a:lvl5pPr>
            <a:lvl6pPr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rmorant"/>
              <a:buNone/>
              <a:defRPr sz="2800">
                <a:solidFill>
                  <a:schemeClr val="dk1"/>
                </a:solidFill>
                <a:latin typeface="Cormorant"/>
                <a:ea typeface="Cormorant"/>
                <a:cs typeface="Cormorant"/>
                <a:sym typeface="Cormorant"/>
              </a:defRPr>
            </a:lvl6pPr>
            <a:lvl7pPr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rmorant"/>
              <a:buNone/>
              <a:defRPr sz="2800">
                <a:solidFill>
                  <a:schemeClr val="dk1"/>
                </a:solidFill>
                <a:latin typeface="Cormorant"/>
                <a:ea typeface="Cormorant"/>
                <a:cs typeface="Cormorant"/>
                <a:sym typeface="Cormorant"/>
              </a:defRPr>
            </a:lvl7pPr>
            <a:lvl8pPr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rmorant"/>
              <a:buNone/>
              <a:defRPr sz="2800">
                <a:solidFill>
                  <a:schemeClr val="dk1"/>
                </a:solidFill>
                <a:latin typeface="Cormorant"/>
                <a:ea typeface="Cormorant"/>
                <a:cs typeface="Cormorant"/>
                <a:sym typeface="Cormorant"/>
              </a:defRPr>
            </a:lvl8pPr>
            <a:lvl9pPr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rmorant"/>
              <a:buNone/>
              <a:defRPr sz="2800">
                <a:solidFill>
                  <a:schemeClr val="dk1"/>
                </a:solidFill>
                <a:latin typeface="Cormorant"/>
                <a:ea typeface="Cormorant"/>
                <a:cs typeface="Cormorant"/>
                <a:sym typeface="Cormorant"/>
              </a:defRPr>
            </a:lvl9pPr>
          </a:lstStyle>
          <a:p>
            <a:endParaRPr/>
          </a:p>
        </p:txBody>
      </p:sp>
      <p:sp>
        <p:nvSpPr>
          <p:cNvPr id="224" name="Google Shape;224;p19"/>
          <p:cNvSpPr txBox="1">
            <a:spLocks noGrp="1"/>
          </p:cNvSpPr>
          <p:nvPr>
            <p:ph type="subTitle" idx="8"/>
          </p:nvPr>
        </p:nvSpPr>
        <p:spPr>
          <a:xfrm>
            <a:off x="3483450" y="3370650"/>
            <a:ext cx="2177100" cy="6858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5" name="Google Shape;225;p19"/>
          <p:cNvSpPr txBox="1">
            <a:spLocks noGrp="1"/>
          </p:cNvSpPr>
          <p:nvPr>
            <p:ph type="title" idx="9" hasCustomPrompt="1"/>
          </p:nvPr>
        </p:nvSpPr>
        <p:spPr>
          <a:xfrm>
            <a:off x="3483450" y="1684800"/>
            <a:ext cx="2177100" cy="8496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1pPr>
            <a:lvl2pPr lvl="1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2pPr>
            <a:lvl3pPr lvl="2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3pPr>
            <a:lvl4pPr lvl="3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4pPr>
            <a:lvl5pPr lvl="4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5pPr>
            <a:lvl6pPr lvl="5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6pPr>
            <a:lvl7pPr lvl="6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7pPr>
            <a:lvl8pPr lvl="7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8pPr>
            <a:lvl9pPr lvl="8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/>
            </a:lvl9pPr>
          </a:lstStyle>
          <a:p>
            <a:r>
              <a:t>xx%</a:t>
            </a:r>
          </a:p>
        </p:txBody>
      </p:sp>
      <p:pic>
        <p:nvPicPr>
          <p:cNvPr id="226" name="Google Shape;226;p1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393411" flipH="1">
            <a:off x="8203334" y="-323942"/>
            <a:ext cx="487086" cy="155894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10600474">
            <a:off x="344249" y="-528029"/>
            <a:ext cx="671063" cy="17519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2">
  <p:cSld name="CUSTOM_2_1_2"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9" name="Google Shape;229;p20"/>
          <p:cNvCxnSpPr/>
          <p:nvPr/>
        </p:nvCxnSpPr>
        <p:spPr>
          <a:xfrm>
            <a:off x="-7200" y="161200"/>
            <a:ext cx="91584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30" name="Google Shape;230;p20"/>
          <p:cNvCxnSpPr/>
          <p:nvPr/>
        </p:nvCxnSpPr>
        <p:spPr>
          <a:xfrm>
            <a:off x="-7200" y="4982275"/>
            <a:ext cx="91584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31" name="Google Shape;231;p20"/>
          <p:cNvSpPr txBox="1">
            <a:spLocks noGrp="1"/>
          </p:cNvSpPr>
          <p:nvPr>
            <p:ph type="title"/>
          </p:nvPr>
        </p:nvSpPr>
        <p:spPr>
          <a:xfrm>
            <a:off x="713225" y="412025"/>
            <a:ext cx="7717500" cy="6057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sp>
        <p:nvSpPr>
          <p:cNvPr id="232" name="Google Shape;232;p20"/>
          <p:cNvSpPr txBox="1">
            <a:spLocks noGrp="1"/>
          </p:cNvSpPr>
          <p:nvPr>
            <p:ph type="subTitle" idx="1"/>
          </p:nvPr>
        </p:nvSpPr>
        <p:spPr>
          <a:xfrm>
            <a:off x="1580175" y="1538675"/>
            <a:ext cx="2851800" cy="2172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3" name="Google Shape;233;p20"/>
          <p:cNvSpPr txBox="1">
            <a:spLocks noGrp="1"/>
          </p:cNvSpPr>
          <p:nvPr>
            <p:ph type="title" idx="2" hasCustomPrompt="1"/>
          </p:nvPr>
        </p:nvSpPr>
        <p:spPr>
          <a:xfrm>
            <a:off x="713225" y="1430075"/>
            <a:ext cx="780600" cy="4023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300"/>
              <a:buNone/>
              <a:defRPr sz="43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300"/>
              <a:buNone/>
              <a:defRPr sz="43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300"/>
              <a:buNone/>
              <a:defRPr sz="43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300"/>
              <a:buNone/>
              <a:defRPr sz="43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300"/>
              <a:buNone/>
              <a:defRPr sz="43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300"/>
              <a:buNone/>
              <a:defRPr sz="43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300"/>
              <a:buNone/>
              <a:defRPr sz="43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300"/>
              <a:buNone/>
              <a:defRPr sz="43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300"/>
              <a:buNone/>
              <a:defRPr sz="43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34" name="Google Shape;234;p20"/>
          <p:cNvSpPr txBox="1">
            <a:spLocks noGrp="1"/>
          </p:cNvSpPr>
          <p:nvPr>
            <p:ph type="subTitle" idx="3"/>
          </p:nvPr>
        </p:nvSpPr>
        <p:spPr>
          <a:xfrm>
            <a:off x="1580175" y="4229525"/>
            <a:ext cx="2851800" cy="2172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5" name="Google Shape;235;p20"/>
          <p:cNvSpPr txBox="1">
            <a:spLocks noGrp="1"/>
          </p:cNvSpPr>
          <p:nvPr>
            <p:ph type="title" idx="4" hasCustomPrompt="1"/>
          </p:nvPr>
        </p:nvSpPr>
        <p:spPr>
          <a:xfrm>
            <a:off x="713225" y="4120925"/>
            <a:ext cx="780600" cy="4023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300"/>
              <a:buNone/>
              <a:defRPr sz="43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300"/>
              <a:buNone/>
              <a:defRPr sz="43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300"/>
              <a:buNone/>
              <a:defRPr sz="43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300"/>
              <a:buNone/>
              <a:defRPr sz="43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300"/>
              <a:buNone/>
              <a:defRPr sz="43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300"/>
              <a:buNone/>
              <a:defRPr sz="43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300"/>
              <a:buNone/>
              <a:defRPr sz="43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300"/>
              <a:buNone/>
              <a:defRPr sz="43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300"/>
              <a:buNone/>
              <a:defRPr sz="43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36" name="Google Shape;236;p20"/>
          <p:cNvSpPr txBox="1">
            <a:spLocks noGrp="1"/>
          </p:cNvSpPr>
          <p:nvPr>
            <p:ph type="subTitle" idx="5"/>
          </p:nvPr>
        </p:nvSpPr>
        <p:spPr>
          <a:xfrm>
            <a:off x="1580175" y="3556813"/>
            <a:ext cx="2851800" cy="2172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7" name="Google Shape;237;p20"/>
          <p:cNvSpPr txBox="1">
            <a:spLocks noGrp="1"/>
          </p:cNvSpPr>
          <p:nvPr>
            <p:ph type="title" idx="6" hasCustomPrompt="1"/>
          </p:nvPr>
        </p:nvSpPr>
        <p:spPr>
          <a:xfrm>
            <a:off x="713225" y="3448213"/>
            <a:ext cx="780600" cy="4023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300"/>
              <a:buNone/>
              <a:defRPr sz="43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300"/>
              <a:buNone/>
              <a:defRPr sz="43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300"/>
              <a:buNone/>
              <a:defRPr sz="43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300"/>
              <a:buNone/>
              <a:defRPr sz="43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300"/>
              <a:buNone/>
              <a:defRPr sz="43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300"/>
              <a:buNone/>
              <a:defRPr sz="43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300"/>
              <a:buNone/>
              <a:defRPr sz="43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300"/>
              <a:buNone/>
              <a:defRPr sz="43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300"/>
              <a:buNone/>
              <a:defRPr sz="43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38" name="Google Shape;238;p20"/>
          <p:cNvSpPr txBox="1">
            <a:spLocks noGrp="1"/>
          </p:cNvSpPr>
          <p:nvPr>
            <p:ph type="subTitle" idx="7"/>
          </p:nvPr>
        </p:nvSpPr>
        <p:spPr>
          <a:xfrm>
            <a:off x="1580175" y="2884100"/>
            <a:ext cx="2851800" cy="2172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9" name="Google Shape;239;p20"/>
          <p:cNvSpPr txBox="1">
            <a:spLocks noGrp="1"/>
          </p:cNvSpPr>
          <p:nvPr>
            <p:ph type="title" idx="8" hasCustomPrompt="1"/>
          </p:nvPr>
        </p:nvSpPr>
        <p:spPr>
          <a:xfrm>
            <a:off x="713225" y="2775500"/>
            <a:ext cx="780600" cy="4023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300"/>
              <a:buNone/>
              <a:defRPr sz="43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300"/>
              <a:buNone/>
              <a:defRPr sz="43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300"/>
              <a:buNone/>
              <a:defRPr sz="43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300"/>
              <a:buNone/>
              <a:defRPr sz="43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300"/>
              <a:buNone/>
              <a:defRPr sz="43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300"/>
              <a:buNone/>
              <a:defRPr sz="43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300"/>
              <a:buNone/>
              <a:defRPr sz="43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300"/>
              <a:buNone/>
              <a:defRPr sz="43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300"/>
              <a:buNone/>
              <a:defRPr sz="43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40" name="Google Shape;240;p20"/>
          <p:cNvSpPr txBox="1">
            <a:spLocks noGrp="1"/>
          </p:cNvSpPr>
          <p:nvPr>
            <p:ph type="subTitle" idx="9"/>
          </p:nvPr>
        </p:nvSpPr>
        <p:spPr>
          <a:xfrm>
            <a:off x="1580175" y="2211388"/>
            <a:ext cx="2851800" cy="2172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1" name="Google Shape;241;p20"/>
          <p:cNvSpPr txBox="1">
            <a:spLocks noGrp="1"/>
          </p:cNvSpPr>
          <p:nvPr>
            <p:ph type="title" idx="13" hasCustomPrompt="1"/>
          </p:nvPr>
        </p:nvSpPr>
        <p:spPr>
          <a:xfrm>
            <a:off x="713225" y="2102788"/>
            <a:ext cx="780600" cy="4023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300"/>
              <a:buNone/>
              <a:defRPr sz="43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300"/>
              <a:buNone/>
              <a:defRPr sz="43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300"/>
              <a:buNone/>
              <a:defRPr sz="43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300"/>
              <a:buNone/>
              <a:defRPr sz="43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300"/>
              <a:buNone/>
              <a:defRPr sz="43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300"/>
              <a:buNone/>
              <a:defRPr sz="43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300"/>
              <a:buNone/>
              <a:defRPr sz="43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300"/>
              <a:buNone/>
              <a:defRPr sz="43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300"/>
              <a:buNone/>
              <a:defRPr sz="43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42" name="Google Shape;242;p20"/>
          <p:cNvSpPr txBox="1">
            <a:spLocks noGrp="1"/>
          </p:cNvSpPr>
          <p:nvPr>
            <p:ph type="subTitle" idx="14"/>
          </p:nvPr>
        </p:nvSpPr>
        <p:spPr>
          <a:xfrm>
            <a:off x="5578975" y="1538675"/>
            <a:ext cx="2851800" cy="2172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3" name="Google Shape;243;p20"/>
          <p:cNvSpPr txBox="1">
            <a:spLocks noGrp="1"/>
          </p:cNvSpPr>
          <p:nvPr>
            <p:ph type="title" idx="15" hasCustomPrompt="1"/>
          </p:nvPr>
        </p:nvSpPr>
        <p:spPr>
          <a:xfrm>
            <a:off x="4712025" y="1430075"/>
            <a:ext cx="780600" cy="4023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300"/>
              <a:buNone/>
              <a:defRPr sz="43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300"/>
              <a:buNone/>
              <a:defRPr sz="43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300"/>
              <a:buNone/>
              <a:defRPr sz="43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300"/>
              <a:buNone/>
              <a:defRPr sz="43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300"/>
              <a:buNone/>
              <a:defRPr sz="43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300"/>
              <a:buNone/>
              <a:defRPr sz="43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300"/>
              <a:buNone/>
              <a:defRPr sz="43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300"/>
              <a:buNone/>
              <a:defRPr sz="43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300"/>
              <a:buNone/>
              <a:defRPr sz="43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44" name="Google Shape;244;p20"/>
          <p:cNvSpPr txBox="1">
            <a:spLocks noGrp="1"/>
          </p:cNvSpPr>
          <p:nvPr>
            <p:ph type="subTitle" idx="16"/>
          </p:nvPr>
        </p:nvSpPr>
        <p:spPr>
          <a:xfrm>
            <a:off x="5578975" y="4229525"/>
            <a:ext cx="2851800" cy="2172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5" name="Google Shape;245;p20"/>
          <p:cNvSpPr txBox="1">
            <a:spLocks noGrp="1"/>
          </p:cNvSpPr>
          <p:nvPr>
            <p:ph type="title" idx="17" hasCustomPrompt="1"/>
          </p:nvPr>
        </p:nvSpPr>
        <p:spPr>
          <a:xfrm>
            <a:off x="4712025" y="4120925"/>
            <a:ext cx="780600" cy="4023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300"/>
              <a:buNone/>
              <a:defRPr sz="43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300"/>
              <a:buNone/>
              <a:defRPr sz="43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300"/>
              <a:buNone/>
              <a:defRPr sz="43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300"/>
              <a:buNone/>
              <a:defRPr sz="43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300"/>
              <a:buNone/>
              <a:defRPr sz="43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300"/>
              <a:buNone/>
              <a:defRPr sz="43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300"/>
              <a:buNone/>
              <a:defRPr sz="43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300"/>
              <a:buNone/>
              <a:defRPr sz="43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300"/>
              <a:buNone/>
              <a:defRPr sz="43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46" name="Google Shape;246;p20"/>
          <p:cNvSpPr txBox="1">
            <a:spLocks noGrp="1"/>
          </p:cNvSpPr>
          <p:nvPr>
            <p:ph type="subTitle" idx="18"/>
          </p:nvPr>
        </p:nvSpPr>
        <p:spPr>
          <a:xfrm>
            <a:off x="5578975" y="3556813"/>
            <a:ext cx="2851800" cy="2172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7" name="Google Shape;247;p20"/>
          <p:cNvSpPr txBox="1">
            <a:spLocks noGrp="1"/>
          </p:cNvSpPr>
          <p:nvPr>
            <p:ph type="title" idx="19" hasCustomPrompt="1"/>
          </p:nvPr>
        </p:nvSpPr>
        <p:spPr>
          <a:xfrm>
            <a:off x="4712025" y="3448213"/>
            <a:ext cx="780600" cy="4023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300"/>
              <a:buNone/>
              <a:defRPr sz="43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300"/>
              <a:buNone/>
              <a:defRPr sz="43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300"/>
              <a:buNone/>
              <a:defRPr sz="43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300"/>
              <a:buNone/>
              <a:defRPr sz="43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300"/>
              <a:buNone/>
              <a:defRPr sz="43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300"/>
              <a:buNone/>
              <a:defRPr sz="43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300"/>
              <a:buNone/>
              <a:defRPr sz="43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300"/>
              <a:buNone/>
              <a:defRPr sz="43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300"/>
              <a:buNone/>
              <a:defRPr sz="43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48" name="Google Shape;248;p20"/>
          <p:cNvSpPr txBox="1">
            <a:spLocks noGrp="1"/>
          </p:cNvSpPr>
          <p:nvPr>
            <p:ph type="subTitle" idx="20"/>
          </p:nvPr>
        </p:nvSpPr>
        <p:spPr>
          <a:xfrm>
            <a:off x="5578975" y="2884100"/>
            <a:ext cx="2851800" cy="2172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9" name="Google Shape;249;p20"/>
          <p:cNvSpPr txBox="1">
            <a:spLocks noGrp="1"/>
          </p:cNvSpPr>
          <p:nvPr>
            <p:ph type="title" idx="21" hasCustomPrompt="1"/>
          </p:nvPr>
        </p:nvSpPr>
        <p:spPr>
          <a:xfrm>
            <a:off x="4712025" y="2775500"/>
            <a:ext cx="780600" cy="4023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300"/>
              <a:buNone/>
              <a:defRPr sz="43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300"/>
              <a:buNone/>
              <a:defRPr sz="43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300"/>
              <a:buNone/>
              <a:defRPr sz="43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300"/>
              <a:buNone/>
              <a:defRPr sz="43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300"/>
              <a:buNone/>
              <a:defRPr sz="43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300"/>
              <a:buNone/>
              <a:defRPr sz="43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300"/>
              <a:buNone/>
              <a:defRPr sz="43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300"/>
              <a:buNone/>
              <a:defRPr sz="43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300"/>
              <a:buNone/>
              <a:defRPr sz="43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50" name="Google Shape;250;p20"/>
          <p:cNvSpPr txBox="1">
            <a:spLocks noGrp="1"/>
          </p:cNvSpPr>
          <p:nvPr>
            <p:ph type="subTitle" idx="22"/>
          </p:nvPr>
        </p:nvSpPr>
        <p:spPr>
          <a:xfrm>
            <a:off x="5578975" y="2211388"/>
            <a:ext cx="2851800" cy="2172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1" name="Google Shape;251;p20"/>
          <p:cNvSpPr txBox="1">
            <a:spLocks noGrp="1"/>
          </p:cNvSpPr>
          <p:nvPr>
            <p:ph type="title" idx="23" hasCustomPrompt="1"/>
          </p:nvPr>
        </p:nvSpPr>
        <p:spPr>
          <a:xfrm>
            <a:off x="4712025" y="2102788"/>
            <a:ext cx="780600" cy="4023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300"/>
              <a:buNone/>
              <a:defRPr sz="43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300"/>
              <a:buNone/>
              <a:defRPr sz="43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300"/>
              <a:buNone/>
              <a:defRPr sz="43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300"/>
              <a:buNone/>
              <a:defRPr sz="43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300"/>
              <a:buNone/>
              <a:defRPr sz="43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300"/>
              <a:buNone/>
              <a:defRPr sz="43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300"/>
              <a:buNone/>
              <a:defRPr sz="43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300"/>
              <a:buNone/>
              <a:defRPr sz="43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300"/>
              <a:buNone/>
              <a:defRPr sz="43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pic>
        <p:nvPicPr>
          <p:cNvPr id="252" name="Google Shape;252;p2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8333103" y="3720858"/>
            <a:ext cx="673051" cy="1757128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" name="Google Shape;253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10673486">
            <a:off x="226398" y="-568131"/>
            <a:ext cx="598450" cy="20387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"/>
          <p:cNvSpPr txBox="1">
            <a:spLocks noGrp="1"/>
          </p:cNvSpPr>
          <p:nvPr>
            <p:ph type="title"/>
          </p:nvPr>
        </p:nvSpPr>
        <p:spPr>
          <a:xfrm>
            <a:off x="3864202" y="1550900"/>
            <a:ext cx="3241200" cy="14388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subTitle" idx="1"/>
          </p:nvPr>
        </p:nvSpPr>
        <p:spPr>
          <a:xfrm>
            <a:off x="3864188" y="3078750"/>
            <a:ext cx="2847600" cy="5838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title" idx="2" hasCustomPrompt="1"/>
          </p:nvPr>
        </p:nvSpPr>
        <p:spPr>
          <a:xfrm>
            <a:off x="2127400" y="1287300"/>
            <a:ext cx="1433100" cy="13929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None/>
              <a:defRPr sz="9600">
                <a:solidFill>
                  <a:schemeClr val="dk2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None/>
              <a:defRPr sz="9600">
                <a:solidFill>
                  <a:schemeClr val="dk2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None/>
              <a:defRPr sz="9600">
                <a:solidFill>
                  <a:schemeClr val="dk2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None/>
              <a:defRPr sz="9600">
                <a:solidFill>
                  <a:schemeClr val="dk2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None/>
              <a:defRPr sz="9600">
                <a:solidFill>
                  <a:schemeClr val="dk2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None/>
              <a:defRPr sz="9600">
                <a:solidFill>
                  <a:schemeClr val="dk2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None/>
              <a:defRPr sz="9600">
                <a:solidFill>
                  <a:schemeClr val="dk2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None/>
              <a:defRPr sz="9600">
                <a:solidFill>
                  <a:schemeClr val="dk2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None/>
              <a:defRPr sz="96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cxnSp>
        <p:nvCxnSpPr>
          <p:cNvPr id="27" name="Google Shape;27;p3"/>
          <p:cNvCxnSpPr/>
          <p:nvPr/>
        </p:nvCxnSpPr>
        <p:spPr>
          <a:xfrm>
            <a:off x="-7200" y="161200"/>
            <a:ext cx="91584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" name="Google Shape;28;p3"/>
          <p:cNvCxnSpPr/>
          <p:nvPr/>
        </p:nvCxnSpPr>
        <p:spPr>
          <a:xfrm>
            <a:off x="-7200" y="4982275"/>
            <a:ext cx="91584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29" name="Google Shape;29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232327">
            <a:off x="1184642" y="3650356"/>
            <a:ext cx="727834" cy="24795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Google Shape;30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6041938">
            <a:off x="339450" y="3660516"/>
            <a:ext cx="1850716" cy="1946637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Google Shape;31;p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0297209">
            <a:off x="7485474" y="-175779"/>
            <a:ext cx="1055496" cy="2072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Google Shape;32;p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8826368" flipH="1">
            <a:off x="7378089" y="-405307"/>
            <a:ext cx="590405" cy="188961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Google Shape;33;p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-942782">
            <a:off x="7278659" y="3684142"/>
            <a:ext cx="899405" cy="234809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1356242">
            <a:off x="7732801" y="3684145"/>
            <a:ext cx="899408" cy="2348086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Google Shape;35;p3"/>
          <p:cNvPicPr preferRelativeResize="0"/>
          <p:nvPr/>
        </p:nvPicPr>
        <p:blipFill rotWithShape="1">
          <a:blip r:embed="rId2">
            <a:alphaModFix/>
          </a:blip>
          <a:srcRect b="8408"/>
          <a:stretch/>
        </p:blipFill>
        <p:spPr>
          <a:xfrm rot="7345972">
            <a:off x="654520" y="-508081"/>
            <a:ext cx="699400" cy="218227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Google Shape;36;p3"/>
          <p:cNvPicPr preferRelativeResize="0"/>
          <p:nvPr/>
        </p:nvPicPr>
        <p:blipFill rotWithShape="1">
          <a:blip r:embed="rId7">
            <a:alphaModFix/>
          </a:blip>
          <a:srcRect b="-2997"/>
          <a:stretch/>
        </p:blipFill>
        <p:spPr>
          <a:xfrm rot="9874096" flipH="1">
            <a:off x="187492" y="-243715"/>
            <a:ext cx="631505" cy="20662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2_1_1"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5" name="Google Shape;255;p21"/>
          <p:cNvCxnSpPr/>
          <p:nvPr/>
        </p:nvCxnSpPr>
        <p:spPr>
          <a:xfrm>
            <a:off x="-7200" y="161200"/>
            <a:ext cx="91584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56" name="Google Shape;256;p21"/>
          <p:cNvCxnSpPr/>
          <p:nvPr/>
        </p:nvCxnSpPr>
        <p:spPr>
          <a:xfrm>
            <a:off x="-7200" y="4982275"/>
            <a:ext cx="91584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57" name="Google Shape;257;p21"/>
          <p:cNvSpPr txBox="1">
            <a:spLocks noGrp="1"/>
          </p:cNvSpPr>
          <p:nvPr>
            <p:ph type="title"/>
          </p:nvPr>
        </p:nvSpPr>
        <p:spPr>
          <a:xfrm>
            <a:off x="713225" y="412025"/>
            <a:ext cx="7717500" cy="6057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pic>
        <p:nvPicPr>
          <p:cNvPr id="258" name="Google Shape;258;p2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543090" flipH="1">
            <a:off x="387118" y="-641498"/>
            <a:ext cx="536624" cy="18145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59" name="Google Shape;259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09450" y="3354455"/>
            <a:ext cx="582200" cy="18495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2_1_1_2"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1" name="Google Shape;261;p22"/>
          <p:cNvCxnSpPr/>
          <p:nvPr/>
        </p:nvCxnSpPr>
        <p:spPr>
          <a:xfrm>
            <a:off x="-7200" y="161200"/>
            <a:ext cx="91584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62" name="Google Shape;262;p22"/>
          <p:cNvCxnSpPr/>
          <p:nvPr/>
        </p:nvCxnSpPr>
        <p:spPr>
          <a:xfrm>
            <a:off x="-7200" y="4982275"/>
            <a:ext cx="91584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63" name="Google Shape;263;p22"/>
          <p:cNvSpPr txBox="1">
            <a:spLocks noGrp="1"/>
          </p:cNvSpPr>
          <p:nvPr>
            <p:ph type="title"/>
          </p:nvPr>
        </p:nvSpPr>
        <p:spPr>
          <a:xfrm>
            <a:off x="713225" y="412025"/>
            <a:ext cx="7717500" cy="6057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pic>
        <p:nvPicPr>
          <p:cNvPr id="264" name="Google Shape;264;p2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9982231" flipH="1">
            <a:off x="330860" y="-225326"/>
            <a:ext cx="764738" cy="15017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Google Shape;265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375897">
            <a:off x="429176" y="-1296777"/>
            <a:ext cx="594125" cy="2008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" name="Google Shape;266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241604">
            <a:off x="8536696" y="3325625"/>
            <a:ext cx="534682" cy="18215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CUSTOM_2_1_1_2_1"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8" name="Google Shape;268;p23"/>
          <p:cNvCxnSpPr/>
          <p:nvPr/>
        </p:nvCxnSpPr>
        <p:spPr>
          <a:xfrm>
            <a:off x="-7200" y="161200"/>
            <a:ext cx="91584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69" name="Google Shape;269;p23"/>
          <p:cNvCxnSpPr/>
          <p:nvPr/>
        </p:nvCxnSpPr>
        <p:spPr>
          <a:xfrm>
            <a:off x="-7200" y="4982275"/>
            <a:ext cx="91584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70" name="Google Shape;270;p23"/>
          <p:cNvSpPr txBox="1">
            <a:spLocks noGrp="1"/>
          </p:cNvSpPr>
          <p:nvPr>
            <p:ph type="title"/>
          </p:nvPr>
        </p:nvSpPr>
        <p:spPr>
          <a:xfrm>
            <a:off x="713225" y="412025"/>
            <a:ext cx="7717500" cy="6057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pic>
        <p:nvPicPr>
          <p:cNvPr id="271" name="Google Shape;271;p2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332161" flipH="1">
            <a:off x="797019" y="3883710"/>
            <a:ext cx="540155" cy="1826448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" name="Google Shape;272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4775" y="3787850"/>
            <a:ext cx="725319" cy="1424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CUSTOM_2_1_1_2_1_1"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4" name="Google Shape;274;p24"/>
          <p:cNvCxnSpPr/>
          <p:nvPr/>
        </p:nvCxnSpPr>
        <p:spPr>
          <a:xfrm>
            <a:off x="-7200" y="161200"/>
            <a:ext cx="91584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75" name="Google Shape;275;p24"/>
          <p:cNvCxnSpPr/>
          <p:nvPr/>
        </p:nvCxnSpPr>
        <p:spPr>
          <a:xfrm>
            <a:off x="-7200" y="4982275"/>
            <a:ext cx="91584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76" name="Google Shape;276;p24"/>
          <p:cNvSpPr txBox="1">
            <a:spLocks noGrp="1"/>
          </p:cNvSpPr>
          <p:nvPr>
            <p:ph type="title"/>
          </p:nvPr>
        </p:nvSpPr>
        <p:spPr>
          <a:xfrm>
            <a:off x="713225" y="412025"/>
            <a:ext cx="7717500" cy="6057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pic>
        <p:nvPicPr>
          <p:cNvPr id="277" name="Google Shape;277;p2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10376001" flipH="1">
            <a:off x="8406413" y="-420226"/>
            <a:ext cx="621754" cy="1565653"/>
          </a:xfrm>
          <a:prstGeom prst="rect">
            <a:avLst/>
          </a:prstGeom>
          <a:noFill/>
          <a:ln>
            <a:noFill/>
          </a:ln>
        </p:spPr>
      </p:pic>
      <p:pic>
        <p:nvPicPr>
          <p:cNvPr id="278" name="Google Shape;278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484192" flipH="1">
            <a:off x="164521" y="4044850"/>
            <a:ext cx="679653" cy="15210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5">
  <p:cSld name="CUSTOM_2_1_1_2_1_1_1"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0" name="Google Shape;280;p25"/>
          <p:cNvCxnSpPr/>
          <p:nvPr/>
        </p:nvCxnSpPr>
        <p:spPr>
          <a:xfrm>
            <a:off x="-7200" y="161200"/>
            <a:ext cx="91584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1" name="Google Shape;281;p25"/>
          <p:cNvCxnSpPr/>
          <p:nvPr/>
        </p:nvCxnSpPr>
        <p:spPr>
          <a:xfrm>
            <a:off x="-7200" y="4982275"/>
            <a:ext cx="91584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82" name="Google Shape;282;p25"/>
          <p:cNvSpPr txBox="1">
            <a:spLocks noGrp="1"/>
          </p:cNvSpPr>
          <p:nvPr>
            <p:ph type="title"/>
          </p:nvPr>
        </p:nvSpPr>
        <p:spPr>
          <a:xfrm>
            <a:off x="713225" y="412025"/>
            <a:ext cx="7717500" cy="6057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pic>
        <p:nvPicPr>
          <p:cNvPr id="283" name="Google Shape;283;p2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275506" flipH="1">
            <a:off x="8484506" y="-152853"/>
            <a:ext cx="468563" cy="1488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84" name="Google Shape;284;p2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10275506">
            <a:off x="190931" y="-152853"/>
            <a:ext cx="468563" cy="14885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2_1_1_1"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6" name="Google Shape;286;p26"/>
          <p:cNvCxnSpPr/>
          <p:nvPr/>
        </p:nvCxnSpPr>
        <p:spPr>
          <a:xfrm>
            <a:off x="-7200" y="161200"/>
            <a:ext cx="91584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7" name="Google Shape;287;p26"/>
          <p:cNvCxnSpPr/>
          <p:nvPr/>
        </p:nvCxnSpPr>
        <p:spPr>
          <a:xfrm>
            <a:off x="-7200" y="4982275"/>
            <a:ext cx="91584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88" name="Google Shape;288;p26"/>
          <p:cNvSpPr txBox="1">
            <a:spLocks noGrp="1"/>
          </p:cNvSpPr>
          <p:nvPr>
            <p:ph type="title"/>
          </p:nvPr>
        </p:nvSpPr>
        <p:spPr>
          <a:xfrm>
            <a:off x="802400" y="977900"/>
            <a:ext cx="3512700" cy="168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sp>
        <p:nvSpPr>
          <p:cNvPr id="289" name="Google Shape;289;p26"/>
          <p:cNvSpPr txBox="1">
            <a:spLocks noGrp="1"/>
          </p:cNvSpPr>
          <p:nvPr>
            <p:ph type="subTitle" idx="1"/>
          </p:nvPr>
        </p:nvSpPr>
        <p:spPr>
          <a:xfrm>
            <a:off x="802400" y="3027450"/>
            <a:ext cx="3512700" cy="10470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9pPr>
          </a:lstStyle>
          <a:p>
            <a:endParaRPr/>
          </a:p>
        </p:txBody>
      </p:sp>
      <p:pic>
        <p:nvPicPr>
          <p:cNvPr id="290" name="Google Shape;290;p2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020462" flipH="1">
            <a:off x="90126" y="-526520"/>
            <a:ext cx="496387" cy="167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1" name="Google Shape;291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7901132" flipH="1">
            <a:off x="557287" y="-364718"/>
            <a:ext cx="425136" cy="13505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2_1_1_1_1"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3" name="Google Shape;293;p27"/>
          <p:cNvCxnSpPr/>
          <p:nvPr/>
        </p:nvCxnSpPr>
        <p:spPr>
          <a:xfrm>
            <a:off x="-7200" y="161200"/>
            <a:ext cx="91584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94" name="Google Shape;294;p27"/>
          <p:cNvCxnSpPr/>
          <p:nvPr/>
        </p:nvCxnSpPr>
        <p:spPr>
          <a:xfrm>
            <a:off x="-7200" y="4982275"/>
            <a:ext cx="91584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95" name="Google Shape;295;p27"/>
          <p:cNvSpPr txBox="1">
            <a:spLocks noGrp="1"/>
          </p:cNvSpPr>
          <p:nvPr>
            <p:ph type="title"/>
          </p:nvPr>
        </p:nvSpPr>
        <p:spPr>
          <a:xfrm>
            <a:off x="4925225" y="1294975"/>
            <a:ext cx="3505500" cy="11994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sp>
        <p:nvSpPr>
          <p:cNvPr id="296" name="Google Shape;296;p27"/>
          <p:cNvSpPr txBox="1">
            <a:spLocks noGrp="1"/>
          </p:cNvSpPr>
          <p:nvPr>
            <p:ph type="subTitle" idx="1"/>
          </p:nvPr>
        </p:nvSpPr>
        <p:spPr>
          <a:xfrm>
            <a:off x="4925225" y="2772925"/>
            <a:ext cx="3505500" cy="109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9pPr>
          </a:lstStyle>
          <a:p>
            <a:endParaRPr/>
          </a:p>
        </p:txBody>
      </p:sp>
      <p:pic>
        <p:nvPicPr>
          <p:cNvPr id="297" name="Google Shape;297;p2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>
            <a:off x="159693" y="-99693"/>
            <a:ext cx="506056" cy="1724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298" name="Google Shape;298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8331887">
            <a:off x="298851" y="-722099"/>
            <a:ext cx="660382" cy="1724027"/>
          </a:xfrm>
          <a:prstGeom prst="rect">
            <a:avLst/>
          </a:prstGeom>
          <a:noFill/>
          <a:ln>
            <a:noFill/>
          </a:ln>
        </p:spPr>
      </p:pic>
      <p:pic>
        <p:nvPicPr>
          <p:cNvPr id="299" name="Google Shape;299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4175168">
            <a:off x="7806441" y="3586843"/>
            <a:ext cx="1809940" cy="19037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CUSTOM_3"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1" name="Google Shape;301;p28"/>
          <p:cNvCxnSpPr/>
          <p:nvPr/>
        </p:nvCxnSpPr>
        <p:spPr>
          <a:xfrm>
            <a:off x="-7200" y="161200"/>
            <a:ext cx="91584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02" name="Google Shape;302;p28"/>
          <p:cNvCxnSpPr/>
          <p:nvPr/>
        </p:nvCxnSpPr>
        <p:spPr>
          <a:xfrm>
            <a:off x="-7200" y="4982275"/>
            <a:ext cx="91584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03" name="Google Shape;303;p28"/>
          <p:cNvSpPr txBox="1">
            <a:spLocks noGrp="1"/>
          </p:cNvSpPr>
          <p:nvPr>
            <p:ph type="title"/>
          </p:nvPr>
        </p:nvSpPr>
        <p:spPr>
          <a:xfrm>
            <a:off x="713225" y="412025"/>
            <a:ext cx="7717500" cy="6057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sp>
        <p:nvSpPr>
          <p:cNvPr id="304" name="Google Shape;304;p28"/>
          <p:cNvSpPr txBox="1">
            <a:spLocks noGrp="1"/>
          </p:cNvSpPr>
          <p:nvPr>
            <p:ph type="subTitle" idx="1"/>
          </p:nvPr>
        </p:nvSpPr>
        <p:spPr>
          <a:xfrm>
            <a:off x="2228300" y="1949500"/>
            <a:ext cx="1262700" cy="4602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rmorant"/>
              <a:buNone/>
              <a:defRPr sz="2800">
                <a:solidFill>
                  <a:schemeClr val="dk1"/>
                </a:solidFill>
                <a:latin typeface="Cormorant"/>
                <a:ea typeface="Cormorant"/>
                <a:cs typeface="Cormorant"/>
                <a:sym typeface="Cormorant"/>
              </a:defRPr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rmorant"/>
              <a:buNone/>
              <a:defRPr sz="2800">
                <a:solidFill>
                  <a:schemeClr val="dk1"/>
                </a:solidFill>
                <a:latin typeface="Cormorant"/>
                <a:ea typeface="Cormorant"/>
                <a:cs typeface="Cormorant"/>
                <a:sym typeface="Cormorant"/>
              </a:defRPr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rmorant"/>
              <a:buNone/>
              <a:defRPr sz="2800">
                <a:solidFill>
                  <a:schemeClr val="dk1"/>
                </a:solidFill>
                <a:latin typeface="Cormorant"/>
                <a:ea typeface="Cormorant"/>
                <a:cs typeface="Cormorant"/>
                <a:sym typeface="Cormorant"/>
              </a:defRPr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rmorant"/>
              <a:buNone/>
              <a:defRPr sz="2800">
                <a:solidFill>
                  <a:schemeClr val="dk1"/>
                </a:solidFill>
                <a:latin typeface="Cormorant"/>
                <a:ea typeface="Cormorant"/>
                <a:cs typeface="Cormorant"/>
                <a:sym typeface="Cormorant"/>
              </a:defRPr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rmorant"/>
              <a:buNone/>
              <a:defRPr sz="2800">
                <a:solidFill>
                  <a:schemeClr val="dk1"/>
                </a:solidFill>
                <a:latin typeface="Cormorant"/>
                <a:ea typeface="Cormorant"/>
                <a:cs typeface="Cormorant"/>
                <a:sym typeface="Cormorant"/>
              </a:defRPr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rmorant"/>
              <a:buNone/>
              <a:defRPr sz="2800">
                <a:solidFill>
                  <a:schemeClr val="dk1"/>
                </a:solidFill>
                <a:latin typeface="Cormorant"/>
                <a:ea typeface="Cormorant"/>
                <a:cs typeface="Cormorant"/>
                <a:sym typeface="Cormorant"/>
              </a:defRPr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rmorant"/>
              <a:buNone/>
              <a:defRPr sz="2800">
                <a:solidFill>
                  <a:schemeClr val="dk1"/>
                </a:solidFill>
                <a:latin typeface="Cormorant"/>
                <a:ea typeface="Cormorant"/>
                <a:cs typeface="Cormorant"/>
                <a:sym typeface="Cormorant"/>
              </a:defRPr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rmorant"/>
              <a:buNone/>
              <a:defRPr sz="2800">
                <a:solidFill>
                  <a:schemeClr val="dk1"/>
                </a:solidFill>
                <a:latin typeface="Cormorant"/>
                <a:ea typeface="Cormorant"/>
                <a:cs typeface="Cormorant"/>
                <a:sym typeface="Cormorant"/>
              </a:defRPr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rmorant"/>
              <a:buNone/>
              <a:defRPr sz="2800">
                <a:solidFill>
                  <a:schemeClr val="dk1"/>
                </a:solidFill>
                <a:latin typeface="Cormorant"/>
                <a:ea typeface="Cormorant"/>
                <a:cs typeface="Cormorant"/>
                <a:sym typeface="Cormorant"/>
              </a:defRPr>
            </a:lvl9pPr>
          </a:lstStyle>
          <a:p>
            <a:endParaRPr/>
          </a:p>
        </p:txBody>
      </p:sp>
      <p:sp>
        <p:nvSpPr>
          <p:cNvPr id="305" name="Google Shape;305;p28"/>
          <p:cNvSpPr txBox="1">
            <a:spLocks noGrp="1"/>
          </p:cNvSpPr>
          <p:nvPr>
            <p:ph type="subTitle" idx="2"/>
          </p:nvPr>
        </p:nvSpPr>
        <p:spPr>
          <a:xfrm>
            <a:off x="3923125" y="1793450"/>
            <a:ext cx="3881400" cy="6369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6" name="Google Shape;306;p28"/>
          <p:cNvSpPr txBox="1">
            <a:spLocks noGrp="1"/>
          </p:cNvSpPr>
          <p:nvPr>
            <p:ph type="subTitle" idx="3"/>
          </p:nvPr>
        </p:nvSpPr>
        <p:spPr>
          <a:xfrm>
            <a:off x="3923125" y="3107450"/>
            <a:ext cx="3881400" cy="6369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7" name="Google Shape;307;p28"/>
          <p:cNvSpPr txBox="1">
            <a:spLocks noGrp="1"/>
          </p:cNvSpPr>
          <p:nvPr>
            <p:ph type="subTitle" idx="4"/>
          </p:nvPr>
        </p:nvSpPr>
        <p:spPr>
          <a:xfrm>
            <a:off x="2228300" y="3263500"/>
            <a:ext cx="1262700" cy="4602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rmorant"/>
              <a:buNone/>
              <a:defRPr sz="2800">
                <a:solidFill>
                  <a:schemeClr val="dk1"/>
                </a:solidFill>
                <a:latin typeface="Cormorant"/>
                <a:ea typeface="Cormorant"/>
                <a:cs typeface="Cormorant"/>
                <a:sym typeface="Cormorant"/>
              </a:defRPr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rmorant"/>
              <a:buNone/>
              <a:defRPr sz="2800">
                <a:solidFill>
                  <a:schemeClr val="dk1"/>
                </a:solidFill>
                <a:latin typeface="Cormorant"/>
                <a:ea typeface="Cormorant"/>
                <a:cs typeface="Cormorant"/>
                <a:sym typeface="Cormorant"/>
              </a:defRPr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rmorant"/>
              <a:buNone/>
              <a:defRPr sz="2800">
                <a:solidFill>
                  <a:schemeClr val="dk1"/>
                </a:solidFill>
                <a:latin typeface="Cormorant"/>
                <a:ea typeface="Cormorant"/>
                <a:cs typeface="Cormorant"/>
                <a:sym typeface="Cormorant"/>
              </a:defRPr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rmorant"/>
              <a:buNone/>
              <a:defRPr sz="2800">
                <a:solidFill>
                  <a:schemeClr val="dk1"/>
                </a:solidFill>
                <a:latin typeface="Cormorant"/>
                <a:ea typeface="Cormorant"/>
                <a:cs typeface="Cormorant"/>
                <a:sym typeface="Cormorant"/>
              </a:defRPr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rmorant"/>
              <a:buNone/>
              <a:defRPr sz="2800">
                <a:solidFill>
                  <a:schemeClr val="dk1"/>
                </a:solidFill>
                <a:latin typeface="Cormorant"/>
                <a:ea typeface="Cormorant"/>
                <a:cs typeface="Cormorant"/>
                <a:sym typeface="Cormorant"/>
              </a:defRPr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rmorant"/>
              <a:buNone/>
              <a:defRPr sz="2800">
                <a:solidFill>
                  <a:schemeClr val="dk1"/>
                </a:solidFill>
                <a:latin typeface="Cormorant"/>
                <a:ea typeface="Cormorant"/>
                <a:cs typeface="Cormorant"/>
                <a:sym typeface="Cormorant"/>
              </a:defRPr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rmorant"/>
              <a:buNone/>
              <a:defRPr sz="2800">
                <a:solidFill>
                  <a:schemeClr val="dk1"/>
                </a:solidFill>
                <a:latin typeface="Cormorant"/>
                <a:ea typeface="Cormorant"/>
                <a:cs typeface="Cormorant"/>
                <a:sym typeface="Cormorant"/>
              </a:defRPr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rmorant"/>
              <a:buNone/>
              <a:defRPr sz="2800">
                <a:solidFill>
                  <a:schemeClr val="dk1"/>
                </a:solidFill>
                <a:latin typeface="Cormorant"/>
                <a:ea typeface="Cormorant"/>
                <a:cs typeface="Cormorant"/>
                <a:sym typeface="Cormorant"/>
              </a:defRPr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rmorant"/>
              <a:buNone/>
              <a:defRPr sz="2800">
                <a:solidFill>
                  <a:schemeClr val="dk1"/>
                </a:solidFill>
                <a:latin typeface="Cormorant"/>
                <a:ea typeface="Cormorant"/>
                <a:cs typeface="Cormorant"/>
                <a:sym typeface="Cormorant"/>
              </a:defRPr>
            </a:lvl9pPr>
          </a:lstStyle>
          <a:p>
            <a:endParaRPr/>
          </a:p>
        </p:txBody>
      </p:sp>
      <p:pic>
        <p:nvPicPr>
          <p:cNvPr id="308" name="Google Shape;308;p2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>
            <a:off x="257399" y="-153149"/>
            <a:ext cx="650025" cy="1636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309" name="Google Shape;309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7437324" flipH="1">
            <a:off x="7534652" y="3620859"/>
            <a:ext cx="1584144" cy="1666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0" name="Google Shape;310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2261714" flipH="1">
            <a:off x="7635649" y="4067497"/>
            <a:ext cx="722743" cy="14193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11" name="Google Shape;311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202605">
            <a:off x="200041" y="3491670"/>
            <a:ext cx="764736" cy="1501759"/>
          </a:xfrm>
          <a:prstGeom prst="rect">
            <a:avLst/>
          </a:prstGeom>
          <a:noFill/>
          <a:ln>
            <a:noFill/>
          </a:ln>
        </p:spPr>
      </p:pic>
      <p:pic>
        <p:nvPicPr>
          <p:cNvPr id="312" name="Google Shape;312;p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751646" flipH="1">
            <a:off x="526845" y="3809631"/>
            <a:ext cx="594125" cy="2008952"/>
          </a:xfrm>
          <a:prstGeom prst="rect">
            <a:avLst/>
          </a:prstGeom>
          <a:noFill/>
          <a:ln>
            <a:noFill/>
          </a:ln>
        </p:spPr>
      </p:pic>
      <p:pic>
        <p:nvPicPr>
          <p:cNvPr id="313" name="Google Shape;313;p2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 flipH="1">
            <a:off x="8236574" y="-153149"/>
            <a:ext cx="650025" cy="1636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CUSTOM_3_1"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5" name="Google Shape;315;p29"/>
          <p:cNvCxnSpPr/>
          <p:nvPr/>
        </p:nvCxnSpPr>
        <p:spPr>
          <a:xfrm>
            <a:off x="-7200" y="161200"/>
            <a:ext cx="91584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16" name="Google Shape;316;p29"/>
          <p:cNvCxnSpPr/>
          <p:nvPr/>
        </p:nvCxnSpPr>
        <p:spPr>
          <a:xfrm>
            <a:off x="-7200" y="4982275"/>
            <a:ext cx="91584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17" name="Google Shape;317;p29"/>
          <p:cNvSpPr txBox="1">
            <a:spLocks noGrp="1"/>
          </p:cNvSpPr>
          <p:nvPr>
            <p:ph type="title"/>
          </p:nvPr>
        </p:nvSpPr>
        <p:spPr>
          <a:xfrm>
            <a:off x="713225" y="412025"/>
            <a:ext cx="7717500" cy="6057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sp>
        <p:nvSpPr>
          <p:cNvPr id="318" name="Google Shape;318;p29"/>
          <p:cNvSpPr txBox="1">
            <a:spLocks noGrp="1"/>
          </p:cNvSpPr>
          <p:nvPr>
            <p:ph type="body" idx="1"/>
          </p:nvPr>
        </p:nvSpPr>
        <p:spPr>
          <a:xfrm>
            <a:off x="713225" y="1652400"/>
            <a:ext cx="3836400" cy="29469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>
            <a:lvl1pPr marL="457200" lvl="0" indent="-30797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50"/>
              <a:buChar char="●"/>
              <a:defRPr sz="1250"/>
            </a:lvl1pPr>
            <a:lvl2pPr marL="914400" lvl="1" indent="-307975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50"/>
              <a:buChar char="○"/>
              <a:defRPr sz="1250"/>
            </a:lvl2pPr>
            <a:lvl3pPr marL="1371600" lvl="2" indent="-307975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50"/>
              <a:buChar char="■"/>
              <a:defRPr sz="1250"/>
            </a:lvl3pPr>
            <a:lvl4pPr marL="1828800" lvl="3" indent="-307975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50"/>
              <a:buChar char="●"/>
              <a:defRPr sz="1250"/>
            </a:lvl4pPr>
            <a:lvl5pPr marL="2286000" lvl="4" indent="-307975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50"/>
              <a:buChar char="○"/>
              <a:defRPr sz="1250"/>
            </a:lvl5pPr>
            <a:lvl6pPr marL="2743200" lvl="5" indent="-307975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50"/>
              <a:buChar char="■"/>
              <a:defRPr sz="1250"/>
            </a:lvl6pPr>
            <a:lvl7pPr marL="3200400" lvl="6" indent="-307975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50"/>
              <a:buChar char="●"/>
              <a:defRPr sz="1250"/>
            </a:lvl7pPr>
            <a:lvl8pPr marL="3657600" lvl="7" indent="-307975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50"/>
              <a:buChar char="○"/>
              <a:defRPr sz="1250"/>
            </a:lvl8pPr>
            <a:lvl9pPr marL="4114800" lvl="8" indent="-307975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50"/>
              <a:buChar char="■"/>
              <a:defRPr sz="1250"/>
            </a:lvl9pPr>
          </a:lstStyle>
          <a:p>
            <a:endParaRPr/>
          </a:p>
        </p:txBody>
      </p:sp>
      <p:sp>
        <p:nvSpPr>
          <p:cNvPr id="319" name="Google Shape;319;p29"/>
          <p:cNvSpPr txBox="1">
            <a:spLocks noGrp="1"/>
          </p:cNvSpPr>
          <p:nvPr>
            <p:ph type="body" idx="2"/>
          </p:nvPr>
        </p:nvSpPr>
        <p:spPr>
          <a:xfrm>
            <a:off x="4595825" y="1652400"/>
            <a:ext cx="3836400" cy="29469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>
            <a:lvl1pPr marL="457200" lvl="0" indent="-30797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50"/>
              <a:buChar char="●"/>
              <a:defRPr sz="1250"/>
            </a:lvl1pPr>
            <a:lvl2pPr marL="914400" lvl="1" indent="-307975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50"/>
              <a:buChar char="○"/>
              <a:defRPr sz="1250"/>
            </a:lvl2pPr>
            <a:lvl3pPr marL="1371600" lvl="2" indent="-307975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50"/>
              <a:buChar char="■"/>
              <a:defRPr sz="1250"/>
            </a:lvl3pPr>
            <a:lvl4pPr marL="1828800" lvl="3" indent="-307975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50"/>
              <a:buChar char="●"/>
              <a:defRPr sz="1250"/>
            </a:lvl4pPr>
            <a:lvl5pPr marL="2286000" lvl="4" indent="-307975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50"/>
              <a:buChar char="○"/>
              <a:defRPr sz="1250"/>
            </a:lvl5pPr>
            <a:lvl6pPr marL="2743200" lvl="5" indent="-307975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50"/>
              <a:buChar char="■"/>
              <a:defRPr sz="1250"/>
            </a:lvl6pPr>
            <a:lvl7pPr marL="3200400" lvl="6" indent="-307975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50"/>
              <a:buChar char="●"/>
              <a:defRPr sz="1250"/>
            </a:lvl7pPr>
            <a:lvl8pPr marL="3657600" lvl="7" indent="-307975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50"/>
              <a:buChar char="○"/>
              <a:defRPr sz="1250"/>
            </a:lvl8pPr>
            <a:lvl9pPr marL="4114800" lvl="8" indent="-307975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50"/>
              <a:buChar char="■"/>
              <a:defRPr sz="1250"/>
            </a:lvl9pPr>
          </a:lstStyle>
          <a:p>
            <a:endParaRPr/>
          </a:p>
        </p:txBody>
      </p:sp>
      <p:sp>
        <p:nvSpPr>
          <p:cNvPr id="320" name="Google Shape;320;p29"/>
          <p:cNvSpPr txBox="1">
            <a:spLocks noGrp="1"/>
          </p:cNvSpPr>
          <p:nvPr>
            <p:ph type="subTitle" idx="3"/>
          </p:nvPr>
        </p:nvSpPr>
        <p:spPr>
          <a:xfrm>
            <a:off x="713250" y="1206800"/>
            <a:ext cx="7717500" cy="3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50"/>
              <a:buNone/>
              <a:defRPr sz="125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50"/>
              <a:buNone/>
              <a:defRPr sz="125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50"/>
              <a:buNone/>
              <a:defRPr sz="125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50"/>
              <a:buNone/>
              <a:defRPr sz="125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50"/>
              <a:buNone/>
              <a:defRPr sz="125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50"/>
              <a:buNone/>
              <a:defRPr sz="125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50"/>
              <a:buNone/>
              <a:defRPr sz="125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50"/>
              <a:buNone/>
              <a:defRPr sz="125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50"/>
              <a:buNone/>
              <a:defRPr sz="1250"/>
            </a:lvl9pPr>
          </a:lstStyle>
          <a:p>
            <a:endParaRPr/>
          </a:p>
        </p:txBody>
      </p:sp>
      <p:pic>
        <p:nvPicPr>
          <p:cNvPr id="321" name="Google Shape;321;p2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249783">
            <a:off x="8023255" y="3326570"/>
            <a:ext cx="764739" cy="1501761"/>
          </a:xfrm>
          <a:prstGeom prst="rect">
            <a:avLst/>
          </a:prstGeom>
          <a:noFill/>
          <a:ln>
            <a:noFill/>
          </a:ln>
        </p:spPr>
      </p:pic>
      <p:pic>
        <p:nvPicPr>
          <p:cNvPr id="322" name="Google Shape;322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143883" flipH="1">
            <a:off x="8255905" y="3877556"/>
            <a:ext cx="594124" cy="2008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23" name="Google Shape;323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10673486">
            <a:off x="226398" y="-568131"/>
            <a:ext cx="598450" cy="20387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4"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5" name="Google Shape;325;p30"/>
          <p:cNvCxnSpPr/>
          <p:nvPr/>
        </p:nvCxnSpPr>
        <p:spPr>
          <a:xfrm>
            <a:off x="-7200" y="161200"/>
            <a:ext cx="91584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26" name="Google Shape;326;p30"/>
          <p:cNvCxnSpPr/>
          <p:nvPr/>
        </p:nvCxnSpPr>
        <p:spPr>
          <a:xfrm>
            <a:off x="-7200" y="4982275"/>
            <a:ext cx="91584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27" name="Google Shape;327;p30"/>
          <p:cNvSpPr txBox="1">
            <a:spLocks noGrp="1"/>
          </p:cNvSpPr>
          <p:nvPr>
            <p:ph type="title"/>
          </p:nvPr>
        </p:nvSpPr>
        <p:spPr>
          <a:xfrm>
            <a:off x="713225" y="412025"/>
            <a:ext cx="7717500" cy="6057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sp>
        <p:nvSpPr>
          <p:cNvPr id="328" name="Google Shape;328;p30"/>
          <p:cNvSpPr txBox="1">
            <a:spLocks noGrp="1"/>
          </p:cNvSpPr>
          <p:nvPr>
            <p:ph type="subTitle" idx="1"/>
          </p:nvPr>
        </p:nvSpPr>
        <p:spPr>
          <a:xfrm>
            <a:off x="713213" y="3316975"/>
            <a:ext cx="2357400" cy="3813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rmorant"/>
              <a:buNone/>
              <a:defRPr sz="2800">
                <a:solidFill>
                  <a:schemeClr val="dk1"/>
                </a:solidFill>
                <a:latin typeface="Cormorant"/>
                <a:ea typeface="Cormorant"/>
                <a:cs typeface="Cormorant"/>
                <a:sym typeface="Cormorant"/>
              </a:defRPr>
            </a:lvl1pPr>
            <a:lvl2pPr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rmorant"/>
              <a:buNone/>
              <a:defRPr sz="2800">
                <a:solidFill>
                  <a:schemeClr val="dk1"/>
                </a:solidFill>
                <a:latin typeface="Cormorant"/>
                <a:ea typeface="Cormorant"/>
                <a:cs typeface="Cormorant"/>
                <a:sym typeface="Cormorant"/>
              </a:defRPr>
            </a:lvl2pPr>
            <a:lvl3pPr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rmorant"/>
              <a:buNone/>
              <a:defRPr sz="2800">
                <a:solidFill>
                  <a:schemeClr val="dk1"/>
                </a:solidFill>
                <a:latin typeface="Cormorant"/>
                <a:ea typeface="Cormorant"/>
                <a:cs typeface="Cormorant"/>
                <a:sym typeface="Cormorant"/>
              </a:defRPr>
            </a:lvl3pPr>
            <a:lvl4pPr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rmorant"/>
              <a:buNone/>
              <a:defRPr sz="2800">
                <a:solidFill>
                  <a:schemeClr val="dk1"/>
                </a:solidFill>
                <a:latin typeface="Cormorant"/>
                <a:ea typeface="Cormorant"/>
                <a:cs typeface="Cormorant"/>
                <a:sym typeface="Cormorant"/>
              </a:defRPr>
            </a:lvl4pPr>
            <a:lvl5pPr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rmorant"/>
              <a:buNone/>
              <a:defRPr sz="2800">
                <a:solidFill>
                  <a:schemeClr val="dk1"/>
                </a:solidFill>
                <a:latin typeface="Cormorant"/>
                <a:ea typeface="Cormorant"/>
                <a:cs typeface="Cormorant"/>
                <a:sym typeface="Cormorant"/>
              </a:defRPr>
            </a:lvl5pPr>
            <a:lvl6pPr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rmorant"/>
              <a:buNone/>
              <a:defRPr sz="2800">
                <a:solidFill>
                  <a:schemeClr val="dk1"/>
                </a:solidFill>
                <a:latin typeface="Cormorant"/>
                <a:ea typeface="Cormorant"/>
                <a:cs typeface="Cormorant"/>
                <a:sym typeface="Cormorant"/>
              </a:defRPr>
            </a:lvl6pPr>
            <a:lvl7pPr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rmorant"/>
              <a:buNone/>
              <a:defRPr sz="2800">
                <a:solidFill>
                  <a:schemeClr val="dk1"/>
                </a:solidFill>
                <a:latin typeface="Cormorant"/>
                <a:ea typeface="Cormorant"/>
                <a:cs typeface="Cormorant"/>
                <a:sym typeface="Cormorant"/>
              </a:defRPr>
            </a:lvl7pPr>
            <a:lvl8pPr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rmorant"/>
              <a:buNone/>
              <a:defRPr sz="2800">
                <a:solidFill>
                  <a:schemeClr val="dk1"/>
                </a:solidFill>
                <a:latin typeface="Cormorant"/>
                <a:ea typeface="Cormorant"/>
                <a:cs typeface="Cormorant"/>
                <a:sym typeface="Cormorant"/>
              </a:defRPr>
            </a:lvl8pPr>
            <a:lvl9pPr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rmorant"/>
              <a:buNone/>
              <a:defRPr sz="2800">
                <a:solidFill>
                  <a:schemeClr val="dk1"/>
                </a:solidFill>
                <a:latin typeface="Cormorant"/>
                <a:ea typeface="Cormorant"/>
                <a:cs typeface="Cormorant"/>
                <a:sym typeface="Cormorant"/>
              </a:defRPr>
            </a:lvl9pPr>
          </a:lstStyle>
          <a:p>
            <a:endParaRPr/>
          </a:p>
        </p:txBody>
      </p:sp>
      <p:sp>
        <p:nvSpPr>
          <p:cNvPr id="329" name="Google Shape;329;p30"/>
          <p:cNvSpPr txBox="1">
            <a:spLocks noGrp="1"/>
          </p:cNvSpPr>
          <p:nvPr>
            <p:ph type="subTitle" idx="2"/>
          </p:nvPr>
        </p:nvSpPr>
        <p:spPr>
          <a:xfrm>
            <a:off x="713213" y="3761698"/>
            <a:ext cx="2357400" cy="4782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0" name="Google Shape;330;p30"/>
          <p:cNvSpPr txBox="1">
            <a:spLocks noGrp="1"/>
          </p:cNvSpPr>
          <p:nvPr>
            <p:ph type="subTitle" idx="3"/>
          </p:nvPr>
        </p:nvSpPr>
        <p:spPr>
          <a:xfrm>
            <a:off x="6073325" y="3316975"/>
            <a:ext cx="2357400" cy="3813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rmorant"/>
              <a:buNone/>
              <a:defRPr sz="2800">
                <a:solidFill>
                  <a:schemeClr val="dk1"/>
                </a:solidFill>
                <a:latin typeface="Cormorant"/>
                <a:ea typeface="Cormorant"/>
                <a:cs typeface="Cormorant"/>
                <a:sym typeface="Cormorant"/>
              </a:defRPr>
            </a:lvl1pPr>
            <a:lvl2pPr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rmorant"/>
              <a:buNone/>
              <a:defRPr sz="2800">
                <a:solidFill>
                  <a:schemeClr val="dk1"/>
                </a:solidFill>
                <a:latin typeface="Cormorant"/>
                <a:ea typeface="Cormorant"/>
                <a:cs typeface="Cormorant"/>
                <a:sym typeface="Cormorant"/>
              </a:defRPr>
            </a:lvl2pPr>
            <a:lvl3pPr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rmorant"/>
              <a:buNone/>
              <a:defRPr sz="2800">
                <a:solidFill>
                  <a:schemeClr val="dk1"/>
                </a:solidFill>
                <a:latin typeface="Cormorant"/>
                <a:ea typeface="Cormorant"/>
                <a:cs typeface="Cormorant"/>
                <a:sym typeface="Cormorant"/>
              </a:defRPr>
            </a:lvl3pPr>
            <a:lvl4pPr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rmorant"/>
              <a:buNone/>
              <a:defRPr sz="2800">
                <a:solidFill>
                  <a:schemeClr val="dk1"/>
                </a:solidFill>
                <a:latin typeface="Cormorant"/>
                <a:ea typeface="Cormorant"/>
                <a:cs typeface="Cormorant"/>
                <a:sym typeface="Cormorant"/>
              </a:defRPr>
            </a:lvl4pPr>
            <a:lvl5pPr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rmorant"/>
              <a:buNone/>
              <a:defRPr sz="2800">
                <a:solidFill>
                  <a:schemeClr val="dk1"/>
                </a:solidFill>
                <a:latin typeface="Cormorant"/>
                <a:ea typeface="Cormorant"/>
                <a:cs typeface="Cormorant"/>
                <a:sym typeface="Cormorant"/>
              </a:defRPr>
            </a:lvl5pPr>
            <a:lvl6pPr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rmorant"/>
              <a:buNone/>
              <a:defRPr sz="2800">
                <a:solidFill>
                  <a:schemeClr val="dk1"/>
                </a:solidFill>
                <a:latin typeface="Cormorant"/>
                <a:ea typeface="Cormorant"/>
                <a:cs typeface="Cormorant"/>
                <a:sym typeface="Cormorant"/>
              </a:defRPr>
            </a:lvl6pPr>
            <a:lvl7pPr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rmorant"/>
              <a:buNone/>
              <a:defRPr sz="2800">
                <a:solidFill>
                  <a:schemeClr val="dk1"/>
                </a:solidFill>
                <a:latin typeface="Cormorant"/>
                <a:ea typeface="Cormorant"/>
                <a:cs typeface="Cormorant"/>
                <a:sym typeface="Cormorant"/>
              </a:defRPr>
            </a:lvl7pPr>
            <a:lvl8pPr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rmorant"/>
              <a:buNone/>
              <a:defRPr sz="2800">
                <a:solidFill>
                  <a:schemeClr val="dk1"/>
                </a:solidFill>
                <a:latin typeface="Cormorant"/>
                <a:ea typeface="Cormorant"/>
                <a:cs typeface="Cormorant"/>
                <a:sym typeface="Cormorant"/>
              </a:defRPr>
            </a:lvl8pPr>
            <a:lvl9pPr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rmorant"/>
              <a:buNone/>
              <a:defRPr sz="2800">
                <a:solidFill>
                  <a:schemeClr val="dk1"/>
                </a:solidFill>
                <a:latin typeface="Cormorant"/>
                <a:ea typeface="Cormorant"/>
                <a:cs typeface="Cormorant"/>
                <a:sym typeface="Cormorant"/>
              </a:defRPr>
            </a:lvl9pPr>
          </a:lstStyle>
          <a:p>
            <a:endParaRPr/>
          </a:p>
        </p:txBody>
      </p:sp>
      <p:sp>
        <p:nvSpPr>
          <p:cNvPr id="331" name="Google Shape;331;p30"/>
          <p:cNvSpPr txBox="1">
            <a:spLocks noGrp="1"/>
          </p:cNvSpPr>
          <p:nvPr>
            <p:ph type="subTitle" idx="4"/>
          </p:nvPr>
        </p:nvSpPr>
        <p:spPr>
          <a:xfrm>
            <a:off x="6073325" y="3761698"/>
            <a:ext cx="2357400" cy="4782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2" name="Google Shape;332;p30"/>
          <p:cNvSpPr txBox="1">
            <a:spLocks noGrp="1"/>
          </p:cNvSpPr>
          <p:nvPr>
            <p:ph type="subTitle" idx="5"/>
          </p:nvPr>
        </p:nvSpPr>
        <p:spPr>
          <a:xfrm>
            <a:off x="3393300" y="3316975"/>
            <a:ext cx="2357400" cy="3813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rmorant"/>
              <a:buNone/>
              <a:defRPr sz="2800">
                <a:solidFill>
                  <a:schemeClr val="dk1"/>
                </a:solidFill>
                <a:latin typeface="Cormorant"/>
                <a:ea typeface="Cormorant"/>
                <a:cs typeface="Cormorant"/>
                <a:sym typeface="Cormorant"/>
              </a:defRPr>
            </a:lvl1pPr>
            <a:lvl2pPr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rmorant"/>
              <a:buNone/>
              <a:defRPr sz="2800">
                <a:solidFill>
                  <a:schemeClr val="dk1"/>
                </a:solidFill>
                <a:latin typeface="Cormorant"/>
                <a:ea typeface="Cormorant"/>
                <a:cs typeface="Cormorant"/>
                <a:sym typeface="Cormorant"/>
              </a:defRPr>
            </a:lvl2pPr>
            <a:lvl3pPr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rmorant"/>
              <a:buNone/>
              <a:defRPr sz="2800">
                <a:solidFill>
                  <a:schemeClr val="dk1"/>
                </a:solidFill>
                <a:latin typeface="Cormorant"/>
                <a:ea typeface="Cormorant"/>
                <a:cs typeface="Cormorant"/>
                <a:sym typeface="Cormorant"/>
              </a:defRPr>
            </a:lvl3pPr>
            <a:lvl4pPr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rmorant"/>
              <a:buNone/>
              <a:defRPr sz="2800">
                <a:solidFill>
                  <a:schemeClr val="dk1"/>
                </a:solidFill>
                <a:latin typeface="Cormorant"/>
                <a:ea typeface="Cormorant"/>
                <a:cs typeface="Cormorant"/>
                <a:sym typeface="Cormorant"/>
              </a:defRPr>
            </a:lvl4pPr>
            <a:lvl5pPr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rmorant"/>
              <a:buNone/>
              <a:defRPr sz="2800">
                <a:solidFill>
                  <a:schemeClr val="dk1"/>
                </a:solidFill>
                <a:latin typeface="Cormorant"/>
                <a:ea typeface="Cormorant"/>
                <a:cs typeface="Cormorant"/>
                <a:sym typeface="Cormorant"/>
              </a:defRPr>
            </a:lvl5pPr>
            <a:lvl6pPr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rmorant"/>
              <a:buNone/>
              <a:defRPr sz="2800">
                <a:solidFill>
                  <a:schemeClr val="dk1"/>
                </a:solidFill>
                <a:latin typeface="Cormorant"/>
                <a:ea typeface="Cormorant"/>
                <a:cs typeface="Cormorant"/>
                <a:sym typeface="Cormorant"/>
              </a:defRPr>
            </a:lvl6pPr>
            <a:lvl7pPr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rmorant"/>
              <a:buNone/>
              <a:defRPr sz="2800">
                <a:solidFill>
                  <a:schemeClr val="dk1"/>
                </a:solidFill>
                <a:latin typeface="Cormorant"/>
                <a:ea typeface="Cormorant"/>
                <a:cs typeface="Cormorant"/>
                <a:sym typeface="Cormorant"/>
              </a:defRPr>
            </a:lvl7pPr>
            <a:lvl8pPr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rmorant"/>
              <a:buNone/>
              <a:defRPr sz="2800">
                <a:solidFill>
                  <a:schemeClr val="dk1"/>
                </a:solidFill>
                <a:latin typeface="Cormorant"/>
                <a:ea typeface="Cormorant"/>
                <a:cs typeface="Cormorant"/>
                <a:sym typeface="Cormorant"/>
              </a:defRPr>
            </a:lvl8pPr>
            <a:lvl9pPr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rmorant"/>
              <a:buNone/>
              <a:defRPr sz="2800">
                <a:solidFill>
                  <a:schemeClr val="dk1"/>
                </a:solidFill>
                <a:latin typeface="Cormorant"/>
                <a:ea typeface="Cormorant"/>
                <a:cs typeface="Cormorant"/>
                <a:sym typeface="Cormorant"/>
              </a:defRPr>
            </a:lvl9pPr>
          </a:lstStyle>
          <a:p>
            <a:endParaRPr/>
          </a:p>
        </p:txBody>
      </p:sp>
      <p:sp>
        <p:nvSpPr>
          <p:cNvPr id="333" name="Google Shape;333;p30"/>
          <p:cNvSpPr txBox="1">
            <a:spLocks noGrp="1"/>
          </p:cNvSpPr>
          <p:nvPr>
            <p:ph type="subTitle" idx="6"/>
          </p:nvPr>
        </p:nvSpPr>
        <p:spPr>
          <a:xfrm>
            <a:off x="3393300" y="3761698"/>
            <a:ext cx="2357400" cy="4782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334" name="Google Shape;334;p3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9753211">
            <a:off x="8246048" y="-347752"/>
            <a:ext cx="496387" cy="1678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35" name="Google Shape;335;p3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9753211" flipH="1">
            <a:off x="401565" y="-347752"/>
            <a:ext cx="496387" cy="16784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4"/>
          <p:cNvSpPr txBox="1">
            <a:spLocks noGrp="1"/>
          </p:cNvSpPr>
          <p:nvPr>
            <p:ph type="title"/>
          </p:nvPr>
        </p:nvSpPr>
        <p:spPr>
          <a:xfrm>
            <a:off x="713225" y="412025"/>
            <a:ext cx="7717500" cy="6057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4"/>
          <p:cNvSpPr txBox="1">
            <a:spLocks noGrp="1"/>
          </p:cNvSpPr>
          <p:nvPr>
            <p:ph type="body" idx="1"/>
          </p:nvPr>
        </p:nvSpPr>
        <p:spPr>
          <a:xfrm>
            <a:off x="886050" y="1327925"/>
            <a:ext cx="7371900" cy="32715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pic>
        <p:nvPicPr>
          <p:cNvPr id="40" name="Google Shape;40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5400000">
            <a:off x="-380946" y="-548437"/>
            <a:ext cx="733301" cy="2479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Google Shape;41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8279649" y="3828738"/>
            <a:ext cx="784900" cy="15413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2" name="Google Shape;42;p4"/>
          <p:cNvCxnSpPr/>
          <p:nvPr/>
        </p:nvCxnSpPr>
        <p:spPr>
          <a:xfrm>
            <a:off x="-7200" y="161200"/>
            <a:ext cx="91584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3" name="Google Shape;43;p4"/>
          <p:cNvCxnSpPr/>
          <p:nvPr/>
        </p:nvCxnSpPr>
        <p:spPr>
          <a:xfrm>
            <a:off x="-7200" y="4982275"/>
            <a:ext cx="91584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6"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7" name="Google Shape;337;p31"/>
          <p:cNvCxnSpPr/>
          <p:nvPr/>
        </p:nvCxnSpPr>
        <p:spPr>
          <a:xfrm>
            <a:off x="-7200" y="161200"/>
            <a:ext cx="91584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38" name="Google Shape;338;p31"/>
          <p:cNvCxnSpPr/>
          <p:nvPr/>
        </p:nvCxnSpPr>
        <p:spPr>
          <a:xfrm>
            <a:off x="-7200" y="4982275"/>
            <a:ext cx="91584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39" name="Google Shape;339;p31"/>
          <p:cNvSpPr txBox="1">
            <a:spLocks noGrp="1"/>
          </p:cNvSpPr>
          <p:nvPr>
            <p:ph type="title"/>
          </p:nvPr>
        </p:nvSpPr>
        <p:spPr>
          <a:xfrm>
            <a:off x="713225" y="412025"/>
            <a:ext cx="7717500" cy="6057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sp>
        <p:nvSpPr>
          <p:cNvPr id="340" name="Google Shape;340;p31"/>
          <p:cNvSpPr txBox="1">
            <a:spLocks noGrp="1"/>
          </p:cNvSpPr>
          <p:nvPr>
            <p:ph type="subTitle" idx="1"/>
          </p:nvPr>
        </p:nvSpPr>
        <p:spPr>
          <a:xfrm>
            <a:off x="1417775" y="1720900"/>
            <a:ext cx="2177100" cy="3249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rmorant"/>
              <a:buNone/>
              <a:defRPr sz="2800">
                <a:solidFill>
                  <a:schemeClr val="dk1"/>
                </a:solidFill>
                <a:latin typeface="Cormorant"/>
                <a:ea typeface="Cormorant"/>
                <a:cs typeface="Cormorant"/>
                <a:sym typeface="Cormorant"/>
              </a:defRPr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rmorant"/>
              <a:buNone/>
              <a:defRPr sz="2800">
                <a:solidFill>
                  <a:schemeClr val="dk1"/>
                </a:solidFill>
                <a:latin typeface="Cormorant"/>
                <a:ea typeface="Cormorant"/>
                <a:cs typeface="Cormorant"/>
                <a:sym typeface="Cormorant"/>
              </a:defRPr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rmorant"/>
              <a:buNone/>
              <a:defRPr sz="2800">
                <a:solidFill>
                  <a:schemeClr val="dk1"/>
                </a:solidFill>
                <a:latin typeface="Cormorant"/>
                <a:ea typeface="Cormorant"/>
                <a:cs typeface="Cormorant"/>
                <a:sym typeface="Cormorant"/>
              </a:defRPr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rmorant"/>
              <a:buNone/>
              <a:defRPr sz="2800">
                <a:solidFill>
                  <a:schemeClr val="dk1"/>
                </a:solidFill>
                <a:latin typeface="Cormorant"/>
                <a:ea typeface="Cormorant"/>
                <a:cs typeface="Cormorant"/>
                <a:sym typeface="Cormorant"/>
              </a:defRPr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rmorant"/>
              <a:buNone/>
              <a:defRPr sz="2800">
                <a:solidFill>
                  <a:schemeClr val="dk1"/>
                </a:solidFill>
                <a:latin typeface="Cormorant"/>
                <a:ea typeface="Cormorant"/>
                <a:cs typeface="Cormorant"/>
                <a:sym typeface="Cormorant"/>
              </a:defRPr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rmorant"/>
              <a:buNone/>
              <a:defRPr sz="2800">
                <a:solidFill>
                  <a:schemeClr val="dk1"/>
                </a:solidFill>
                <a:latin typeface="Cormorant"/>
                <a:ea typeface="Cormorant"/>
                <a:cs typeface="Cormorant"/>
                <a:sym typeface="Cormorant"/>
              </a:defRPr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rmorant"/>
              <a:buNone/>
              <a:defRPr sz="2800">
                <a:solidFill>
                  <a:schemeClr val="dk1"/>
                </a:solidFill>
                <a:latin typeface="Cormorant"/>
                <a:ea typeface="Cormorant"/>
                <a:cs typeface="Cormorant"/>
                <a:sym typeface="Cormorant"/>
              </a:defRPr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rmorant"/>
              <a:buNone/>
              <a:defRPr sz="2800">
                <a:solidFill>
                  <a:schemeClr val="dk1"/>
                </a:solidFill>
                <a:latin typeface="Cormorant"/>
                <a:ea typeface="Cormorant"/>
                <a:cs typeface="Cormorant"/>
                <a:sym typeface="Cormorant"/>
              </a:defRPr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rmorant"/>
              <a:buNone/>
              <a:defRPr sz="2800">
                <a:solidFill>
                  <a:schemeClr val="dk1"/>
                </a:solidFill>
                <a:latin typeface="Cormorant"/>
                <a:ea typeface="Cormorant"/>
                <a:cs typeface="Cormorant"/>
                <a:sym typeface="Cormorant"/>
              </a:defRPr>
            </a:lvl9pPr>
          </a:lstStyle>
          <a:p>
            <a:endParaRPr/>
          </a:p>
        </p:txBody>
      </p:sp>
      <p:sp>
        <p:nvSpPr>
          <p:cNvPr id="341" name="Google Shape;341;p31"/>
          <p:cNvSpPr txBox="1">
            <a:spLocks noGrp="1"/>
          </p:cNvSpPr>
          <p:nvPr>
            <p:ph type="subTitle" idx="2"/>
          </p:nvPr>
        </p:nvSpPr>
        <p:spPr>
          <a:xfrm>
            <a:off x="3923113" y="1670500"/>
            <a:ext cx="3803100" cy="4257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2" name="Google Shape;342;p31"/>
          <p:cNvSpPr txBox="1">
            <a:spLocks noGrp="1"/>
          </p:cNvSpPr>
          <p:nvPr>
            <p:ph type="subTitle" idx="3"/>
          </p:nvPr>
        </p:nvSpPr>
        <p:spPr>
          <a:xfrm>
            <a:off x="3923113" y="3936925"/>
            <a:ext cx="3803100" cy="4257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3" name="Google Shape;343;p31"/>
          <p:cNvSpPr txBox="1">
            <a:spLocks noGrp="1"/>
          </p:cNvSpPr>
          <p:nvPr>
            <p:ph type="subTitle" idx="4"/>
          </p:nvPr>
        </p:nvSpPr>
        <p:spPr>
          <a:xfrm>
            <a:off x="3923113" y="3181450"/>
            <a:ext cx="3803100" cy="4257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4" name="Google Shape;344;p31"/>
          <p:cNvSpPr txBox="1">
            <a:spLocks noGrp="1"/>
          </p:cNvSpPr>
          <p:nvPr>
            <p:ph type="subTitle" idx="5"/>
          </p:nvPr>
        </p:nvSpPr>
        <p:spPr>
          <a:xfrm>
            <a:off x="3923113" y="2425975"/>
            <a:ext cx="3803100" cy="4257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5" name="Google Shape;345;p31"/>
          <p:cNvSpPr txBox="1">
            <a:spLocks noGrp="1"/>
          </p:cNvSpPr>
          <p:nvPr>
            <p:ph type="subTitle" idx="6"/>
          </p:nvPr>
        </p:nvSpPr>
        <p:spPr>
          <a:xfrm>
            <a:off x="1417775" y="2409300"/>
            <a:ext cx="2177100" cy="3249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rmorant"/>
              <a:buNone/>
              <a:defRPr sz="2800">
                <a:solidFill>
                  <a:schemeClr val="dk1"/>
                </a:solidFill>
                <a:latin typeface="Cormorant"/>
                <a:ea typeface="Cormorant"/>
                <a:cs typeface="Cormorant"/>
                <a:sym typeface="Cormorant"/>
              </a:defRPr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rmorant"/>
              <a:buNone/>
              <a:defRPr sz="2800">
                <a:solidFill>
                  <a:schemeClr val="dk1"/>
                </a:solidFill>
                <a:latin typeface="Cormorant"/>
                <a:ea typeface="Cormorant"/>
                <a:cs typeface="Cormorant"/>
                <a:sym typeface="Cormorant"/>
              </a:defRPr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rmorant"/>
              <a:buNone/>
              <a:defRPr sz="2800">
                <a:solidFill>
                  <a:schemeClr val="dk1"/>
                </a:solidFill>
                <a:latin typeface="Cormorant"/>
                <a:ea typeface="Cormorant"/>
                <a:cs typeface="Cormorant"/>
                <a:sym typeface="Cormorant"/>
              </a:defRPr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rmorant"/>
              <a:buNone/>
              <a:defRPr sz="2800">
                <a:solidFill>
                  <a:schemeClr val="dk1"/>
                </a:solidFill>
                <a:latin typeface="Cormorant"/>
                <a:ea typeface="Cormorant"/>
                <a:cs typeface="Cormorant"/>
                <a:sym typeface="Cormorant"/>
              </a:defRPr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rmorant"/>
              <a:buNone/>
              <a:defRPr sz="2800">
                <a:solidFill>
                  <a:schemeClr val="dk1"/>
                </a:solidFill>
                <a:latin typeface="Cormorant"/>
                <a:ea typeface="Cormorant"/>
                <a:cs typeface="Cormorant"/>
                <a:sym typeface="Cormorant"/>
              </a:defRPr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rmorant"/>
              <a:buNone/>
              <a:defRPr sz="2800">
                <a:solidFill>
                  <a:schemeClr val="dk1"/>
                </a:solidFill>
                <a:latin typeface="Cormorant"/>
                <a:ea typeface="Cormorant"/>
                <a:cs typeface="Cormorant"/>
                <a:sym typeface="Cormorant"/>
              </a:defRPr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rmorant"/>
              <a:buNone/>
              <a:defRPr sz="2800">
                <a:solidFill>
                  <a:schemeClr val="dk1"/>
                </a:solidFill>
                <a:latin typeface="Cormorant"/>
                <a:ea typeface="Cormorant"/>
                <a:cs typeface="Cormorant"/>
                <a:sym typeface="Cormorant"/>
              </a:defRPr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rmorant"/>
              <a:buNone/>
              <a:defRPr sz="2800">
                <a:solidFill>
                  <a:schemeClr val="dk1"/>
                </a:solidFill>
                <a:latin typeface="Cormorant"/>
                <a:ea typeface="Cormorant"/>
                <a:cs typeface="Cormorant"/>
                <a:sym typeface="Cormorant"/>
              </a:defRPr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rmorant"/>
              <a:buNone/>
              <a:defRPr sz="2800">
                <a:solidFill>
                  <a:schemeClr val="dk1"/>
                </a:solidFill>
                <a:latin typeface="Cormorant"/>
                <a:ea typeface="Cormorant"/>
                <a:cs typeface="Cormorant"/>
                <a:sym typeface="Cormorant"/>
              </a:defRPr>
            </a:lvl9pPr>
          </a:lstStyle>
          <a:p>
            <a:endParaRPr/>
          </a:p>
        </p:txBody>
      </p:sp>
      <p:sp>
        <p:nvSpPr>
          <p:cNvPr id="346" name="Google Shape;346;p31"/>
          <p:cNvSpPr txBox="1">
            <a:spLocks noGrp="1"/>
          </p:cNvSpPr>
          <p:nvPr>
            <p:ph type="subTitle" idx="7"/>
          </p:nvPr>
        </p:nvSpPr>
        <p:spPr>
          <a:xfrm>
            <a:off x="1417775" y="3987325"/>
            <a:ext cx="2177100" cy="3249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rmorant"/>
              <a:buNone/>
              <a:defRPr sz="2800">
                <a:solidFill>
                  <a:schemeClr val="dk1"/>
                </a:solidFill>
                <a:latin typeface="Cormorant"/>
                <a:ea typeface="Cormorant"/>
                <a:cs typeface="Cormorant"/>
                <a:sym typeface="Cormorant"/>
              </a:defRPr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rmorant"/>
              <a:buNone/>
              <a:defRPr sz="2800">
                <a:solidFill>
                  <a:schemeClr val="dk1"/>
                </a:solidFill>
                <a:latin typeface="Cormorant"/>
                <a:ea typeface="Cormorant"/>
                <a:cs typeface="Cormorant"/>
                <a:sym typeface="Cormorant"/>
              </a:defRPr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rmorant"/>
              <a:buNone/>
              <a:defRPr sz="2800">
                <a:solidFill>
                  <a:schemeClr val="dk1"/>
                </a:solidFill>
                <a:latin typeface="Cormorant"/>
                <a:ea typeface="Cormorant"/>
                <a:cs typeface="Cormorant"/>
                <a:sym typeface="Cormorant"/>
              </a:defRPr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rmorant"/>
              <a:buNone/>
              <a:defRPr sz="2800">
                <a:solidFill>
                  <a:schemeClr val="dk1"/>
                </a:solidFill>
                <a:latin typeface="Cormorant"/>
                <a:ea typeface="Cormorant"/>
                <a:cs typeface="Cormorant"/>
                <a:sym typeface="Cormorant"/>
              </a:defRPr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rmorant"/>
              <a:buNone/>
              <a:defRPr sz="2800">
                <a:solidFill>
                  <a:schemeClr val="dk1"/>
                </a:solidFill>
                <a:latin typeface="Cormorant"/>
                <a:ea typeface="Cormorant"/>
                <a:cs typeface="Cormorant"/>
                <a:sym typeface="Cormorant"/>
              </a:defRPr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rmorant"/>
              <a:buNone/>
              <a:defRPr sz="2800">
                <a:solidFill>
                  <a:schemeClr val="dk1"/>
                </a:solidFill>
                <a:latin typeface="Cormorant"/>
                <a:ea typeface="Cormorant"/>
                <a:cs typeface="Cormorant"/>
                <a:sym typeface="Cormorant"/>
              </a:defRPr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rmorant"/>
              <a:buNone/>
              <a:defRPr sz="2800">
                <a:solidFill>
                  <a:schemeClr val="dk1"/>
                </a:solidFill>
                <a:latin typeface="Cormorant"/>
                <a:ea typeface="Cormorant"/>
                <a:cs typeface="Cormorant"/>
                <a:sym typeface="Cormorant"/>
              </a:defRPr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rmorant"/>
              <a:buNone/>
              <a:defRPr sz="2800">
                <a:solidFill>
                  <a:schemeClr val="dk1"/>
                </a:solidFill>
                <a:latin typeface="Cormorant"/>
                <a:ea typeface="Cormorant"/>
                <a:cs typeface="Cormorant"/>
                <a:sym typeface="Cormorant"/>
              </a:defRPr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rmorant"/>
              <a:buNone/>
              <a:defRPr sz="2800">
                <a:solidFill>
                  <a:schemeClr val="dk1"/>
                </a:solidFill>
                <a:latin typeface="Cormorant"/>
                <a:ea typeface="Cormorant"/>
                <a:cs typeface="Cormorant"/>
                <a:sym typeface="Cormorant"/>
              </a:defRPr>
            </a:lvl9pPr>
          </a:lstStyle>
          <a:p>
            <a:endParaRPr/>
          </a:p>
        </p:txBody>
      </p:sp>
      <p:sp>
        <p:nvSpPr>
          <p:cNvPr id="347" name="Google Shape;347;p31"/>
          <p:cNvSpPr txBox="1">
            <a:spLocks noGrp="1"/>
          </p:cNvSpPr>
          <p:nvPr>
            <p:ph type="subTitle" idx="8"/>
          </p:nvPr>
        </p:nvSpPr>
        <p:spPr>
          <a:xfrm>
            <a:off x="1417775" y="3198313"/>
            <a:ext cx="2177100" cy="3249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rmorant"/>
              <a:buNone/>
              <a:defRPr sz="2800">
                <a:solidFill>
                  <a:schemeClr val="dk1"/>
                </a:solidFill>
                <a:latin typeface="Cormorant"/>
                <a:ea typeface="Cormorant"/>
                <a:cs typeface="Cormorant"/>
                <a:sym typeface="Cormorant"/>
              </a:defRPr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rmorant"/>
              <a:buNone/>
              <a:defRPr sz="2800">
                <a:solidFill>
                  <a:schemeClr val="dk1"/>
                </a:solidFill>
                <a:latin typeface="Cormorant"/>
                <a:ea typeface="Cormorant"/>
                <a:cs typeface="Cormorant"/>
                <a:sym typeface="Cormorant"/>
              </a:defRPr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rmorant"/>
              <a:buNone/>
              <a:defRPr sz="2800">
                <a:solidFill>
                  <a:schemeClr val="dk1"/>
                </a:solidFill>
                <a:latin typeface="Cormorant"/>
                <a:ea typeface="Cormorant"/>
                <a:cs typeface="Cormorant"/>
                <a:sym typeface="Cormorant"/>
              </a:defRPr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rmorant"/>
              <a:buNone/>
              <a:defRPr sz="2800">
                <a:solidFill>
                  <a:schemeClr val="dk1"/>
                </a:solidFill>
                <a:latin typeface="Cormorant"/>
                <a:ea typeface="Cormorant"/>
                <a:cs typeface="Cormorant"/>
                <a:sym typeface="Cormorant"/>
              </a:defRPr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rmorant"/>
              <a:buNone/>
              <a:defRPr sz="2800">
                <a:solidFill>
                  <a:schemeClr val="dk1"/>
                </a:solidFill>
                <a:latin typeface="Cormorant"/>
                <a:ea typeface="Cormorant"/>
                <a:cs typeface="Cormorant"/>
                <a:sym typeface="Cormorant"/>
              </a:defRPr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rmorant"/>
              <a:buNone/>
              <a:defRPr sz="2800">
                <a:solidFill>
                  <a:schemeClr val="dk1"/>
                </a:solidFill>
                <a:latin typeface="Cormorant"/>
                <a:ea typeface="Cormorant"/>
                <a:cs typeface="Cormorant"/>
                <a:sym typeface="Cormorant"/>
              </a:defRPr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rmorant"/>
              <a:buNone/>
              <a:defRPr sz="2800">
                <a:solidFill>
                  <a:schemeClr val="dk1"/>
                </a:solidFill>
                <a:latin typeface="Cormorant"/>
                <a:ea typeface="Cormorant"/>
                <a:cs typeface="Cormorant"/>
                <a:sym typeface="Cormorant"/>
              </a:defRPr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rmorant"/>
              <a:buNone/>
              <a:defRPr sz="2800">
                <a:solidFill>
                  <a:schemeClr val="dk1"/>
                </a:solidFill>
                <a:latin typeface="Cormorant"/>
                <a:ea typeface="Cormorant"/>
                <a:cs typeface="Cormorant"/>
                <a:sym typeface="Cormorant"/>
              </a:defRPr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rmorant"/>
              <a:buNone/>
              <a:defRPr sz="2800">
                <a:solidFill>
                  <a:schemeClr val="dk1"/>
                </a:solidFill>
                <a:latin typeface="Cormorant"/>
                <a:ea typeface="Cormorant"/>
                <a:cs typeface="Cormorant"/>
                <a:sym typeface="Cormorant"/>
              </a:defRPr>
            </a:lvl9pPr>
          </a:lstStyle>
          <a:p>
            <a:endParaRPr/>
          </a:p>
        </p:txBody>
      </p:sp>
      <p:pic>
        <p:nvPicPr>
          <p:cNvPr id="348" name="Google Shape;348;p3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6">
            <a:off x="8155734" y="3543151"/>
            <a:ext cx="576182" cy="1830372"/>
          </a:xfrm>
          <a:prstGeom prst="rect">
            <a:avLst/>
          </a:prstGeom>
          <a:noFill/>
          <a:ln>
            <a:noFill/>
          </a:ln>
        </p:spPr>
      </p:pic>
      <p:pic>
        <p:nvPicPr>
          <p:cNvPr id="349" name="Google Shape;349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658778">
            <a:off x="362715" y="3459642"/>
            <a:ext cx="793220" cy="19973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1">
  <p:cSld name="CUSTOM_6_1"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1" name="Google Shape;351;p32"/>
          <p:cNvCxnSpPr/>
          <p:nvPr/>
        </p:nvCxnSpPr>
        <p:spPr>
          <a:xfrm>
            <a:off x="-7200" y="161200"/>
            <a:ext cx="91584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52" name="Google Shape;352;p32"/>
          <p:cNvCxnSpPr/>
          <p:nvPr/>
        </p:nvCxnSpPr>
        <p:spPr>
          <a:xfrm>
            <a:off x="-7200" y="4982275"/>
            <a:ext cx="91584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53" name="Google Shape;353;p32"/>
          <p:cNvSpPr txBox="1">
            <a:spLocks noGrp="1"/>
          </p:cNvSpPr>
          <p:nvPr>
            <p:ph type="title"/>
          </p:nvPr>
        </p:nvSpPr>
        <p:spPr>
          <a:xfrm>
            <a:off x="713225" y="412025"/>
            <a:ext cx="7717500" cy="6057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sp>
        <p:nvSpPr>
          <p:cNvPr id="354" name="Google Shape;354;p32"/>
          <p:cNvSpPr txBox="1">
            <a:spLocks noGrp="1"/>
          </p:cNvSpPr>
          <p:nvPr>
            <p:ph type="subTitle" idx="1"/>
          </p:nvPr>
        </p:nvSpPr>
        <p:spPr>
          <a:xfrm>
            <a:off x="2023275" y="1584625"/>
            <a:ext cx="2283300" cy="3813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rmorant"/>
              <a:buNone/>
              <a:defRPr sz="2800">
                <a:solidFill>
                  <a:schemeClr val="dk1"/>
                </a:solidFill>
                <a:latin typeface="Cormorant"/>
                <a:ea typeface="Cormorant"/>
                <a:cs typeface="Cormorant"/>
                <a:sym typeface="Cormorant"/>
              </a:defRPr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rmorant"/>
              <a:buNone/>
              <a:defRPr sz="2800">
                <a:solidFill>
                  <a:schemeClr val="dk1"/>
                </a:solidFill>
                <a:latin typeface="Cormorant"/>
                <a:ea typeface="Cormorant"/>
                <a:cs typeface="Cormorant"/>
                <a:sym typeface="Cormorant"/>
              </a:defRPr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rmorant"/>
              <a:buNone/>
              <a:defRPr sz="2800">
                <a:solidFill>
                  <a:schemeClr val="dk1"/>
                </a:solidFill>
                <a:latin typeface="Cormorant"/>
                <a:ea typeface="Cormorant"/>
                <a:cs typeface="Cormorant"/>
                <a:sym typeface="Cormorant"/>
              </a:defRPr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rmorant"/>
              <a:buNone/>
              <a:defRPr sz="2800">
                <a:solidFill>
                  <a:schemeClr val="dk1"/>
                </a:solidFill>
                <a:latin typeface="Cormorant"/>
                <a:ea typeface="Cormorant"/>
                <a:cs typeface="Cormorant"/>
                <a:sym typeface="Cormorant"/>
              </a:defRPr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rmorant"/>
              <a:buNone/>
              <a:defRPr sz="2800">
                <a:solidFill>
                  <a:schemeClr val="dk1"/>
                </a:solidFill>
                <a:latin typeface="Cormorant"/>
                <a:ea typeface="Cormorant"/>
                <a:cs typeface="Cormorant"/>
                <a:sym typeface="Cormorant"/>
              </a:defRPr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rmorant"/>
              <a:buNone/>
              <a:defRPr sz="2800">
                <a:solidFill>
                  <a:schemeClr val="dk1"/>
                </a:solidFill>
                <a:latin typeface="Cormorant"/>
                <a:ea typeface="Cormorant"/>
                <a:cs typeface="Cormorant"/>
                <a:sym typeface="Cormorant"/>
              </a:defRPr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rmorant"/>
              <a:buNone/>
              <a:defRPr sz="2800">
                <a:solidFill>
                  <a:schemeClr val="dk1"/>
                </a:solidFill>
                <a:latin typeface="Cormorant"/>
                <a:ea typeface="Cormorant"/>
                <a:cs typeface="Cormorant"/>
                <a:sym typeface="Cormorant"/>
              </a:defRPr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rmorant"/>
              <a:buNone/>
              <a:defRPr sz="2800">
                <a:solidFill>
                  <a:schemeClr val="dk1"/>
                </a:solidFill>
                <a:latin typeface="Cormorant"/>
                <a:ea typeface="Cormorant"/>
                <a:cs typeface="Cormorant"/>
                <a:sym typeface="Cormorant"/>
              </a:defRPr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rmorant"/>
              <a:buNone/>
              <a:defRPr sz="2800">
                <a:solidFill>
                  <a:schemeClr val="dk1"/>
                </a:solidFill>
                <a:latin typeface="Cormorant"/>
                <a:ea typeface="Cormorant"/>
                <a:cs typeface="Cormorant"/>
                <a:sym typeface="Cormorant"/>
              </a:defRPr>
            </a:lvl9pPr>
          </a:lstStyle>
          <a:p>
            <a:endParaRPr/>
          </a:p>
        </p:txBody>
      </p:sp>
      <p:sp>
        <p:nvSpPr>
          <p:cNvPr id="355" name="Google Shape;355;p32"/>
          <p:cNvSpPr txBox="1">
            <a:spLocks noGrp="1"/>
          </p:cNvSpPr>
          <p:nvPr>
            <p:ph type="subTitle" idx="2"/>
          </p:nvPr>
        </p:nvSpPr>
        <p:spPr>
          <a:xfrm>
            <a:off x="2023275" y="2029340"/>
            <a:ext cx="2283300" cy="6858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6" name="Google Shape;356;p32"/>
          <p:cNvSpPr txBox="1">
            <a:spLocks noGrp="1"/>
          </p:cNvSpPr>
          <p:nvPr>
            <p:ph type="subTitle" idx="3"/>
          </p:nvPr>
        </p:nvSpPr>
        <p:spPr>
          <a:xfrm>
            <a:off x="2023275" y="3171750"/>
            <a:ext cx="2283300" cy="3813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rmorant"/>
              <a:buNone/>
              <a:defRPr sz="2800">
                <a:solidFill>
                  <a:schemeClr val="dk1"/>
                </a:solidFill>
                <a:latin typeface="Cormorant"/>
                <a:ea typeface="Cormorant"/>
                <a:cs typeface="Cormorant"/>
                <a:sym typeface="Cormorant"/>
              </a:defRPr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rmorant"/>
              <a:buNone/>
              <a:defRPr sz="2800">
                <a:solidFill>
                  <a:schemeClr val="dk1"/>
                </a:solidFill>
                <a:latin typeface="Cormorant"/>
                <a:ea typeface="Cormorant"/>
                <a:cs typeface="Cormorant"/>
                <a:sym typeface="Cormorant"/>
              </a:defRPr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rmorant"/>
              <a:buNone/>
              <a:defRPr sz="2800">
                <a:solidFill>
                  <a:schemeClr val="dk1"/>
                </a:solidFill>
                <a:latin typeface="Cormorant"/>
                <a:ea typeface="Cormorant"/>
                <a:cs typeface="Cormorant"/>
                <a:sym typeface="Cormorant"/>
              </a:defRPr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rmorant"/>
              <a:buNone/>
              <a:defRPr sz="2800">
                <a:solidFill>
                  <a:schemeClr val="dk1"/>
                </a:solidFill>
                <a:latin typeface="Cormorant"/>
                <a:ea typeface="Cormorant"/>
                <a:cs typeface="Cormorant"/>
                <a:sym typeface="Cormorant"/>
              </a:defRPr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rmorant"/>
              <a:buNone/>
              <a:defRPr sz="2800">
                <a:solidFill>
                  <a:schemeClr val="dk1"/>
                </a:solidFill>
                <a:latin typeface="Cormorant"/>
                <a:ea typeface="Cormorant"/>
                <a:cs typeface="Cormorant"/>
                <a:sym typeface="Cormorant"/>
              </a:defRPr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rmorant"/>
              <a:buNone/>
              <a:defRPr sz="2800">
                <a:solidFill>
                  <a:schemeClr val="dk1"/>
                </a:solidFill>
                <a:latin typeface="Cormorant"/>
                <a:ea typeface="Cormorant"/>
                <a:cs typeface="Cormorant"/>
                <a:sym typeface="Cormorant"/>
              </a:defRPr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rmorant"/>
              <a:buNone/>
              <a:defRPr sz="2800">
                <a:solidFill>
                  <a:schemeClr val="dk1"/>
                </a:solidFill>
                <a:latin typeface="Cormorant"/>
                <a:ea typeface="Cormorant"/>
                <a:cs typeface="Cormorant"/>
                <a:sym typeface="Cormorant"/>
              </a:defRPr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rmorant"/>
              <a:buNone/>
              <a:defRPr sz="2800">
                <a:solidFill>
                  <a:schemeClr val="dk1"/>
                </a:solidFill>
                <a:latin typeface="Cormorant"/>
                <a:ea typeface="Cormorant"/>
                <a:cs typeface="Cormorant"/>
                <a:sym typeface="Cormorant"/>
              </a:defRPr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rmorant"/>
              <a:buNone/>
              <a:defRPr sz="2800">
                <a:solidFill>
                  <a:schemeClr val="dk1"/>
                </a:solidFill>
                <a:latin typeface="Cormorant"/>
                <a:ea typeface="Cormorant"/>
                <a:cs typeface="Cormorant"/>
                <a:sym typeface="Cormorant"/>
              </a:defRPr>
            </a:lvl9pPr>
          </a:lstStyle>
          <a:p>
            <a:endParaRPr/>
          </a:p>
        </p:txBody>
      </p:sp>
      <p:sp>
        <p:nvSpPr>
          <p:cNvPr id="357" name="Google Shape;357;p32"/>
          <p:cNvSpPr txBox="1">
            <a:spLocks noGrp="1"/>
          </p:cNvSpPr>
          <p:nvPr>
            <p:ph type="subTitle" idx="4"/>
          </p:nvPr>
        </p:nvSpPr>
        <p:spPr>
          <a:xfrm>
            <a:off x="2023275" y="3616472"/>
            <a:ext cx="2283300" cy="6858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8" name="Google Shape;358;p32"/>
          <p:cNvSpPr txBox="1">
            <a:spLocks noGrp="1"/>
          </p:cNvSpPr>
          <p:nvPr>
            <p:ph type="subTitle" idx="5"/>
          </p:nvPr>
        </p:nvSpPr>
        <p:spPr>
          <a:xfrm>
            <a:off x="5930975" y="1584625"/>
            <a:ext cx="2283300" cy="3813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rmorant"/>
              <a:buNone/>
              <a:defRPr sz="2800">
                <a:solidFill>
                  <a:schemeClr val="dk1"/>
                </a:solidFill>
                <a:latin typeface="Cormorant"/>
                <a:ea typeface="Cormorant"/>
                <a:cs typeface="Cormorant"/>
                <a:sym typeface="Cormorant"/>
              </a:defRPr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rmorant"/>
              <a:buNone/>
              <a:defRPr sz="2800">
                <a:solidFill>
                  <a:schemeClr val="dk1"/>
                </a:solidFill>
                <a:latin typeface="Cormorant"/>
                <a:ea typeface="Cormorant"/>
                <a:cs typeface="Cormorant"/>
                <a:sym typeface="Cormorant"/>
              </a:defRPr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rmorant"/>
              <a:buNone/>
              <a:defRPr sz="2800">
                <a:solidFill>
                  <a:schemeClr val="dk1"/>
                </a:solidFill>
                <a:latin typeface="Cormorant"/>
                <a:ea typeface="Cormorant"/>
                <a:cs typeface="Cormorant"/>
                <a:sym typeface="Cormorant"/>
              </a:defRPr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rmorant"/>
              <a:buNone/>
              <a:defRPr sz="2800">
                <a:solidFill>
                  <a:schemeClr val="dk1"/>
                </a:solidFill>
                <a:latin typeface="Cormorant"/>
                <a:ea typeface="Cormorant"/>
                <a:cs typeface="Cormorant"/>
                <a:sym typeface="Cormorant"/>
              </a:defRPr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rmorant"/>
              <a:buNone/>
              <a:defRPr sz="2800">
                <a:solidFill>
                  <a:schemeClr val="dk1"/>
                </a:solidFill>
                <a:latin typeface="Cormorant"/>
                <a:ea typeface="Cormorant"/>
                <a:cs typeface="Cormorant"/>
                <a:sym typeface="Cormorant"/>
              </a:defRPr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rmorant"/>
              <a:buNone/>
              <a:defRPr sz="2800">
                <a:solidFill>
                  <a:schemeClr val="dk1"/>
                </a:solidFill>
                <a:latin typeface="Cormorant"/>
                <a:ea typeface="Cormorant"/>
                <a:cs typeface="Cormorant"/>
                <a:sym typeface="Cormorant"/>
              </a:defRPr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rmorant"/>
              <a:buNone/>
              <a:defRPr sz="2800">
                <a:solidFill>
                  <a:schemeClr val="dk1"/>
                </a:solidFill>
                <a:latin typeface="Cormorant"/>
                <a:ea typeface="Cormorant"/>
                <a:cs typeface="Cormorant"/>
                <a:sym typeface="Cormorant"/>
              </a:defRPr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rmorant"/>
              <a:buNone/>
              <a:defRPr sz="2800">
                <a:solidFill>
                  <a:schemeClr val="dk1"/>
                </a:solidFill>
                <a:latin typeface="Cormorant"/>
                <a:ea typeface="Cormorant"/>
                <a:cs typeface="Cormorant"/>
                <a:sym typeface="Cormorant"/>
              </a:defRPr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rmorant"/>
              <a:buNone/>
              <a:defRPr sz="2800">
                <a:solidFill>
                  <a:schemeClr val="dk1"/>
                </a:solidFill>
                <a:latin typeface="Cormorant"/>
                <a:ea typeface="Cormorant"/>
                <a:cs typeface="Cormorant"/>
                <a:sym typeface="Cormorant"/>
              </a:defRPr>
            </a:lvl9pPr>
          </a:lstStyle>
          <a:p>
            <a:endParaRPr/>
          </a:p>
        </p:txBody>
      </p:sp>
      <p:sp>
        <p:nvSpPr>
          <p:cNvPr id="359" name="Google Shape;359;p32"/>
          <p:cNvSpPr txBox="1">
            <a:spLocks noGrp="1"/>
          </p:cNvSpPr>
          <p:nvPr>
            <p:ph type="subTitle" idx="6"/>
          </p:nvPr>
        </p:nvSpPr>
        <p:spPr>
          <a:xfrm>
            <a:off x="5930975" y="2029340"/>
            <a:ext cx="2283300" cy="6858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0" name="Google Shape;360;p32"/>
          <p:cNvSpPr txBox="1">
            <a:spLocks noGrp="1"/>
          </p:cNvSpPr>
          <p:nvPr>
            <p:ph type="subTitle" idx="7"/>
          </p:nvPr>
        </p:nvSpPr>
        <p:spPr>
          <a:xfrm>
            <a:off x="5930975" y="3171750"/>
            <a:ext cx="2283300" cy="3813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rmorant"/>
              <a:buNone/>
              <a:defRPr sz="2800">
                <a:solidFill>
                  <a:schemeClr val="dk1"/>
                </a:solidFill>
                <a:latin typeface="Cormorant"/>
                <a:ea typeface="Cormorant"/>
                <a:cs typeface="Cormorant"/>
                <a:sym typeface="Cormorant"/>
              </a:defRPr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rmorant"/>
              <a:buNone/>
              <a:defRPr sz="2800">
                <a:solidFill>
                  <a:schemeClr val="dk1"/>
                </a:solidFill>
                <a:latin typeface="Cormorant"/>
                <a:ea typeface="Cormorant"/>
                <a:cs typeface="Cormorant"/>
                <a:sym typeface="Cormorant"/>
              </a:defRPr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rmorant"/>
              <a:buNone/>
              <a:defRPr sz="2800">
                <a:solidFill>
                  <a:schemeClr val="dk1"/>
                </a:solidFill>
                <a:latin typeface="Cormorant"/>
                <a:ea typeface="Cormorant"/>
                <a:cs typeface="Cormorant"/>
                <a:sym typeface="Cormorant"/>
              </a:defRPr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rmorant"/>
              <a:buNone/>
              <a:defRPr sz="2800">
                <a:solidFill>
                  <a:schemeClr val="dk1"/>
                </a:solidFill>
                <a:latin typeface="Cormorant"/>
                <a:ea typeface="Cormorant"/>
                <a:cs typeface="Cormorant"/>
                <a:sym typeface="Cormorant"/>
              </a:defRPr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rmorant"/>
              <a:buNone/>
              <a:defRPr sz="2800">
                <a:solidFill>
                  <a:schemeClr val="dk1"/>
                </a:solidFill>
                <a:latin typeface="Cormorant"/>
                <a:ea typeface="Cormorant"/>
                <a:cs typeface="Cormorant"/>
                <a:sym typeface="Cormorant"/>
              </a:defRPr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rmorant"/>
              <a:buNone/>
              <a:defRPr sz="2800">
                <a:solidFill>
                  <a:schemeClr val="dk1"/>
                </a:solidFill>
                <a:latin typeface="Cormorant"/>
                <a:ea typeface="Cormorant"/>
                <a:cs typeface="Cormorant"/>
                <a:sym typeface="Cormorant"/>
              </a:defRPr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rmorant"/>
              <a:buNone/>
              <a:defRPr sz="2800">
                <a:solidFill>
                  <a:schemeClr val="dk1"/>
                </a:solidFill>
                <a:latin typeface="Cormorant"/>
                <a:ea typeface="Cormorant"/>
                <a:cs typeface="Cormorant"/>
                <a:sym typeface="Cormorant"/>
              </a:defRPr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rmorant"/>
              <a:buNone/>
              <a:defRPr sz="2800">
                <a:solidFill>
                  <a:schemeClr val="dk1"/>
                </a:solidFill>
                <a:latin typeface="Cormorant"/>
                <a:ea typeface="Cormorant"/>
                <a:cs typeface="Cormorant"/>
                <a:sym typeface="Cormorant"/>
              </a:defRPr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rmorant"/>
              <a:buNone/>
              <a:defRPr sz="2800">
                <a:solidFill>
                  <a:schemeClr val="dk1"/>
                </a:solidFill>
                <a:latin typeface="Cormorant"/>
                <a:ea typeface="Cormorant"/>
                <a:cs typeface="Cormorant"/>
                <a:sym typeface="Cormorant"/>
              </a:defRPr>
            </a:lvl9pPr>
          </a:lstStyle>
          <a:p>
            <a:endParaRPr/>
          </a:p>
        </p:txBody>
      </p:sp>
      <p:sp>
        <p:nvSpPr>
          <p:cNvPr id="361" name="Google Shape;361;p32"/>
          <p:cNvSpPr txBox="1">
            <a:spLocks noGrp="1"/>
          </p:cNvSpPr>
          <p:nvPr>
            <p:ph type="subTitle" idx="8"/>
          </p:nvPr>
        </p:nvSpPr>
        <p:spPr>
          <a:xfrm>
            <a:off x="5930975" y="3616472"/>
            <a:ext cx="2283300" cy="6858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362" name="Google Shape;362;p3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9857223">
            <a:off x="8085096" y="-454673"/>
            <a:ext cx="625616" cy="163329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3" name="Google Shape;363;p3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9443766">
            <a:off x="7769197" y="-454673"/>
            <a:ext cx="625618" cy="1633294"/>
          </a:xfrm>
          <a:prstGeom prst="rect">
            <a:avLst/>
          </a:prstGeom>
          <a:noFill/>
          <a:ln>
            <a:noFill/>
          </a:ln>
        </p:spPr>
      </p:pic>
      <p:pic>
        <p:nvPicPr>
          <p:cNvPr id="364" name="Google Shape;364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2699972">
            <a:off x="532030" y="4040417"/>
            <a:ext cx="518692" cy="176706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5" name="Google Shape;365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763820" flipH="1">
            <a:off x="167680" y="3679121"/>
            <a:ext cx="624264" cy="1571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7"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7" name="Google Shape;367;p33"/>
          <p:cNvCxnSpPr/>
          <p:nvPr/>
        </p:nvCxnSpPr>
        <p:spPr>
          <a:xfrm>
            <a:off x="-7200" y="161200"/>
            <a:ext cx="91584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68" name="Google Shape;368;p33"/>
          <p:cNvCxnSpPr/>
          <p:nvPr/>
        </p:nvCxnSpPr>
        <p:spPr>
          <a:xfrm>
            <a:off x="-7200" y="4982275"/>
            <a:ext cx="91584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69" name="Google Shape;369;p33"/>
          <p:cNvSpPr txBox="1">
            <a:spLocks noGrp="1"/>
          </p:cNvSpPr>
          <p:nvPr>
            <p:ph type="title"/>
          </p:nvPr>
        </p:nvSpPr>
        <p:spPr>
          <a:xfrm>
            <a:off x="713225" y="412025"/>
            <a:ext cx="7717500" cy="6057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sp>
        <p:nvSpPr>
          <p:cNvPr id="370" name="Google Shape;370;p33"/>
          <p:cNvSpPr txBox="1">
            <a:spLocks noGrp="1"/>
          </p:cNvSpPr>
          <p:nvPr>
            <p:ph type="subTitle" idx="1"/>
          </p:nvPr>
        </p:nvSpPr>
        <p:spPr>
          <a:xfrm>
            <a:off x="713250" y="1637350"/>
            <a:ext cx="2283300" cy="3813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rmorant"/>
              <a:buNone/>
              <a:defRPr sz="2800">
                <a:solidFill>
                  <a:schemeClr val="dk1"/>
                </a:solidFill>
                <a:latin typeface="Cormorant"/>
                <a:ea typeface="Cormorant"/>
                <a:cs typeface="Cormorant"/>
                <a:sym typeface="Cormorant"/>
              </a:defRPr>
            </a:lvl1pPr>
            <a:lvl2pPr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rmorant"/>
              <a:buNone/>
              <a:defRPr sz="2800">
                <a:solidFill>
                  <a:schemeClr val="dk1"/>
                </a:solidFill>
                <a:latin typeface="Cormorant"/>
                <a:ea typeface="Cormorant"/>
                <a:cs typeface="Cormorant"/>
                <a:sym typeface="Cormorant"/>
              </a:defRPr>
            </a:lvl2pPr>
            <a:lvl3pPr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rmorant"/>
              <a:buNone/>
              <a:defRPr sz="2800">
                <a:solidFill>
                  <a:schemeClr val="dk1"/>
                </a:solidFill>
                <a:latin typeface="Cormorant"/>
                <a:ea typeface="Cormorant"/>
                <a:cs typeface="Cormorant"/>
                <a:sym typeface="Cormorant"/>
              </a:defRPr>
            </a:lvl3pPr>
            <a:lvl4pPr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rmorant"/>
              <a:buNone/>
              <a:defRPr sz="2800">
                <a:solidFill>
                  <a:schemeClr val="dk1"/>
                </a:solidFill>
                <a:latin typeface="Cormorant"/>
                <a:ea typeface="Cormorant"/>
                <a:cs typeface="Cormorant"/>
                <a:sym typeface="Cormorant"/>
              </a:defRPr>
            </a:lvl4pPr>
            <a:lvl5pPr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rmorant"/>
              <a:buNone/>
              <a:defRPr sz="2800">
                <a:solidFill>
                  <a:schemeClr val="dk1"/>
                </a:solidFill>
                <a:latin typeface="Cormorant"/>
                <a:ea typeface="Cormorant"/>
                <a:cs typeface="Cormorant"/>
                <a:sym typeface="Cormorant"/>
              </a:defRPr>
            </a:lvl5pPr>
            <a:lvl6pPr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rmorant"/>
              <a:buNone/>
              <a:defRPr sz="2800">
                <a:solidFill>
                  <a:schemeClr val="dk1"/>
                </a:solidFill>
                <a:latin typeface="Cormorant"/>
                <a:ea typeface="Cormorant"/>
                <a:cs typeface="Cormorant"/>
                <a:sym typeface="Cormorant"/>
              </a:defRPr>
            </a:lvl6pPr>
            <a:lvl7pPr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rmorant"/>
              <a:buNone/>
              <a:defRPr sz="2800">
                <a:solidFill>
                  <a:schemeClr val="dk1"/>
                </a:solidFill>
                <a:latin typeface="Cormorant"/>
                <a:ea typeface="Cormorant"/>
                <a:cs typeface="Cormorant"/>
                <a:sym typeface="Cormorant"/>
              </a:defRPr>
            </a:lvl7pPr>
            <a:lvl8pPr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rmorant"/>
              <a:buNone/>
              <a:defRPr sz="2800">
                <a:solidFill>
                  <a:schemeClr val="dk1"/>
                </a:solidFill>
                <a:latin typeface="Cormorant"/>
                <a:ea typeface="Cormorant"/>
                <a:cs typeface="Cormorant"/>
                <a:sym typeface="Cormorant"/>
              </a:defRPr>
            </a:lvl8pPr>
            <a:lvl9pPr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rmorant"/>
              <a:buNone/>
              <a:defRPr sz="2800">
                <a:solidFill>
                  <a:schemeClr val="dk1"/>
                </a:solidFill>
                <a:latin typeface="Cormorant"/>
                <a:ea typeface="Cormorant"/>
                <a:cs typeface="Cormorant"/>
                <a:sym typeface="Cormorant"/>
              </a:defRPr>
            </a:lvl9pPr>
          </a:lstStyle>
          <a:p>
            <a:endParaRPr/>
          </a:p>
        </p:txBody>
      </p:sp>
      <p:sp>
        <p:nvSpPr>
          <p:cNvPr id="371" name="Google Shape;371;p33"/>
          <p:cNvSpPr txBox="1">
            <a:spLocks noGrp="1"/>
          </p:cNvSpPr>
          <p:nvPr>
            <p:ph type="subTitle" idx="2"/>
          </p:nvPr>
        </p:nvSpPr>
        <p:spPr>
          <a:xfrm>
            <a:off x="713250" y="2082065"/>
            <a:ext cx="2283300" cy="6858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2" name="Google Shape;372;p33"/>
          <p:cNvSpPr txBox="1">
            <a:spLocks noGrp="1"/>
          </p:cNvSpPr>
          <p:nvPr>
            <p:ph type="subTitle" idx="3"/>
          </p:nvPr>
        </p:nvSpPr>
        <p:spPr>
          <a:xfrm>
            <a:off x="6147450" y="1637350"/>
            <a:ext cx="2283300" cy="3813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rmorant"/>
              <a:buNone/>
              <a:defRPr sz="2800">
                <a:solidFill>
                  <a:schemeClr val="dk1"/>
                </a:solidFill>
                <a:latin typeface="Cormorant"/>
                <a:ea typeface="Cormorant"/>
                <a:cs typeface="Cormorant"/>
                <a:sym typeface="Cormorant"/>
              </a:defRPr>
            </a:lvl1pPr>
            <a:lvl2pPr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rmorant"/>
              <a:buNone/>
              <a:defRPr sz="2800">
                <a:solidFill>
                  <a:schemeClr val="dk1"/>
                </a:solidFill>
                <a:latin typeface="Cormorant"/>
                <a:ea typeface="Cormorant"/>
                <a:cs typeface="Cormorant"/>
                <a:sym typeface="Cormorant"/>
              </a:defRPr>
            </a:lvl2pPr>
            <a:lvl3pPr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rmorant"/>
              <a:buNone/>
              <a:defRPr sz="2800">
                <a:solidFill>
                  <a:schemeClr val="dk1"/>
                </a:solidFill>
                <a:latin typeface="Cormorant"/>
                <a:ea typeface="Cormorant"/>
                <a:cs typeface="Cormorant"/>
                <a:sym typeface="Cormorant"/>
              </a:defRPr>
            </a:lvl3pPr>
            <a:lvl4pPr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rmorant"/>
              <a:buNone/>
              <a:defRPr sz="2800">
                <a:solidFill>
                  <a:schemeClr val="dk1"/>
                </a:solidFill>
                <a:latin typeface="Cormorant"/>
                <a:ea typeface="Cormorant"/>
                <a:cs typeface="Cormorant"/>
                <a:sym typeface="Cormorant"/>
              </a:defRPr>
            </a:lvl4pPr>
            <a:lvl5pPr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rmorant"/>
              <a:buNone/>
              <a:defRPr sz="2800">
                <a:solidFill>
                  <a:schemeClr val="dk1"/>
                </a:solidFill>
                <a:latin typeface="Cormorant"/>
                <a:ea typeface="Cormorant"/>
                <a:cs typeface="Cormorant"/>
                <a:sym typeface="Cormorant"/>
              </a:defRPr>
            </a:lvl5pPr>
            <a:lvl6pPr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rmorant"/>
              <a:buNone/>
              <a:defRPr sz="2800">
                <a:solidFill>
                  <a:schemeClr val="dk1"/>
                </a:solidFill>
                <a:latin typeface="Cormorant"/>
                <a:ea typeface="Cormorant"/>
                <a:cs typeface="Cormorant"/>
                <a:sym typeface="Cormorant"/>
              </a:defRPr>
            </a:lvl6pPr>
            <a:lvl7pPr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rmorant"/>
              <a:buNone/>
              <a:defRPr sz="2800">
                <a:solidFill>
                  <a:schemeClr val="dk1"/>
                </a:solidFill>
                <a:latin typeface="Cormorant"/>
                <a:ea typeface="Cormorant"/>
                <a:cs typeface="Cormorant"/>
                <a:sym typeface="Cormorant"/>
              </a:defRPr>
            </a:lvl7pPr>
            <a:lvl8pPr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rmorant"/>
              <a:buNone/>
              <a:defRPr sz="2800">
                <a:solidFill>
                  <a:schemeClr val="dk1"/>
                </a:solidFill>
                <a:latin typeface="Cormorant"/>
                <a:ea typeface="Cormorant"/>
                <a:cs typeface="Cormorant"/>
                <a:sym typeface="Cormorant"/>
              </a:defRPr>
            </a:lvl8pPr>
            <a:lvl9pPr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rmorant"/>
              <a:buNone/>
              <a:defRPr sz="2800">
                <a:solidFill>
                  <a:schemeClr val="dk1"/>
                </a:solidFill>
                <a:latin typeface="Cormorant"/>
                <a:ea typeface="Cormorant"/>
                <a:cs typeface="Cormorant"/>
                <a:sym typeface="Cormorant"/>
              </a:defRPr>
            </a:lvl9pPr>
          </a:lstStyle>
          <a:p>
            <a:endParaRPr/>
          </a:p>
        </p:txBody>
      </p:sp>
      <p:sp>
        <p:nvSpPr>
          <p:cNvPr id="373" name="Google Shape;373;p33"/>
          <p:cNvSpPr txBox="1">
            <a:spLocks noGrp="1"/>
          </p:cNvSpPr>
          <p:nvPr>
            <p:ph type="subTitle" idx="4"/>
          </p:nvPr>
        </p:nvSpPr>
        <p:spPr>
          <a:xfrm>
            <a:off x="6147450" y="2082065"/>
            <a:ext cx="2283300" cy="6858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4" name="Google Shape;374;p33"/>
          <p:cNvSpPr txBox="1">
            <a:spLocks noGrp="1"/>
          </p:cNvSpPr>
          <p:nvPr>
            <p:ph type="subTitle" idx="5"/>
          </p:nvPr>
        </p:nvSpPr>
        <p:spPr>
          <a:xfrm>
            <a:off x="3430350" y="1637350"/>
            <a:ext cx="2283300" cy="3813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rmorant"/>
              <a:buNone/>
              <a:defRPr sz="2800">
                <a:solidFill>
                  <a:schemeClr val="dk1"/>
                </a:solidFill>
                <a:latin typeface="Cormorant"/>
                <a:ea typeface="Cormorant"/>
                <a:cs typeface="Cormorant"/>
                <a:sym typeface="Cormorant"/>
              </a:defRPr>
            </a:lvl1pPr>
            <a:lvl2pPr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rmorant"/>
              <a:buNone/>
              <a:defRPr sz="2800">
                <a:solidFill>
                  <a:schemeClr val="dk1"/>
                </a:solidFill>
                <a:latin typeface="Cormorant"/>
                <a:ea typeface="Cormorant"/>
                <a:cs typeface="Cormorant"/>
                <a:sym typeface="Cormorant"/>
              </a:defRPr>
            </a:lvl2pPr>
            <a:lvl3pPr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rmorant"/>
              <a:buNone/>
              <a:defRPr sz="2800">
                <a:solidFill>
                  <a:schemeClr val="dk1"/>
                </a:solidFill>
                <a:latin typeface="Cormorant"/>
                <a:ea typeface="Cormorant"/>
                <a:cs typeface="Cormorant"/>
                <a:sym typeface="Cormorant"/>
              </a:defRPr>
            </a:lvl3pPr>
            <a:lvl4pPr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rmorant"/>
              <a:buNone/>
              <a:defRPr sz="2800">
                <a:solidFill>
                  <a:schemeClr val="dk1"/>
                </a:solidFill>
                <a:latin typeface="Cormorant"/>
                <a:ea typeface="Cormorant"/>
                <a:cs typeface="Cormorant"/>
                <a:sym typeface="Cormorant"/>
              </a:defRPr>
            </a:lvl4pPr>
            <a:lvl5pPr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rmorant"/>
              <a:buNone/>
              <a:defRPr sz="2800">
                <a:solidFill>
                  <a:schemeClr val="dk1"/>
                </a:solidFill>
                <a:latin typeface="Cormorant"/>
                <a:ea typeface="Cormorant"/>
                <a:cs typeface="Cormorant"/>
                <a:sym typeface="Cormorant"/>
              </a:defRPr>
            </a:lvl5pPr>
            <a:lvl6pPr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rmorant"/>
              <a:buNone/>
              <a:defRPr sz="2800">
                <a:solidFill>
                  <a:schemeClr val="dk1"/>
                </a:solidFill>
                <a:latin typeface="Cormorant"/>
                <a:ea typeface="Cormorant"/>
                <a:cs typeface="Cormorant"/>
                <a:sym typeface="Cormorant"/>
              </a:defRPr>
            </a:lvl6pPr>
            <a:lvl7pPr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rmorant"/>
              <a:buNone/>
              <a:defRPr sz="2800">
                <a:solidFill>
                  <a:schemeClr val="dk1"/>
                </a:solidFill>
                <a:latin typeface="Cormorant"/>
                <a:ea typeface="Cormorant"/>
                <a:cs typeface="Cormorant"/>
                <a:sym typeface="Cormorant"/>
              </a:defRPr>
            </a:lvl7pPr>
            <a:lvl8pPr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rmorant"/>
              <a:buNone/>
              <a:defRPr sz="2800">
                <a:solidFill>
                  <a:schemeClr val="dk1"/>
                </a:solidFill>
                <a:latin typeface="Cormorant"/>
                <a:ea typeface="Cormorant"/>
                <a:cs typeface="Cormorant"/>
                <a:sym typeface="Cormorant"/>
              </a:defRPr>
            </a:lvl8pPr>
            <a:lvl9pPr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rmorant"/>
              <a:buNone/>
              <a:defRPr sz="2800">
                <a:solidFill>
                  <a:schemeClr val="dk1"/>
                </a:solidFill>
                <a:latin typeface="Cormorant"/>
                <a:ea typeface="Cormorant"/>
                <a:cs typeface="Cormorant"/>
                <a:sym typeface="Cormorant"/>
              </a:defRPr>
            </a:lvl9pPr>
          </a:lstStyle>
          <a:p>
            <a:endParaRPr/>
          </a:p>
        </p:txBody>
      </p:sp>
      <p:sp>
        <p:nvSpPr>
          <p:cNvPr id="375" name="Google Shape;375;p33"/>
          <p:cNvSpPr txBox="1">
            <a:spLocks noGrp="1"/>
          </p:cNvSpPr>
          <p:nvPr>
            <p:ph type="subTitle" idx="6"/>
          </p:nvPr>
        </p:nvSpPr>
        <p:spPr>
          <a:xfrm>
            <a:off x="3430350" y="2082065"/>
            <a:ext cx="2283300" cy="6858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6" name="Google Shape;376;p33"/>
          <p:cNvSpPr txBox="1">
            <a:spLocks noGrp="1"/>
          </p:cNvSpPr>
          <p:nvPr>
            <p:ph type="subTitle" idx="7"/>
          </p:nvPr>
        </p:nvSpPr>
        <p:spPr>
          <a:xfrm>
            <a:off x="713250" y="3224475"/>
            <a:ext cx="2283300" cy="3813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rmorant"/>
              <a:buNone/>
              <a:defRPr sz="2800">
                <a:solidFill>
                  <a:schemeClr val="dk1"/>
                </a:solidFill>
                <a:latin typeface="Cormorant"/>
                <a:ea typeface="Cormorant"/>
                <a:cs typeface="Cormorant"/>
                <a:sym typeface="Cormorant"/>
              </a:defRPr>
            </a:lvl1pPr>
            <a:lvl2pPr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rmorant"/>
              <a:buNone/>
              <a:defRPr sz="2800">
                <a:solidFill>
                  <a:schemeClr val="dk1"/>
                </a:solidFill>
                <a:latin typeface="Cormorant"/>
                <a:ea typeface="Cormorant"/>
                <a:cs typeface="Cormorant"/>
                <a:sym typeface="Cormorant"/>
              </a:defRPr>
            </a:lvl2pPr>
            <a:lvl3pPr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rmorant"/>
              <a:buNone/>
              <a:defRPr sz="2800">
                <a:solidFill>
                  <a:schemeClr val="dk1"/>
                </a:solidFill>
                <a:latin typeface="Cormorant"/>
                <a:ea typeface="Cormorant"/>
                <a:cs typeface="Cormorant"/>
                <a:sym typeface="Cormorant"/>
              </a:defRPr>
            </a:lvl3pPr>
            <a:lvl4pPr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rmorant"/>
              <a:buNone/>
              <a:defRPr sz="2800">
                <a:solidFill>
                  <a:schemeClr val="dk1"/>
                </a:solidFill>
                <a:latin typeface="Cormorant"/>
                <a:ea typeface="Cormorant"/>
                <a:cs typeface="Cormorant"/>
                <a:sym typeface="Cormorant"/>
              </a:defRPr>
            </a:lvl4pPr>
            <a:lvl5pPr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rmorant"/>
              <a:buNone/>
              <a:defRPr sz="2800">
                <a:solidFill>
                  <a:schemeClr val="dk1"/>
                </a:solidFill>
                <a:latin typeface="Cormorant"/>
                <a:ea typeface="Cormorant"/>
                <a:cs typeface="Cormorant"/>
                <a:sym typeface="Cormorant"/>
              </a:defRPr>
            </a:lvl5pPr>
            <a:lvl6pPr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rmorant"/>
              <a:buNone/>
              <a:defRPr sz="2800">
                <a:solidFill>
                  <a:schemeClr val="dk1"/>
                </a:solidFill>
                <a:latin typeface="Cormorant"/>
                <a:ea typeface="Cormorant"/>
                <a:cs typeface="Cormorant"/>
                <a:sym typeface="Cormorant"/>
              </a:defRPr>
            </a:lvl6pPr>
            <a:lvl7pPr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rmorant"/>
              <a:buNone/>
              <a:defRPr sz="2800">
                <a:solidFill>
                  <a:schemeClr val="dk1"/>
                </a:solidFill>
                <a:latin typeface="Cormorant"/>
                <a:ea typeface="Cormorant"/>
                <a:cs typeface="Cormorant"/>
                <a:sym typeface="Cormorant"/>
              </a:defRPr>
            </a:lvl7pPr>
            <a:lvl8pPr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rmorant"/>
              <a:buNone/>
              <a:defRPr sz="2800">
                <a:solidFill>
                  <a:schemeClr val="dk1"/>
                </a:solidFill>
                <a:latin typeface="Cormorant"/>
                <a:ea typeface="Cormorant"/>
                <a:cs typeface="Cormorant"/>
                <a:sym typeface="Cormorant"/>
              </a:defRPr>
            </a:lvl8pPr>
            <a:lvl9pPr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rmorant"/>
              <a:buNone/>
              <a:defRPr sz="2800">
                <a:solidFill>
                  <a:schemeClr val="dk1"/>
                </a:solidFill>
                <a:latin typeface="Cormorant"/>
                <a:ea typeface="Cormorant"/>
                <a:cs typeface="Cormorant"/>
                <a:sym typeface="Cormorant"/>
              </a:defRPr>
            </a:lvl9pPr>
          </a:lstStyle>
          <a:p>
            <a:endParaRPr/>
          </a:p>
        </p:txBody>
      </p:sp>
      <p:sp>
        <p:nvSpPr>
          <p:cNvPr id="377" name="Google Shape;377;p33"/>
          <p:cNvSpPr txBox="1">
            <a:spLocks noGrp="1"/>
          </p:cNvSpPr>
          <p:nvPr>
            <p:ph type="subTitle" idx="8"/>
          </p:nvPr>
        </p:nvSpPr>
        <p:spPr>
          <a:xfrm>
            <a:off x="713250" y="3669190"/>
            <a:ext cx="2283300" cy="6858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8" name="Google Shape;378;p33"/>
          <p:cNvSpPr txBox="1">
            <a:spLocks noGrp="1"/>
          </p:cNvSpPr>
          <p:nvPr>
            <p:ph type="subTitle" idx="9"/>
          </p:nvPr>
        </p:nvSpPr>
        <p:spPr>
          <a:xfrm>
            <a:off x="6147450" y="3224475"/>
            <a:ext cx="2283300" cy="3813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rmorant"/>
              <a:buNone/>
              <a:defRPr sz="2800">
                <a:solidFill>
                  <a:schemeClr val="dk1"/>
                </a:solidFill>
                <a:latin typeface="Cormorant"/>
                <a:ea typeface="Cormorant"/>
                <a:cs typeface="Cormorant"/>
                <a:sym typeface="Cormorant"/>
              </a:defRPr>
            </a:lvl1pPr>
            <a:lvl2pPr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rmorant"/>
              <a:buNone/>
              <a:defRPr sz="2800">
                <a:solidFill>
                  <a:schemeClr val="dk1"/>
                </a:solidFill>
                <a:latin typeface="Cormorant"/>
                <a:ea typeface="Cormorant"/>
                <a:cs typeface="Cormorant"/>
                <a:sym typeface="Cormorant"/>
              </a:defRPr>
            </a:lvl2pPr>
            <a:lvl3pPr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rmorant"/>
              <a:buNone/>
              <a:defRPr sz="2800">
                <a:solidFill>
                  <a:schemeClr val="dk1"/>
                </a:solidFill>
                <a:latin typeface="Cormorant"/>
                <a:ea typeface="Cormorant"/>
                <a:cs typeface="Cormorant"/>
                <a:sym typeface="Cormorant"/>
              </a:defRPr>
            </a:lvl3pPr>
            <a:lvl4pPr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rmorant"/>
              <a:buNone/>
              <a:defRPr sz="2800">
                <a:solidFill>
                  <a:schemeClr val="dk1"/>
                </a:solidFill>
                <a:latin typeface="Cormorant"/>
                <a:ea typeface="Cormorant"/>
                <a:cs typeface="Cormorant"/>
                <a:sym typeface="Cormorant"/>
              </a:defRPr>
            </a:lvl4pPr>
            <a:lvl5pPr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rmorant"/>
              <a:buNone/>
              <a:defRPr sz="2800">
                <a:solidFill>
                  <a:schemeClr val="dk1"/>
                </a:solidFill>
                <a:latin typeface="Cormorant"/>
                <a:ea typeface="Cormorant"/>
                <a:cs typeface="Cormorant"/>
                <a:sym typeface="Cormorant"/>
              </a:defRPr>
            </a:lvl5pPr>
            <a:lvl6pPr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rmorant"/>
              <a:buNone/>
              <a:defRPr sz="2800">
                <a:solidFill>
                  <a:schemeClr val="dk1"/>
                </a:solidFill>
                <a:latin typeface="Cormorant"/>
                <a:ea typeface="Cormorant"/>
                <a:cs typeface="Cormorant"/>
                <a:sym typeface="Cormorant"/>
              </a:defRPr>
            </a:lvl6pPr>
            <a:lvl7pPr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rmorant"/>
              <a:buNone/>
              <a:defRPr sz="2800">
                <a:solidFill>
                  <a:schemeClr val="dk1"/>
                </a:solidFill>
                <a:latin typeface="Cormorant"/>
                <a:ea typeface="Cormorant"/>
                <a:cs typeface="Cormorant"/>
                <a:sym typeface="Cormorant"/>
              </a:defRPr>
            </a:lvl7pPr>
            <a:lvl8pPr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rmorant"/>
              <a:buNone/>
              <a:defRPr sz="2800">
                <a:solidFill>
                  <a:schemeClr val="dk1"/>
                </a:solidFill>
                <a:latin typeface="Cormorant"/>
                <a:ea typeface="Cormorant"/>
                <a:cs typeface="Cormorant"/>
                <a:sym typeface="Cormorant"/>
              </a:defRPr>
            </a:lvl8pPr>
            <a:lvl9pPr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rmorant"/>
              <a:buNone/>
              <a:defRPr sz="2800">
                <a:solidFill>
                  <a:schemeClr val="dk1"/>
                </a:solidFill>
                <a:latin typeface="Cormorant"/>
                <a:ea typeface="Cormorant"/>
                <a:cs typeface="Cormorant"/>
                <a:sym typeface="Cormorant"/>
              </a:defRPr>
            </a:lvl9pPr>
          </a:lstStyle>
          <a:p>
            <a:endParaRPr/>
          </a:p>
        </p:txBody>
      </p:sp>
      <p:sp>
        <p:nvSpPr>
          <p:cNvPr id="379" name="Google Shape;379;p33"/>
          <p:cNvSpPr txBox="1">
            <a:spLocks noGrp="1"/>
          </p:cNvSpPr>
          <p:nvPr>
            <p:ph type="subTitle" idx="13"/>
          </p:nvPr>
        </p:nvSpPr>
        <p:spPr>
          <a:xfrm>
            <a:off x="6147450" y="3669190"/>
            <a:ext cx="2283300" cy="6858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0" name="Google Shape;380;p33"/>
          <p:cNvSpPr txBox="1">
            <a:spLocks noGrp="1"/>
          </p:cNvSpPr>
          <p:nvPr>
            <p:ph type="subTitle" idx="14"/>
          </p:nvPr>
        </p:nvSpPr>
        <p:spPr>
          <a:xfrm>
            <a:off x="3430350" y="3224475"/>
            <a:ext cx="2283300" cy="3813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rmorant"/>
              <a:buNone/>
              <a:defRPr sz="2800">
                <a:solidFill>
                  <a:schemeClr val="dk1"/>
                </a:solidFill>
                <a:latin typeface="Cormorant"/>
                <a:ea typeface="Cormorant"/>
                <a:cs typeface="Cormorant"/>
                <a:sym typeface="Cormorant"/>
              </a:defRPr>
            </a:lvl1pPr>
            <a:lvl2pPr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rmorant"/>
              <a:buNone/>
              <a:defRPr sz="2800">
                <a:solidFill>
                  <a:schemeClr val="dk1"/>
                </a:solidFill>
                <a:latin typeface="Cormorant"/>
                <a:ea typeface="Cormorant"/>
                <a:cs typeface="Cormorant"/>
                <a:sym typeface="Cormorant"/>
              </a:defRPr>
            </a:lvl2pPr>
            <a:lvl3pPr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rmorant"/>
              <a:buNone/>
              <a:defRPr sz="2800">
                <a:solidFill>
                  <a:schemeClr val="dk1"/>
                </a:solidFill>
                <a:latin typeface="Cormorant"/>
                <a:ea typeface="Cormorant"/>
                <a:cs typeface="Cormorant"/>
                <a:sym typeface="Cormorant"/>
              </a:defRPr>
            </a:lvl3pPr>
            <a:lvl4pPr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rmorant"/>
              <a:buNone/>
              <a:defRPr sz="2800">
                <a:solidFill>
                  <a:schemeClr val="dk1"/>
                </a:solidFill>
                <a:latin typeface="Cormorant"/>
                <a:ea typeface="Cormorant"/>
                <a:cs typeface="Cormorant"/>
                <a:sym typeface="Cormorant"/>
              </a:defRPr>
            </a:lvl4pPr>
            <a:lvl5pPr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rmorant"/>
              <a:buNone/>
              <a:defRPr sz="2800">
                <a:solidFill>
                  <a:schemeClr val="dk1"/>
                </a:solidFill>
                <a:latin typeface="Cormorant"/>
                <a:ea typeface="Cormorant"/>
                <a:cs typeface="Cormorant"/>
                <a:sym typeface="Cormorant"/>
              </a:defRPr>
            </a:lvl5pPr>
            <a:lvl6pPr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rmorant"/>
              <a:buNone/>
              <a:defRPr sz="2800">
                <a:solidFill>
                  <a:schemeClr val="dk1"/>
                </a:solidFill>
                <a:latin typeface="Cormorant"/>
                <a:ea typeface="Cormorant"/>
                <a:cs typeface="Cormorant"/>
                <a:sym typeface="Cormorant"/>
              </a:defRPr>
            </a:lvl6pPr>
            <a:lvl7pPr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rmorant"/>
              <a:buNone/>
              <a:defRPr sz="2800">
                <a:solidFill>
                  <a:schemeClr val="dk1"/>
                </a:solidFill>
                <a:latin typeface="Cormorant"/>
                <a:ea typeface="Cormorant"/>
                <a:cs typeface="Cormorant"/>
                <a:sym typeface="Cormorant"/>
              </a:defRPr>
            </a:lvl7pPr>
            <a:lvl8pPr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rmorant"/>
              <a:buNone/>
              <a:defRPr sz="2800">
                <a:solidFill>
                  <a:schemeClr val="dk1"/>
                </a:solidFill>
                <a:latin typeface="Cormorant"/>
                <a:ea typeface="Cormorant"/>
                <a:cs typeface="Cormorant"/>
                <a:sym typeface="Cormorant"/>
              </a:defRPr>
            </a:lvl8pPr>
            <a:lvl9pPr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rmorant"/>
              <a:buNone/>
              <a:defRPr sz="2800">
                <a:solidFill>
                  <a:schemeClr val="dk1"/>
                </a:solidFill>
                <a:latin typeface="Cormorant"/>
                <a:ea typeface="Cormorant"/>
                <a:cs typeface="Cormorant"/>
                <a:sym typeface="Cormorant"/>
              </a:defRPr>
            </a:lvl9pPr>
          </a:lstStyle>
          <a:p>
            <a:endParaRPr/>
          </a:p>
        </p:txBody>
      </p:sp>
      <p:sp>
        <p:nvSpPr>
          <p:cNvPr id="381" name="Google Shape;381;p33"/>
          <p:cNvSpPr txBox="1">
            <a:spLocks noGrp="1"/>
          </p:cNvSpPr>
          <p:nvPr>
            <p:ph type="subTitle" idx="15"/>
          </p:nvPr>
        </p:nvSpPr>
        <p:spPr>
          <a:xfrm>
            <a:off x="3430350" y="3669190"/>
            <a:ext cx="2283300" cy="6858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382" name="Google Shape;382;p3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5400000">
            <a:off x="-137738" y="-548437"/>
            <a:ext cx="733301" cy="2479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83" name="Google Shape;383;p33"/>
          <p:cNvPicPr preferRelativeResize="0"/>
          <p:nvPr/>
        </p:nvPicPr>
        <p:blipFill rotWithShape="1">
          <a:blip r:embed="rId3">
            <a:alphaModFix/>
          </a:blip>
          <a:srcRect b="11863"/>
          <a:stretch/>
        </p:blipFill>
        <p:spPr>
          <a:xfrm rot="-9307882" flipH="1">
            <a:off x="7723415" y="-227420"/>
            <a:ext cx="650180" cy="1443107"/>
          </a:xfrm>
          <a:prstGeom prst="rect">
            <a:avLst/>
          </a:prstGeom>
          <a:noFill/>
          <a:ln>
            <a:noFill/>
          </a:ln>
        </p:spPr>
      </p:pic>
      <p:pic>
        <p:nvPicPr>
          <p:cNvPr id="384" name="Google Shape;384;p33"/>
          <p:cNvPicPr preferRelativeResize="0"/>
          <p:nvPr/>
        </p:nvPicPr>
        <p:blipFill rotWithShape="1">
          <a:blip r:embed="rId3">
            <a:alphaModFix/>
          </a:blip>
          <a:srcRect b="11863"/>
          <a:stretch/>
        </p:blipFill>
        <p:spPr>
          <a:xfrm rot="10235764" flipH="1">
            <a:off x="8145623" y="-227416"/>
            <a:ext cx="650182" cy="14431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8"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86" name="Google Shape;386;p34"/>
          <p:cNvCxnSpPr/>
          <p:nvPr/>
        </p:nvCxnSpPr>
        <p:spPr>
          <a:xfrm>
            <a:off x="-7200" y="161200"/>
            <a:ext cx="91584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87" name="Google Shape;387;p34"/>
          <p:cNvCxnSpPr/>
          <p:nvPr/>
        </p:nvCxnSpPr>
        <p:spPr>
          <a:xfrm>
            <a:off x="-7200" y="4982275"/>
            <a:ext cx="91584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88" name="Google Shape;388;p34"/>
          <p:cNvSpPr txBox="1">
            <a:spLocks noGrp="1"/>
          </p:cNvSpPr>
          <p:nvPr>
            <p:ph type="title"/>
          </p:nvPr>
        </p:nvSpPr>
        <p:spPr>
          <a:xfrm>
            <a:off x="2529750" y="497800"/>
            <a:ext cx="4084500" cy="10353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1pPr>
            <a:lvl2pPr lvl="1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>
            <a:endParaRPr/>
          </a:p>
        </p:txBody>
      </p:sp>
      <p:sp>
        <p:nvSpPr>
          <p:cNvPr id="389" name="Google Shape;389;p34"/>
          <p:cNvSpPr txBox="1"/>
          <p:nvPr/>
        </p:nvSpPr>
        <p:spPr>
          <a:xfrm>
            <a:off x="2529750" y="3388081"/>
            <a:ext cx="40845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9525" tIns="129525" rIns="129525" bIns="1295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18"/>
              <a:buNone/>
            </a:pPr>
            <a:r>
              <a:rPr lang="en" sz="120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rPr>
              <a:t>Credits: This presentation template was created by </a:t>
            </a:r>
            <a:r>
              <a:rPr lang="en" sz="1200">
                <a:solidFill>
                  <a:schemeClr val="lt2"/>
                </a:solidFill>
                <a:uFill>
                  <a:noFill/>
                </a:uFill>
                <a:latin typeface="Montserrat SemiBold"/>
                <a:ea typeface="Montserrat SemiBold"/>
                <a:cs typeface="Montserrat SemiBold"/>
                <a:sym typeface="Montserrat SemiBold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20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rPr>
              <a:t>, and includes icons by </a:t>
            </a:r>
            <a:r>
              <a:rPr lang="en" sz="1200">
                <a:solidFill>
                  <a:schemeClr val="lt2"/>
                </a:solidFill>
                <a:uFill>
                  <a:noFill/>
                </a:uFill>
                <a:latin typeface="Montserrat SemiBold"/>
                <a:ea typeface="Montserrat SemiBold"/>
                <a:cs typeface="Montserrat SemiBold"/>
                <a:sym typeface="Montserrat SemiBol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20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rPr>
              <a:t>, and infographics &amp; images by </a:t>
            </a:r>
            <a:r>
              <a:rPr lang="en" sz="1200">
                <a:solidFill>
                  <a:schemeClr val="lt2"/>
                </a:solidFill>
                <a:uFill>
                  <a:noFill/>
                </a:uFill>
                <a:latin typeface="Montserrat SemiBold"/>
                <a:ea typeface="Montserrat SemiBold"/>
                <a:cs typeface="Montserrat SemiBold"/>
                <a:sym typeface="Montserrat SemiBol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20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sz="1200">
              <a:solidFill>
                <a:schemeClr val="lt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90" name="Google Shape;390;p34"/>
          <p:cNvSpPr txBox="1">
            <a:spLocks noGrp="1"/>
          </p:cNvSpPr>
          <p:nvPr>
            <p:ph type="subTitle" idx="1"/>
          </p:nvPr>
        </p:nvSpPr>
        <p:spPr>
          <a:xfrm>
            <a:off x="2529750" y="2561086"/>
            <a:ext cx="4084500" cy="7632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 SemiBold"/>
              <a:buNone/>
              <a:defRPr sz="150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 SemiBold"/>
              <a:buNone/>
              <a:defRPr sz="150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 SemiBold"/>
              <a:buNone/>
              <a:defRPr sz="150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 SemiBold"/>
              <a:buNone/>
              <a:defRPr sz="150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 SemiBold"/>
              <a:buNone/>
              <a:defRPr sz="150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 SemiBold"/>
              <a:buNone/>
              <a:defRPr sz="150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 SemiBold"/>
              <a:buNone/>
              <a:defRPr sz="150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 SemiBold"/>
              <a:buNone/>
              <a:defRPr sz="150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 SemiBold"/>
              <a:buNone/>
              <a:defRPr sz="1500">
                <a:solidFill>
                  <a:schemeClr val="dk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endParaRPr/>
          </a:p>
        </p:txBody>
      </p:sp>
      <p:sp>
        <p:nvSpPr>
          <p:cNvPr id="391" name="Google Shape;391;p34"/>
          <p:cNvSpPr txBox="1">
            <a:spLocks noGrp="1"/>
          </p:cNvSpPr>
          <p:nvPr>
            <p:ph type="subTitle" idx="2"/>
          </p:nvPr>
        </p:nvSpPr>
        <p:spPr>
          <a:xfrm>
            <a:off x="2529750" y="4154100"/>
            <a:ext cx="4084500" cy="2721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ontserrat SemiBold"/>
              <a:buNone/>
              <a:defRPr sz="1200"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ontserrat SemiBold"/>
              <a:buNone/>
              <a:defRPr sz="12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ontserrat SemiBold"/>
              <a:buNone/>
              <a:defRPr sz="12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ontserrat SemiBold"/>
              <a:buNone/>
              <a:defRPr sz="12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ontserrat SemiBold"/>
              <a:buNone/>
              <a:defRPr sz="12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ontserrat SemiBold"/>
              <a:buNone/>
              <a:defRPr sz="12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ontserrat SemiBold"/>
              <a:buNone/>
              <a:defRPr sz="12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ontserrat SemiBold"/>
              <a:buNone/>
              <a:defRPr sz="12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Montserrat SemiBold"/>
              <a:buNone/>
              <a:defRPr sz="12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endParaRPr/>
          </a:p>
        </p:txBody>
      </p:sp>
      <p:pic>
        <p:nvPicPr>
          <p:cNvPr id="392" name="Google Shape;392;p3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7961337">
            <a:off x="910957" y="-1026371"/>
            <a:ext cx="672321" cy="2273339"/>
          </a:xfrm>
          <a:prstGeom prst="rect">
            <a:avLst/>
          </a:prstGeom>
          <a:noFill/>
          <a:ln>
            <a:noFill/>
          </a:ln>
        </p:spPr>
      </p:pic>
      <p:pic>
        <p:nvPicPr>
          <p:cNvPr id="393" name="Google Shape;393;p3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3709024" flipH="1">
            <a:off x="108754" y="-731972"/>
            <a:ext cx="2027317" cy="2132394"/>
          </a:xfrm>
          <a:prstGeom prst="rect">
            <a:avLst/>
          </a:prstGeom>
          <a:noFill/>
          <a:ln>
            <a:noFill/>
          </a:ln>
        </p:spPr>
      </p:pic>
      <p:pic>
        <p:nvPicPr>
          <p:cNvPr id="394" name="Google Shape;394;p3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386332" flipH="1">
            <a:off x="7735863" y="3279899"/>
            <a:ext cx="1056972" cy="2075639"/>
          </a:xfrm>
          <a:prstGeom prst="rect">
            <a:avLst/>
          </a:prstGeom>
          <a:noFill/>
          <a:ln>
            <a:noFill/>
          </a:ln>
        </p:spPr>
      </p:pic>
      <p:pic>
        <p:nvPicPr>
          <p:cNvPr id="395" name="Google Shape;395;p3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 rot="-2366806">
            <a:off x="7277912" y="3514792"/>
            <a:ext cx="591234" cy="189226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6" name="Google Shape;396;p34"/>
          <p:cNvPicPr preferRelativeResize="0"/>
          <p:nvPr/>
        </p:nvPicPr>
        <p:blipFill rotWithShape="1">
          <a:blip r:embed="rId9">
            <a:alphaModFix/>
          </a:blip>
          <a:srcRect b="8408"/>
          <a:stretch/>
        </p:blipFill>
        <p:spPr>
          <a:xfrm rot="-7389735" flipH="1">
            <a:off x="7244899" y="-520259"/>
            <a:ext cx="633165" cy="1975619"/>
          </a:xfrm>
          <a:prstGeom prst="rect">
            <a:avLst/>
          </a:prstGeom>
          <a:noFill/>
          <a:ln>
            <a:noFill/>
          </a:ln>
        </p:spPr>
      </p:pic>
      <p:pic>
        <p:nvPicPr>
          <p:cNvPr id="397" name="Google Shape;397;p34"/>
          <p:cNvPicPr preferRelativeResize="0"/>
          <p:nvPr/>
        </p:nvPicPr>
        <p:blipFill rotWithShape="1">
          <a:blip r:embed="rId10">
            <a:alphaModFix/>
          </a:blip>
          <a:srcRect b="-2997"/>
          <a:stretch/>
        </p:blipFill>
        <p:spPr>
          <a:xfrm rot="-9917852">
            <a:off x="7734885" y="-447315"/>
            <a:ext cx="571704" cy="1870556"/>
          </a:xfrm>
          <a:prstGeom prst="rect">
            <a:avLst/>
          </a:prstGeom>
          <a:noFill/>
          <a:ln>
            <a:noFill/>
          </a:ln>
        </p:spPr>
      </p:pic>
      <p:pic>
        <p:nvPicPr>
          <p:cNvPr id="398" name="Google Shape;398;p34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 rot="10103803" flipH="1">
            <a:off x="8211267" y="-352382"/>
            <a:ext cx="571701" cy="181617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9" name="Google Shape;399;p34"/>
          <p:cNvPicPr preferRelativeResize="0"/>
          <p:nvPr/>
        </p:nvPicPr>
        <p:blipFill rotWithShape="1">
          <a:blip r:embed="rId9">
            <a:alphaModFix/>
          </a:blip>
          <a:srcRect b="8408"/>
          <a:stretch/>
        </p:blipFill>
        <p:spPr>
          <a:xfrm rot="2646314" flipH="1">
            <a:off x="1298337" y="3511248"/>
            <a:ext cx="633164" cy="1975619"/>
          </a:xfrm>
          <a:prstGeom prst="rect">
            <a:avLst/>
          </a:prstGeom>
          <a:noFill/>
          <a:ln>
            <a:noFill/>
          </a:ln>
        </p:spPr>
      </p:pic>
      <p:pic>
        <p:nvPicPr>
          <p:cNvPr id="400" name="Google Shape;400;p34"/>
          <p:cNvPicPr preferRelativeResize="0"/>
          <p:nvPr/>
        </p:nvPicPr>
        <p:blipFill rotWithShape="1">
          <a:blip r:embed="rId10">
            <a:alphaModFix/>
          </a:blip>
          <a:srcRect b="-2997"/>
          <a:stretch/>
        </p:blipFill>
        <p:spPr>
          <a:xfrm rot="118194">
            <a:off x="902231" y="3608631"/>
            <a:ext cx="571704" cy="1870556"/>
          </a:xfrm>
          <a:prstGeom prst="rect">
            <a:avLst/>
          </a:prstGeom>
          <a:noFill/>
          <a:ln>
            <a:noFill/>
          </a:ln>
        </p:spPr>
      </p:pic>
      <p:pic>
        <p:nvPicPr>
          <p:cNvPr id="401" name="Google Shape;401;p34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 rot="-1460150" flipH="1">
            <a:off x="422637" y="3674745"/>
            <a:ext cx="571701" cy="1816169"/>
          </a:xfrm>
          <a:prstGeom prst="rect">
            <a:avLst/>
          </a:prstGeom>
          <a:noFill/>
          <a:ln>
            <a:noFill/>
          </a:ln>
        </p:spPr>
      </p:pic>
      <p:pic>
        <p:nvPicPr>
          <p:cNvPr id="402" name="Google Shape;402;p34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 rot="9412933">
            <a:off x="508542" y="-1023858"/>
            <a:ext cx="571701" cy="18161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4" name="Google Shape;404;p35"/>
          <p:cNvCxnSpPr/>
          <p:nvPr/>
        </p:nvCxnSpPr>
        <p:spPr>
          <a:xfrm>
            <a:off x="-7200" y="161200"/>
            <a:ext cx="91584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05" name="Google Shape;405;p35"/>
          <p:cNvCxnSpPr/>
          <p:nvPr/>
        </p:nvCxnSpPr>
        <p:spPr>
          <a:xfrm>
            <a:off x="-7200" y="4982275"/>
            <a:ext cx="91584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406" name="Google Shape;406;p3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7345364">
            <a:off x="-175151" y="157850"/>
            <a:ext cx="700678" cy="1764411"/>
          </a:xfrm>
          <a:prstGeom prst="rect">
            <a:avLst/>
          </a:prstGeom>
          <a:noFill/>
          <a:ln>
            <a:noFill/>
          </a:ln>
        </p:spPr>
      </p:pic>
      <p:pic>
        <p:nvPicPr>
          <p:cNvPr id="407" name="Google Shape;407;p3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6127957" flipH="1">
            <a:off x="537232" y="-309961"/>
            <a:ext cx="700677" cy="176441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8" name="Google Shape;408;p3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4199236">
            <a:off x="8571505" y="2863395"/>
            <a:ext cx="700679" cy="176441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" name="Google Shape;409;p3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5416645" flipH="1">
            <a:off x="7943553" y="3476932"/>
            <a:ext cx="700676" cy="1764411"/>
          </a:xfrm>
          <a:prstGeom prst="rect">
            <a:avLst/>
          </a:prstGeom>
          <a:noFill/>
          <a:ln>
            <a:noFill/>
          </a:ln>
        </p:spPr>
      </p:pic>
      <p:pic>
        <p:nvPicPr>
          <p:cNvPr id="410" name="Google Shape;410;p3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8656812">
            <a:off x="7884663" y="-428592"/>
            <a:ext cx="677574" cy="1706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1" name="Google Shape;411;p3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8656812" flipH="1">
            <a:off x="7238113" y="-428592"/>
            <a:ext cx="677574" cy="1706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2" name="Google Shape;412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658005" flipH="1">
            <a:off x="7553151" y="-368315"/>
            <a:ext cx="699627" cy="1826486"/>
          </a:xfrm>
          <a:prstGeom prst="rect">
            <a:avLst/>
          </a:prstGeom>
          <a:noFill/>
          <a:ln>
            <a:noFill/>
          </a:ln>
        </p:spPr>
      </p:pic>
      <p:pic>
        <p:nvPicPr>
          <p:cNvPr id="413" name="Google Shape;413;p3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2143188">
            <a:off x="581763" y="3865852"/>
            <a:ext cx="677574" cy="1706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4" name="Google Shape;414;p3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2143188" flipH="1">
            <a:off x="1228313" y="3865852"/>
            <a:ext cx="677574" cy="1706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5" name="Google Shape;415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141995" flipH="1">
            <a:off x="891222" y="3685329"/>
            <a:ext cx="699627" cy="18264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0"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7" name="Google Shape;417;p36"/>
          <p:cNvCxnSpPr/>
          <p:nvPr/>
        </p:nvCxnSpPr>
        <p:spPr>
          <a:xfrm>
            <a:off x="-7200" y="161200"/>
            <a:ext cx="91584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18" name="Google Shape;418;p36"/>
          <p:cNvCxnSpPr/>
          <p:nvPr/>
        </p:nvCxnSpPr>
        <p:spPr>
          <a:xfrm>
            <a:off x="-7200" y="4982275"/>
            <a:ext cx="91584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419" name="Google Shape;419;p3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5400000">
            <a:off x="-380946" y="-548437"/>
            <a:ext cx="733301" cy="2479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20" name="Google Shape;420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8279649" y="3828738"/>
            <a:ext cx="784900" cy="1541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5"/>
          <p:cNvSpPr txBox="1">
            <a:spLocks noGrp="1"/>
          </p:cNvSpPr>
          <p:nvPr>
            <p:ph type="title"/>
          </p:nvPr>
        </p:nvSpPr>
        <p:spPr>
          <a:xfrm>
            <a:off x="713225" y="412025"/>
            <a:ext cx="7717500" cy="6057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5"/>
          <p:cNvSpPr txBox="1">
            <a:spLocks noGrp="1"/>
          </p:cNvSpPr>
          <p:nvPr>
            <p:ph type="subTitle" idx="1"/>
          </p:nvPr>
        </p:nvSpPr>
        <p:spPr>
          <a:xfrm>
            <a:off x="848463" y="2938550"/>
            <a:ext cx="2472600" cy="3813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rmorant"/>
              <a:buNone/>
              <a:defRPr sz="2800">
                <a:solidFill>
                  <a:schemeClr val="dk1"/>
                </a:solidFill>
                <a:latin typeface="Cormorant"/>
                <a:ea typeface="Cormorant"/>
                <a:cs typeface="Cormorant"/>
                <a:sym typeface="Cormorant"/>
              </a:defRPr>
            </a:lvl1pPr>
            <a:lvl2pPr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rmorant"/>
              <a:buNone/>
              <a:defRPr sz="2800">
                <a:solidFill>
                  <a:schemeClr val="dk1"/>
                </a:solidFill>
                <a:latin typeface="Cormorant"/>
                <a:ea typeface="Cormorant"/>
                <a:cs typeface="Cormorant"/>
                <a:sym typeface="Cormorant"/>
              </a:defRPr>
            </a:lvl2pPr>
            <a:lvl3pPr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rmorant"/>
              <a:buNone/>
              <a:defRPr sz="2800">
                <a:solidFill>
                  <a:schemeClr val="dk1"/>
                </a:solidFill>
                <a:latin typeface="Cormorant"/>
                <a:ea typeface="Cormorant"/>
                <a:cs typeface="Cormorant"/>
                <a:sym typeface="Cormorant"/>
              </a:defRPr>
            </a:lvl3pPr>
            <a:lvl4pPr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rmorant"/>
              <a:buNone/>
              <a:defRPr sz="2800">
                <a:solidFill>
                  <a:schemeClr val="dk1"/>
                </a:solidFill>
                <a:latin typeface="Cormorant"/>
                <a:ea typeface="Cormorant"/>
                <a:cs typeface="Cormorant"/>
                <a:sym typeface="Cormorant"/>
              </a:defRPr>
            </a:lvl4pPr>
            <a:lvl5pPr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rmorant"/>
              <a:buNone/>
              <a:defRPr sz="2800">
                <a:solidFill>
                  <a:schemeClr val="dk1"/>
                </a:solidFill>
                <a:latin typeface="Cormorant"/>
                <a:ea typeface="Cormorant"/>
                <a:cs typeface="Cormorant"/>
                <a:sym typeface="Cormorant"/>
              </a:defRPr>
            </a:lvl5pPr>
            <a:lvl6pPr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rmorant"/>
              <a:buNone/>
              <a:defRPr sz="2800">
                <a:solidFill>
                  <a:schemeClr val="dk1"/>
                </a:solidFill>
                <a:latin typeface="Cormorant"/>
                <a:ea typeface="Cormorant"/>
                <a:cs typeface="Cormorant"/>
                <a:sym typeface="Cormorant"/>
              </a:defRPr>
            </a:lvl6pPr>
            <a:lvl7pPr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rmorant"/>
              <a:buNone/>
              <a:defRPr sz="2800">
                <a:solidFill>
                  <a:schemeClr val="dk1"/>
                </a:solidFill>
                <a:latin typeface="Cormorant"/>
                <a:ea typeface="Cormorant"/>
                <a:cs typeface="Cormorant"/>
                <a:sym typeface="Cormorant"/>
              </a:defRPr>
            </a:lvl7pPr>
            <a:lvl8pPr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rmorant"/>
              <a:buNone/>
              <a:defRPr sz="2800">
                <a:solidFill>
                  <a:schemeClr val="dk1"/>
                </a:solidFill>
                <a:latin typeface="Cormorant"/>
                <a:ea typeface="Cormorant"/>
                <a:cs typeface="Cormorant"/>
                <a:sym typeface="Cormorant"/>
              </a:defRPr>
            </a:lvl8pPr>
            <a:lvl9pPr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rmorant"/>
              <a:buNone/>
              <a:defRPr sz="2800">
                <a:solidFill>
                  <a:schemeClr val="dk1"/>
                </a:solidFill>
                <a:latin typeface="Cormorant"/>
                <a:ea typeface="Cormorant"/>
                <a:cs typeface="Cormorant"/>
                <a:sym typeface="Cormorant"/>
              </a:defRPr>
            </a:lvl9pPr>
          </a:lstStyle>
          <a:p>
            <a:endParaRPr/>
          </a:p>
        </p:txBody>
      </p:sp>
      <p:sp>
        <p:nvSpPr>
          <p:cNvPr id="47" name="Google Shape;47;p5"/>
          <p:cNvSpPr txBox="1">
            <a:spLocks noGrp="1"/>
          </p:cNvSpPr>
          <p:nvPr>
            <p:ph type="subTitle" idx="2"/>
          </p:nvPr>
        </p:nvSpPr>
        <p:spPr>
          <a:xfrm>
            <a:off x="848463" y="3383550"/>
            <a:ext cx="2472600" cy="6858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5"/>
          <p:cNvSpPr txBox="1">
            <a:spLocks noGrp="1"/>
          </p:cNvSpPr>
          <p:nvPr>
            <p:ph type="subTitle" idx="3"/>
          </p:nvPr>
        </p:nvSpPr>
        <p:spPr>
          <a:xfrm>
            <a:off x="5822938" y="2938550"/>
            <a:ext cx="2472600" cy="3813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rmorant"/>
              <a:buNone/>
              <a:defRPr sz="2800">
                <a:solidFill>
                  <a:schemeClr val="dk1"/>
                </a:solidFill>
                <a:latin typeface="Cormorant"/>
                <a:ea typeface="Cormorant"/>
                <a:cs typeface="Cormorant"/>
                <a:sym typeface="Cormorant"/>
              </a:defRPr>
            </a:lvl1pPr>
            <a:lvl2pPr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rmorant"/>
              <a:buNone/>
              <a:defRPr sz="2800">
                <a:solidFill>
                  <a:schemeClr val="dk1"/>
                </a:solidFill>
                <a:latin typeface="Cormorant"/>
                <a:ea typeface="Cormorant"/>
                <a:cs typeface="Cormorant"/>
                <a:sym typeface="Cormorant"/>
              </a:defRPr>
            </a:lvl2pPr>
            <a:lvl3pPr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rmorant"/>
              <a:buNone/>
              <a:defRPr sz="2800">
                <a:solidFill>
                  <a:schemeClr val="dk1"/>
                </a:solidFill>
                <a:latin typeface="Cormorant"/>
                <a:ea typeface="Cormorant"/>
                <a:cs typeface="Cormorant"/>
                <a:sym typeface="Cormorant"/>
              </a:defRPr>
            </a:lvl3pPr>
            <a:lvl4pPr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rmorant"/>
              <a:buNone/>
              <a:defRPr sz="2800">
                <a:solidFill>
                  <a:schemeClr val="dk1"/>
                </a:solidFill>
                <a:latin typeface="Cormorant"/>
                <a:ea typeface="Cormorant"/>
                <a:cs typeface="Cormorant"/>
                <a:sym typeface="Cormorant"/>
              </a:defRPr>
            </a:lvl4pPr>
            <a:lvl5pPr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rmorant"/>
              <a:buNone/>
              <a:defRPr sz="2800">
                <a:solidFill>
                  <a:schemeClr val="dk1"/>
                </a:solidFill>
                <a:latin typeface="Cormorant"/>
                <a:ea typeface="Cormorant"/>
                <a:cs typeface="Cormorant"/>
                <a:sym typeface="Cormorant"/>
              </a:defRPr>
            </a:lvl5pPr>
            <a:lvl6pPr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rmorant"/>
              <a:buNone/>
              <a:defRPr sz="2800">
                <a:solidFill>
                  <a:schemeClr val="dk1"/>
                </a:solidFill>
                <a:latin typeface="Cormorant"/>
                <a:ea typeface="Cormorant"/>
                <a:cs typeface="Cormorant"/>
                <a:sym typeface="Cormorant"/>
              </a:defRPr>
            </a:lvl6pPr>
            <a:lvl7pPr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rmorant"/>
              <a:buNone/>
              <a:defRPr sz="2800">
                <a:solidFill>
                  <a:schemeClr val="dk1"/>
                </a:solidFill>
                <a:latin typeface="Cormorant"/>
                <a:ea typeface="Cormorant"/>
                <a:cs typeface="Cormorant"/>
                <a:sym typeface="Cormorant"/>
              </a:defRPr>
            </a:lvl7pPr>
            <a:lvl8pPr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rmorant"/>
              <a:buNone/>
              <a:defRPr sz="2800">
                <a:solidFill>
                  <a:schemeClr val="dk1"/>
                </a:solidFill>
                <a:latin typeface="Cormorant"/>
                <a:ea typeface="Cormorant"/>
                <a:cs typeface="Cormorant"/>
                <a:sym typeface="Cormorant"/>
              </a:defRPr>
            </a:lvl8pPr>
            <a:lvl9pPr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rmorant"/>
              <a:buNone/>
              <a:defRPr sz="2800">
                <a:solidFill>
                  <a:schemeClr val="dk1"/>
                </a:solidFill>
                <a:latin typeface="Cormorant"/>
                <a:ea typeface="Cormorant"/>
                <a:cs typeface="Cormorant"/>
                <a:sym typeface="Cormorant"/>
              </a:defRPr>
            </a:lvl9pPr>
          </a:lstStyle>
          <a:p>
            <a:endParaRPr/>
          </a:p>
        </p:txBody>
      </p:sp>
      <p:sp>
        <p:nvSpPr>
          <p:cNvPr id="49" name="Google Shape;49;p5"/>
          <p:cNvSpPr txBox="1">
            <a:spLocks noGrp="1"/>
          </p:cNvSpPr>
          <p:nvPr>
            <p:ph type="subTitle" idx="4"/>
          </p:nvPr>
        </p:nvSpPr>
        <p:spPr>
          <a:xfrm>
            <a:off x="5822938" y="3383550"/>
            <a:ext cx="2472600" cy="6858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50" name="Google Shape;50;p5"/>
          <p:cNvCxnSpPr/>
          <p:nvPr/>
        </p:nvCxnSpPr>
        <p:spPr>
          <a:xfrm>
            <a:off x="-7200" y="161200"/>
            <a:ext cx="91584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1" name="Google Shape;51;p5"/>
          <p:cNvCxnSpPr/>
          <p:nvPr/>
        </p:nvCxnSpPr>
        <p:spPr>
          <a:xfrm>
            <a:off x="-7200" y="4982275"/>
            <a:ext cx="91584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52" name="Google Shape;52;p5"/>
          <p:cNvGrpSpPr/>
          <p:nvPr/>
        </p:nvGrpSpPr>
        <p:grpSpPr>
          <a:xfrm>
            <a:off x="3074478" y="1744075"/>
            <a:ext cx="2819049" cy="3416152"/>
            <a:chOff x="3074478" y="1744075"/>
            <a:chExt cx="2819049" cy="3416152"/>
          </a:xfrm>
        </p:grpSpPr>
        <p:pic>
          <p:nvPicPr>
            <p:cNvPr id="53" name="Google Shape;53;p5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3894233" y="1960630"/>
              <a:ext cx="1225596" cy="319959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4" name="Google Shape;54;p5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1366896">
              <a:off x="4828419" y="2274425"/>
              <a:ext cx="675811" cy="214692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5" name="Google Shape;55;p5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-1366896" flipH="1">
              <a:off x="3463775" y="1791178"/>
              <a:ext cx="675811" cy="214692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56" name="Google Shape;56;p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5649572" flipH="1">
            <a:off x="-56362" y="-172815"/>
            <a:ext cx="621900" cy="1566046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5990528">
            <a:off x="240402" y="554442"/>
            <a:ext cx="621900" cy="1566044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5649572">
            <a:off x="8578462" y="-172815"/>
            <a:ext cx="621900" cy="1566046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5990528" flipH="1">
            <a:off x="8281698" y="554442"/>
            <a:ext cx="621900" cy="15660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1" name="Google Shape;61;p6"/>
          <p:cNvCxnSpPr/>
          <p:nvPr/>
        </p:nvCxnSpPr>
        <p:spPr>
          <a:xfrm>
            <a:off x="-7200" y="161200"/>
            <a:ext cx="91584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2" name="Google Shape;62;p6"/>
          <p:cNvCxnSpPr/>
          <p:nvPr/>
        </p:nvCxnSpPr>
        <p:spPr>
          <a:xfrm>
            <a:off x="-7200" y="4982275"/>
            <a:ext cx="91584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3" name="Google Shape;63;p6"/>
          <p:cNvSpPr txBox="1">
            <a:spLocks noGrp="1"/>
          </p:cNvSpPr>
          <p:nvPr>
            <p:ph type="title"/>
          </p:nvPr>
        </p:nvSpPr>
        <p:spPr>
          <a:xfrm>
            <a:off x="713225" y="412025"/>
            <a:ext cx="7717500" cy="6057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5" name="Google Shape;65;p7"/>
          <p:cNvCxnSpPr/>
          <p:nvPr/>
        </p:nvCxnSpPr>
        <p:spPr>
          <a:xfrm>
            <a:off x="-7200" y="161200"/>
            <a:ext cx="91584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6" name="Google Shape;66;p7"/>
          <p:cNvCxnSpPr/>
          <p:nvPr/>
        </p:nvCxnSpPr>
        <p:spPr>
          <a:xfrm>
            <a:off x="-7200" y="4982275"/>
            <a:ext cx="91584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7" name="Google Shape;67;p7"/>
          <p:cNvSpPr txBox="1">
            <a:spLocks noGrp="1"/>
          </p:cNvSpPr>
          <p:nvPr>
            <p:ph type="title"/>
          </p:nvPr>
        </p:nvSpPr>
        <p:spPr>
          <a:xfrm>
            <a:off x="713225" y="412025"/>
            <a:ext cx="7717500" cy="6057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7"/>
          <p:cNvSpPr txBox="1">
            <a:spLocks noGrp="1"/>
          </p:cNvSpPr>
          <p:nvPr>
            <p:ph type="body" idx="1"/>
          </p:nvPr>
        </p:nvSpPr>
        <p:spPr>
          <a:xfrm>
            <a:off x="2460750" y="1937000"/>
            <a:ext cx="4222500" cy="19686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pic>
        <p:nvPicPr>
          <p:cNvPr id="69" name="Google Shape;69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2143188">
            <a:off x="7261324" y="3621178"/>
            <a:ext cx="677574" cy="1706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2143188" flipH="1">
            <a:off x="7907874" y="3621178"/>
            <a:ext cx="677574" cy="1706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141995" flipH="1">
            <a:off x="7570783" y="3440655"/>
            <a:ext cx="699627" cy="1826486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3577563" flipH="1">
            <a:off x="202487" y="-335360"/>
            <a:ext cx="1663503" cy="1749716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150279">
            <a:off x="1065818" y="3379082"/>
            <a:ext cx="608953" cy="1934494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865194">
            <a:off x="569503" y="3835863"/>
            <a:ext cx="741012" cy="19344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6" name="Google Shape;76;p8"/>
          <p:cNvCxnSpPr/>
          <p:nvPr/>
        </p:nvCxnSpPr>
        <p:spPr>
          <a:xfrm>
            <a:off x="-7200" y="161200"/>
            <a:ext cx="91584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7" name="Google Shape;77;p8"/>
          <p:cNvCxnSpPr/>
          <p:nvPr/>
        </p:nvCxnSpPr>
        <p:spPr>
          <a:xfrm>
            <a:off x="-7200" y="4982275"/>
            <a:ext cx="91584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8" name="Google Shape;78;p8"/>
          <p:cNvSpPr txBox="1">
            <a:spLocks noGrp="1"/>
          </p:cNvSpPr>
          <p:nvPr>
            <p:ph type="title"/>
          </p:nvPr>
        </p:nvSpPr>
        <p:spPr>
          <a:xfrm>
            <a:off x="713250" y="1221300"/>
            <a:ext cx="7717500" cy="27009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>
            <a:lvl1pPr lv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1000"/>
              <a:buNone/>
              <a:defRPr sz="11000"/>
            </a:lvl1pPr>
            <a:lvl2pPr lvl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1000"/>
              <a:buNone/>
              <a:defRPr sz="11000"/>
            </a:lvl2pPr>
            <a:lvl3pPr lvl="2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1000"/>
              <a:buNone/>
              <a:defRPr sz="11000"/>
            </a:lvl3pPr>
            <a:lvl4pPr lvl="3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1000"/>
              <a:buNone/>
              <a:defRPr sz="11000"/>
            </a:lvl4pPr>
            <a:lvl5pPr lvl="4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1000"/>
              <a:buNone/>
              <a:defRPr sz="11000"/>
            </a:lvl5pPr>
            <a:lvl6pPr lvl="5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1000"/>
              <a:buNone/>
              <a:defRPr sz="11000"/>
            </a:lvl6pPr>
            <a:lvl7pPr lvl="6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1000"/>
              <a:buNone/>
              <a:defRPr sz="11000"/>
            </a:lvl7pPr>
            <a:lvl8pPr lvl="7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1000"/>
              <a:buNone/>
              <a:defRPr sz="11000"/>
            </a:lvl8pPr>
            <a:lvl9pPr lvl="8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11000"/>
              <a:buNone/>
              <a:defRPr sz="11000"/>
            </a:lvl9pPr>
          </a:lstStyle>
          <a:p>
            <a:endParaRPr/>
          </a:p>
        </p:txBody>
      </p:sp>
      <p:pic>
        <p:nvPicPr>
          <p:cNvPr id="79" name="Google Shape;79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7774119" flipH="1">
            <a:off x="7007199" y="3187552"/>
            <a:ext cx="2067927" cy="2175108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1058825">
            <a:off x="7529200" y="3896215"/>
            <a:ext cx="572194" cy="1949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8"/>
          <p:cNvPicPr preferRelativeResize="0"/>
          <p:nvPr/>
        </p:nvPicPr>
        <p:blipFill rotWithShape="1">
          <a:blip r:embed="rId3">
            <a:alphaModFix/>
          </a:blip>
          <a:srcRect b="8408"/>
          <a:stretch/>
        </p:blipFill>
        <p:spPr>
          <a:xfrm rot="6968265">
            <a:off x="1066831" y="-536354"/>
            <a:ext cx="633164" cy="1975618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8"/>
          <p:cNvPicPr preferRelativeResize="0"/>
          <p:nvPr/>
        </p:nvPicPr>
        <p:blipFill rotWithShape="1">
          <a:blip r:embed="rId4">
            <a:alphaModFix/>
          </a:blip>
          <a:srcRect b="-2997"/>
          <a:stretch/>
        </p:blipFill>
        <p:spPr>
          <a:xfrm rot="9496382" flipH="1">
            <a:off x="752098" y="-407400"/>
            <a:ext cx="571704" cy="1870557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10525271">
            <a:off x="287580" y="-254717"/>
            <a:ext cx="571701" cy="1816170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638987" flipH="1">
            <a:off x="300789" y="3410592"/>
            <a:ext cx="813244" cy="2047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2084174">
            <a:off x="1085452" y="3585628"/>
            <a:ext cx="813243" cy="2047879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10161013" flipH="1">
            <a:off x="8191250" y="-477276"/>
            <a:ext cx="813244" cy="2047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-8715826">
            <a:off x="7406588" y="-652308"/>
            <a:ext cx="813243" cy="20478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9" name="Google Shape;89;p9"/>
          <p:cNvCxnSpPr/>
          <p:nvPr/>
        </p:nvCxnSpPr>
        <p:spPr>
          <a:xfrm>
            <a:off x="-7200" y="161200"/>
            <a:ext cx="91584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0" name="Google Shape;90;p9"/>
          <p:cNvCxnSpPr/>
          <p:nvPr/>
        </p:nvCxnSpPr>
        <p:spPr>
          <a:xfrm>
            <a:off x="-7200" y="4982275"/>
            <a:ext cx="91584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1" name="Google Shape;91;p9"/>
          <p:cNvSpPr txBox="1">
            <a:spLocks noGrp="1"/>
          </p:cNvSpPr>
          <p:nvPr>
            <p:ph type="title"/>
          </p:nvPr>
        </p:nvSpPr>
        <p:spPr>
          <a:xfrm>
            <a:off x="2144250" y="1138125"/>
            <a:ext cx="4855500" cy="13356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4700"/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endParaRPr/>
          </a:p>
        </p:txBody>
      </p:sp>
      <p:sp>
        <p:nvSpPr>
          <p:cNvPr id="92" name="Google Shape;92;p9"/>
          <p:cNvSpPr txBox="1">
            <a:spLocks noGrp="1"/>
          </p:cNvSpPr>
          <p:nvPr>
            <p:ph type="subTitle" idx="1"/>
          </p:nvPr>
        </p:nvSpPr>
        <p:spPr>
          <a:xfrm>
            <a:off x="2144250" y="2799275"/>
            <a:ext cx="4855500" cy="117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9pPr>
          </a:lstStyle>
          <a:p>
            <a:endParaRPr/>
          </a:p>
        </p:txBody>
      </p:sp>
      <p:pic>
        <p:nvPicPr>
          <p:cNvPr id="93" name="Google Shape;93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4695005" flipH="1">
            <a:off x="-670622" y="3325860"/>
            <a:ext cx="1993269" cy="2096577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936600">
            <a:off x="7677790" y="3415923"/>
            <a:ext cx="704433" cy="1839028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0800000">
            <a:off x="309140" y="-81293"/>
            <a:ext cx="568510" cy="1819585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8780316">
            <a:off x="752838" y="-128987"/>
            <a:ext cx="722574" cy="1819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-417519">
            <a:off x="8100378" y="3321984"/>
            <a:ext cx="821753" cy="1839028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987809">
            <a:off x="7699577" y="-508788"/>
            <a:ext cx="1993271" cy="20965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0" name="Google Shape;100;p10"/>
          <p:cNvCxnSpPr/>
          <p:nvPr/>
        </p:nvCxnSpPr>
        <p:spPr>
          <a:xfrm>
            <a:off x="-7200" y="161200"/>
            <a:ext cx="91584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1" name="Google Shape;101;p10"/>
          <p:cNvCxnSpPr/>
          <p:nvPr/>
        </p:nvCxnSpPr>
        <p:spPr>
          <a:xfrm>
            <a:off x="-7200" y="4982275"/>
            <a:ext cx="91584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2" name="Google Shape;102;p10"/>
          <p:cNvSpPr txBox="1">
            <a:spLocks noGrp="1"/>
          </p:cNvSpPr>
          <p:nvPr>
            <p:ph type="title"/>
          </p:nvPr>
        </p:nvSpPr>
        <p:spPr>
          <a:xfrm>
            <a:off x="713225" y="469600"/>
            <a:ext cx="4258800" cy="11478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2pPr>
            <a:lvl3pPr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3pPr>
            <a:lvl4pPr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4pPr>
            <a:lvl5pPr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5pPr>
            <a:lvl6pPr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6pPr>
            <a:lvl7pPr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7pPr>
            <a:lvl8pPr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8pPr>
            <a:lvl9pPr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9pPr>
          </a:lstStyle>
          <a:p>
            <a:endParaRPr/>
          </a:p>
        </p:txBody>
      </p:sp>
      <p:pic>
        <p:nvPicPr>
          <p:cNvPr id="103" name="Google Shape;103;p1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-7272691" flipH="1">
            <a:off x="749072" y="3020218"/>
            <a:ext cx="1678101" cy="17650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422128">
            <a:off x="587847" y="3446066"/>
            <a:ext cx="898826" cy="17650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10472617">
            <a:off x="5701466" y="-53085"/>
            <a:ext cx="700943" cy="17650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12025"/>
            <a:ext cx="7717500" cy="60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Cormorant"/>
              <a:buNone/>
              <a:defRPr sz="4000">
                <a:solidFill>
                  <a:schemeClr val="lt2"/>
                </a:solidFill>
                <a:latin typeface="Cormorant"/>
                <a:ea typeface="Cormorant"/>
                <a:cs typeface="Cormorant"/>
                <a:sym typeface="Cormoran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Cormorant"/>
              <a:buNone/>
              <a:defRPr sz="4000">
                <a:solidFill>
                  <a:schemeClr val="lt2"/>
                </a:solidFill>
                <a:latin typeface="Cormorant"/>
                <a:ea typeface="Cormorant"/>
                <a:cs typeface="Cormorant"/>
                <a:sym typeface="Cormoran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Cormorant"/>
              <a:buNone/>
              <a:defRPr sz="4000">
                <a:solidFill>
                  <a:schemeClr val="lt2"/>
                </a:solidFill>
                <a:latin typeface="Cormorant"/>
                <a:ea typeface="Cormorant"/>
                <a:cs typeface="Cormorant"/>
                <a:sym typeface="Cormoran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Cormorant"/>
              <a:buNone/>
              <a:defRPr sz="4000">
                <a:solidFill>
                  <a:schemeClr val="lt2"/>
                </a:solidFill>
                <a:latin typeface="Cormorant"/>
                <a:ea typeface="Cormorant"/>
                <a:cs typeface="Cormorant"/>
                <a:sym typeface="Cormoran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Cormorant"/>
              <a:buNone/>
              <a:defRPr sz="4000">
                <a:solidFill>
                  <a:schemeClr val="lt2"/>
                </a:solidFill>
                <a:latin typeface="Cormorant"/>
                <a:ea typeface="Cormorant"/>
                <a:cs typeface="Cormorant"/>
                <a:sym typeface="Cormoran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Cormorant"/>
              <a:buNone/>
              <a:defRPr sz="4000">
                <a:solidFill>
                  <a:schemeClr val="lt2"/>
                </a:solidFill>
                <a:latin typeface="Cormorant"/>
                <a:ea typeface="Cormorant"/>
                <a:cs typeface="Cormorant"/>
                <a:sym typeface="Cormoran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Cormorant"/>
              <a:buNone/>
              <a:defRPr sz="4000">
                <a:solidFill>
                  <a:schemeClr val="lt2"/>
                </a:solidFill>
                <a:latin typeface="Cormorant"/>
                <a:ea typeface="Cormorant"/>
                <a:cs typeface="Cormorant"/>
                <a:sym typeface="Cormoran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Cormorant"/>
              <a:buNone/>
              <a:defRPr sz="4000">
                <a:solidFill>
                  <a:schemeClr val="lt2"/>
                </a:solidFill>
                <a:latin typeface="Cormorant"/>
                <a:ea typeface="Cormorant"/>
                <a:cs typeface="Cormorant"/>
                <a:sym typeface="Cormoran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Cormorant"/>
              <a:buNone/>
              <a:defRPr sz="4000">
                <a:solidFill>
                  <a:schemeClr val="lt2"/>
                </a:solidFill>
                <a:latin typeface="Cormorant"/>
                <a:ea typeface="Cormorant"/>
                <a:cs typeface="Cormorant"/>
                <a:sym typeface="Cormoran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297400"/>
            <a:ext cx="7717500" cy="32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●"/>
              <a:defRPr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○"/>
              <a:defRPr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■"/>
              <a:defRPr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●"/>
              <a:defRPr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○"/>
              <a:defRPr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■"/>
              <a:defRPr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●"/>
              <a:defRPr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○"/>
              <a:defRPr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Montserrat"/>
              <a:buChar char="■"/>
              <a:defRPr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  <p:sldLayoutId id="2147483682" r:id="rId3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bit.ly/LibAvocacyCAPAL2023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merran.carrwiggin@ucalgary.ca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3.xml"/><Relationship Id="rId6" Type="http://schemas.openxmlformats.org/officeDocument/2006/relationships/hyperlink" Target="mailto:mmcnally@ualberta.ca" TargetMode="External"/><Relationship Id="rId5" Type="http://schemas.openxmlformats.org/officeDocument/2006/relationships/hyperlink" Target="mailto:hcarrier@uottawa.ca" TargetMode="External"/><Relationship Id="rId4" Type="http://schemas.openxmlformats.org/officeDocument/2006/relationships/hyperlink" Target="mailto:crg@ualberta.ca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0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s://doi-org.login.ezproxy.library.ualberta.ca/10.21083/partnership.v15i1.6048" TargetMode="External"/><Relationship Id="rId13" Type="http://schemas.openxmlformats.org/officeDocument/2006/relationships/hyperlink" Target="https://psycnet.apa.org/doi/10.1037/0003-066X.45.2.109" TargetMode="External"/><Relationship Id="rId3" Type="http://schemas.openxmlformats.org/officeDocument/2006/relationships/hyperlink" Target="https://library.ifla.org/id/eprint/1823/1/140-bourne-tyson-en.pdf" TargetMode="External"/><Relationship Id="rId7" Type="http://schemas.openxmlformats.org/officeDocument/2006/relationships/hyperlink" Target="https://doi.org/10.21083/partnership.v15i1.5904" TargetMode="External"/><Relationship Id="rId12" Type="http://schemas.openxmlformats.org/officeDocument/2006/relationships/hyperlink" Target="https://radicalteacher.library.pitt.edu/ojs/radicalteacher/article/view/105/61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4.xml"/><Relationship Id="rId6" Type="http://schemas.openxmlformats.org/officeDocument/2006/relationships/hyperlink" Target="https://doi.org/10.1191/1478088706qp063oa" TargetMode="External"/><Relationship Id="rId11" Type="http://schemas.openxmlformats.org/officeDocument/2006/relationships/hyperlink" Target="https://openscholarship.wustl.edu/pollib/vol4/iss2/8" TargetMode="External"/><Relationship Id="rId5" Type="http://schemas.openxmlformats.org/officeDocument/2006/relationships/hyperlink" Target="https://cla.ca/cla-at-work/advocacy/" TargetMode="External"/><Relationship Id="rId10" Type="http://schemas.openxmlformats.org/officeDocument/2006/relationships/hyperlink" Target="https://core.ac.uk/download/pdf/158312979.pdf" TargetMode="External"/><Relationship Id="rId4" Type="http://schemas.openxmlformats.org/officeDocument/2006/relationships/hyperlink" Target="https://doi.org/10.26443/el.v38i1.6" TargetMode="External"/><Relationship Id="rId9" Type="http://schemas.openxmlformats.org/officeDocument/2006/relationships/hyperlink" Target="https://doi.org/10.21083/partnership.v15i1.6048" TargetMode="External"/><Relationship Id="rId14" Type="http://schemas.openxmlformats.org/officeDocument/2006/relationships/hyperlink" Target="https://www.proquest.com/trade-journals/advocacy-coalitions-clas-1998-2000-strategic-plan/docview/223166144/se-2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8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4.png"/><Relationship Id="rId9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25" name="Google Shape;425;p37"/>
          <p:cNvCxnSpPr/>
          <p:nvPr/>
        </p:nvCxnSpPr>
        <p:spPr>
          <a:xfrm>
            <a:off x="2464825" y="2626463"/>
            <a:ext cx="42144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26" name="Google Shape;426;p37"/>
          <p:cNvSpPr txBox="1"/>
          <p:nvPr/>
        </p:nvSpPr>
        <p:spPr>
          <a:xfrm>
            <a:off x="4021213" y="161200"/>
            <a:ext cx="1101600" cy="22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ormorant Medium"/>
              <a:ea typeface="Cormorant Medium"/>
              <a:cs typeface="Cormorant Medium"/>
              <a:sym typeface="Cormorant Medium"/>
            </a:endParaRPr>
          </a:p>
        </p:txBody>
      </p:sp>
      <p:sp>
        <p:nvSpPr>
          <p:cNvPr id="427" name="Google Shape;427;p37"/>
          <p:cNvSpPr txBox="1">
            <a:spLocks noGrp="1"/>
          </p:cNvSpPr>
          <p:nvPr>
            <p:ph type="ctrTitle"/>
          </p:nvPr>
        </p:nvSpPr>
        <p:spPr>
          <a:xfrm>
            <a:off x="2050275" y="836900"/>
            <a:ext cx="5157300" cy="18105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4300" b="1"/>
              <a:t>How does our advocacy garden grow? </a:t>
            </a:r>
            <a:endParaRPr sz="6900"/>
          </a:p>
        </p:txBody>
      </p:sp>
      <p:sp>
        <p:nvSpPr>
          <p:cNvPr id="428" name="Google Shape;428;p37"/>
          <p:cNvSpPr txBox="1">
            <a:spLocks noGrp="1"/>
          </p:cNvSpPr>
          <p:nvPr>
            <p:ph type="subTitle" idx="1"/>
          </p:nvPr>
        </p:nvSpPr>
        <p:spPr>
          <a:xfrm>
            <a:off x="2211625" y="4328900"/>
            <a:ext cx="4720800" cy="3195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400" u="sng">
                <a:solidFill>
                  <a:schemeClr val="hlink"/>
                </a:solidFill>
                <a:hlinkClick r:id="rId3"/>
              </a:rPr>
              <a:t>https://bit.ly/LibAvocacyCAPAL2023</a:t>
            </a:r>
            <a:r>
              <a:rPr lang="en" sz="1400"/>
              <a:t> </a:t>
            </a:r>
            <a:endParaRPr sz="1400"/>
          </a:p>
        </p:txBody>
      </p:sp>
      <p:pic>
        <p:nvPicPr>
          <p:cNvPr id="429" name="Google Shape;429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68300" y="2152425"/>
            <a:ext cx="948076" cy="948076"/>
          </a:xfrm>
          <a:prstGeom prst="rect">
            <a:avLst/>
          </a:prstGeom>
          <a:noFill/>
          <a:ln>
            <a:noFill/>
          </a:ln>
        </p:spPr>
      </p:pic>
      <p:sp>
        <p:nvSpPr>
          <p:cNvPr id="430" name="Google Shape;430;p37"/>
          <p:cNvSpPr txBox="1"/>
          <p:nvPr/>
        </p:nvSpPr>
        <p:spPr>
          <a:xfrm>
            <a:off x="1583275" y="2748650"/>
            <a:ext cx="5977500" cy="6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50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rPr>
              <a:t>Analyzing advocacy initiatives by Canadian library associations</a:t>
            </a:r>
            <a:endParaRPr sz="3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31" name="Google Shape;431;p37"/>
          <p:cNvSpPr txBox="1"/>
          <p:nvPr/>
        </p:nvSpPr>
        <p:spPr>
          <a:xfrm>
            <a:off x="1974775" y="3713300"/>
            <a:ext cx="56499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595959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Merran Carr-Wiggin, Céline Gareau-Brennan, </a:t>
            </a:r>
            <a:endParaRPr>
              <a:solidFill>
                <a:srgbClr val="595959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595959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Hélène Carrier, and Michael B. McNally</a:t>
            </a:r>
            <a:endParaRPr sz="100"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pic>
        <p:nvPicPr>
          <p:cNvPr id="432" name="Google Shape;432;p3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676450" y="4410275"/>
            <a:ext cx="1467550" cy="513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8" name="Google Shape;538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2725" y="214287"/>
            <a:ext cx="7851250" cy="47149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p47"/>
          <p:cNvSpPr txBox="1">
            <a:spLocks noGrp="1"/>
          </p:cNvSpPr>
          <p:nvPr>
            <p:ph type="title"/>
          </p:nvPr>
        </p:nvSpPr>
        <p:spPr>
          <a:xfrm>
            <a:off x="297425" y="318350"/>
            <a:ext cx="4701600" cy="6057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Advocacy Audiences</a:t>
            </a:r>
            <a:endParaRPr/>
          </a:p>
        </p:txBody>
      </p:sp>
      <p:pic>
        <p:nvPicPr>
          <p:cNvPr id="544" name="Google Shape;544;p4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7160444">
            <a:off x="4149625" y="2404288"/>
            <a:ext cx="3909074" cy="1389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45" name="Google Shape;545;p4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4334525">
            <a:off x="3546985" y="2539513"/>
            <a:ext cx="2328554" cy="1253177"/>
          </a:xfrm>
          <a:prstGeom prst="rect">
            <a:avLst/>
          </a:prstGeom>
          <a:noFill/>
          <a:ln>
            <a:noFill/>
          </a:ln>
        </p:spPr>
      </p:pic>
      <p:pic>
        <p:nvPicPr>
          <p:cNvPr id="546" name="Google Shape;546;p4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3639561" flipH="1">
            <a:off x="5566142" y="2349287"/>
            <a:ext cx="2449766" cy="121078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7" name="Google Shape;547;p47"/>
          <p:cNvPicPr preferRelativeResize="0"/>
          <p:nvPr/>
        </p:nvPicPr>
        <p:blipFill rotWithShape="1">
          <a:blip r:embed="rId3">
            <a:alphaModFix/>
          </a:blip>
          <a:srcRect t="21648" r="8725"/>
          <a:stretch/>
        </p:blipFill>
        <p:spPr>
          <a:xfrm rot="-1672315" flipH="1">
            <a:off x="6351886" y="2880461"/>
            <a:ext cx="2692751" cy="1142477"/>
          </a:xfrm>
          <a:prstGeom prst="rect">
            <a:avLst/>
          </a:prstGeom>
          <a:noFill/>
          <a:ln>
            <a:noFill/>
          </a:ln>
        </p:spPr>
      </p:pic>
      <p:pic>
        <p:nvPicPr>
          <p:cNvPr id="548" name="Google Shape;548;p47"/>
          <p:cNvPicPr preferRelativeResize="0"/>
          <p:nvPr/>
        </p:nvPicPr>
        <p:blipFill rotWithShape="1">
          <a:blip r:embed="rId4">
            <a:alphaModFix/>
          </a:blip>
          <a:srcRect r="34849"/>
          <a:stretch/>
        </p:blipFill>
        <p:spPr>
          <a:xfrm rot="5400000">
            <a:off x="859362" y="3362963"/>
            <a:ext cx="1410775" cy="2150300"/>
          </a:xfrm>
          <a:prstGeom prst="rect">
            <a:avLst/>
          </a:prstGeom>
          <a:noFill/>
          <a:ln>
            <a:noFill/>
          </a:ln>
        </p:spPr>
      </p:pic>
      <p:sp>
        <p:nvSpPr>
          <p:cNvPr id="549" name="Google Shape;549;p47"/>
          <p:cNvSpPr txBox="1">
            <a:spLocks noGrp="1"/>
          </p:cNvSpPr>
          <p:nvPr>
            <p:ph type="title"/>
          </p:nvPr>
        </p:nvSpPr>
        <p:spPr>
          <a:xfrm>
            <a:off x="104375" y="2398050"/>
            <a:ext cx="3297600" cy="3474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/>
              <a:t>Artifacts Addressed to Non-Federal Audiences</a:t>
            </a:r>
            <a:endParaRPr sz="1800" b="1"/>
          </a:p>
        </p:txBody>
      </p:sp>
      <p:sp>
        <p:nvSpPr>
          <p:cNvPr id="550" name="Google Shape;550;p47"/>
          <p:cNvSpPr txBox="1">
            <a:spLocks noGrp="1"/>
          </p:cNvSpPr>
          <p:nvPr>
            <p:ph type="title"/>
          </p:nvPr>
        </p:nvSpPr>
        <p:spPr>
          <a:xfrm>
            <a:off x="5733550" y="447500"/>
            <a:ext cx="3366900" cy="3474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/>
              <a:t>Artifacts Addressed to Branches of the Federal Government</a:t>
            </a:r>
            <a:endParaRPr sz="1800" b="1"/>
          </a:p>
        </p:txBody>
      </p:sp>
      <p:sp>
        <p:nvSpPr>
          <p:cNvPr id="551" name="Google Shape;551;p47"/>
          <p:cNvSpPr txBox="1">
            <a:spLocks noGrp="1"/>
          </p:cNvSpPr>
          <p:nvPr>
            <p:ph type="title"/>
          </p:nvPr>
        </p:nvSpPr>
        <p:spPr>
          <a:xfrm>
            <a:off x="2437675" y="3664275"/>
            <a:ext cx="1533000" cy="4050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/>
              <a:t>Provincial Governments - 4</a:t>
            </a:r>
            <a:endParaRPr sz="1500" b="1"/>
          </a:p>
        </p:txBody>
      </p:sp>
      <p:sp>
        <p:nvSpPr>
          <p:cNvPr id="552" name="Google Shape;552;p47"/>
          <p:cNvSpPr txBox="1">
            <a:spLocks noGrp="1"/>
          </p:cNvSpPr>
          <p:nvPr>
            <p:ph type="title"/>
          </p:nvPr>
        </p:nvSpPr>
        <p:spPr>
          <a:xfrm>
            <a:off x="0" y="3259275"/>
            <a:ext cx="1606500" cy="4050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/>
              <a:t>Non-Government Audiences - 60</a:t>
            </a:r>
            <a:endParaRPr sz="1500" b="1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553" name="Google Shape;553;p47"/>
          <p:cNvSpPr txBox="1">
            <a:spLocks noGrp="1"/>
          </p:cNvSpPr>
          <p:nvPr>
            <p:ph type="title"/>
          </p:nvPr>
        </p:nvSpPr>
        <p:spPr>
          <a:xfrm>
            <a:off x="3139200" y="1848025"/>
            <a:ext cx="1432800" cy="4050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/>
              <a:t>Judicial - 1</a:t>
            </a:r>
            <a:endParaRPr sz="1500" b="1"/>
          </a:p>
        </p:txBody>
      </p:sp>
      <p:sp>
        <p:nvSpPr>
          <p:cNvPr id="554" name="Google Shape;554;p47"/>
          <p:cNvSpPr txBox="1">
            <a:spLocks noGrp="1"/>
          </p:cNvSpPr>
          <p:nvPr>
            <p:ph type="title"/>
          </p:nvPr>
        </p:nvSpPr>
        <p:spPr>
          <a:xfrm>
            <a:off x="4757100" y="1369950"/>
            <a:ext cx="1432800" cy="4050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/>
              <a:t>Legislative - 42</a:t>
            </a:r>
            <a:endParaRPr sz="1600" b="1"/>
          </a:p>
        </p:txBody>
      </p:sp>
      <p:sp>
        <p:nvSpPr>
          <p:cNvPr id="555" name="Google Shape;555;p47"/>
          <p:cNvSpPr txBox="1">
            <a:spLocks noGrp="1"/>
          </p:cNvSpPr>
          <p:nvPr>
            <p:ph type="title"/>
          </p:nvPr>
        </p:nvSpPr>
        <p:spPr>
          <a:xfrm>
            <a:off x="6945425" y="1774950"/>
            <a:ext cx="1432800" cy="4050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/>
              <a:t>QJALRA - 9</a:t>
            </a:r>
            <a:endParaRPr sz="1400" b="1"/>
          </a:p>
        </p:txBody>
      </p:sp>
      <p:cxnSp>
        <p:nvCxnSpPr>
          <p:cNvPr id="556" name="Google Shape;556;p47"/>
          <p:cNvCxnSpPr/>
          <p:nvPr/>
        </p:nvCxnSpPr>
        <p:spPr>
          <a:xfrm rot="10800000" flipH="1">
            <a:off x="426850" y="977075"/>
            <a:ext cx="3538800" cy="7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57" name="Google Shape;557;p47"/>
          <p:cNvSpPr txBox="1">
            <a:spLocks noGrp="1"/>
          </p:cNvSpPr>
          <p:nvPr>
            <p:ph type="title"/>
          </p:nvPr>
        </p:nvSpPr>
        <p:spPr>
          <a:xfrm>
            <a:off x="7667650" y="2571750"/>
            <a:ext cx="1432800" cy="4050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/>
              <a:t>Executive - 44</a:t>
            </a:r>
            <a:endParaRPr sz="1600" b="1"/>
          </a:p>
        </p:txBody>
      </p:sp>
      <p:cxnSp>
        <p:nvCxnSpPr>
          <p:cNvPr id="558" name="Google Shape;558;p47"/>
          <p:cNvCxnSpPr/>
          <p:nvPr/>
        </p:nvCxnSpPr>
        <p:spPr>
          <a:xfrm rot="10800000" flipH="1">
            <a:off x="213450" y="2995750"/>
            <a:ext cx="1256400" cy="13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59" name="Google Shape;559;p47"/>
          <p:cNvCxnSpPr/>
          <p:nvPr/>
        </p:nvCxnSpPr>
        <p:spPr>
          <a:xfrm rot="10800000" flipH="1">
            <a:off x="7755850" y="1054875"/>
            <a:ext cx="1256400" cy="13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Google Shape;564;p48"/>
          <p:cNvSpPr txBox="1">
            <a:spLocks noGrp="1"/>
          </p:cNvSpPr>
          <p:nvPr>
            <p:ph type="title"/>
          </p:nvPr>
        </p:nvSpPr>
        <p:spPr>
          <a:xfrm>
            <a:off x="184750" y="2050850"/>
            <a:ext cx="1785000" cy="6057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/>
              <a:t>Advocacy Audiences</a:t>
            </a:r>
            <a:endParaRPr sz="3100"/>
          </a:p>
        </p:txBody>
      </p:sp>
      <p:pic>
        <p:nvPicPr>
          <p:cNvPr id="565" name="Google Shape;565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22150" y="0"/>
            <a:ext cx="7086181" cy="49828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0" name="Google Shape;570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6525" y="219475"/>
            <a:ext cx="7826125" cy="47045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p50"/>
          <p:cNvSpPr txBox="1">
            <a:spLocks noGrp="1"/>
          </p:cNvSpPr>
          <p:nvPr>
            <p:ph type="title"/>
          </p:nvPr>
        </p:nvSpPr>
        <p:spPr>
          <a:xfrm>
            <a:off x="184750" y="2050850"/>
            <a:ext cx="1785000" cy="6057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/>
              <a:t>Advocacy Themes</a:t>
            </a:r>
            <a:endParaRPr sz="3100"/>
          </a:p>
        </p:txBody>
      </p:sp>
      <p:pic>
        <p:nvPicPr>
          <p:cNvPr id="576" name="Google Shape;576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13100" y="0"/>
            <a:ext cx="6465534" cy="5181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81" name="Google Shape;581;p51"/>
          <p:cNvCxnSpPr/>
          <p:nvPr/>
        </p:nvCxnSpPr>
        <p:spPr>
          <a:xfrm>
            <a:off x="2405100" y="1047500"/>
            <a:ext cx="43338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82" name="Google Shape;582;p51"/>
          <p:cNvSpPr txBox="1">
            <a:spLocks noGrp="1"/>
          </p:cNvSpPr>
          <p:nvPr>
            <p:ph type="title"/>
          </p:nvPr>
        </p:nvSpPr>
        <p:spPr>
          <a:xfrm>
            <a:off x="713225" y="412025"/>
            <a:ext cx="7717500" cy="6057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Joint Submissions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3" name="Google Shape;583;p51"/>
          <p:cNvSpPr txBox="1">
            <a:spLocks noGrp="1"/>
          </p:cNvSpPr>
          <p:nvPr>
            <p:ph type="body" idx="1"/>
          </p:nvPr>
        </p:nvSpPr>
        <p:spPr>
          <a:xfrm>
            <a:off x="986800" y="1486900"/>
            <a:ext cx="7782000" cy="1968600"/>
          </a:xfrm>
          <a:prstGeom prst="rect">
            <a:avLst/>
          </a:prstGeom>
        </p:spPr>
        <p:txBody>
          <a:bodyPr spcFirstLastPara="1" wrap="square" lIns="91425" tIns="0" rIns="91425" bIns="91425" anchor="ctr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</a:pPr>
            <a:r>
              <a:rPr lang="en"/>
              <a:t>10 joint submissions total</a:t>
            </a:r>
            <a:endParaRPr/>
          </a:p>
          <a:p>
            <a:pPr marL="914400" lvl="0" indent="-317500" algn="l" rtl="0">
              <a:spcBef>
                <a:spcPts val="100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6 CARL and CFLA</a:t>
            </a:r>
            <a:endParaRPr/>
          </a:p>
          <a:p>
            <a:pPr marL="9144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3 CARL, CFLA and CULC</a:t>
            </a:r>
            <a:endParaRPr/>
          </a:p>
          <a:p>
            <a:pPr marL="9144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1 CARL and CFLA with endorsement from CULC and CALL</a:t>
            </a:r>
            <a:endParaRPr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</a:pPr>
            <a:r>
              <a:rPr lang="en"/>
              <a:t>Copyright was the primary focus of joint submissions (9 of 15 total themes)</a:t>
            </a:r>
            <a:endParaRPr/>
          </a:p>
          <a:p>
            <a:pPr marL="457200" lvl="0" indent="-317500" algn="l" rtl="0">
              <a:spcBef>
                <a:spcPts val="1000"/>
              </a:spcBef>
              <a:spcAft>
                <a:spcPts val="1000"/>
              </a:spcAft>
              <a:buClr>
                <a:schemeClr val="dk2"/>
              </a:buClr>
              <a:buSzPts val="1400"/>
              <a:buFont typeface="Arial"/>
              <a:buChar char="○"/>
            </a:pPr>
            <a:r>
              <a:rPr lang="en"/>
              <a:t>ISED was the primary audience for joint submissions (5 of 14 total audiences)</a:t>
            </a:r>
            <a:endParaRPr/>
          </a:p>
        </p:txBody>
      </p:sp>
      <p:pic>
        <p:nvPicPr>
          <p:cNvPr id="584" name="Google Shape;584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750512">
            <a:off x="7503445" y="-582981"/>
            <a:ext cx="1854661" cy="1950787"/>
          </a:xfrm>
          <a:prstGeom prst="rect">
            <a:avLst/>
          </a:prstGeom>
          <a:noFill/>
          <a:ln>
            <a:noFill/>
          </a:ln>
        </p:spPr>
      </p:pic>
      <p:pic>
        <p:nvPicPr>
          <p:cNvPr id="585" name="Google Shape;585;p5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9741175">
            <a:off x="1058507" y="-794798"/>
            <a:ext cx="572194" cy="1949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90" name="Google Shape;590;p52"/>
          <p:cNvCxnSpPr/>
          <p:nvPr/>
        </p:nvCxnSpPr>
        <p:spPr>
          <a:xfrm>
            <a:off x="2367700" y="1797950"/>
            <a:ext cx="43338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91" name="Google Shape;591;p52"/>
          <p:cNvSpPr txBox="1">
            <a:spLocks noGrp="1"/>
          </p:cNvSpPr>
          <p:nvPr>
            <p:ph type="title"/>
          </p:nvPr>
        </p:nvSpPr>
        <p:spPr>
          <a:xfrm>
            <a:off x="1990850" y="236600"/>
            <a:ext cx="5245200" cy="14520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/>
              <a:t>Considering Library Advocacy in Relation to Schein’s Organizational Behaviour Lens</a:t>
            </a:r>
            <a:endParaRPr sz="2900"/>
          </a:p>
        </p:txBody>
      </p:sp>
      <p:sp>
        <p:nvSpPr>
          <p:cNvPr id="592" name="Google Shape;592;p52"/>
          <p:cNvSpPr txBox="1">
            <a:spLocks noGrp="1"/>
          </p:cNvSpPr>
          <p:nvPr>
            <p:ph type="body" idx="1"/>
          </p:nvPr>
        </p:nvSpPr>
        <p:spPr>
          <a:xfrm>
            <a:off x="1023550" y="1797950"/>
            <a:ext cx="7343400" cy="1869900"/>
          </a:xfrm>
          <a:prstGeom prst="rect">
            <a:avLst/>
          </a:prstGeom>
        </p:spPr>
        <p:txBody>
          <a:bodyPr spcFirstLastPara="1" wrap="square" lIns="91425" tIns="0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 b="1"/>
              <a:t>Artifacts should reflect underlying beliefs</a:t>
            </a:r>
            <a:endParaRPr b="1"/>
          </a:p>
          <a:p>
            <a:pPr marL="1200150" lvl="0" indent="-3175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</a:pPr>
            <a:r>
              <a:rPr lang="en"/>
              <a:t>“Users/patrons” figure prominently in library association advocacy (e.g. concern re users’ rights in copyright; promoting digital access)</a:t>
            </a:r>
            <a:endParaRPr/>
          </a:p>
          <a:p>
            <a:pPr marL="1200150" lvl="0" indent="-3175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</a:pPr>
            <a:r>
              <a:rPr lang="en"/>
              <a:t>CFLA/IFLA Code of Ethics underscores advocacy for copyright and this is borne out in practice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None/>
            </a:pPr>
            <a:endParaRPr/>
          </a:p>
        </p:txBody>
      </p:sp>
      <p:pic>
        <p:nvPicPr>
          <p:cNvPr id="593" name="Google Shape;593;p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750512">
            <a:off x="7503445" y="-582981"/>
            <a:ext cx="1854661" cy="1950787"/>
          </a:xfrm>
          <a:prstGeom prst="rect">
            <a:avLst/>
          </a:prstGeom>
          <a:noFill/>
          <a:ln>
            <a:noFill/>
          </a:ln>
        </p:spPr>
      </p:pic>
      <p:pic>
        <p:nvPicPr>
          <p:cNvPr id="594" name="Google Shape;594;p5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9741175">
            <a:off x="1058507" y="-794798"/>
            <a:ext cx="572194" cy="1949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99" name="Google Shape;599;p53"/>
          <p:cNvCxnSpPr/>
          <p:nvPr/>
        </p:nvCxnSpPr>
        <p:spPr>
          <a:xfrm>
            <a:off x="2367700" y="1797950"/>
            <a:ext cx="43338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00" name="Google Shape;600;p53"/>
          <p:cNvSpPr txBox="1">
            <a:spLocks noGrp="1"/>
          </p:cNvSpPr>
          <p:nvPr>
            <p:ph type="title"/>
          </p:nvPr>
        </p:nvSpPr>
        <p:spPr>
          <a:xfrm>
            <a:off x="1990850" y="236600"/>
            <a:ext cx="5245200" cy="14520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/>
              <a:t>Considering Library Advocacy in Relation to Schein’s Organizational Behaviour Lens</a:t>
            </a:r>
            <a:endParaRPr sz="2900"/>
          </a:p>
        </p:txBody>
      </p:sp>
      <p:sp>
        <p:nvSpPr>
          <p:cNvPr id="601" name="Google Shape;601;p53"/>
          <p:cNvSpPr txBox="1">
            <a:spLocks noGrp="1"/>
          </p:cNvSpPr>
          <p:nvPr>
            <p:ph type="body" idx="1"/>
          </p:nvPr>
        </p:nvSpPr>
        <p:spPr>
          <a:xfrm>
            <a:off x="1023550" y="1797950"/>
            <a:ext cx="7343400" cy="1869900"/>
          </a:xfrm>
          <a:prstGeom prst="rect">
            <a:avLst/>
          </a:prstGeom>
        </p:spPr>
        <p:txBody>
          <a:bodyPr spcFirstLastPara="1" wrap="square" lIns="91425" tIns="0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 b="1"/>
              <a:t>However contradiction may also be evinced</a:t>
            </a:r>
            <a:endParaRPr b="1"/>
          </a:p>
          <a:p>
            <a:pPr marL="1200150" lvl="0" indent="-317500" algn="l" rtl="0"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</a:pPr>
            <a:r>
              <a:rPr lang="en"/>
              <a:t>Notably promotion of librarianship was a marginal theme (2 of 194 total themes)</a:t>
            </a:r>
            <a:endParaRPr/>
          </a:p>
          <a:p>
            <a:pPr marL="1200150" lvl="0" indent="-317500" algn="l" rtl="0"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</a:pPr>
            <a:r>
              <a:rPr lang="en"/>
              <a:t>Collaboration occurred in just 8% of total artifacts</a:t>
            </a:r>
            <a:endParaRPr/>
          </a:p>
          <a:p>
            <a:pPr marL="1200150" lvl="0" indent="-317500" algn="l" rtl="0"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</a:pPr>
            <a:r>
              <a:rPr lang="en"/>
              <a:t>Some notable gaps in advocacy (e.g. literacy promotion)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02" name="Google Shape;602;p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750512">
            <a:off x="7503445" y="-582981"/>
            <a:ext cx="1854661" cy="1950787"/>
          </a:xfrm>
          <a:prstGeom prst="rect">
            <a:avLst/>
          </a:prstGeom>
          <a:noFill/>
          <a:ln>
            <a:noFill/>
          </a:ln>
        </p:spPr>
      </p:pic>
      <p:pic>
        <p:nvPicPr>
          <p:cNvPr id="603" name="Google Shape;603;p5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9741175">
            <a:off x="1058507" y="-794798"/>
            <a:ext cx="572194" cy="1949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08" name="Google Shape;608;p54"/>
          <p:cNvCxnSpPr/>
          <p:nvPr/>
        </p:nvCxnSpPr>
        <p:spPr>
          <a:xfrm>
            <a:off x="2472750" y="1047500"/>
            <a:ext cx="41985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09" name="Google Shape;609;p54"/>
          <p:cNvSpPr txBox="1">
            <a:spLocks noGrp="1"/>
          </p:cNvSpPr>
          <p:nvPr>
            <p:ph type="title"/>
          </p:nvPr>
        </p:nvSpPr>
        <p:spPr>
          <a:xfrm>
            <a:off x="713225" y="412025"/>
            <a:ext cx="7717500" cy="6057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Next Steps and Future Work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10" name="Google Shape;610;p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9464404">
            <a:off x="743257" y="-271082"/>
            <a:ext cx="633926" cy="124490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11" name="Google Shape;611;p54"/>
          <p:cNvGrpSpPr/>
          <p:nvPr/>
        </p:nvGrpSpPr>
        <p:grpSpPr>
          <a:xfrm>
            <a:off x="6485525" y="1315878"/>
            <a:ext cx="2704018" cy="1437702"/>
            <a:chOff x="4753215" y="1857797"/>
            <a:chExt cx="2349685" cy="1355172"/>
          </a:xfrm>
        </p:grpSpPr>
        <p:sp>
          <p:nvSpPr>
            <p:cNvPr id="612" name="Google Shape;612;p54"/>
            <p:cNvSpPr/>
            <p:nvPr/>
          </p:nvSpPr>
          <p:spPr>
            <a:xfrm>
              <a:off x="4849300" y="3079468"/>
              <a:ext cx="2253600" cy="133500"/>
            </a:xfrm>
            <a:prstGeom prst="rect">
              <a:avLst/>
            </a:prstGeom>
            <a:solidFill>
              <a:srgbClr val="0E94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13" name="Google Shape;613;p54"/>
            <p:cNvGrpSpPr/>
            <p:nvPr/>
          </p:nvGrpSpPr>
          <p:grpSpPr>
            <a:xfrm>
              <a:off x="4753215" y="1857797"/>
              <a:ext cx="2253600" cy="1354088"/>
              <a:chOff x="4753215" y="1857797"/>
              <a:chExt cx="2253600" cy="1354088"/>
            </a:xfrm>
          </p:grpSpPr>
          <p:grpSp>
            <p:nvGrpSpPr>
              <p:cNvPr id="614" name="Google Shape;614;p54"/>
              <p:cNvGrpSpPr/>
              <p:nvPr/>
            </p:nvGrpSpPr>
            <p:grpSpPr>
              <a:xfrm>
                <a:off x="4808316" y="2489185"/>
                <a:ext cx="92400" cy="722700"/>
                <a:chOff x="845575" y="2252820"/>
                <a:chExt cx="92400" cy="722700"/>
              </a:xfrm>
            </p:grpSpPr>
            <p:cxnSp>
              <p:nvCxnSpPr>
                <p:cNvPr id="615" name="Google Shape;615;p54"/>
                <p:cNvCxnSpPr>
                  <a:stCxn id="616" idx="4"/>
                </p:cNvCxnSpPr>
                <p:nvPr/>
              </p:nvCxnSpPr>
              <p:spPr>
                <a:xfrm>
                  <a:off x="891775" y="2345220"/>
                  <a:ext cx="0" cy="6303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sp>
              <p:nvSpPr>
                <p:cNvPr id="616" name="Google Shape;616;p54"/>
                <p:cNvSpPr/>
                <p:nvPr/>
              </p:nvSpPr>
              <p:spPr>
                <a:xfrm>
                  <a:off x="845575" y="2252820"/>
                  <a:ext cx="92400" cy="92400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617" name="Google Shape;617;p54"/>
              <p:cNvSpPr txBox="1"/>
              <p:nvPr/>
            </p:nvSpPr>
            <p:spPr>
              <a:xfrm>
                <a:off x="4753215" y="1857797"/>
                <a:ext cx="2253600" cy="484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>
                    <a:latin typeface="Montserrat"/>
                    <a:ea typeface="Montserrat"/>
                    <a:cs typeface="Montserrat"/>
                    <a:sym typeface="Montserrat"/>
                  </a:rPr>
                  <a:t>Engage CFLA, CARL and CULC on findings</a:t>
                </a:r>
                <a:endParaRPr sz="1600">
                  <a:latin typeface="Montserrat"/>
                  <a:ea typeface="Montserrat"/>
                  <a:cs typeface="Montserrat"/>
                  <a:sym typeface="Montserrat"/>
                </a:endParaRPr>
              </a:p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>
                  <a:latin typeface="Montserrat"/>
                  <a:ea typeface="Montserrat"/>
                  <a:cs typeface="Montserrat"/>
                  <a:sym typeface="Montserrat"/>
                </a:endParaRPr>
              </a:p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800" b="1">
                  <a:latin typeface="Roboto"/>
                  <a:ea typeface="Roboto"/>
                  <a:cs typeface="Roboto"/>
                  <a:sym typeface="Roboto"/>
                </a:endParaRPr>
              </a:p>
            </p:txBody>
          </p:sp>
        </p:grpSp>
      </p:grpSp>
      <p:grpSp>
        <p:nvGrpSpPr>
          <p:cNvPr id="618" name="Google Shape;618;p54"/>
          <p:cNvGrpSpPr/>
          <p:nvPr/>
        </p:nvGrpSpPr>
        <p:grpSpPr>
          <a:xfrm>
            <a:off x="3801100" y="2611950"/>
            <a:ext cx="3055656" cy="1441441"/>
            <a:chOff x="2773351" y="3079475"/>
            <a:chExt cx="2253600" cy="1358697"/>
          </a:xfrm>
        </p:grpSpPr>
        <p:sp>
          <p:nvSpPr>
            <p:cNvPr id="619" name="Google Shape;619;p54"/>
            <p:cNvSpPr/>
            <p:nvPr/>
          </p:nvSpPr>
          <p:spPr>
            <a:xfrm>
              <a:off x="2890952" y="3079475"/>
              <a:ext cx="1958400" cy="133500"/>
            </a:xfrm>
            <a:prstGeom prst="rect">
              <a:avLst/>
            </a:prstGeom>
            <a:solidFill>
              <a:srgbClr val="0856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20" name="Google Shape;620;p54"/>
            <p:cNvGrpSpPr/>
            <p:nvPr/>
          </p:nvGrpSpPr>
          <p:grpSpPr>
            <a:xfrm>
              <a:off x="2773351" y="3079535"/>
              <a:ext cx="2253600" cy="1358636"/>
              <a:chOff x="2773351" y="3079535"/>
              <a:chExt cx="2253600" cy="1358636"/>
            </a:xfrm>
          </p:grpSpPr>
          <p:grpSp>
            <p:nvGrpSpPr>
              <p:cNvPr id="621" name="Google Shape;621;p54"/>
              <p:cNvGrpSpPr/>
              <p:nvPr/>
            </p:nvGrpSpPr>
            <p:grpSpPr>
              <a:xfrm rot="10800000">
                <a:off x="2849082" y="3079535"/>
                <a:ext cx="92400" cy="677333"/>
                <a:chOff x="2070091" y="2298124"/>
                <a:chExt cx="92400" cy="677333"/>
              </a:xfrm>
            </p:grpSpPr>
            <p:cxnSp>
              <p:nvCxnSpPr>
                <p:cNvPr id="622" name="Google Shape;622;p54"/>
                <p:cNvCxnSpPr/>
                <p:nvPr/>
              </p:nvCxnSpPr>
              <p:spPr>
                <a:xfrm flipH="1">
                  <a:off x="2116252" y="2326257"/>
                  <a:ext cx="2400" cy="6492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sp>
              <p:nvSpPr>
                <p:cNvPr id="623" name="Google Shape;623;p54"/>
                <p:cNvSpPr/>
                <p:nvPr/>
              </p:nvSpPr>
              <p:spPr>
                <a:xfrm>
                  <a:off x="2070091" y="2298124"/>
                  <a:ext cx="92400" cy="92400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624" name="Google Shape;624;p54"/>
              <p:cNvSpPr txBox="1"/>
              <p:nvPr/>
            </p:nvSpPr>
            <p:spPr>
              <a:xfrm>
                <a:off x="2773351" y="3756872"/>
                <a:ext cx="2253600" cy="681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1600"/>
                  </a:spcAft>
                  <a:buNone/>
                </a:pPr>
                <a:r>
                  <a:rPr lang="en">
                    <a:latin typeface="Montserrat"/>
                    <a:ea typeface="Montserrat"/>
                    <a:cs typeface="Montserrat"/>
                    <a:sym typeface="Montserrat"/>
                  </a:rPr>
                  <a:t>Larger qualitative study - understand the human dynamics behind library association advocacy</a:t>
                </a:r>
                <a:endParaRPr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</p:grpSp>
      </p:grpSp>
      <p:grpSp>
        <p:nvGrpSpPr>
          <p:cNvPr id="625" name="Google Shape;625;p54"/>
          <p:cNvGrpSpPr/>
          <p:nvPr/>
        </p:nvGrpSpPr>
        <p:grpSpPr>
          <a:xfrm>
            <a:off x="1156775" y="1315875"/>
            <a:ext cx="3202093" cy="1437705"/>
            <a:chOff x="823115" y="1857800"/>
            <a:chExt cx="2361600" cy="1355175"/>
          </a:xfrm>
        </p:grpSpPr>
        <p:sp>
          <p:nvSpPr>
            <p:cNvPr id="626" name="Google Shape;626;p54"/>
            <p:cNvSpPr/>
            <p:nvPr/>
          </p:nvSpPr>
          <p:spPr>
            <a:xfrm>
              <a:off x="932600" y="3079475"/>
              <a:ext cx="1958400" cy="1335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27" name="Google Shape;627;p54"/>
            <p:cNvGrpSpPr/>
            <p:nvPr/>
          </p:nvGrpSpPr>
          <p:grpSpPr>
            <a:xfrm>
              <a:off x="823115" y="1857800"/>
              <a:ext cx="2361600" cy="1354085"/>
              <a:chOff x="823115" y="1857800"/>
              <a:chExt cx="2361600" cy="1354085"/>
            </a:xfrm>
          </p:grpSpPr>
          <p:grpSp>
            <p:nvGrpSpPr>
              <p:cNvPr id="628" name="Google Shape;628;p54"/>
              <p:cNvGrpSpPr/>
              <p:nvPr/>
            </p:nvGrpSpPr>
            <p:grpSpPr>
              <a:xfrm>
                <a:off x="878241" y="2587285"/>
                <a:ext cx="92400" cy="624600"/>
                <a:chOff x="842791" y="2350921"/>
                <a:chExt cx="92400" cy="624600"/>
              </a:xfrm>
            </p:grpSpPr>
            <p:cxnSp>
              <p:nvCxnSpPr>
                <p:cNvPr id="629" name="Google Shape;629;p54"/>
                <p:cNvCxnSpPr>
                  <a:stCxn id="630" idx="4"/>
                </p:cNvCxnSpPr>
                <p:nvPr/>
              </p:nvCxnSpPr>
              <p:spPr>
                <a:xfrm>
                  <a:off x="888991" y="2443321"/>
                  <a:ext cx="2700" cy="5322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</p:cxnSp>
            <p:sp>
              <p:nvSpPr>
                <p:cNvPr id="630" name="Google Shape;630;p54"/>
                <p:cNvSpPr/>
                <p:nvPr/>
              </p:nvSpPr>
              <p:spPr>
                <a:xfrm>
                  <a:off x="842791" y="2350921"/>
                  <a:ext cx="92400" cy="92400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631" name="Google Shape;631;p54"/>
              <p:cNvSpPr txBox="1"/>
              <p:nvPr/>
            </p:nvSpPr>
            <p:spPr>
              <a:xfrm>
                <a:off x="823115" y="1857800"/>
                <a:ext cx="2361600" cy="3297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>
                    <a:latin typeface="Montserrat"/>
                    <a:ea typeface="Montserrat"/>
                    <a:cs typeface="Montserrat"/>
                    <a:sym typeface="Montserrat"/>
                  </a:rPr>
                  <a:t>Study impact of media/press releases - do library association press releases garner any press?</a:t>
                </a:r>
                <a:endParaRPr>
                  <a:latin typeface="Montserrat"/>
                  <a:ea typeface="Montserrat"/>
                  <a:cs typeface="Montserrat"/>
                  <a:sym typeface="Montserrat"/>
                </a:endParaRPr>
              </a:p>
              <a:p>
                <a:pPr marL="0" lvl="0" indent="0" algn="l" rtl="0">
                  <a:spcBef>
                    <a:spcPts val="0"/>
                  </a:spcBef>
                  <a:spcAft>
                    <a:spcPts val="1600"/>
                  </a:spcAft>
                  <a:buNone/>
                </a:pPr>
                <a:endParaRPr sz="1600"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</p:grp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36" name="Google Shape;636;p55"/>
          <p:cNvCxnSpPr/>
          <p:nvPr/>
        </p:nvCxnSpPr>
        <p:spPr>
          <a:xfrm>
            <a:off x="3173100" y="1669475"/>
            <a:ext cx="27978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37" name="Google Shape;637;p55"/>
          <p:cNvSpPr txBox="1">
            <a:spLocks noGrp="1"/>
          </p:cNvSpPr>
          <p:nvPr>
            <p:ph type="title"/>
          </p:nvPr>
        </p:nvSpPr>
        <p:spPr>
          <a:xfrm>
            <a:off x="2289995" y="255913"/>
            <a:ext cx="4815000" cy="10353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/>
              <a:t>Thanks! Questions?</a:t>
            </a:r>
            <a:endParaRPr sz="4800" dirty="0"/>
          </a:p>
        </p:txBody>
      </p:sp>
      <p:sp>
        <p:nvSpPr>
          <p:cNvPr id="638" name="Google Shape;638;p55"/>
          <p:cNvSpPr txBox="1">
            <a:spLocks noGrp="1"/>
          </p:cNvSpPr>
          <p:nvPr>
            <p:ph type="subTitle" idx="1"/>
          </p:nvPr>
        </p:nvSpPr>
        <p:spPr>
          <a:xfrm>
            <a:off x="2577525" y="1805861"/>
            <a:ext cx="4084500" cy="7632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/>
          <a:p>
            <a:pPr marL="45720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Merran </a:t>
            </a:r>
            <a:r>
              <a:rPr lang="en" u="sng" dirty="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merran.carrwiggin@ucalgary.ca</a:t>
            </a:r>
            <a:r>
              <a:rPr lang="en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Céline </a:t>
            </a:r>
            <a:r>
              <a:rPr lang="en" u="sng" dirty="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crg@ualberta.ca</a:t>
            </a:r>
            <a:r>
              <a:rPr lang="en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 </a:t>
            </a:r>
            <a:endParaRPr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Hélène  </a:t>
            </a:r>
            <a:r>
              <a:rPr lang="en" u="sng" dirty="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hcarrier@uottawa.ca</a:t>
            </a:r>
            <a:r>
              <a:rPr lang="en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Michael </a:t>
            </a:r>
            <a:r>
              <a:rPr lang="en" u="sng" dirty="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mmcnally@ualberta.ca</a:t>
            </a:r>
            <a:r>
              <a:rPr lang="en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  </a:t>
            </a:r>
            <a:endParaRPr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37" name="Google Shape;437;p38"/>
          <p:cNvCxnSpPr/>
          <p:nvPr/>
        </p:nvCxnSpPr>
        <p:spPr>
          <a:xfrm>
            <a:off x="1495350" y="1047500"/>
            <a:ext cx="61533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38" name="Google Shape;438;p38"/>
          <p:cNvCxnSpPr/>
          <p:nvPr/>
        </p:nvCxnSpPr>
        <p:spPr>
          <a:xfrm>
            <a:off x="3756225" y="1635388"/>
            <a:ext cx="0" cy="495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39" name="Google Shape;439;p38"/>
          <p:cNvCxnSpPr/>
          <p:nvPr/>
        </p:nvCxnSpPr>
        <p:spPr>
          <a:xfrm>
            <a:off x="3756225" y="3146338"/>
            <a:ext cx="0" cy="495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40" name="Google Shape;440;p38"/>
          <p:cNvCxnSpPr/>
          <p:nvPr/>
        </p:nvCxnSpPr>
        <p:spPr>
          <a:xfrm>
            <a:off x="3756225" y="2390863"/>
            <a:ext cx="0" cy="495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41" name="Google Shape;441;p38"/>
          <p:cNvSpPr txBox="1">
            <a:spLocks noGrp="1"/>
          </p:cNvSpPr>
          <p:nvPr>
            <p:ph type="title"/>
          </p:nvPr>
        </p:nvSpPr>
        <p:spPr>
          <a:xfrm>
            <a:off x="713225" y="412025"/>
            <a:ext cx="7717500" cy="6057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Land Acknowledgments</a:t>
            </a:r>
            <a:endParaRPr/>
          </a:p>
        </p:txBody>
      </p:sp>
      <p:sp>
        <p:nvSpPr>
          <p:cNvPr id="442" name="Google Shape;442;p38"/>
          <p:cNvSpPr txBox="1">
            <a:spLocks noGrp="1"/>
          </p:cNvSpPr>
          <p:nvPr>
            <p:ph type="subTitle" idx="1"/>
          </p:nvPr>
        </p:nvSpPr>
        <p:spPr>
          <a:xfrm>
            <a:off x="1417775" y="1720900"/>
            <a:ext cx="2177100" cy="3249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Hélène (UofO)</a:t>
            </a:r>
            <a:endParaRPr/>
          </a:p>
        </p:txBody>
      </p:sp>
      <p:sp>
        <p:nvSpPr>
          <p:cNvPr id="443" name="Google Shape;443;p38"/>
          <p:cNvSpPr txBox="1">
            <a:spLocks noGrp="1"/>
          </p:cNvSpPr>
          <p:nvPr>
            <p:ph type="subTitle" idx="2"/>
          </p:nvPr>
        </p:nvSpPr>
        <p:spPr>
          <a:xfrm>
            <a:off x="3923113" y="1670500"/>
            <a:ext cx="3803100" cy="4257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Works and lives on the unceded territory of the Algonquin people.</a:t>
            </a:r>
            <a:endParaRPr sz="15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/>
          </a:p>
        </p:txBody>
      </p:sp>
      <p:sp>
        <p:nvSpPr>
          <p:cNvPr id="444" name="Google Shape;444;p38"/>
          <p:cNvSpPr txBox="1">
            <a:spLocks noGrp="1"/>
          </p:cNvSpPr>
          <p:nvPr>
            <p:ph type="subTitle" idx="3"/>
          </p:nvPr>
        </p:nvSpPr>
        <p:spPr>
          <a:xfrm>
            <a:off x="1686057" y="4160050"/>
            <a:ext cx="6082200" cy="4257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/>
              <a:t>We also acknowledge that York University is located on territory of many Indigenous nations and the territory is subject to the Dish with One Spoon Wampum Belt Covenant </a:t>
            </a:r>
            <a:endParaRPr sz="700"/>
          </a:p>
        </p:txBody>
      </p:sp>
      <p:sp>
        <p:nvSpPr>
          <p:cNvPr id="445" name="Google Shape;445;p38"/>
          <p:cNvSpPr txBox="1">
            <a:spLocks noGrp="1"/>
          </p:cNvSpPr>
          <p:nvPr>
            <p:ph type="subTitle" idx="4"/>
          </p:nvPr>
        </p:nvSpPr>
        <p:spPr>
          <a:xfrm>
            <a:off x="3923125" y="3181450"/>
            <a:ext cx="4543800" cy="4257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Work and live on Treaty 6 territory, which is also home to the Métis Nation of Alberta Region 4</a:t>
            </a:r>
            <a:r>
              <a:rPr lang="en" sz="2000"/>
              <a:t>.</a:t>
            </a:r>
            <a:endParaRPr sz="2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6" name="Google Shape;446;p38"/>
          <p:cNvSpPr txBox="1">
            <a:spLocks noGrp="1"/>
          </p:cNvSpPr>
          <p:nvPr>
            <p:ph type="subTitle" idx="5"/>
          </p:nvPr>
        </p:nvSpPr>
        <p:spPr>
          <a:xfrm>
            <a:off x="3923125" y="2425975"/>
            <a:ext cx="4942800" cy="4257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Works and lives on Treaty 7 territory, which is also home to the Métis Nation of Alberta Region 3.</a:t>
            </a:r>
            <a:endParaRPr sz="15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7" name="Google Shape;447;p38"/>
          <p:cNvSpPr txBox="1">
            <a:spLocks noGrp="1"/>
          </p:cNvSpPr>
          <p:nvPr>
            <p:ph type="subTitle" idx="6"/>
          </p:nvPr>
        </p:nvSpPr>
        <p:spPr>
          <a:xfrm>
            <a:off x="1417775" y="2409300"/>
            <a:ext cx="2177100" cy="3249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Merran (UofC)</a:t>
            </a:r>
            <a:endParaRPr/>
          </a:p>
        </p:txBody>
      </p:sp>
      <p:sp>
        <p:nvSpPr>
          <p:cNvPr id="448" name="Google Shape;448;p38"/>
          <p:cNvSpPr txBox="1">
            <a:spLocks noGrp="1"/>
          </p:cNvSpPr>
          <p:nvPr>
            <p:ph type="subTitle" idx="8"/>
          </p:nvPr>
        </p:nvSpPr>
        <p:spPr>
          <a:xfrm>
            <a:off x="1417775" y="3198313"/>
            <a:ext cx="2177100" cy="3249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Céline and Michael (UofA)</a:t>
            </a:r>
            <a:endParaRPr/>
          </a:p>
        </p:txBody>
      </p:sp>
      <p:pic>
        <p:nvPicPr>
          <p:cNvPr id="449" name="Google Shape;449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10356552">
            <a:off x="8056651" y="-391405"/>
            <a:ext cx="854999" cy="1679039"/>
          </a:xfrm>
          <a:prstGeom prst="rect">
            <a:avLst/>
          </a:prstGeom>
          <a:noFill/>
          <a:ln>
            <a:noFill/>
          </a:ln>
        </p:spPr>
      </p:pic>
      <p:pic>
        <p:nvPicPr>
          <p:cNvPr id="450" name="Google Shape;450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356552" flipH="1">
            <a:off x="232351" y="-391405"/>
            <a:ext cx="854999" cy="16790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43" name="Google Shape;643;p56"/>
          <p:cNvCxnSpPr/>
          <p:nvPr/>
        </p:nvCxnSpPr>
        <p:spPr>
          <a:xfrm>
            <a:off x="2002800" y="1047500"/>
            <a:ext cx="51384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44" name="Google Shape;644;p56"/>
          <p:cNvSpPr txBox="1">
            <a:spLocks noGrp="1"/>
          </p:cNvSpPr>
          <p:nvPr>
            <p:ph type="title"/>
          </p:nvPr>
        </p:nvSpPr>
        <p:spPr>
          <a:xfrm>
            <a:off x="713225" y="412025"/>
            <a:ext cx="7717500" cy="6057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Sources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5" name="Google Shape;645;p56"/>
          <p:cNvSpPr txBox="1"/>
          <p:nvPr/>
        </p:nvSpPr>
        <p:spPr>
          <a:xfrm>
            <a:off x="467250" y="1324475"/>
            <a:ext cx="8638800" cy="3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91425" anchor="t" anchorCtr="0">
            <a:noAutofit/>
          </a:bodyPr>
          <a:lstStyle/>
          <a:p>
            <a:pPr marL="45720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Montserrat"/>
                <a:ea typeface="Montserrat"/>
                <a:cs typeface="Montserrat"/>
                <a:sym typeface="Montserrat"/>
              </a:rPr>
              <a:t>Bourne-Tyson, D. &amp; Haigh, S. (2017). How does a nascent federation of library associations work well with others? The case of Canada.</a:t>
            </a:r>
            <a:r>
              <a:rPr lang="en" sz="800" i="1">
                <a:latin typeface="Montserrat"/>
                <a:ea typeface="Montserrat"/>
                <a:cs typeface="Montserrat"/>
                <a:sym typeface="Montserrat"/>
              </a:rPr>
              <a:t> International Federation of Library Associations World Library and Information Congress</a:t>
            </a:r>
            <a:r>
              <a:rPr lang="en" sz="800">
                <a:latin typeface="Montserrat"/>
                <a:ea typeface="Montserrat"/>
                <a:cs typeface="Montserrat"/>
                <a:sym typeface="Montserrat"/>
              </a:rPr>
              <a:t>. </a:t>
            </a:r>
            <a:r>
              <a:rPr lang="en" sz="800" u="sng">
                <a:latin typeface="Montserrat"/>
                <a:ea typeface="Montserrat"/>
                <a:cs typeface="Montserrat"/>
                <a:sym typeface="Montserrat"/>
                <a:hlinkClick r:id="rId3"/>
              </a:rPr>
              <a:t>https://library.ifla.org/id/eprint/1823/1/140-bourne-tyson-en.pdf</a:t>
            </a:r>
            <a:r>
              <a:rPr lang="en" sz="800"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80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Montserrat"/>
                <a:ea typeface="Montserrat"/>
                <a:cs typeface="Montserrat"/>
                <a:sym typeface="Montserrat"/>
              </a:rPr>
              <a:t>Braun, V., &amp; Clarke, V. (2006). Using thematic analysis in psychology. </a:t>
            </a:r>
            <a:r>
              <a:rPr lang="en" sz="800" i="1">
                <a:latin typeface="Montserrat"/>
                <a:ea typeface="Montserrat"/>
                <a:cs typeface="Montserrat"/>
                <a:sym typeface="Montserrat"/>
              </a:rPr>
              <a:t>Qualitative research in psychology</a:t>
            </a:r>
            <a:r>
              <a:rPr lang="en" sz="800">
                <a:latin typeface="Montserrat"/>
                <a:ea typeface="Montserrat"/>
                <a:cs typeface="Montserrat"/>
                <a:sym typeface="Montserrat"/>
              </a:rPr>
              <a:t>, 3(2), 77-101. https://doi.org/10.1191/1478088706qp063oa</a:t>
            </a:r>
            <a:endParaRPr sz="80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Montserrat"/>
                <a:ea typeface="Montserrat"/>
                <a:cs typeface="Montserrat"/>
                <a:sym typeface="Montserrat"/>
              </a:rPr>
              <a:t>Burns, E. (2015). Practitioner perceptions of school library advocacy.</a:t>
            </a:r>
            <a:r>
              <a:rPr lang="en" sz="800" i="1">
                <a:latin typeface="Montserrat"/>
                <a:ea typeface="Montserrat"/>
                <a:cs typeface="Montserrat"/>
                <a:sym typeface="Montserrat"/>
              </a:rPr>
              <a:t> Education Libraries,</a:t>
            </a:r>
            <a:r>
              <a:rPr lang="en" sz="80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800" i="1">
                <a:latin typeface="Montserrat"/>
                <a:ea typeface="Montserrat"/>
                <a:cs typeface="Montserrat"/>
                <a:sym typeface="Montserrat"/>
              </a:rPr>
              <a:t>38</a:t>
            </a:r>
            <a:r>
              <a:rPr lang="en" sz="800">
                <a:latin typeface="Montserrat"/>
                <a:ea typeface="Montserrat"/>
                <a:cs typeface="Montserrat"/>
                <a:sym typeface="Montserrat"/>
              </a:rPr>
              <a:t>(1).</a:t>
            </a:r>
            <a:r>
              <a:rPr lang="en" sz="800" b="1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800" u="sng">
                <a:latin typeface="Montserrat"/>
                <a:ea typeface="Montserrat"/>
                <a:cs typeface="Montserrat"/>
                <a:sym typeface="Montserrat"/>
                <a:hlinkClick r:id="rId4"/>
              </a:rPr>
              <a:t>https://doi.org/10.26443/el.v38i1.6</a:t>
            </a:r>
            <a:r>
              <a:rPr lang="en" sz="800"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80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Montserrat"/>
                <a:ea typeface="Montserrat"/>
                <a:cs typeface="Montserrat"/>
                <a:sym typeface="Montserrat"/>
              </a:rPr>
              <a:t>Canadian Library Association. (n.d.) </a:t>
            </a:r>
            <a:r>
              <a:rPr lang="en" sz="800" i="1">
                <a:latin typeface="Montserrat"/>
                <a:ea typeface="Montserrat"/>
                <a:cs typeface="Montserrat"/>
                <a:sym typeface="Montserrat"/>
              </a:rPr>
              <a:t>Advocacy</a:t>
            </a:r>
            <a:r>
              <a:rPr lang="en" sz="800">
                <a:latin typeface="Montserrat"/>
                <a:ea typeface="Montserrat"/>
                <a:cs typeface="Montserrat"/>
                <a:sym typeface="Montserrat"/>
              </a:rPr>
              <a:t>. </a:t>
            </a:r>
            <a:r>
              <a:rPr lang="en" sz="800" u="sng">
                <a:latin typeface="Montserrat"/>
                <a:ea typeface="Montserrat"/>
                <a:cs typeface="Montserrat"/>
                <a:sym typeface="Montserrat"/>
                <a:hlinkClick r:id="rId5"/>
              </a:rPr>
              <a:t>https://cla.ca/cla-at-work/advocacy/</a:t>
            </a:r>
            <a:r>
              <a:rPr lang="en" sz="800"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80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Montserrat"/>
                <a:ea typeface="Montserrat"/>
                <a:cs typeface="Montserrat"/>
                <a:sym typeface="Montserrat"/>
              </a:rPr>
              <a:t>Clarke, V., &amp; Braun, V. (2006). Using thematic analysis in psychology.</a:t>
            </a:r>
            <a:r>
              <a:rPr lang="en" sz="800" i="1">
                <a:latin typeface="Montserrat"/>
                <a:ea typeface="Montserrat"/>
                <a:cs typeface="Montserrat"/>
                <a:sym typeface="Montserrat"/>
              </a:rPr>
              <a:t> Qualitative research in psychology, 3</a:t>
            </a:r>
            <a:r>
              <a:rPr lang="en" sz="800">
                <a:latin typeface="Montserrat"/>
                <a:ea typeface="Montserrat"/>
                <a:cs typeface="Montserrat"/>
                <a:sym typeface="Montserrat"/>
              </a:rPr>
              <a:t>(2), 77-101. </a:t>
            </a:r>
            <a:r>
              <a:rPr lang="en" sz="800"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  <a:hlinkClick r:id="rId6"/>
              </a:rPr>
              <a:t>https://doi.org/10.1191/1478088706qp063oa</a:t>
            </a:r>
            <a:r>
              <a:rPr lang="en" sz="800"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80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Montserrat"/>
                <a:ea typeface="Montserrat"/>
                <a:cs typeface="Montserrat"/>
                <a:sym typeface="Montserrat"/>
              </a:rPr>
              <a:t>Cleyle, S., &amp; van den Hoogen, S. (2020). Shift happens: The recent evolution of Canadian library associations. </a:t>
            </a:r>
            <a:r>
              <a:rPr lang="en" sz="800" i="1">
                <a:latin typeface="Montserrat"/>
                <a:ea typeface="Montserrat"/>
                <a:cs typeface="Montserrat"/>
                <a:sym typeface="Montserrat"/>
              </a:rPr>
              <a:t>Partnership: The Canadian Journal of Library and Information Practice and Research</a:t>
            </a:r>
            <a:r>
              <a:rPr lang="en" sz="800"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lang="en" sz="800" i="1">
                <a:latin typeface="Montserrat"/>
                <a:ea typeface="Montserrat"/>
                <a:cs typeface="Montserrat"/>
                <a:sym typeface="Montserrat"/>
              </a:rPr>
              <a:t>15</a:t>
            </a:r>
            <a:r>
              <a:rPr lang="en" sz="800">
                <a:latin typeface="Montserrat"/>
                <a:ea typeface="Montserrat"/>
                <a:cs typeface="Montserrat"/>
                <a:sym typeface="Montserrat"/>
              </a:rPr>
              <a:t>(1). </a:t>
            </a:r>
            <a:r>
              <a:rPr lang="en" sz="800">
                <a:highlight>
                  <a:schemeClr val="accent2"/>
                </a:highlight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  <a:hlinkClick r:id="rId7"/>
              </a:rPr>
              <a:t>https://doi.org/10.21083/partnership.v15i1.5904</a:t>
            </a:r>
            <a:endParaRPr sz="800" b="1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Montserrat"/>
                <a:ea typeface="Montserrat"/>
                <a:cs typeface="Montserrat"/>
                <a:sym typeface="Montserrat"/>
              </a:rPr>
              <a:t>DeYoung, M. (2020). From the Canadian Library Association to the Canadian Federation of Library Associations: A confluence of evolution and circumstance. </a:t>
            </a:r>
            <a:r>
              <a:rPr lang="en" sz="800" i="1">
                <a:latin typeface="Montserrat"/>
                <a:ea typeface="Montserrat"/>
                <a:cs typeface="Montserrat"/>
                <a:sym typeface="Montserrat"/>
              </a:rPr>
              <a:t>Partnership: The Canadian Journal of Library &amp; Information Practice &amp; Research</a:t>
            </a:r>
            <a:r>
              <a:rPr lang="en" sz="800"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lang="en" sz="800" i="1">
                <a:latin typeface="Montserrat"/>
                <a:ea typeface="Montserrat"/>
                <a:cs typeface="Montserrat"/>
                <a:sym typeface="Montserrat"/>
              </a:rPr>
              <a:t>15</a:t>
            </a:r>
            <a:r>
              <a:rPr lang="en" sz="800">
                <a:latin typeface="Montserrat"/>
                <a:ea typeface="Montserrat"/>
                <a:cs typeface="Montserrat"/>
                <a:sym typeface="Montserrat"/>
              </a:rPr>
              <a:t>(1), 1–10.</a:t>
            </a:r>
            <a:r>
              <a:rPr lang="en" sz="800"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  <a:hlinkClick r:id="rId8"/>
              </a:rPr>
              <a:t> </a:t>
            </a:r>
            <a:r>
              <a:rPr lang="en" sz="800">
                <a:highlight>
                  <a:schemeClr val="accent2"/>
                </a:highlight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  <a:hlinkClick r:id="rId9"/>
              </a:rPr>
              <a:t>https://doi.org/10.21083/partnership.v15i1.6048</a:t>
            </a:r>
            <a:r>
              <a:rPr lang="en" sz="800"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80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Montserrat"/>
                <a:ea typeface="Montserrat"/>
                <a:cs typeface="Montserrat"/>
                <a:sym typeface="Montserrat"/>
              </a:rPr>
              <a:t>Hicks, D. (2016). Advocating for librarianship: The discourses of advocacy and service in the professional identities of librarians. </a:t>
            </a:r>
            <a:r>
              <a:rPr lang="en" sz="800" i="1">
                <a:latin typeface="Montserrat"/>
                <a:ea typeface="Montserrat"/>
                <a:cs typeface="Montserrat"/>
                <a:sym typeface="Montserrat"/>
              </a:rPr>
              <a:t>Library Trends</a:t>
            </a:r>
            <a:r>
              <a:rPr lang="en" sz="800"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lang="en" sz="800" i="1">
                <a:latin typeface="Montserrat"/>
                <a:ea typeface="Montserrat"/>
                <a:cs typeface="Montserrat"/>
                <a:sym typeface="Montserrat"/>
              </a:rPr>
              <a:t>64</a:t>
            </a:r>
            <a:r>
              <a:rPr lang="en" sz="800">
                <a:latin typeface="Montserrat"/>
                <a:ea typeface="Montserrat"/>
                <a:cs typeface="Montserrat"/>
                <a:sym typeface="Montserrat"/>
              </a:rPr>
              <a:t>(3), 615-640. </a:t>
            </a:r>
            <a:r>
              <a:rPr lang="en" sz="800" u="sng">
                <a:latin typeface="Montserrat"/>
                <a:ea typeface="Montserrat"/>
                <a:cs typeface="Montserrat"/>
                <a:sym typeface="Montserrat"/>
                <a:hlinkClick r:id="rId10"/>
              </a:rPr>
              <a:t>https://core.ac.uk/download/pdf/158312979.pdf</a:t>
            </a:r>
            <a:endParaRPr sz="800" b="1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Montserrat"/>
                <a:ea typeface="Montserrat"/>
                <a:cs typeface="Montserrat"/>
                <a:sym typeface="Montserrat"/>
              </a:rPr>
              <a:t>Million, A.J. &amp; Bossaller, Jenny (2020). Lobbying and political advocacy: A review of the literature and exploratory survey of state library associations. </a:t>
            </a:r>
            <a:r>
              <a:rPr lang="en" sz="800" i="1">
                <a:latin typeface="Montserrat"/>
                <a:ea typeface="Montserrat"/>
                <a:cs typeface="Montserrat"/>
                <a:sym typeface="Montserrat"/>
              </a:rPr>
              <a:t>The Political Librarian, 4(2)</a:t>
            </a:r>
            <a:r>
              <a:rPr lang="en" sz="800">
                <a:latin typeface="Montserrat"/>
                <a:ea typeface="Montserrat"/>
                <a:cs typeface="Montserrat"/>
                <a:sym typeface="Montserrat"/>
              </a:rPr>
              <a:t>.</a:t>
            </a:r>
            <a:r>
              <a:rPr lang="en" sz="800"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  <a:hlinkClick r:id="rId11"/>
              </a:rPr>
              <a:t> </a:t>
            </a:r>
            <a:r>
              <a:rPr lang="en" sz="800" u="sng">
                <a:latin typeface="Montserrat"/>
                <a:ea typeface="Montserrat"/>
                <a:cs typeface="Montserrat"/>
                <a:sym typeface="Montserrat"/>
                <a:hlinkClick r:id="rId11"/>
              </a:rPr>
              <a:t>https://openscholarship.wustl.edu/pollib/vol4/iss2/8</a:t>
            </a:r>
            <a:endParaRPr sz="800" b="1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Montserrat"/>
                <a:ea typeface="Montserrat"/>
                <a:cs typeface="Montserrat"/>
                <a:sym typeface="Montserrat"/>
              </a:rPr>
              <a:t>Oliphant, T. &amp; McNally, M. B. (2014). Professional decline and resistance: The case of library and archives Canada. </a:t>
            </a:r>
            <a:r>
              <a:rPr lang="en" sz="800" i="1">
                <a:latin typeface="Montserrat"/>
                <a:ea typeface="Montserrat"/>
                <a:cs typeface="Montserrat"/>
                <a:sym typeface="Montserrat"/>
              </a:rPr>
              <a:t>Radical Teacher, 99</a:t>
            </a:r>
            <a:r>
              <a:rPr lang="en" sz="800">
                <a:latin typeface="Montserrat"/>
                <a:ea typeface="Montserrat"/>
                <a:cs typeface="Montserrat"/>
                <a:sym typeface="Montserrat"/>
              </a:rPr>
              <a:t>, 54-61. </a:t>
            </a:r>
            <a:r>
              <a:rPr lang="en" sz="800" u="sng">
                <a:solidFill>
                  <a:srgbClr val="1155CC"/>
                </a:solidFill>
                <a:latin typeface="Montserrat"/>
                <a:ea typeface="Montserrat"/>
                <a:cs typeface="Montserrat"/>
                <a:sym typeface="Montserrat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https://radicalteacher.library.pitt.edu/ojs/radicalteacher/article/view/105/61</a:t>
            </a:r>
            <a:r>
              <a:rPr lang="en" sz="800"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80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Montserrat"/>
                <a:ea typeface="Montserrat"/>
                <a:cs typeface="Montserrat"/>
                <a:sym typeface="Montserrat"/>
              </a:rPr>
              <a:t>Schein, E. H. (1990). Organizational Culture. </a:t>
            </a:r>
            <a:r>
              <a:rPr lang="en" sz="800" i="1">
                <a:latin typeface="Montserrat"/>
                <a:ea typeface="Montserrat"/>
                <a:cs typeface="Montserrat"/>
                <a:sym typeface="Montserrat"/>
              </a:rPr>
              <a:t>American Psychologist</a:t>
            </a:r>
            <a:r>
              <a:rPr lang="en" sz="800"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lang="en" sz="800" i="1">
                <a:latin typeface="Montserrat"/>
                <a:ea typeface="Montserrat"/>
                <a:cs typeface="Montserrat"/>
                <a:sym typeface="Montserrat"/>
              </a:rPr>
              <a:t>45</a:t>
            </a:r>
            <a:r>
              <a:rPr lang="en" sz="800">
                <a:latin typeface="Montserrat"/>
                <a:ea typeface="Montserrat"/>
                <a:cs typeface="Montserrat"/>
                <a:sym typeface="Montserrat"/>
              </a:rPr>
              <a:t>(2), 109-119.</a:t>
            </a:r>
            <a:r>
              <a:rPr lang="en" sz="800">
                <a:solidFill>
                  <a:srgbClr val="333333"/>
                </a:solidFill>
                <a:highlight>
                  <a:schemeClr val="accent2"/>
                </a:highlight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" sz="800"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  <a:hlinkClick r:id="rId13"/>
              </a:rPr>
              <a:t>https://doi.org/10.1037/0003-066X.45.2.109</a:t>
            </a:r>
            <a:r>
              <a:rPr lang="en" sz="800"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80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Montserrat"/>
                <a:ea typeface="Montserrat"/>
                <a:cs typeface="Montserrat"/>
                <a:sym typeface="Montserrat"/>
              </a:rPr>
              <a:t>Schein, P. A., &amp; Schein, E. H. (2016). </a:t>
            </a:r>
            <a:r>
              <a:rPr lang="en" sz="800" i="1">
                <a:latin typeface="Montserrat"/>
                <a:ea typeface="Montserrat"/>
                <a:cs typeface="Montserrat"/>
                <a:sym typeface="Montserrat"/>
              </a:rPr>
              <a:t>Organizational culture and leadership </a:t>
            </a:r>
            <a:r>
              <a:rPr lang="en" sz="800">
                <a:latin typeface="Montserrat"/>
                <a:ea typeface="Montserrat"/>
                <a:cs typeface="Montserrat"/>
                <a:sym typeface="Montserrat"/>
              </a:rPr>
              <a:t>(5th ed.). John Wiley &amp; Sons. </a:t>
            </a:r>
            <a:endParaRPr sz="800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Montserrat"/>
                <a:ea typeface="Montserrat"/>
                <a:cs typeface="Montserrat"/>
                <a:sym typeface="Montserrat"/>
              </a:rPr>
              <a:t>Whitmell, V. (1999). Of advocacy and coalitions [CLA's 1998-2000 Strategic Plan].</a:t>
            </a:r>
            <a:r>
              <a:rPr lang="en" sz="800" i="1">
                <a:latin typeface="Montserrat"/>
                <a:ea typeface="Montserrat"/>
                <a:cs typeface="Montserrat"/>
                <a:sym typeface="Montserrat"/>
              </a:rPr>
              <a:t> Feliciter, 45</a:t>
            </a:r>
            <a:r>
              <a:rPr lang="en" sz="800">
                <a:latin typeface="Montserrat"/>
                <a:ea typeface="Montserrat"/>
                <a:cs typeface="Montserrat"/>
                <a:sym typeface="Montserrat"/>
              </a:rPr>
              <a:t>(1), 9-9,11. </a:t>
            </a:r>
            <a:r>
              <a:rPr lang="en" sz="800" u="sng">
                <a:latin typeface="Montserrat"/>
                <a:ea typeface="Montserrat"/>
                <a:cs typeface="Montserrat"/>
                <a:sym typeface="Montserrat"/>
                <a:hlinkClick r:id="rId14"/>
              </a:rPr>
              <a:t>https://www.proquest.com/trade-journals/advocacy-coalitions-clas-1998-2000-strategic-plan/docview/223166144/se-2</a:t>
            </a:r>
            <a:r>
              <a:rPr lang="en" sz="800">
                <a:latin typeface="Montserrat"/>
                <a:ea typeface="Montserrat"/>
                <a:cs typeface="Montserrat"/>
                <a:sym typeface="Montserrat"/>
              </a:rPr>
              <a:t>  </a:t>
            </a:r>
            <a:endParaRPr sz="80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0"/>
              </a:spcBef>
              <a:spcAft>
                <a:spcPts val="2300"/>
              </a:spcAft>
              <a:buNone/>
            </a:pPr>
            <a:endParaRPr sz="800" b="1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" name="Google Shape;650;p57"/>
          <p:cNvSpPr txBox="1">
            <a:spLocks noGrp="1"/>
          </p:cNvSpPr>
          <p:nvPr>
            <p:ph type="title"/>
          </p:nvPr>
        </p:nvSpPr>
        <p:spPr>
          <a:xfrm>
            <a:off x="713225" y="412025"/>
            <a:ext cx="7717500" cy="6057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Appendix/Data Tables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51" name="Google Shape;651;p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2975" y="1096025"/>
            <a:ext cx="7438045" cy="3820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" name="Google Shape;656;p58"/>
          <p:cNvSpPr txBox="1">
            <a:spLocks noGrp="1"/>
          </p:cNvSpPr>
          <p:nvPr>
            <p:ph type="title"/>
          </p:nvPr>
        </p:nvSpPr>
        <p:spPr>
          <a:xfrm>
            <a:off x="713225" y="412025"/>
            <a:ext cx="7717500" cy="6057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Appendix/Data Tables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57" name="Google Shape;657;p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91475" y="1354750"/>
            <a:ext cx="7361050" cy="3182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" name="Google Shape;662;p59"/>
          <p:cNvSpPr txBox="1">
            <a:spLocks noGrp="1"/>
          </p:cNvSpPr>
          <p:nvPr>
            <p:ph type="title"/>
          </p:nvPr>
        </p:nvSpPr>
        <p:spPr>
          <a:xfrm>
            <a:off x="713225" y="412025"/>
            <a:ext cx="7717500" cy="6057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Appendix/Data Tables</a:t>
            </a:r>
            <a:endParaRPr/>
          </a:p>
        </p:txBody>
      </p:sp>
      <p:pic>
        <p:nvPicPr>
          <p:cNvPr id="663" name="Google Shape;663;p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55038" y="1058950"/>
            <a:ext cx="5433868" cy="38209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" name="Google Shape;668;p60"/>
          <p:cNvSpPr txBox="1">
            <a:spLocks noGrp="1"/>
          </p:cNvSpPr>
          <p:nvPr>
            <p:ph type="title"/>
          </p:nvPr>
        </p:nvSpPr>
        <p:spPr>
          <a:xfrm>
            <a:off x="713225" y="412025"/>
            <a:ext cx="7717500" cy="6057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Appendix/Data Tables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69" name="Google Shape;669;p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10775" y="1086750"/>
            <a:ext cx="4922439" cy="3820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" name="Google Shape;674;p61"/>
          <p:cNvSpPr txBox="1">
            <a:spLocks noGrp="1"/>
          </p:cNvSpPr>
          <p:nvPr>
            <p:ph type="title"/>
          </p:nvPr>
        </p:nvSpPr>
        <p:spPr>
          <a:xfrm>
            <a:off x="713225" y="412025"/>
            <a:ext cx="7717500" cy="6057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Appendix/Data Tables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75" name="Google Shape;675;p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01588" y="1197900"/>
            <a:ext cx="5340825" cy="3820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5" name="Google Shape;455;p39"/>
          <p:cNvCxnSpPr/>
          <p:nvPr/>
        </p:nvCxnSpPr>
        <p:spPr>
          <a:xfrm>
            <a:off x="2472750" y="1047500"/>
            <a:ext cx="41985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56" name="Google Shape;456;p39"/>
          <p:cNvSpPr txBox="1"/>
          <p:nvPr/>
        </p:nvSpPr>
        <p:spPr>
          <a:xfrm>
            <a:off x="1224725" y="1573475"/>
            <a:ext cx="3078000" cy="21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Project Origins</a:t>
            </a:r>
            <a:endParaRPr>
              <a:solidFill>
                <a:schemeClr val="lt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457" name="Google Shape;457;p39"/>
          <p:cNvSpPr txBox="1"/>
          <p:nvPr/>
        </p:nvSpPr>
        <p:spPr>
          <a:xfrm>
            <a:off x="713225" y="1573463"/>
            <a:ext cx="511500" cy="21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0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dk2"/>
                </a:solidFill>
                <a:latin typeface="Cormorant"/>
                <a:ea typeface="Cormorant"/>
                <a:cs typeface="Cormorant"/>
                <a:sym typeface="Cormorant"/>
              </a:rPr>
              <a:t>01</a:t>
            </a:r>
            <a:endParaRPr sz="2500">
              <a:solidFill>
                <a:schemeClr val="dk2"/>
              </a:solidFill>
              <a:latin typeface="Cormorant"/>
              <a:ea typeface="Cormorant"/>
              <a:cs typeface="Cormorant"/>
              <a:sym typeface="Cormorant"/>
            </a:endParaRPr>
          </a:p>
        </p:txBody>
      </p:sp>
      <p:sp>
        <p:nvSpPr>
          <p:cNvPr id="458" name="Google Shape;458;p39"/>
          <p:cNvSpPr txBox="1"/>
          <p:nvPr/>
        </p:nvSpPr>
        <p:spPr>
          <a:xfrm>
            <a:off x="1224725" y="3806200"/>
            <a:ext cx="3078000" cy="21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Questions</a:t>
            </a:r>
            <a:endParaRPr>
              <a:solidFill>
                <a:schemeClr val="lt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459" name="Google Shape;459;p39"/>
          <p:cNvSpPr txBox="1"/>
          <p:nvPr/>
        </p:nvSpPr>
        <p:spPr>
          <a:xfrm>
            <a:off x="713225" y="3806193"/>
            <a:ext cx="511500" cy="21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0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dk2"/>
                </a:solidFill>
                <a:latin typeface="Cormorant"/>
                <a:ea typeface="Cormorant"/>
                <a:cs typeface="Cormorant"/>
                <a:sym typeface="Cormorant"/>
              </a:rPr>
              <a:t>07</a:t>
            </a:r>
            <a:endParaRPr sz="2500">
              <a:solidFill>
                <a:schemeClr val="dk2"/>
              </a:solidFill>
              <a:latin typeface="Cormorant"/>
              <a:ea typeface="Cormorant"/>
              <a:cs typeface="Cormorant"/>
              <a:sym typeface="Cormorant"/>
            </a:endParaRPr>
          </a:p>
        </p:txBody>
      </p:sp>
      <p:sp>
        <p:nvSpPr>
          <p:cNvPr id="460" name="Google Shape;460;p39"/>
          <p:cNvSpPr txBox="1"/>
          <p:nvPr/>
        </p:nvSpPr>
        <p:spPr>
          <a:xfrm>
            <a:off x="1224725" y="3434080"/>
            <a:ext cx="3078000" cy="21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Next Steps/ Future Work</a:t>
            </a:r>
            <a:endParaRPr>
              <a:solidFill>
                <a:schemeClr val="lt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461" name="Google Shape;461;p39"/>
          <p:cNvSpPr txBox="1"/>
          <p:nvPr/>
        </p:nvSpPr>
        <p:spPr>
          <a:xfrm>
            <a:off x="713225" y="3434071"/>
            <a:ext cx="511500" cy="21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0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dk2"/>
                </a:solidFill>
                <a:latin typeface="Cormorant"/>
                <a:ea typeface="Cormorant"/>
                <a:cs typeface="Cormorant"/>
                <a:sym typeface="Cormorant"/>
              </a:rPr>
              <a:t>06</a:t>
            </a:r>
            <a:endParaRPr sz="2500">
              <a:solidFill>
                <a:schemeClr val="dk2"/>
              </a:solidFill>
              <a:latin typeface="Cormorant"/>
              <a:ea typeface="Cormorant"/>
              <a:cs typeface="Cormorant"/>
              <a:sym typeface="Cormorant"/>
            </a:endParaRPr>
          </a:p>
        </p:txBody>
      </p:sp>
      <p:sp>
        <p:nvSpPr>
          <p:cNvPr id="462" name="Google Shape;462;p39"/>
          <p:cNvSpPr txBox="1"/>
          <p:nvPr/>
        </p:nvSpPr>
        <p:spPr>
          <a:xfrm>
            <a:off x="1224725" y="3061959"/>
            <a:ext cx="3078000" cy="21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Discussion</a:t>
            </a:r>
            <a:endParaRPr>
              <a:solidFill>
                <a:schemeClr val="lt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463" name="Google Shape;463;p39"/>
          <p:cNvSpPr txBox="1"/>
          <p:nvPr/>
        </p:nvSpPr>
        <p:spPr>
          <a:xfrm>
            <a:off x="713225" y="3061949"/>
            <a:ext cx="511500" cy="21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0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dk2"/>
                </a:solidFill>
                <a:latin typeface="Cormorant"/>
                <a:ea typeface="Cormorant"/>
                <a:cs typeface="Cormorant"/>
                <a:sym typeface="Cormorant"/>
              </a:rPr>
              <a:t>05</a:t>
            </a:r>
            <a:endParaRPr sz="2500">
              <a:solidFill>
                <a:schemeClr val="dk2"/>
              </a:solidFill>
              <a:latin typeface="Cormorant"/>
              <a:ea typeface="Cormorant"/>
              <a:cs typeface="Cormorant"/>
              <a:sym typeface="Cormorant"/>
            </a:endParaRPr>
          </a:p>
        </p:txBody>
      </p:sp>
      <p:sp>
        <p:nvSpPr>
          <p:cNvPr id="464" name="Google Shape;464;p39"/>
          <p:cNvSpPr txBox="1"/>
          <p:nvPr/>
        </p:nvSpPr>
        <p:spPr>
          <a:xfrm>
            <a:off x="1224725" y="2689838"/>
            <a:ext cx="3078000" cy="21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Results</a:t>
            </a:r>
            <a:endParaRPr>
              <a:solidFill>
                <a:schemeClr val="lt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465" name="Google Shape;465;p39"/>
          <p:cNvSpPr txBox="1"/>
          <p:nvPr/>
        </p:nvSpPr>
        <p:spPr>
          <a:xfrm>
            <a:off x="713225" y="2689828"/>
            <a:ext cx="511500" cy="21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0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dk2"/>
                </a:solidFill>
                <a:latin typeface="Cormorant"/>
                <a:ea typeface="Cormorant"/>
                <a:cs typeface="Cormorant"/>
                <a:sym typeface="Cormorant"/>
              </a:rPr>
              <a:t>04</a:t>
            </a:r>
            <a:endParaRPr sz="2500">
              <a:solidFill>
                <a:schemeClr val="dk2"/>
              </a:solidFill>
              <a:latin typeface="Cormorant"/>
              <a:ea typeface="Cormorant"/>
              <a:cs typeface="Cormorant"/>
              <a:sym typeface="Cormorant"/>
            </a:endParaRPr>
          </a:p>
        </p:txBody>
      </p:sp>
      <p:sp>
        <p:nvSpPr>
          <p:cNvPr id="466" name="Google Shape;466;p39"/>
          <p:cNvSpPr txBox="1"/>
          <p:nvPr/>
        </p:nvSpPr>
        <p:spPr>
          <a:xfrm>
            <a:off x="1224725" y="2317717"/>
            <a:ext cx="3078000" cy="21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Methodology</a:t>
            </a:r>
            <a:endParaRPr>
              <a:solidFill>
                <a:schemeClr val="lt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467" name="Google Shape;467;p39"/>
          <p:cNvSpPr txBox="1"/>
          <p:nvPr/>
        </p:nvSpPr>
        <p:spPr>
          <a:xfrm>
            <a:off x="713225" y="2317706"/>
            <a:ext cx="511500" cy="21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0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dk2"/>
                </a:solidFill>
                <a:latin typeface="Cormorant"/>
                <a:ea typeface="Cormorant"/>
                <a:cs typeface="Cormorant"/>
                <a:sym typeface="Cormorant"/>
              </a:rPr>
              <a:t>03</a:t>
            </a:r>
            <a:endParaRPr sz="2500">
              <a:solidFill>
                <a:schemeClr val="dk2"/>
              </a:solidFill>
              <a:latin typeface="Cormorant"/>
              <a:ea typeface="Cormorant"/>
              <a:cs typeface="Cormorant"/>
              <a:sym typeface="Cormorant"/>
            </a:endParaRPr>
          </a:p>
        </p:txBody>
      </p:sp>
      <p:sp>
        <p:nvSpPr>
          <p:cNvPr id="468" name="Google Shape;468;p39"/>
          <p:cNvSpPr txBox="1"/>
          <p:nvPr/>
        </p:nvSpPr>
        <p:spPr>
          <a:xfrm>
            <a:off x="1224725" y="1945596"/>
            <a:ext cx="3078000" cy="21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2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Literature Review</a:t>
            </a:r>
            <a:endParaRPr>
              <a:solidFill>
                <a:schemeClr val="lt2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469" name="Google Shape;469;p39"/>
          <p:cNvSpPr txBox="1"/>
          <p:nvPr/>
        </p:nvSpPr>
        <p:spPr>
          <a:xfrm>
            <a:off x="713225" y="1945584"/>
            <a:ext cx="511500" cy="21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0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dk2"/>
                </a:solidFill>
                <a:latin typeface="Cormorant"/>
                <a:ea typeface="Cormorant"/>
                <a:cs typeface="Cormorant"/>
                <a:sym typeface="Cormorant"/>
              </a:rPr>
              <a:t>02</a:t>
            </a:r>
            <a:endParaRPr sz="2500">
              <a:solidFill>
                <a:schemeClr val="dk2"/>
              </a:solidFill>
              <a:latin typeface="Cormorant"/>
              <a:ea typeface="Cormorant"/>
              <a:cs typeface="Cormorant"/>
              <a:sym typeface="Cormorant"/>
            </a:endParaRPr>
          </a:p>
        </p:txBody>
      </p:sp>
      <p:sp>
        <p:nvSpPr>
          <p:cNvPr id="470" name="Google Shape;470;p39"/>
          <p:cNvSpPr txBox="1">
            <a:spLocks noGrp="1"/>
          </p:cNvSpPr>
          <p:nvPr>
            <p:ph type="title"/>
          </p:nvPr>
        </p:nvSpPr>
        <p:spPr>
          <a:xfrm>
            <a:off x="713225" y="412025"/>
            <a:ext cx="7717500" cy="6057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Plan</a:t>
            </a:r>
            <a:endParaRPr/>
          </a:p>
        </p:txBody>
      </p:sp>
      <p:pic>
        <p:nvPicPr>
          <p:cNvPr id="471" name="Google Shape;471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9464404">
            <a:off x="841232" y="-194257"/>
            <a:ext cx="633926" cy="12449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76" name="Google Shape;476;p40"/>
          <p:cNvCxnSpPr/>
          <p:nvPr/>
        </p:nvCxnSpPr>
        <p:spPr>
          <a:xfrm>
            <a:off x="2405100" y="1047500"/>
            <a:ext cx="43338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77" name="Google Shape;477;p40"/>
          <p:cNvSpPr txBox="1">
            <a:spLocks noGrp="1"/>
          </p:cNvSpPr>
          <p:nvPr>
            <p:ph type="title"/>
          </p:nvPr>
        </p:nvSpPr>
        <p:spPr>
          <a:xfrm>
            <a:off x="713225" y="412025"/>
            <a:ext cx="7717500" cy="6057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Project Origins</a:t>
            </a:r>
            <a:endParaRPr/>
          </a:p>
        </p:txBody>
      </p:sp>
      <p:sp>
        <p:nvSpPr>
          <p:cNvPr id="478" name="Google Shape;478;p40"/>
          <p:cNvSpPr txBox="1">
            <a:spLocks noGrp="1"/>
          </p:cNvSpPr>
          <p:nvPr>
            <p:ph type="body" idx="1"/>
          </p:nvPr>
        </p:nvSpPr>
        <p:spPr>
          <a:xfrm>
            <a:off x="883300" y="1638175"/>
            <a:ext cx="7782000" cy="1968600"/>
          </a:xfrm>
          <a:prstGeom prst="rect">
            <a:avLst/>
          </a:prstGeom>
        </p:spPr>
        <p:txBody>
          <a:bodyPr spcFirstLastPara="1" wrap="square" lIns="91425" tIns="0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100"/>
              <a:buFont typeface="Arial"/>
              <a:buNone/>
            </a:pPr>
            <a:endParaRPr/>
          </a:p>
          <a:p>
            <a:pPr marL="457200" lvl="0" indent="-317500" algn="l" rtl="0"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</a:pPr>
            <a:r>
              <a:rPr lang="en"/>
              <a:t>Common interest in assessing library advocacy among research team</a:t>
            </a:r>
            <a:endParaRPr/>
          </a:p>
          <a:p>
            <a:pPr marL="457200" lvl="0" indent="-317500" algn="l" rtl="0"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</a:pPr>
            <a:r>
              <a:rPr lang="en"/>
              <a:t>Recognition of changing advocacy landscape since 2016</a:t>
            </a:r>
            <a:endParaRPr/>
          </a:p>
          <a:p>
            <a:pPr marL="457200" lvl="0" indent="-317500" algn="l" rtl="0"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</a:pPr>
            <a:r>
              <a:rPr lang="en"/>
              <a:t>Need to understand current context (quantitatively) to facilitate future work 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79" name="Google Shape;479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750512">
            <a:off x="7503445" y="-582981"/>
            <a:ext cx="1854661" cy="1950787"/>
          </a:xfrm>
          <a:prstGeom prst="rect">
            <a:avLst/>
          </a:prstGeom>
          <a:noFill/>
          <a:ln>
            <a:noFill/>
          </a:ln>
        </p:spPr>
      </p:pic>
      <p:pic>
        <p:nvPicPr>
          <p:cNvPr id="480" name="Google Shape;480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9741175">
            <a:off x="1058507" y="-794798"/>
            <a:ext cx="572194" cy="1949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85" name="Google Shape;485;p41"/>
          <p:cNvCxnSpPr/>
          <p:nvPr/>
        </p:nvCxnSpPr>
        <p:spPr>
          <a:xfrm>
            <a:off x="2405100" y="1047500"/>
            <a:ext cx="43338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86" name="Google Shape;486;p41"/>
          <p:cNvSpPr txBox="1">
            <a:spLocks noGrp="1"/>
          </p:cNvSpPr>
          <p:nvPr>
            <p:ph type="title"/>
          </p:nvPr>
        </p:nvSpPr>
        <p:spPr>
          <a:xfrm>
            <a:off x="713225" y="412025"/>
            <a:ext cx="7717500" cy="6057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Literature Review</a:t>
            </a:r>
            <a:endParaRPr/>
          </a:p>
        </p:txBody>
      </p:sp>
      <p:sp>
        <p:nvSpPr>
          <p:cNvPr id="487" name="Google Shape;487;p41"/>
          <p:cNvSpPr txBox="1">
            <a:spLocks noGrp="1"/>
          </p:cNvSpPr>
          <p:nvPr>
            <p:ph type="body" idx="1"/>
          </p:nvPr>
        </p:nvSpPr>
        <p:spPr>
          <a:xfrm>
            <a:off x="1213925" y="2256600"/>
            <a:ext cx="6529500" cy="1515600"/>
          </a:xfrm>
          <a:prstGeom prst="rect">
            <a:avLst/>
          </a:prstGeom>
        </p:spPr>
        <p:txBody>
          <a:bodyPr spcFirstLastPara="1" wrap="square" lIns="91425" tIns="0" rIns="91425" bIns="91425" anchor="ctr" anchorCtr="0">
            <a:noAutofit/>
          </a:bodyPr>
          <a:lstStyle/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</a:pPr>
            <a:r>
              <a:rPr lang="en"/>
              <a:t>Library advocacy focused on generating awareness, building relationships and influence, engaging legislators and championing causes (Hicks, 2016; Burns 2015)</a:t>
            </a:r>
            <a:endParaRPr/>
          </a:p>
          <a:p>
            <a:pPr marL="457200" lvl="0" indent="-317500" algn="l" rtl="0"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</a:pPr>
            <a:r>
              <a:rPr lang="en"/>
              <a:t>Library literature tends to be practical in nature or focused on thought leaders with few empirical studies (Cleyle, 2020; Bourne-Tyson, 2017; Million and Bossaler, 2020)</a:t>
            </a:r>
            <a:endParaRPr sz="800"/>
          </a:p>
          <a:p>
            <a:pPr marL="457200" lvl="0" indent="-317500" algn="l" rtl="0"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</a:pPr>
            <a:r>
              <a:rPr lang="en"/>
              <a:t>Previous CLA advocacy has been criticized for failing to meet the expectations of its members and addressing the needs of library workers (Whitmell, V. (1999); DeYoung, M. (2020); Oliphant &amp; McNally, 2014; Canadian Library Association (n.d.))</a:t>
            </a:r>
            <a:r>
              <a:rPr lang="en" sz="1100">
                <a:solidFill>
                  <a:schemeClr val="dk1"/>
                </a:solidFill>
              </a:rPr>
              <a:t> 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88" name="Google Shape;488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750512">
            <a:off x="7503445" y="-582981"/>
            <a:ext cx="1854661" cy="1950787"/>
          </a:xfrm>
          <a:prstGeom prst="rect">
            <a:avLst/>
          </a:prstGeom>
          <a:noFill/>
          <a:ln>
            <a:noFill/>
          </a:ln>
        </p:spPr>
      </p:pic>
      <p:pic>
        <p:nvPicPr>
          <p:cNvPr id="489" name="Google Shape;489;p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9741175">
            <a:off x="1058507" y="-794798"/>
            <a:ext cx="572194" cy="1949300"/>
          </a:xfrm>
          <a:prstGeom prst="rect">
            <a:avLst/>
          </a:prstGeom>
          <a:noFill/>
          <a:ln>
            <a:noFill/>
          </a:ln>
        </p:spPr>
      </p:pic>
      <p:sp>
        <p:nvSpPr>
          <p:cNvPr id="490" name="Google Shape;490;p41"/>
          <p:cNvSpPr txBox="1"/>
          <p:nvPr/>
        </p:nvSpPr>
        <p:spPr>
          <a:xfrm>
            <a:off x="965975" y="1077275"/>
            <a:ext cx="74388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500">
                <a:solidFill>
                  <a:schemeClr val="lt2"/>
                </a:solidFill>
                <a:latin typeface="Montserrat"/>
                <a:ea typeface="Montserrat"/>
                <a:cs typeface="Montserrat"/>
                <a:sym typeface="Montserrat"/>
              </a:rPr>
              <a:t>Library Advocacy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95" name="Google Shape;495;p42"/>
          <p:cNvCxnSpPr/>
          <p:nvPr/>
        </p:nvCxnSpPr>
        <p:spPr>
          <a:xfrm>
            <a:off x="2405100" y="1047500"/>
            <a:ext cx="43338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96" name="Google Shape;496;p42"/>
          <p:cNvSpPr txBox="1">
            <a:spLocks noGrp="1"/>
          </p:cNvSpPr>
          <p:nvPr>
            <p:ph type="title"/>
          </p:nvPr>
        </p:nvSpPr>
        <p:spPr>
          <a:xfrm>
            <a:off x="713225" y="412025"/>
            <a:ext cx="7717500" cy="6057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Literature Review</a:t>
            </a:r>
            <a:endParaRPr/>
          </a:p>
        </p:txBody>
      </p:sp>
      <p:sp>
        <p:nvSpPr>
          <p:cNvPr id="497" name="Google Shape;497;p42"/>
          <p:cNvSpPr txBox="1">
            <a:spLocks noGrp="1"/>
          </p:cNvSpPr>
          <p:nvPr>
            <p:ph type="body" idx="1"/>
          </p:nvPr>
        </p:nvSpPr>
        <p:spPr>
          <a:xfrm>
            <a:off x="1229850" y="1695325"/>
            <a:ext cx="6603900" cy="2148600"/>
          </a:xfrm>
          <a:prstGeom prst="rect">
            <a:avLst/>
          </a:prstGeom>
        </p:spPr>
        <p:txBody>
          <a:bodyPr spcFirstLastPara="1" wrap="square" lIns="91425" tIns="0" rIns="91425" bIns="91425" anchor="ctr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</a:pPr>
            <a:r>
              <a:rPr lang="en"/>
              <a:t>Schein’s framework for analyzing culture uses three manifestation categories: </a:t>
            </a:r>
            <a:endParaRPr/>
          </a:p>
          <a:p>
            <a:pPr marL="914400" lvl="1" indent="-304800" algn="l" rtl="0">
              <a:spcBef>
                <a:spcPts val="1000"/>
              </a:spcBef>
              <a:spcAft>
                <a:spcPts val="0"/>
              </a:spcAft>
              <a:buClr>
                <a:srgbClr val="212121"/>
              </a:buClr>
              <a:buSzPts val="1200"/>
              <a:buFont typeface="Montserrat Light"/>
              <a:buChar char="○"/>
            </a:pPr>
            <a:r>
              <a:rPr lang="en" sz="1200">
                <a:solidFill>
                  <a:srgbClr val="21212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artifacts</a:t>
            </a:r>
            <a:endParaRPr sz="1200">
              <a:solidFill>
                <a:srgbClr val="21212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914400" lvl="1" indent="-304800" algn="l" rtl="0">
              <a:spcBef>
                <a:spcPts val="1000"/>
              </a:spcBef>
              <a:spcAft>
                <a:spcPts val="0"/>
              </a:spcAft>
              <a:buClr>
                <a:srgbClr val="212121"/>
              </a:buClr>
              <a:buSzPts val="1200"/>
              <a:buFont typeface="Montserrat Light"/>
              <a:buChar char="○"/>
            </a:pPr>
            <a:r>
              <a:rPr lang="en" sz="1200">
                <a:solidFill>
                  <a:srgbClr val="21212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espoused beliefs and values, and </a:t>
            </a:r>
            <a:endParaRPr sz="1200">
              <a:solidFill>
                <a:srgbClr val="212121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  <a:p>
            <a:pPr marL="914400" lvl="1" indent="-304800" algn="l" rtl="0">
              <a:spcBef>
                <a:spcPts val="1000"/>
              </a:spcBef>
              <a:spcAft>
                <a:spcPts val="0"/>
              </a:spcAft>
              <a:buClr>
                <a:srgbClr val="212121"/>
              </a:buClr>
              <a:buSzPts val="1200"/>
              <a:buFont typeface="Montserrat Light"/>
              <a:buChar char="○"/>
            </a:pPr>
            <a:r>
              <a:rPr lang="en" sz="1200">
                <a:solidFill>
                  <a:srgbClr val="212121"/>
                </a:solidFill>
                <a:latin typeface="Montserrat Light"/>
                <a:ea typeface="Montserrat Light"/>
                <a:cs typeface="Montserrat Light"/>
                <a:sym typeface="Montserrat Light"/>
              </a:rPr>
              <a:t>basic underlying assumptions (Schein 1990; Schein and Schein, 2016)</a:t>
            </a:r>
            <a:endParaRPr>
              <a:solidFill>
                <a:srgbClr val="212121"/>
              </a:solidFill>
            </a:endParaRPr>
          </a:p>
          <a:p>
            <a:pPr marL="457200" lvl="0" indent="-317500" algn="l" rtl="0"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</a:pPr>
            <a:r>
              <a:rPr lang="en"/>
              <a:t>Artifacts, espoused beliefs and values and underlying assumptions can be contradictory (Schein, 1990; Schein &amp; Schein, 2016).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endParaRPr/>
          </a:p>
        </p:txBody>
      </p:sp>
      <p:pic>
        <p:nvPicPr>
          <p:cNvPr id="498" name="Google Shape;498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750512">
            <a:off x="7503445" y="-582981"/>
            <a:ext cx="1854661" cy="1950787"/>
          </a:xfrm>
          <a:prstGeom prst="rect">
            <a:avLst/>
          </a:prstGeom>
          <a:noFill/>
          <a:ln>
            <a:noFill/>
          </a:ln>
        </p:spPr>
      </p:pic>
      <p:pic>
        <p:nvPicPr>
          <p:cNvPr id="499" name="Google Shape;499;p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9741175">
            <a:off x="1058507" y="-794798"/>
            <a:ext cx="572194" cy="1949300"/>
          </a:xfrm>
          <a:prstGeom prst="rect">
            <a:avLst/>
          </a:prstGeom>
          <a:noFill/>
          <a:ln>
            <a:noFill/>
          </a:ln>
        </p:spPr>
      </p:pic>
      <p:sp>
        <p:nvSpPr>
          <p:cNvPr id="500" name="Google Shape;500;p42"/>
          <p:cNvSpPr txBox="1"/>
          <p:nvPr/>
        </p:nvSpPr>
        <p:spPr>
          <a:xfrm>
            <a:off x="946900" y="867450"/>
            <a:ext cx="74388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</a:rPr>
              <a:t>Schein’s Approach to Organizational Behaviour</a:t>
            </a:r>
            <a:r>
              <a:rPr lang="en" sz="2800">
                <a:solidFill>
                  <a:schemeClr val="dk1"/>
                </a:solidFill>
              </a:rPr>
              <a:t> </a:t>
            </a:r>
            <a:endParaRPr sz="1500">
              <a:solidFill>
                <a:schemeClr val="lt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05" name="Google Shape;505;p43"/>
          <p:cNvCxnSpPr/>
          <p:nvPr/>
        </p:nvCxnSpPr>
        <p:spPr>
          <a:xfrm>
            <a:off x="2405100" y="1047500"/>
            <a:ext cx="43338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06" name="Google Shape;506;p43"/>
          <p:cNvSpPr txBox="1">
            <a:spLocks noGrp="1"/>
          </p:cNvSpPr>
          <p:nvPr>
            <p:ph type="title"/>
          </p:nvPr>
        </p:nvSpPr>
        <p:spPr>
          <a:xfrm>
            <a:off x="713225" y="412025"/>
            <a:ext cx="7717500" cy="6057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Methodology</a:t>
            </a:r>
            <a:endParaRPr/>
          </a:p>
        </p:txBody>
      </p:sp>
      <p:sp>
        <p:nvSpPr>
          <p:cNvPr id="507" name="Google Shape;507;p43"/>
          <p:cNvSpPr txBox="1">
            <a:spLocks noGrp="1"/>
          </p:cNvSpPr>
          <p:nvPr>
            <p:ph type="body" idx="1"/>
          </p:nvPr>
        </p:nvSpPr>
        <p:spPr>
          <a:xfrm>
            <a:off x="883300" y="1638175"/>
            <a:ext cx="7782000" cy="1968600"/>
          </a:xfrm>
          <a:prstGeom prst="rect">
            <a:avLst/>
          </a:prstGeom>
        </p:spPr>
        <p:txBody>
          <a:bodyPr spcFirstLastPara="1" wrap="square" lIns="91425" tIns="0" rIns="91425" bIns="91425" anchor="ctr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</a:pPr>
            <a:r>
              <a:rPr lang="en"/>
              <a:t>Exploratory scan of advocacy outputs (artifacts) by three national organizations (CARL, CFLA and CULC) from 2016-2022</a:t>
            </a:r>
            <a:endParaRPr/>
          </a:p>
          <a:p>
            <a:pPr marL="457200" lvl="0" indent="-317500" algn="l" rtl="0"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</a:pPr>
            <a:r>
              <a:rPr lang="en"/>
              <a:t>Extracted advocacy artifacts from organization websites</a:t>
            </a:r>
            <a:endParaRPr/>
          </a:p>
          <a:p>
            <a:pPr marL="457200" lvl="0" indent="-317500" algn="l" rtl="0"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</a:pPr>
            <a:r>
              <a:rPr lang="en"/>
              <a:t>Thematic coding (Clarke and Braun, 2006) used for document type, audience and themes 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08" name="Google Shape;508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750512">
            <a:off x="7503445" y="-582981"/>
            <a:ext cx="1854661" cy="1950787"/>
          </a:xfrm>
          <a:prstGeom prst="rect">
            <a:avLst/>
          </a:prstGeom>
          <a:noFill/>
          <a:ln>
            <a:noFill/>
          </a:ln>
        </p:spPr>
      </p:pic>
      <p:pic>
        <p:nvPicPr>
          <p:cNvPr id="509" name="Google Shape;509;p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9741175">
            <a:off x="1058507" y="-794798"/>
            <a:ext cx="572194" cy="1949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14" name="Google Shape;514;p44"/>
          <p:cNvCxnSpPr/>
          <p:nvPr/>
        </p:nvCxnSpPr>
        <p:spPr>
          <a:xfrm>
            <a:off x="2405100" y="1047500"/>
            <a:ext cx="43338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15" name="Google Shape;515;p44"/>
          <p:cNvSpPr txBox="1">
            <a:spLocks noGrp="1"/>
          </p:cNvSpPr>
          <p:nvPr>
            <p:ph type="title"/>
          </p:nvPr>
        </p:nvSpPr>
        <p:spPr>
          <a:xfrm>
            <a:off x="713225" y="412025"/>
            <a:ext cx="7717500" cy="6057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Methodology</a:t>
            </a:r>
            <a:endParaRPr/>
          </a:p>
        </p:txBody>
      </p:sp>
      <p:sp>
        <p:nvSpPr>
          <p:cNvPr id="516" name="Google Shape;516;p44"/>
          <p:cNvSpPr txBox="1">
            <a:spLocks noGrp="1"/>
          </p:cNvSpPr>
          <p:nvPr>
            <p:ph type="body" idx="1"/>
          </p:nvPr>
        </p:nvSpPr>
        <p:spPr>
          <a:xfrm>
            <a:off x="883300" y="1638175"/>
            <a:ext cx="7782000" cy="1968600"/>
          </a:xfrm>
          <a:prstGeom prst="rect">
            <a:avLst/>
          </a:prstGeom>
        </p:spPr>
        <p:txBody>
          <a:bodyPr spcFirstLastPara="1" wrap="square" lIns="91425" tIns="0" rIns="91425" bIns="91425" anchor="ctr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</a:pPr>
            <a:r>
              <a:rPr lang="en"/>
              <a:t>Exploratory scan of advocacy outputs (artifacts) by three national organizations (CARL, CFLA and CULC) from 2016-2022</a:t>
            </a:r>
            <a:endParaRPr/>
          </a:p>
          <a:p>
            <a:pPr marL="457200" lvl="0" indent="-317500" algn="l" rtl="0"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</a:pPr>
            <a:r>
              <a:rPr lang="en"/>
              <a:t>Extracted advocacy artifacts from organization websites</a:t>
            </a:r>
            <a:endParaRPr/>
          </a:p>
          <a:p>
            <a:pPr marL="457200" lvl="0" indent="-317500" algn="l" rtl="0"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</a:pPr>
            <a:r>
              <a:rPr lang="en"/>
              <a:t>Thematic coding (Clarke and Braun, 2006) used for document type, audience and themes 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17" name="Google Shape;517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750512">
            <a:off x="7503445" y="-582981"/>
            <a:ext cx="1854661" cy="1950787"/>
          </a:xfrm>
          <a:prstGeom prst="rect">
            <a:avLst/>
          </a:prstGeom>
          <a:noFill/>
          <a:ln>
            <a:noFill/>
          </a:ln>
        </p:spPr>
      </p:pic>
      <p:pic>
        <p:nvPicPr>
          <p:cNvPr id="518" name="Google Shape;518;p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9741175">
            <a:off x="1058507" y="-794798"/>
            <a:ext cx="572194" cy="1949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9" name="Google Shape;519;p4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84200" y="3129275"/>
            <a:ext cx="1470575" cy="1773876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520" name="Google Shape;520;p4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350251" y="3011073"/>
            <a:ext cx="1470574" cy="1763728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521" name="Google Shape;521;p4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319451" y="3268975"/>
            <a:ext cx="1567124" cy="1624523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522" name="Google Shape;522;p4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817975" y="3109740"/>
            <a:ext cx="1470575" cy="1566385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523" name="Google Shape;523;p44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995950" y="3297798"/>
            <a:ext cx="1470575" cy="1634187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524" name="Google Shape;524;p44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7466525" y="3180800"/>
            <a:ext cx="1395501" cy="1593999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29" name="Google Shape;529;p45"/>
          <p:cNvCxnSpPr/>
          <p:nvPr/>
        </p:nvCxnSpPr>
        <p:spPr>
          <a:xfrm>
            <a:off x="2405100" y="1047500"/>
            <a:ext cx="43338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30" name="Google Shape;530;p45"/>
          <p:cNvSpPr txBox="1">
            <a:spLocks noGrp="1"/>
          </p:cNvSpPr>
          <p:nvPr>
            <p:ph type="title"/>
          </p:nvPr>
        </p:nvSpPr>
        <p:spPr>
          <a:xfrm>
            <a:off x="713225" y="412025"/>
            <a:ext cx="7717500" cy="6057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Results- Summary</a:t>
            </a:r>
            <a:endParaRPr/>
          </a:p>
        </p:txBody>
      </p:sp>
      <p:sp>
        <p:nvSpPr>
          <p:cNvPr id="531" name="Google Shape;531;p45"/>
          <p:cNvSpPr txBox="1">
            <a:spLocks noGrp="1"/>
          </p:cNvSpPr>
          <p:nvPr>
            <p:ph type="body" idx="1"/>
          </p:nvPr>
        </p:nvSpPr>
        <p:spPr>
          <a:xfrm>
            <a:off x="986800" y="1486900"/>
            <a:ext cx="7782000" cy="1968600"/>
          </a:xfrm>
          <a:prstGeom prst="rect">
            <a:avLst/>
          </a:prstGeom>
        </p:spPr>
        <p:txBody>
          <a:bodyPr spcFirstLastPara="1" wrap="square" lIns="91425" tIns="0" rIns="91425" bIns="91425" anchor="ctr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</a:pPr>
            <a:r>
              <a:rPr lang="en"/>
              <a:t>Quantitative analysis more confirmatory than revelatory in findings</a:t>
            </a:r>
            <a:endParaRPr/>
          </a:p>
          <a:p>
            <a:pPr marL="457200" lvl="0" indent="-317500" algn="l" rtl="0"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</a:pPr>
            <a:r>
              <a:rPr lang="en"/>
              <a:t>Data does not tell the human (qualitative) story behind advocacy</a:t>
            </a:r>
            <a:endParaRPr/>
          </a:p>
          <a:p>
            <a:pPr marL="457200" lvl="0" indent="-317500" algn="l" rtl="0"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</a:pPr>
            <a:r>
              <a:rPr lang="en"/>
              <a:t>Patterns across the field and each organization and over time</a:t>
            </a:r>
            <a:endParaRPr/>
          </a:p>
          <a:p>
            <a:pPr marL="914400" lvl="1" indent="-317500" algn="l" rtl="0">
              <a:spcBef>
                <a:spcPts val="100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The field produces roughly 20 advocacy artifacts per year - how can advocacy capacity be enhanced </a:t>
            </a:r>
            <a:endParaRPr/>
          </a:p>
        </p:txBody>
      </p:sp>
      <p:pic>
        <p:nvPicPr>
          <p:cNvPr id="532" name="Google Shape;532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750512">
            <a:off x="7503445" y="-582981"/>
            <a:ext cx="1854661" cy="1950787"/>
          </a:xfrm>
          <a:prstGeom prst="rect">
            <a:avLst/>
          </a:prstGeom>
          <a:noFill/>
          <a:ln>
            <a:noFill/>
          </a:ln>
        </p:spPr>
      </p:pic>
      <p:pic>
        <p:nvPicPr>
          <p:cNvPr id="533" name="Google Shape;533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9741175">
            <a:off x="1058507" y="-794798"/>
            <a:ext cx="572194" cy="1949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eaves Consulting Toolkit by Slidesgo">
  <a:themeElements>
    <a:clrScheme name="Simple Light">
      <a:dk1>
        <a:srgbClr val="547F75"/>
      </a:dk1>
      <a:lt1>
        <a:srgbClr val="F3F3F3"/>
      </a:lt1>
      <a:dk2>
        <a:srgbClr val="BF9000"/>
      </a:dk2>
      <a:lt2>
        <a:srgbClr val="375E55"/>
      </a:lt2>
      <a:accent1>
        <a:srgbClr val="6AA195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375E55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1323</Words>
  <Application>Microsoft Office PowerPoint</Application>
  <PresentationFormat>On-screen Show (16:9)</PresentationFormat>
  <Paragraphs>115</Paragraphs>
  <Slides>25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4" baseType="lpstr">
      <vt:lpstr>Arial</vt:lpstr>
      <vt:lpstr>Roboto</vt:lpstr>
      <vt:lpstr>Cormorant</vt:lpstr>
      <vt:lpstr>Cormorant Medium</vt:lpstr>
      <vt:lpstr>Montserrat SemiBold</vt:lpstr>
      <vt:lpstr>Montserrat Medium</vt:lpstr>
      <vt:lpstr>Montserrat Light</vt:lpstr>
      <vt:lpstr>Montserrat</vt:lpstr>
      <vt:lpstr>Simple Leaves Consulting Toolkit by Slidesgo</vt:lpstr>
      <vt:lpstr>How does our advocacy garden grow? </vt:lpstr>
      <vt:lpstr>Land Acknowledgments</vt:lpstr>
      <vt:lpstr>The Plan</vt:lpstr>
      <vt:lpstr>Project Origins</vt:lpstr>
      <vt:lpstr>Literature Review</vt:lpstr>
      <vt:lpstr>Literature Review</vt:lpstr>
      <vt:lpstr>Methodology</vt:lpstr>
      <vt:lpstr>Methodology</vt:lpstr>
      <vt:lpstr>Results- Summary</vt:lpstr>
      <vt:lpstr>PowerPoint Presentation</vt:lpstr>
      <vt:lpstr>Advocacy Audiences</vt:lpstr>
      <vt:lpstr>Advocacy Audiences</vt:lpstr>
      <vt:lpstr>PowerPoint Presentation</vt:lpstr>
      <vt:lpstr>Advocacy Themes</vt:lpstr>
      <vt:lpstr>Joint Submissions  </vt:lpstr>
      <vt:lpstr>Considering Library Advocacy in Relation to Schein’s Organizational Behaviour Lens</vt:lpstr>
      <vt:lpstr>Considering Library Advocacy in Relation to Schein’s Organizational Behaviour Lens</vt:lpstr>
      <vt:lpstr>Next Steps and Future Work  </vt:lpstr>
      <vt:lpstr>Thanks! Questions?</vt:lpstr>
      <vt:lpstr>Sources  </vt:lpstr>
      <vt:lpstr>Appendix/Data Tables </vt:lpstr>
      <vt:lpstr>Appendix/Data Tables </vt:lpstr>
      <vt:lpstr>Appendix/Data Tables</vt:lpstr>
      <vt:lpstr>Appendix/Data Tables </vt:lpstr>
      <vt:lpstr>Appendix/Data Tables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does our advocacy garden grow?</dc:title>
  <dc:creator>Michael B</dc:creator>
  <cp:lastModifiedBy>Michael McNally</cp:lastModifiedBy>
  <cp:revision>1</cp:revision>
  <dcterms:modified xsi:type="dcterms:W3CDTF">2023-11-03T15:41:59Z</dcterms:modified>
</cp:coreProperties>
</file>