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8"/>
  </p:notesMasterIdLst>
  <p:handoutMasterIdLst>
    <p:handoutMasterId r:id="rId29"/>
  </p:handoutMasterIdLst>
  <p:sldIdLst>
    <p:sldId id="332" r:id="rId6"/>
    <p:sldId id="335" r:id="rId7"/>
    <p:sldId id="336" r:id="rId8"/>
    <p:sldId id="337" r:id="rId9"/>
    <p:sldId id="340" r:id="rId10"/>
    <p:sldId id="342" r:id="rId11"/>
    <p:sldId id="343" r:id="rId12"/>
    <p:sldId id="344" r:id="rId13"/>
    <p:sldId id="345" r:id="rId14"/>
    <p:sldId id="346" r:id="rId15"/>
    <p:sldId id="347" r:id="rId16"/>
    <p:sldId id="311" r:id="rId17"/>
    <p:sldId id="350" r:id="rId18"/>
    <p:sldId id="351" r:id="rId19"/>
    <p:sldId id="349" r:id="rId20"/>
    <p:sldId id="338" r:id="rId21"/>
    <p:sldId id="339" r:id="rId22"/>
    <p:sldId id="341" r:id="rId23"/>
    <p:sldId id="348" r:id="rId24"/>
    <p:sldId id="327" r:id="rId25"/>
    <p:sldId id="328" r:id="rId26"/>
    <p:sldId id="32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6" autoAdjust="0"/>
    <p:restoredTop sz="77984"/>
  </p:normalViewPr>
  <p:slideViewPr>
    <p:cSldViewPr snapToGrid="0" snapToObjects="1">
      <p:cViewPr varScale="1">
        <p:scale>
          <a:sx n="84" d="100"/>
          <a:sy n="84" d="100"/>
        </p:scale>
        <p:origin x="1152" y="18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2020-01-18</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b-cda.gc.ca/unlocatable-introuvables/brochure2-e.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Narrator: Hello and welcome to the University of Alberta's Opening Up Copyright Instructional Module on Images.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16408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At the end of the day, it is likely easier for Isabelle to use one of her own images or a Creative Commons licensed image, because she knows exactly how she can use them. Wikimedia and an Advanced Google Search are two ways she can find Creative Commons images.</a:t>
            </a:r>
            <a:endParaRPr lang="en-CA" b="0" dirty="0">
              <a:effectLst/>
            </a:endParaRPr>
          </a:p>
          <a:p>
            <a:br>
              <a:rPr lang="en-CA" b="0" dirty="0">
                <a:effectLst/>
              </a:rPr>
            </a:br>
            <a:r>
              <a:rPr lang="en-CA" sz="1200" b="0" i="0" u="none" strike="noStrike" kern="1200" dirty="0">
                <a:solidFill>
                  <a:schemeClr val="tx1"/>
                </a:solidFill>
                <a:effectLst/>
                <a:latin typeface="+mn-lt"/>
                <a:ea typeface="+mn-ea"/>
                <a:cs typeface="+mn-cs"/>
              </a:rPr>
              <a:t>Isabelle: I watched a video about that actually...And hey! If I use a Creative Commons licence for </a:t>
            </a:r>
            <a:r>
              <a:rPr lang="en-CA" sz="1200" b="0" i="1" u="none" strike="noStrike" kern="1200" dirty="0">
                <a:solidFill>
                  <a:schemeClr val="tx1"/>
                </a:solidFill>
                <a:effectLst/>
                <a:latin typeface="+mn-lt"/>
                <a:ea typeface="+mn-ea"/>
                <a:cs typeface="+mn-cs"/>
              </a:rPr>
              <a:t>my</a:t>
            </a:r>
            <a:r>
              <a:rPr lang="en-CA" sz="1200" b="0" i="0" u="none" strike="noStrike" kern="1200" dirty="0">
                <a:solidFill>
                  <a:schemeClr val="tx1"/>
                </a:solidFill>
                <a:effectLst/>
                <a:latin typeface="+mn-lt"/>
                <a:ea typeface="+mn-ea"/>
                <a:cs typeface="+mn-cs"/>
              </a:rPr>
              <a:t> images other people can use them too!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177532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rtl="0" fontAlgn="base"/>
            <a:r>
              <a:rPr lang="en-CA" sz="1200" b="0" i="0" u="none" strike="noStrike" kern="1200" dirty="0">
                <a:solidFill>
                  <a:schemeClr val="tx1"/>
                </a:solidFill>
                <a:effectLst/>
                <a:latin typeface="+mn-lt"/>
                <a:ea typeface="+mn-ea"/>
                <a:cs typeface="+mn-cs"/>
              </a:rPr>
              <a:t>Recognize the rights associated with images you use, either your own or others’;  </a:t>
            </a:r>
          </a:p>
          <a:p>
            <a:pPr rtl="0" fontAlgn="base"/>
            <a:r>
              <a:rPr lang="en-CA" sz="1200" b="0" i="0" u="none" strike="noStrike" kern="1200" dirty="0">
                <a:solidFill>
                  <a:schemeClr val="tx1"/>
                </a:solidFill>
                <a:effectLst/>
                <a:latin typeface="+mn-lt"/>
                <a:ea typeface="+mn-ea"/>
                <a:cs typeface="+mn-cs"/>
              </a:rPr>
              <a:t>Identify applicable terms of use when you want to use someone else’s images in your own work;</a:t>
            </a:r>
          </a:p>
          <a:p>
            <a:pPr rtl="0" fontAlgn="base"/>
            <a:r>
              <a:rPr lang="en-CA" sz="1200" b="0" i="0" u="none" strike="noStrike" kern="1200" dirty="0">
                <a:solidFill>
                  <a:schemeClr val="tx1"/>
                </a:solidFill>
                <a:effectLst/>
                <a:latin typeface="+mn-lt"/>
                <a:ea typeface="+mn-ea"/>
                <a:cs typeface="+mn-cs"/>
              </a:rPr>
              <a:t>Understand the difference between using public domain images and images protected by copyright (including those with a Creative Commons licence); and</a:t>
            </a:r>
          </a:p>
          <a:p>
            <a:pPr rtl="0" fontAlgn="base"/>
            <a:r>
              <a:rPr lang="en-CA" sz="1200" b="0" i="0" u="none" strike="noStrike" kern="1200" dirty="0">
                <a:solidFill>
                  <a:schemeClr val="tx1"/>
                </a:solidFill>
                <a:effectLst/>
                <a:latin typeface="+mn-lt"/>
                <a:ea typeface="+mn-ea"/>
                <a:cs typeface="+mn-cs"/>
              </a:rPr>
              <a:t>Determine what to do when you want to use someone else’s images in your own work</a:t>
            </a:r>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428379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has been the University of Alberta’s Opening Up Copyright instructional module on images.  Thank you for your attention. </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10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96358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391233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Let me introduce you to Isabelle. In Isabelle’s work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I’m researching visual culture!</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Narrator: - She writes a number of papers and articles. She often likes to add visual elements to support the ideas and concepts that she is expressing-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Just makes things clearer you know?</a:t>
            </a:r>
            <a:endParaRPr lang="en-CA" b="0" dirty="0">
              <a:effectLst/>
            </a:endParaRPr>
          </a:p>
          <a:p>
            <a:br>
              <a:rPr lang="en-CA" dirty="0"/>
            </a:b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92455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She draws images, takes photos, and creates tables, graphs and charts. As soon as Isabelle creates any of these images, they are automatically protected by copyright.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They are?</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And, as the sole rights holder, Isabelle can essentially do whatever she wants with them. Isabelle is pretty proud of the images she creates-</a:t>
            </a:r>
          </a:p>
          <a:p>
            <a:pPr rtl="0"/>
            <a:br>
              <a:rPr lang="en-CA" b="0" dirty="0">
                <a:effectLst/>
              </a:rPr>
            </a:br>
            <a:r>
              <a:rPr lang="en-CA" sz="1200" b="0" i="0" u="none" strike="noStrike" kern="1200" dirty="0">
                <a:solidFill>
                  <a:schemeClr val="tx1"/>
                </a:solidFill>
                <a:effectLst/>
                <a:latin typeface="+mn-lt"/>
                <a:ea typeface="+mn-ea"/>
                <a:cs typeface="+mn-cs"/>
              </a:rPr>
              <a:t>Isabelle: -I mean I’m no Picasso but they’re not</a:t>
            </a:r>
            <a:r>
              <a:rPr lang="en-CA" sz="1200" b="0" i="1" u="none" strike="noStrike" kern="1200" dirty="0">
                <a:solidFill>
                  <a:schemeClr val="tx1"/>
                </a:solidFill>
                <a:effectLst/>
                <a:latin typeface="+mn-lt"/>
                <a:ea typeface="+mn-ea"/>
                <a:cs typeface="+mn-cs"/>
              </a:rPr>
              <a:t> the worst</a:t>
            </a:r>
            <a:r>
              <a:rPr lang="en-CA" sz="1200" b="0" i="0" u="none" strike="noStrike" kern="1200" dirty="0">
                <a:solidFill>
                  <a:schemeClr val="tx1"/>
                </a:solidFill>
                <a:effectLst/>
                <a:latin typeface="+mn-lt"/>
                <a:ea typeface="+mn-ea"/>
                <a:cs typeface="+mn-cs"/>
              </a:rPr>
              <a:t>-</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-and she has started thinking about sharing them.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Yeah! Sharing them  can increase the visibility of my work, and can also help other people who want to add visual elements to their own work!</a:t>
            </a:r>
            <a:endParaRPr lang="en-CA" b="0" dirty="0">
              <a:effectLst/>
            </a:endParaRPr>
          </a:p>
          <a:p>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But, before Isabelle starts sharing her work, she needs to consider a few things.</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73605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Isabelle: I’m listening…</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How does she want to use her images, both now and in the future? How does she want others to use her work? Essentially, what rights does she want to retain and what rights is she willing to license or transfer to others?</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Huh.</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In some cases Isabelle may want to simply put her images on her personal website, or in other cases she may want to include them in a presentation she is making. In the event that Isabelle would be publishing her images along with her research in a journal or a book she would need to make sure that she understands the terms of the publishing agreement before signing it. She should consider retaining the right to continue using her images in the future. If Isabelle decides to share her images openly on a website, she needs to tell people who visit that site how she would like them to be used. She can do this by adding a statement or open licence, like a Creative Commons licence.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For some of my images I think a CC license would be great because I don’t mind if other people use them at all.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98790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Adding such a statement or licence will allow Isabelle to quickly and easily inform others about how they can use her images. For some images Isabelle may simply want to be attributed as the creator giving as much freedom as possible to others to use her images.  In other cases she may want to restrict commercial uses or prevent others from sharing modifications of her work.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Sounds good.</a:t>
            </a:r>
            <a:endParaRPr lang="en-CA" b="0" dirty="0">
              <a:effectLst/>
            </a:endParaRPr>
          </a:p>
          <a:p>
            <a:pPr rtl="0"/>
            <a:r>
              <a:rPr lang="en-CA" sz="1200" b="0" i="0" u="none" strike="noStrike" kern="1200" dirty="0">
                <a:solidFill>
                  <a:schemeClr val="tx1"/>
                </a:solidFill>
                <a:effectLst/>
                <a:latin typeface="+mn-lt"/>
                <a:ea typeface="+mn-ea"/>
                <a:cs typeface="+mn-cs"/>
              </a:rPr>
              <a:t> </a:t>
            </a:r>
            <a:endParaRPr lang="en-CA" b="0" dirty="0">
              <a:effectLst/>
            </a:endParaRPr>
          </a:p>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Isabelle should also know that some sites where she wants to share her images may require her to agree to their terms and conditions before uploading them.</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You mean those things I never read?</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 </a:t>
            </a: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In some cases, these terms may allow site operators to modify her images and create derivative works which might conflict with her own uses of the work.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Woah. Good to know! Hmmm… While I am here maybe I should see what images other people have created..</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34228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What happens if Isabelle finds an image that somebody else created and she really wants to use it in her own work?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Woah. Love. This one would be perfect on the cover of my first book! </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Just as any image that Isabelle creates is protected by copyright, so are most images created by others. If Isabelle really wants to use this image, then she needs to find out if there are limitations on its use.</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Let’s see....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99627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If this image is in the Public Domain, then Isabelle can use the image any way she likes, without asking for permission. If the image has an open licence such as a Creative Commons licence or any other terms of use, then those terms should govern how Isabelle uses the image. If the terms of use are unclear, Isabelle will have to contact the rights holder for clarification.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I can’t tell with this one... </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Isabelle is lucky and works at a large institution that has its own Copyright Office, so she can ask them if she is unsure about how she can use the image.</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Hey Copyright Librarian, Can I ask you a question?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51037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Isabelle should also know that some uses of the image may be allowable under the fair dealing provisions or other exceptions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t>
            </a:r>
            <a:endParaRPr lang="en-CA" b="0" dirty="0">
              <a:effectLst/>
            </a:endParaRPr>
          </a:p>
          <a:p>
            <a:br>
              <a:rPr lang="en-CA" b="0" dirty="0">
                <a:effectLst/>
              </a:rPr>
            </a:br>
            <a:r>
              <a:rPr lang="en-CA" sz="1200" b="0" i="0" u="none" strike="noStrike" kern="1200" dirty="0">
                <a:solidFill>
                  <a:schemeClr val="tx1"/>
                </a:solidFill>
                <a:effectLst/>
                <a:latin typeface="+mn-lt"/>
                <a:ea typeface="+mn-ea"/>
                <a:cs typeface="+mn-cs"/>
              </a:rPr>
              <a:t>Isabelle: Hmmm, I guess because I would want it for my book cover I don’t think my use of it would fall under fair dealing or y other exceptions in this case… and I still can’t find a licence…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661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If Isabelle can’t find terms of use information for the image or any contact information for the rights holder, and the exceptions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do not apply to her use of the image, she should consider using a different image.</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Well I’ll explore some other options I guess....(*sigh) </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If she still really wants to use the image, she can contact the Copyright Board of Canada</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 apply for a licence to use a work for which the copyright owner is unlocatable.</a:t>
            </a:r>
            <a:endParaRPr lang="en-CA" b="0" dirty="0">
              <a:effectLst/>
            </a:endParaRPr>
          </a:p>
          <a:p>
            <a:pPr rtl="0"/>
            <a:r>
              <a:rPr lang="en-CA" sz="1200" b="0" i="0" u="sng" strike="noStrike" kern="1200" dirty="0">
                <a:solidFill>
                  <a:schemeClr val="tx1"/>
                </a:solidFill>
                <a:effectLst/>
                <a:latin typeface="+mn-lt"/>
                <a:ea typeface="+mn-ea"/>
                <a:cs typeface="+mn-cs"/>
                <a:hlinkClick r:id="rId3"/>
              </a:rPr>
              <a:t>https://cb-cda.gc.ca/unlocatable-introuvables/brochure2-e.html</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Isabelle: This Creative Commons one is also good. I know its terms of use, so maybe I’ll just use this one instead.</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1977055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ov"/><Relationship Id="rId7" Type="http://schemas.openxmlformats.org/officeDocument/2006/relationships/image" Target="../media/image55.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0.xml"/><Relationship Id="rId5" Type="http://schemas.openxmlformats.org/officeDocument/2006/relationships/slideLayout" Target="../slideLayouts/slideLayout20.xml"/><Relationship Id="rId10" Type="http://schemas.openxmlformats.org/officeDocument/2006/relationships/image" Target="../media/image56.png"/><Relationship Id="rId4" Type="http://schemas.openxmlformats.org/officeDocument/2006/relationships/video" Target="../media/media3.mov"/><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library.concordia.ca/research/copyright/?guid=stills"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hyperlink" Target="https://en.wikipedia.org/wiki/Wikipedia:Public_domain_image_resources" TargetMode="External"/><Relationship Id="rId4" Type="http://schemas.openxmlformats.org/officeDocument/2006/relationships/hyperlink" Target="https://search.creativecommons.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pixabay.com/photos/italy-sea-houses-cinque-terre-4093227/" TargetMode="External"/><Relationship Id="rId3" Type="http://schemas.openxmlformats.org/officeDocument/2006/relationships/hyperlink" Target="https://pixabay.com/photos/archway-cathedral-church-portal-3615590/" TargetMode="External"/><Relationship Id="rId7" Type="http://schemas.openxmlformats.org/officeDocument/2006/relationships/hyperlink" Target="https://pixabay.com/vectors/animal-bird-doodle-stylised-1298179/" TargetMode="External"/><Relationship Id="rId12" Type="http://schemas.openxmlformats.org/officeDocument/2006/relationships/hyperlink" Target="https://thenounproject.com/search/?q=key&amp;i=2855823" TargetMode="External"/><Relationship Id="rId2" Type="http://schemas.openxmlformats.org/officeDocument/2006/relationships/hyperlink" Target="https://pixabay.com/illustrations/cartoon-casual-character-drawing-3685566/" TargetMode="External"/><Relationship Id="rId1" Type="http://schemas.openxmlformats.org/officeDocument/2006/relationships/slideLayout" Target="../slideLayouts/slideLayout20.xml"/><Relationship Id="rId6" Type="http://schemas.openxmlformats.org/officeDocument/2006/relationships/hyperlink" Target="https://thenounproject.com/search/?q=idea&amp;i=1174992" TargetMode="External"/><Relationship Id="rId11" Type="http://schemas.openxmlformats.org/officeDocument/2006/relationships/hyperlink" Target="https://thenounproject.com/search/?q=copyright&amp;i=453533" TargetMode="External"/><Relationship Id="rId5" Type="http://schemas.openxmlformats.org/officeDocument/2006/relationships/hyperlink" Target="https://thenounproject.com/search/?q=essay&amp;i=575679" TargetMode="External"/><Relationship Id="rId10" Type="http://schemas.openxmlformats.org/officeDocument/2006/relationships/hyperlink" Target="https://pixabay.com/vectors/browser-graphic-flat-design-window-3614768/" TargetMode="External"/><Relationship Id="rId4" Type="http://schemas.openxmlformats.org/officeDocument/2006/relationships/hyperlink" Target="https://unsplash.com/photos/mjA7HPG2SYA" TargetMode="External"/><Relationship Id="rId9" Type="http://schemas.openxmlformats.org/officeDocument/2006/relationships/hyperlink" Target="https://pixabay.com/vectors/database-schema-data-tables-schema-1895779/"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thenounproject.com/grega.cresnar/uploads/?i=1603771" TargetMode="External"/><Relationship Id="rId3" Type="http://schemas.openxmlformats.org/officeDocument/2006/relationships/hyperlink" Target="https://thenounproject.com/icon/1261785/" TargetMode="External"/><Relationship Id="rId7" Type="http://schemas.openxmlformats.org/officeDocument/2006/relationships/hyperlink" Target="https://thenounproject.com/grega.cresnar/uploads/?i=1683159" TargetMode="External"/><Relationship Id="rId2" Type="http://schemas.openxmlformats.org/officeDocument/2006/relationships/hyperlink" Target="https://pixabay.com/vectors/cow-farm-animal-barn-crazy-40133/" TargetMode="External"/><Relationship Id="rId1" Type="http://schemas.openxmlformats.org/officeDocument/2006/relationships/slideLayout" Target="../slideLayouts/slideLayout20.xml"/><Relationship Id="rId6" Type="http://schemas.openxmlformats.org/officeDocument/2006/relationships/hyperlink" Target="https://thenounproject.com/search/?q=question&amp;i=1603787" TargetMode="External"/><Relationship Id="rId11" Type="http://schemas.openxmlformats.org/officeDocument/2006/relationships/hyperlink" Target="https://thenounproject.com/search/?q=book&amp;i=1909323" TargetMode="External"/><Relationship Id="rId5" Type="http://schemas.openxmlformats.org/officeDocument/2006/relationships/hyperlink" Target="https://thenounproject.com/search/?q=rules&amp;i=2631577" TargetMode="External"/><Relationship Id="rId10" Type="http://schemas.openxmlformats.org/officeDocument/2006/relationships/hyperlink" Target="https://thenounproject.com/search/?q=presentation&amp;i=1616165" TargetMode="External"/><Relationship Id="rId4" Type="http://schemas.openxmlformats.org/officeDocument/2006/relationships/hyperlink" Target="https://thenounproject.com/search/?q=visibility&amp;i=122738" TargetMode="External"/><Relationship Id="rId9" Type="http://schemas.openxmlformats.org/officeDocument/2006/relationships/hyperlink" Target="https://thenounproject.com/search/?q=website&amp;i=152749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photos/WJDR8_QxVR8" TargetMode="External"/><Relationship Id="rId3" Type="http://schemas.openxmlformats.org/officeDocument/2006/relationships/hyperlink" Target="https://thenounproject.com/search/?q=announce&amp;i=1668284" TargetMode="External"/><Relationship Id="rId7" Type="http://schemas.openxmlformats.org/officeDocument/2006/relationships/hyperlink" Target="https://pixabay.com/vectors/the-question-mark-sign-question-ask-350170/" TargetMode="External"/><Relationship Id="rId2" Type="http://schemas.openxmlformats.org/officeDocument/2006/relationships/hyperlink" Target="https://thenounproject.com/search/?q=agreement&amp;i=1461585" TargetMode="External"/><Relationship Id="rId1" Type="http://schemas.openxmlformats.org/officeDocument/2006/relationships/slideLayout" Target="../slideLayouts/slideLayout24.xml"/><Relationship Id="rId6" Type="http://schemas.openxmlformats.org/officeDocument/2006/relationships/hyperlink" Target="https://pixabay.com/vectors/red-ribbon-hair-accessory-clothing-1227873/" TargetMode="External"/><Relationship Id="rId11" Type="http://schemas.openxmlformats.org/officeDocument/2006/relationships/hyperlink" Target="https://pixabay.com/de/illustrations/avatar-kunden-kundschaft-ikonen-2191932/" TargetMode="External"/><Relationship Id="rId5" Type="http://schemas.openxmlformats.org/officeDocument/2006/relationships/hyperlink" Target="https://thenounproject.com/search/?q=agreement&amp;i=2488287" TargetMode="External"/><Relationship Id="rId10" Type="http://schemas.openxmlformats.org/officeDocument/2006/relationships/hyperlink" Target="https://thenounproject.com/search/?q=phone&amp;i=1354627" TargetMode="External"/><Relationship Id="rId4" Type="http://schemas.openxmlformats.org/officeDocument/2006/relationships/hyperlink" Target="https://pixabay.com/vectors/creative-commons-licenses-icons-by-783531/" TargetMode="External"/><Relationship Id="rId9" Type="http://schemas.openxmlformats.org/officeDocument/2006/relationships/hyperlink" Target="https://thenounproject.com/crosswellrob/uploads/?i=112268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thenounproject.com/search/?q=book%20cover&amp;i=2341922" TargetMode="External"/><Relationship Id="rId2" Type="http://schemas.openxmlformats.org/officeDocument/2006/relationships/hyperlink" Target="https://pixabay.com/vectors/creative-commons-cc-characters-785334/" TargetMode="External"/><Relationship Id="rId1" Type="http://schemas.openxmlformats.org/officeDocument/2006/relationships/slideLayout" Target="../slideLayouts/slideLayout24.xml"/><Relationship Id="rId5" Type="http://schemas.openxmlformats.org/officeDocument/2006/relationships/hyperlink" Target="https://commons.wikimedia.org/wiki/File:Pompei-nuova04.jpg" TargetMode="External"/><Relationship Id="rId4" Type="http://schemas.openxmlformats.org/officeDocument/2006/relationships/hyperlink" Target="https://commons.wikimedia.org/wiki/File:Lightmatter_colosseum.jp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7.jpg"/><Relationship Id="rId5" Type="http://schemas.openxmlformats.org/officeDocument/2006/relationships/image" Target="../media/image16.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5.png"/><Relationship Id="rId3"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1.jpg"/><Relationship Id="rId9" Type="http://schemas.openxmlformats.org/officeDocument/2006/relationships/image" Target="../media/image25.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3.jpg"/><Relationship Id="rId11" Type="http://schemas.openxmlformats.org/officeDocument/2006/relationships/image" Target="../media/image24.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0.xml"/><Relationship Id="rId7" Type="http://schemas.openxmlformats.org/officeDocument/2006/relationships/image" Target="../media/image50.png"/><Relationship Id="rId2" Type="http://schemas.openxmlformats.org/officeDocument/2006/relationships/video" Target="../media/media1.mov"/><Relationship Id="rId1" Type="http://schemas.microsoft.com/office/2007/relationships/media" Target="../media/media1.mov"/><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35.png"/><Relationship Id="rId5" Type="http://schemas.microsoft.com/office/2007/relationships/hdphoto" Target="../media/hdphoto3.wdp"/><Relationship Id="rId10" Type="http://schemas.openxmlformats.org/officeDocument/2006/relationships/image" Target="../media/image54.jpg"/><Relationship Id="rId4" Type="http://schemas.openxmlformats.org/officeDocument/2006/relationships/image" Target="../media/image39.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B5FB-5B41-9A45-9649-145DD1B40C9B}"/>
              </a:ext>
            </a:extLst>
          </p:cNvPr>
          <p:cNvSpPr>
            <a:spLocks noGrp="1"/>
          </p:cNvSpPr>
          <p:nvPr>
            <p:ph type="ctrTitle"/>
          </p:nvPr>
        </p:nvSpPr>
        <p:spPr/>
        <p:txBody>
          <a:bodyPr/>
          <a:lstStyle/>
          <a:p>
            <a:r>
              <a:rPr lang="en-US" dirty="0"/>
              <a:t>Images</a:t>
            </a:r>
          </a:p>
        </p:txBody>
      </p:sp>
      <p:sp>
        <p:nvSpPr>
          <p:cNvPr id="4" name="Text Placeholder 3">
            <a:extLst>
              <a:ext uri="{FF2B5EF4-FFF2-40B4-BE49-F238E27FC236}">
                <a16:creationId xmlns:a16="http://schemas.microsoft.com/office/drawing/2014/main" id="{4DFE435C-F19F-A144-ABE4-719DF158B43C}"/>
              </a:ext>
            </a:extLst>
          </p:cNvPr>
          <p:cNvSpPr>
            <a:spLocks noGrp="1"/>
          </p:cNvSpPr>
          <p:nvPr>
            <p:ph type="body" sz="quarter" idx="10"/>
          </p:nvPr>
        </p:nvSpPr>
        <p:spPr>
          <a:xfrm>
            <a:off x="9954228" y="6270625"/>
            <a:ext cx="1855185" cy="374650"/>
          </a:xfrm>
        </p:spPr>
        <p:txBody>
          <a:bodyPr/>
          <a:lstStyle/>
          <a:p>
            <a:r>
              <a:rPr lang="en-US" dirty="0"/>
              <a:t>November 2019</a:t>
            </a:r>
          </a:p>
        </p:txBody>
      </p:sp>
    </p:spTree>
    <p:extLst>
      <p:ext uri="{BB962C8B-B14F-4D97-AF65-F5344CB8AC3E}">
        <p14:creationId xmlns:p14="http://schemas.microsoft.com/office/powerpoint/2010/main" val="19681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IT’S BETTER TO BE SAFE…</a:t>
            </a:r>
          </a:p>
        </p:txBody>
      </p:sp>
      <p:pic>
        <p:nvPicPr>
          <p:cNvPr id="5" name="Online Media 4" descr="pomepi">
            <a:hlinkClick r:id="" action="ppaction://media"/>
            <a:extLst>
              <a:ext uri="{FF2B5EF4-FFF2-40B4-BE49-F238E27FC236}">
                <a16:creationId xmlns:a16="http://schemas.microsoft.com/office/drawing/2014/main" id="{D074CEAD-989C-BC4C-9C88-025590EC0A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8885" y="1564802"/>
            <a:ext cx="9720794" cy="4840145"/>
          </a:xfrm>
          <a:prstGeom prst="rect">
            <a:avLst/>
          </a:prstGeom>
        </p:spPr>
      </p:pic>
      <p:pic>
        <p:nvPicPr>
          <p:cNvPr id="7" name="Isabelle" descr="A picture containing clothing&#10;&#10;Description automatically generated">
            <a:extLst>
              <a:ext uri="{FF2B5EF4-FFF2-40B4-BE49-F238E27FC236}">
                <a16:creationId xmlns:a16="http://schemas.microsoft.com/office/drawing/2014/main" id="{CE484609-390A-3B40-9DDC-796E5ED062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2225787">
            <a:off x="-1142677" y="750202"/>
            <a:ext cx="2285353" cy="6961608"/>
          </a:xfrm>
          <a:prstGeom prst="rect">
            <a:avLst/>
          </a:prstGeom>
        </p:spPr>
      </p:pic>
      <p:pic>
        <p:nvPicPr>
          <p:cNvPr id="8" name="Online Media 7" descr="pompei 2">
            <a:hlinkClick r:id="" action="ppaction://media"/>
            <a:extLst>
              <a:ext uri="{FF2B5EF4-FFF2-40B4-BE49-F238E27FC236}">
                <a16:creationId xmlns:a16="http://schemas.microsoft.com/office/drawing/2014/main" id="{58C44A7B-C33E-D540-8903-ADE892A5D0B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671282" y="1564802"/>
            <a:ext cx="9680290" cy="4840145"/>
          </a:xfrm>
          <a:prstGeom prst="rect">
            <a:avLst/>
          </a:prstGeom>
        </p:spPr>
      </p:pic>
    </p:spTree>
    <p:extLst>
      <p:ext uri="{BB962C8B-B14F-4D97-AF65-F5344CB8AC3E}">
        <p14:creationId xmlns:p14="http://schemas.microsoft.com/office/powerpoint/2010/main" val="7948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md type="call" cmd="stop">
                                      <p:cBhvr>
                                        <p:cTn id="22" dur="1">
                                          <p:stCondLst>
                                            <p:cond delay="499"/>
                                          </p:stCondLst>
                                        </p:cTn>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md type="call" cmd="stop">
                                      <p:cBhvr>
                                        <p:cTn id="40" dur="1">
                                          <p:stCondLst>
                                            <p:cond delay="499"/>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video>
              <p:cMediaNode vol="80000">
                <p:cTn id="4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LEARNING OBJECTIVES</a:t>
            </a:r>
          </a:p>
        </p:txBody>
      </p:sp>
      <p:sp>
        <p:nvSpPr>
          <p:cNvPr id="2" name="TextBox 1">
            <a:extLst>
              <a:ext uri="{FF2B5EF4-FFF2-40B4-BE49-F238E27FC236}">
                <a16:creationId xmlns:a16="http://schemas.microsoft.com/office/drawing/2014/main" id="{45C6C66F-008C-8C43-B290-6006F5FA2FDE}"/>
              </a:ext>
            </a:extLst>
          </p:cNvPr>
          <p:cNvSpPr txBox="1"/>
          <p:nvPr/>
        </p:nvSpPr>
        <p:spPr>
          <a:xfrm>
            <a:off x="1066800" y="1571727"/>
            <a:ext cx="10058400" cy="1277273"/>
          </a:xfrm>
          <a:prstGeom prst="rect">
            <a:avLst/>
          </a:prstGeom>
          <a:noFill/>
        </p:spPr>
        <p:txBody>
          <a:bodyPr wrap="square" rtlCol="0">
            <a:spAutoFit/>
          </a:bodyPr>
          <a:lstStyle/>
          <a:p>
            <a:r>
              <a:rPr lang="en-CA" sz="2400" dirty="0"/>
              <a:t>You should now be able to:</a:t>
            </a:r>
          </a:p>
          <a:p>
            <a:endParaRPr lang="en-CA" sz="2400" dirty="0"/>
          </a:p>
          <a:p>
            <a:pPr>
              <a:spcBef>
                <a:spcPts val="600"/>
              </a:spcBef>
              <a:spcAft>
                <a:spcPts val="600"/>
              </a:spcAft>
            </a:pPr>
            <a:endParaRPr lang="en-US" sz="2400" dirty="0"/>
          </a:p>
        </p:txBody>
      </p:sp>
      <p:sp>
        <p:nvSpPr>
          <p:cNvPr id="7" name="TextBox 6">
            <a:extLst>
              <a:ext uri="{FF2B5EF4-FFF2-40B4-BE49-F238E27FC236}">
                <a16:creationId xmlns:a16="http://schemas.microsoft.com/office/drawing/2014/main" id="{70517E25-1887-2841-904B-FD2F7720E95B}"/>
              </a:ext>
            </a:extLst>
          </p:cNvPr>
          <p:cNvSpPr txBox="1"/>
          <p:nvPr/>
        </p:nvSpPr>
        <p:spPr>
          <a:xfrm>
            <a:off x="784167" y="1754400"/>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Recognize the rights associated with images you use, either your own or others’ </a:t>
            </a:r>
          </a:p>
          <a:p>
            <a:pPr marL="342900" indent="-342900">
              <a:spcBef>
                <a:spcPts val="600"/>
              </a:spcBef>
              <a:spcAft>
                <a:spcPts val="600"/>
              </a:spcAft>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98CC4EDB-D3BD-8A4F-BB54-777F1DB88A9B}"/>
              </a:ext>
            </a:extLst>
          </p:cNvPr>
          <p:cNvSpPr txBox="1"/>
          <p:nvPr/>
        </p:nvSpPr>
        <p:spPr>
          <a:xfrm>
            <a:off x="784167" y="2675736"/>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Identify applicable terms of use when you want to use someone else’s images in your own work</a:t>
            </a:r>
          </a:p>
          <a:p>
            <a:pPr marL="342900" indent="-342900">
              <a:spcBef>
                <a:spcPts val="600"/>
              </a:spcBef>
              <a:spcAft>
                <a:spcPts val="600"/>
              </a:spcAft>
              <a:buFont typeface="Arial" panose="020B0604020202020204" pitchFamily="34" charset="0"/>
              <a:buChar char="•"/>
            </a:pPr>
            <a:endParaRPr lang="en-US" sz="2400" dirty="0"/>
          </a:p>
        </p:txBody>
      </p:sp>
      <p:sp>
        <p:nvSpPr>
          <p:cNvPr id="9" name="TextBox 8">
            <a:extLst>
              <a:ext uri="{FF2B5EF4-FFF2-40B4-BE49-F238E27FC236}">
                <a16:creationId xmlns:a16="http://schemas.microsoft.com/office/drawing/2014/main" id="{805E8D1B-1B97-C54E-BE2A-D653E0F93B43}"/>
              </a:ext>
            </a:extLst>
          </p:cNvPr>
          <p:cNvSpPr txBox="1"/>
          <p:nvPr/>
        </p:nvSpPr>
        <p:spPr>
          <a:xfrm>
            <a:off x="784167" y="3583678"/>
            <a:ext cx="10058400" cy="2015936"/>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Understand the difference between using public domain images and images protected by copyright (including those with a Creative Commons licence) </a:t>
            </a:r>
          </a:p>
          <a:p>
            <a:pPr marL="342900" indent="-342900">
              <a:spcBef>
                <a:spcPts val="600"/>
              </a:spcBef>
              <a:spcAft>
                <a:spcPts val="600"/>
              </a:spcAft>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64EE4678-B988-0D4E-88C7-C5F0BB1770FB}"/>
              </a:ext>
            </a:extLst>
          </p:cNvPr>
          <p:cNvSpPr txBox="1"/>
          <p:nvPr/>
        </p:nvSpPr>
        <p:spPr>
          <a:xfrm>
            <a:off x="784167" y="4892484"/>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Determine what to do when you want to use someone else’s images in your own work</a:t>
            </a:r>
          </a:p>
          <a:p>
            <a:pPr marL="342900" indent="-342900">
              <a:spcBef>
                <a:spcPts val="600"/>
              </a:spcBef>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50916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097429"/>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509EE9-4340-B141-A879-EAC43EEB5E0D}"/>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3ECA19F-6777-5140-952C-544D85795EAA}"/>
              </a:ext>
            </a:extLst>
          </p:cNvPr>
          <p:cNvSpPr txBox="1"/>
          <p:nvPr/>
        </p:nvSpPr>
        <p:spPr>
          <a:xfrm>
            <a:off x="2194560" y="257556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F73E32B8-B626-7545-8D61-0F13508C776B}"/>
              </a:ext>
            </a:extLst>
          </p:cNvPr>
          <p:cNvSpPr txBox="1"/>
          <p:nvPr/>
        </p:nvSpPr>
        <p:spPr>
          <a:xfrm>
            <a:off x="838200" y="2000251"/>
            <a:ext cx="10901363" cy="3416320"/>
          </a:xfrm>
          <a:prstGeom prst="rect">
            <a:avLst/>
          </a:prstGeom>
          <a:noFill/>
        </p:spPr>
        <p:txBody>
          <a:bodyPr wrap="square" rtlCol="0">
            <a:spAutoFit/>
          </a:bodyPr>
          <a:lstStyle/>
          <a:p>
            <a:r>
              <a:rPr lang="en-CA" dirty="0">
                <a:solidFill>
                  <a:schemeClr val="bg2">
                    <a:lumMod val="50000"/>
                  </a:schemeClr>
                </a:solidFill>
              </a:rPr>
              <a:t>1. Copyright for an image exists:</a:t>
            </a:r>
          </a:p>
          <a:p>
            <a:pPr marL="800100" lvl="1" indent="-342900" fontAlgn="base">
              <a:buFont typeface="+mj-lt"/>
              <a:buAutoNum type="alphaLcParenR"/>
            </a:pPr>
            <a:r>
              <a:rPr lang="en-CA" dirty="0">
                <a:solidFill>
                  <a:schemeClr val="accent6"/>
                </a:solidFill>
              </a:rPr>
              <a:t>From the time the image is created</a:t>
            </a:r>
          </a:p>
          <a:p>
            <a:pPr marL="800100" lvl="1" indent="-342900" fontAlgn="base">
              <a:buFont typeface="+mj-lt"/>
              <a:buAutoNum type="alphaLcParenR"/>
            </a:pPr>
            <a:r>
              <a:rPr lang="en-CA" dirty="0">
                <a:solidFill>
                  <a:schemeClr val="bg2">
                    <a:lumMod val="50000"/>
                  </a:schemeClr>
                </a:solidFill>
              </a:rPr>
              <a:t>From the time the creator applies for copyright</a:t>
            </a:r>
          </a:p>
          <a:p>
            <a:pPr marL="800100" lvl="1" indent="-342900" fontAlgn="base">
              <a:buFont typeface="+mj-lt"/>
              <a:buAutoNum type="alphaLcParenR"/>
            </a:pPr>
            <a:r>
              <a:rPr lang="en-CA" dirty="0">
                <a:solidFill>
                  <a:schemeClr val="bg2">
                    <a:lumMod val="50000"/>
                  </a:schemeClr>
                </a:solidFill>
              </a:rPr>
              <a:t>From the time the image is published in a larger work</a:t>
            </a:r>
          </a:p>
          <a:p>
            <a:pPr marL="800100" lvl="1" indent="-342900" fontAlgn="base">
              <a:buFont typeface="+mj-lt"/>
              <a:buAutoNum type="alphaLcParenR"/>
            </a:pPr>
            <a:r>
              <a:rPr lang="en-CA" dirty="0">
                <a:solidFill>
                  <a:schemeClr val="bg2">
                    <a:lumMod val="50000"/>
                  </a:schemeClr>
                </a:solidFill>
              </a:rPr>
              <a:t>Images may not be copyrighted</a:t>
            </a:r>
          </a:p>
          <a:p>
            <a:br>
              <a:rPr lang="en-CA" dirty="0"/>
            </a:br>
            <a:r>
              <a:rPr lang="en-CA" dirty="0">
                <a:solidFill>
                  <a:schemeClr val="bg2">
                    <a:lumMod val="50000"/>
                  </a:schemeClr>
                </a:solidFill>
              </a:rPr>
              <a:t>2. To inform others about how they can use your image:</a:t>
            </a:r>
          </a:p>
          <a:p>
            <a:pPr marL="800100" lvl="1" indent="-342900" fontAlgn="base">
              <a:buFont typeface="+mj-lt"/>
              <a:buAutoNum type="alphaLcParenR"/>
            </a:pPr>
            <a:r>
              <a:rPr lang="en-CA" dirty="0">
                <a:solidFill>
                  <a:schemeClr val="bg2">
                    <a:lumMod val="50000"/>
                  </a:schemeClr>
                </a:solidFill>
              </a:rPr>
              <a:t>Attach the copyright mark © </a:t>
            </a:r>
          </a:p>
          <a:p>
            <a:pPr marL="800100" lvl="1" indent="-342900" fontAlgn="base">
              <a:buFont typeface="+mj-lt"/>
              <a:buAutoNum type="alphaLcParenR"/>
            </a:pPr>
            <a:r>
              <a:rPr lang="en-CA" dirty="0">
                <a:solidFill>
                  <a:schemeClr val="accent6"/>
                </a:solidFill>
              </a:rPr>
              <a:t>Assign a licence</a:t>
            </a:r>
          </a:p>
          <a:p>
            <a:pPr marL="800100" lvl="1" indent="-342900" fontAlgn="base">
              <a:buFont typeface="+mj-lt"/>
              <a:buAutoNum type="alphaLcParenR"/>
            </a:pPr>
            <a:r>
              <a:rPr lang="en-CA" dirty="0">
                <a:solidFill>
                  <a:schemeClr val="bg2">
                    <a:lumMod val="50000"/>
                  </a:schemeClr>
                </a:solidFill>
              </a:rPr>
              <a:t>Link to a publishing agreement</a:t>
            </a:r>
          </a:p>
          <a:p>
            <a:pPr marL="800100" lvl="1" indent="-342900" fontAlgn="base">
              <a:buFont typeface="+mj-lt"/>
              <a:buAutoNum type="alphaLcParenR"/>
            </a:pPr>
            <a:r>
              <a:rPr lang="en-CA" dirty="0">
                <a:solidFill>
                  <a:schemeClr val="bg2">
                    <a:lumMod val="50000"/>
                  </a:schemeClr>
                </a:solidFill>
              </a:rPr>
              <a:t>None of the above</a:t>
            </a:r>
          </a:p>
          <a:p>
            <a:endParaRPr lang="en-US" dirty="0"/>
          </a:p>
        </p:txBody>
      </p:sp>
    </p:spTree>
    <p:extLst>
      <p:ext uri="{BB962C8B-B14F-4D97-AF65-F5344CB8AC3E}">
        <p14:creationId xmlns:p14="http://schemas.microsoft.com/office/powerpoint/2010/main" val="84234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509EE9-4340-B141-A879-EAC43EEB5E0D}"/>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3ECA19F-6777-5140-952C-544D85795EAA}"/>
              </a:ext>
            </a:extLst>
          </p:cNvPr>
          <p:cNvSpPr txBox="1"/>
          <p:nvPr/>
        </p:nvSpPr>
        <p:spPr>
          <a:xfrm>
            <a:off x="2194560" y="257556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F73E32B8-B626-7545-8D61-0F13508C776B}"/>
              </a:ext>
            </a:extLst>
          </p:cNvPr>
          <p:cNvSpPr txBox="1"/>
          <p:nvPr/>
        </p:nvSpPr>
        <p:spPr>
          <a:xfrm>
            <a:off x="645318" y="1649731"/>
            <a:ext cx="10901363" cy="5078313"/>
          </a:xfrm>
          <a:prstGeom prst="rect">
            <a:avLst/>
          </a:prstGeom>
          <a:noFill/>
        </p:spPr>
        <p:txBody>
          <a:bodyPr wrap="square" rtlCol="0">
            <a:spAutoFit/>
          </a:bodyPr>
          <a:lstStyle/>
          <a:p>
            <a:r>
              <a:rPr lang="en-CA" dirty="0">
                <a:solidFill>
                  <a:schemeClr val="bg2">
                    <a:lumMod val="50000"/>
                  </a:schemeClr>
                </a:solidFill>
              </a:rPr>
              <a:t>3. If someone’s image is protected by copyright, then you can’t:</a:t>
            </a:r>
          </a:p>
          <a:p>
            <a:pPr marL="800100" lvl="1" indent="-342900" fontAlgn="base">
              <a:buFont typeface="+mj-lt"/>
              <a:buAutoNum type="alphaLcParenR"/>
            </a:pPr>
            <a:r>
              <a:rPr lang="en-CA" dirty="0">
                <a:solidFill>
                  <a:schemeClr val="accent6"/>
                </a:solidFill>
              </a:rPr>
              <a:t>Use the image however you please</a:t>
            </a:r>
          </a:p>
          <a:p>
            <a:pPr marL="800100" lvl="1" indent="-342900" fontAlgn="base">
              <a:buFont typeface="+mj-lt"/>
              <a:buAutoNum type="alphaLcParenR"/>
            </a:pPr>
            <a:r>
              <a:rPr lang="en-CA" dirty="0">
                <a:solidFill>
                  <a:schemeClr val="bg2">
                    <a:lumMod val="50000"/>
                  </a:schemeClr>
                </a:solidFill>
              </a:rPr>
              <a:t>Seek permission to use it from the copyright holder</a:t>
            </a:r>
          </a:p>
          <a:p>
            <a:pPr marL="800100" lvl="1" indent="-342900" fontAlgn="base">
              <a:buFont typeface="+mj-lt"/>
              <a:buAutoNum type="alphaLcParenR"/>
            </a:pPr>
            <a:r>
              <a:rPr lang="en-CA" dirty="0">
                <a:solidFill>
                  <a:schemeClr val="bg2">
                    <a:lumMod val="50000"/>
                  </a:schemeClr>
                </a:solidFill>
              </a:rPr>
              <a:t>Rely on a </a:t>
            </a:r>
            <a:r>
              <a:rPr lang="en-CA" i="1" dirty="0">
                <a:solidFill>
                  <a:schemeClr val="bg2">
                    <a:lumMod val="50000"/>
                  </a:schemeClr>
                </a:solidFill>
              </a:rPr>
              <a:t>Copyright Act</a:t>
            </a:r>
            <a:r>
              <a:rPr lang="en-CA" dirty="0">
                <a:solidFill>
                  <a:schemeClr val="bg2">
                    <a:lumMod val="50000"/>
                  </a:schemeClr>
                </a:solidFill>
              </a:rPr>
              <a:t> exception</a:t>
            </a:r>
          </a:p>
          <a:p>
            <a:pPr marL="800100" lvl="1" indent="-342900" fontAlgn="base">
              <a:buFont typeface="+mj-lt"/>
              <a:buAutoNum type="alphaLcParenR"/>
            </a:pPr>
            <a:r>
              <a:rPr lang="en-CA" dirty="0">
                <a:solidFill>
                  <a:schemeClr val="bg2">
                    <a:lumMod val="50000"/>
                  </a:schemeClr>
                </a:solidFill>
              </a:rPr>
              <a:t>Use the image as specified in the terms of use</a:t>
            </a:r>
          </a:p>
          <a:p>
            <a:pPr fontAlgn="base"/>
            <a:br>
              <a:rPr lang="en-CA" dirty="0"/>
            </a:br>
            <a:r>
              <a:rPr lang="en-CA" dirty="0">
                <a:solidFill>
                  <a:schemeClr val="bg2">
                    <a:lumMod val="50000"/>
                  </a:schemeClr>
                </a:solidFill>
              </a:rPr>
              <a:t>4. Public domain images and Creative Commons images can always be used in the same way. </a:t>
            </a:r>
          </a:p>
          <a:p>
            <a:pPr marL="800100" lvl="1" indent="-342900" fontAlgn="base">
              <a:buFont typeface="+mj-lt"/>
              <a:buAutoNum type="alphaLcParenR"/>
            </a:pPr>
            <a:r>
              <a:rPr lang="en-CA" dirty="0">
                <a:solidFill>
                  <a:schemeClr val="bg2">
                    <a:lumMod val="50000"/>
                  </a:schemeClr>
                </a:solidFill>
              </a:rPr>
              <a:t>True </a:t>
            </a:r>
          </a:p>
          <a:p>
            <a:pPr marL="800100" lvl="1" indent="-342900" fontAlgn="base">
              <a:buFont typeface="+mj-lt"/>
              <a:buAutoNum type="alphaLcParenR"/>
            </a:pPr>
            <a:r>
              <a:rPr lang="en-CA" dirty="0">
                <a:solidFill>
                  <a:schemeClr val="accent6"/>
                </a:solidFill>
              </a:rPr>
              <a:t>False</a:t>
            </a:r>
          </a:p>
          <a:p>
            <a:pPr fontAlgn="base"/>
            <a:endParaRPr lang="en-CA" dirty="0"/>
          </a:p>
          <a:p>
            <a:r>
              <a:rPr lang="en-CA" dirty="0">
                <a:solidFill>
                  <a:schemeClr val="bg2">
                    <a:lumMod val="50000"/>
                  </a:schemeClr>
                </a:solidFill>
              </a:rPr>
              <a:t>5. If you are unsure about acceptable uses for an image, you may do any of the following reasonably </a:t>
            </a:r>
            <a:r>
              <a:rPr lang="en-CA" i="1" dirty="0">
                <a:solidFill>
                  <a:schemeClr val="bg2">
                    <a:lumMod val="50000"/>
                  </a:schemeClr>
                </a:solidFill>
              </a:rPr>
              <a:t>except:</a:t>
            </a:r>
            <a:endParaRPr lang="en-CA" dirty="0">
              <a:solidFill>
                <a:schemeClr val="bg2">
                  <a:lumMod val="50000"/>
                </a:schemeClr>
              </a:solidFill>
            </a:endParaRPr>
          </a:p>
          <a:p>
            <a:pPr marL="800100" lvl="1" indent="-342900" fontAlgn="base">
              <a:buFont typeface="+mj-lt"/>
              <a:buAutoNum type="alphaLcParenR"/>
            </a:pPr>
            <a:r>
              <a:rPr lang="en-CA" dirty="0">
                <a:solidFill>
                  <a:schemeClr val="bg2">
                    <a:lumMod val="50000"/>
                  </a:schemeClr>
                </a:solidFill>
              </a:rPr>
              <a:t>Find another image with terms that clearly support your intended use</a:t>
            </a:r>
          </a:p>
          <a:p>
            <a:pPr marL="800100" lvl="1" indent="-342900" fontAlgn="base">
              <a:buFont typeface="+mj-lt"/>
              <a:buAutoNum type="alphaLcParenR"/>
            </a:pPr>
            <a:r>
              <a:rPr lang="en-CA" dirty="0">
                <a:solidFill>
                  <a:schemeClr val="bg2">
                    <a:lumMod val="50000"/>
                  </a:schemeClr>
                </a:solidFill>
              </a:rPr>
              <a:t>Create your own original image</a:t>
            </a:r>
          </a:p>
          <a:p>
            <a:pPr marL="800100" lvl="1" indent="-342900" fontAlgn="base">
              <a:buFont typeface="+mj-lt"/>
              <a:buAutoNum type="alphaLcParenR"/>
            </a:pPr>
            <a:r>
              <a:rPr lang="en-CA" dirty="0">
                <a:solidFill>
                  <a:schemeClr val="bg2">
                    <a:lumMod val="50000"/>
                  </a:schemeClr>
                </a:solidFill>
              </a:rPr>
              <a:t>Contact the copyright expert in your institution</a:t>
            </a:r>
          </a:p>
          <a:p>
            <a:pPr marL="800100" lvl="1" indent="-342900" fontAlgn="base">
              <a:buFont typeface="+mj-lt"/>
              <a:buAutoNum type="alphaLcParenR"/>
            </a:pPr>
            <a:r>
              <a:rPr lang="en-CA" dirty="0">
                <a:solidFill>
                  <a:schemeClr val="accent6"/>
                </a:solidFill>
              </a:rPr>
              <a:t>Use the image anyway</a:t>
            </a:r>
          </a:p>
          <a:p>
            <a:pPr fontAlgn="base"/>
            <a:endParaRPr lang="en-CA" dirty="0"/>
          </a:p>
          <a:p>
            <a:endParaRPr lang="en-US" dirty="0"/>
          </a:p>
        </p:txBody>
      </p:sp>
    </p:spTree>
    <p:extLst>
      <p:ext uri="{BB962C8B-B14F-4D97-AF65-F5344CB8AC3E}">
        <p14:creationId xmlns:p14="http://schemas.microsoft.com/office/powerpoint/2010/main" val="175539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B8713-5B87-204E-9D3E-2722B95E36AD}"/>
              </a:ext>
            </a:extLst>
          </p:cNvPr>
          <p:cNvSpPr>
            <a:spLocks noGrp="1"/>
          </p:cNvSpPr>
          <p:nvPr>
            <p:ph type="body" sz="quarter" idx="15"/>
          </p:nvPr>
        </p:nvSpPr>
        <p:spPr/>
        <p:txBody>
          <a:bodyPr/>
          <a:lstStyle/>
          <a:p>
            <a:pPr marL="457200" indent="-457200"/>
            <a:r>
              <a:rPr lang="en-CA" dirty="0"/>
              <a:t>Concordia University Library. (2017). Copyright Guide: Still Images. Retrieved from </a:t>
            </a:r>
            <a:r>
              <a:rPr lang="en-CA" u="sng" dirty="0">
                <a:hlinkClick r:id="rId3"/>
              </a:rPr>
              <a:t>https://library.concordia.ca/research/copyright/?guid=stills</a:t>
            </a:r>
            <a:endParaRPr lang="en-CA" sz="2400" u="sng" dirty="0"/>
          </a:p>
          <a:p>
            <a:pPr indent="-457200"/>
            <a:endParaRPr lang="en-CA" sz="2400" u="sng" dirty="0"/>
          </a:p>
          <a:p>
            <a:pPr marL="457200" indent="-457200"/>
            <a:r>
              <a:rPr lang="en-CA" dirty="0"/>
              <a:t>Creative Commons. (n.d.). CC Search for images. Retrieved from </a:t>
            </a:r>
            <a:r>
              <a:rPr lang="en-CA" u="sng" dirty="0">
                <a:hlinkClick r:id="rId4"/>
              </a:rPr>
              <a:t>https://search.creativecommons.org/</a:t>
            </a:r>
            <a:endParaRPr lang="en-CA" sz="2400" dirty="0"/>
          </a:p>
          <a:p>
            <a:pPr indent="-457200"/>
            <a:endParaRPr lang="en-CA" sz="2400" dirty="0"/>
          </a:p>
          <a:p>
            <a:pPr marL="457200" indent="-457200"/>
            <a:r>
              <a:rPr lang="en-CA" dirty="0"/>
              <a:t>Murray, L.J., &amp; </a:t>
            </a:r>
            <a:r>
              <a:rPr lang="en-CA" dirty="0" err="1"/>
              <a:t>Trosow</a:t>
            </a:r>
            <a:r>
              <a:rPr lang="en-CA" dirty="0"/>
              <a:t>, S.E. (2013). Chapter 12: Visual Arts, in “Canadian copyright: A citizen’s guide.” Toronto, ON: Between the Lines. Pp. 158-164.</a:t>
            </a:r>
            <a:endParaRPr lang="en-CA" sz="2400" dirty="0"/>
          </a:p>
          <a:p>
            <a:pPr indent="-457200"/>
            <a:endParaRPr lang="en-CA" sz="2400" i="1" dirty="0"/>
          </a:p>
          <a:p>
            <a:pPr marL="457200" indent="-457200"/>
            <a:r>
              <a:rPr lang="en-CA" i="1" dirty="0" err="1"/>
              <a:t>Wikipedia:Public</a:t>
            </a:r>
            <a:r>
              <a:rPr lang="en-CA" i="1" dirty="0"/>
              <a:t> domain image resources</a:t>
            </a:r>
            <a:r>
              <a:rPr lang="en-CA" dirty="0"/>
              <a:t> (n.d.)</a:t>
            </a:r>
            <a:r>
              <a:rPr lang="en-CA" i="1" dirty="0"/>
              <a:t>. </a:t>
            </a:r>
            <a:r>
              <a:rPr lang="en-CA" dirty="0"/>
              <a:t>In Wikipedia. Retrieved November 13, 2019 from </a:t>
            </a:r>
            <a:r>
              <a:rPr lang="en-CA" u="sng" dirty="0">
                <a:hlinkClick r:id="rId5"/>
              </a:rPr>
              <a:t>https://en.wikipedia.org/wiki/Wikipedia:Public_domain_image_resources</a:t>
            </a:r>
            <a:endParaRPr lang="en-US" sz="2400" dirty="0"/>
          </a:p>
        </p:txBody>
      </p:sp>
    </p:spTree>
    <p:extLst>
      <p:ext uri="{BB962C8B-B14F-4D97-AF65-F5344CB8AC3E}">
        <p14:creationId xmlns:p14="http://schemas.microsoft.com/office/powerpoint/2010/main" val="174787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89573"/>
            <a:ext cx="8682518" cy="765702"/>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4" name="Text Placeholder 1">
            <a:extLst>
              <a:ext uri="{FF2B5EF4-FFF2-40B4-BE49-F238E27FC236}">
                <a16:creationId xmlns:a16="http://schemas.microsoft.com/office/drawing/2014/main" id="{ACF23F80-C7EE-E74D-A127-D21E2FA22E60}"/>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US" sz="1600" dirty="0" err="1">
                <a:solidFill>
                  <a:schemeClr val="bg2">
                    <a:lumMod val="50000"/>
                  </a:schemeClr>
                </a:solidFill>
              </a:rPr>
              <a:t>Rawpixel</a:t>
            </a:r>
            <a:r>
              <a:rPr lang="en-US" sz="1600" dirty="0">
                <a:solidFill>
                  <a:schemeClr val="bg2">
                    <a:lumMod val="50000"/>
                  </a:schemeClr>
                </a:solidFill>
              </a:rPr>
              <a:t>. (n.d.). [Isabelle]. </a:t>
            </a:r>
            <a:r>
              <a:rPr lang="en-US" sz="1600" i="1" dirty="0" err="1">
                <a:solidFill>
                  <a:schemeClr val="bg2">
                    <a:lumMod val="50000"/>
                  </a:schemeClr>
                </a:solidFill>
              </a:rPr>
              <a:t>Pixabay</a:t>
            </a:r>
            <a:r>
              <a:rPr lang="en-US" sz="1600" i="1" dirty="0">
                <a:solidFill>
                  <a:schemeClr val="bg2">
                    <a:lumMod val="50000"/>
                  </a:schemeClr>
                </a:solidFill>
              </a:rPr>
              <a:t>. </a:t>
            </a:r>
            <a:r>
              <a:rPr lang="en-CA" sz="1600" dirty="0">
                <a:hlinkClick r:id="rId2"/>
              </a:rPr>
              <a:t>https://pixabay.com/illustrations/cartoon-casual-character-drawing-3685566/</a:t>
            </a:r>
            <a:endParaRPr lang="en-CA" sz="1600" dirty="0"/>
          </a:p>
          <a:p>
            <a:pPr marL="432000" indent="-457200">
              <a:buNone/>
            </a:pPr>
            <a:r>
              <a:rPr lang="en-CA" sz="1600" dirty="0">
                <a:solidFill>
                  <a:schemeClr val="bg2">
                    <a:lumMod val="50000"/>
                  </a:schemeClr>
                </a:solidFill>
              </a:rPr>
              <a:t>Tama66. (n.d.). [Mosaic archway]. </a:t>
            </a:r>
            <a:r>
              <a:rPr lang="en-CA" sz="1600" i="1" dirty="0" err="1">
                <a:solidFill>
                  <a:schemeClr val="bg2">
                    <a:lumMod val="50000"/>
                  </a:schemeClr>
                </a:solidFill>
              </a:rPr>
              <a:t>Pixabay</a:t>
            </a:r>
            <a:r>
              <a:rPr lang="en-CA" sz="1600" i="1" dirty="0">
                <a:solidFill>
                  <a:schemeClr val="bg2">
                    <a:lumMod val="50000"/>
                  </a:schemeClr>
                </a:solidFill>
              </a:rPr>
              <a:t>. </a:t>
            </a:r>
            <a:r>
              <a:rPr lang="en-CA" sz="1600" dirty="0">
                <a:hlinkClick r:id="rId3"/>
              </a:rPr>
              <a:t>https://pixabay.com/photos/archway-cathedral-church-portal-3615590/</a:t>
            </a:r>
            <a:endParaRPr lang="en-CA" sz="1600" dirty="0"/>
          </a:p>
          <a:p>
            <a:pPr marL="432000" indent="-457200">
              <a:buNone/>
            </a:pPr>
            <a:r>
              <a:rPr lang="en-CA" sz="1600" dirty="0">
                <a:solidFill>
                  <a:schemeClr val="bg2">
                    <a:lumMod val="50000"/>
                  </a:schemeClr>
                </a:solidFill>
              </a:rPr>
              <a:t>TEDDY2 H. (2015). [Japanese landmark]. </a:t>
            </a:r>
            <a:r>
              <a:rPr lang="en-CA" sz="1600" i="1" dirty="0" err="1">
                <a:solidFill>
                  <a:schemeClr val="bg2">
                    <a:lumMod val="50000"/>
                  </a:schemeClr>
                </a:solidFill>
              </a:rPr>
              <a:t>Unsplash</a:t>
            </a:r>
            <a:r>
              <a:rPr lang="en-CA" sz="1600" dirty="0">
                <a:solidFill>
                  <a:schemeClr val="bg2">
                    <a:lumMod val="50000"/>
                  </a:schemeClr>
                </a:solidFill>
              </a:rPr>
              <a:t>. </a:t>
            </a:r>
            <a:r>
              <a:rPr lang="en-CA" sz="1600" dirty="0">
                <a:hlinkClick r:id="rId4"/>
              </a:rPr>
              <a:t>https://unsplash.com/photos/mjA7HPG2SYA</a:t>
            </a:r>
            <a:endParaRPr lang="en-CA" sz="1600" dirty="0"/>
          </a:p>
          <a:p>
            <a:pPr marL="432000" indent="-457200">
              <a:buNone/>
            </a:pPr>
            <a:r>
              <a:rPr lang="en-CA" sz="1600" dirty="0">
                <a:solidFill>
                  <a:schemeClr val="bg2">
                    <a:lumMod val="50000"/>
                  </a:schemeClr>
                </a:solidFill>
              </a:rPr>
              <a:t>Ben Davis. (n.d.). Essay. </a:t>
            </a:r>
            <a:r>
              <a:rPr lang="en-CA" sz="1600" i="1" dirty="0">
                <a:solidFill>
                  <a:schemeClr val="bg2">
                    <a:lumMod val="50000"/>
                  </a:schemeClr>
                </a:solidFill>
              </a:rPr>
              <a:t>The Noun Project.</a:t>
            </a:r>
            <a:r>
              <a:rPr lang="en-CA" sz="1600" dirty="0">
                <a:solidFill>
                  <a:schemeClr val="bg2">
                    <a:lumMod val="50000"/>
                  </a:schemeClr>
                </a:solidFill>
              </a:rPr>
              <a:t> CC BY.</a:t>
            </a:r>
            <a:r>
              <a:rPr lang="en-CA" sz="1600" i="1" dirty="0">
                <a:solidFill>
                  <a:schemeClr val="bg2">
                    <a:lumMod val="50000"/>
                  </a:schemeClr>
                </a:solidFill>
                <a:latin typeface="Arial" panose="020B0604020202020204" pitchFamily="34" charset="0"/>
                <a:cs typeface="Arial" panose="020B0604020202020204" pitchFamily="34" charset="0"/>
              </a:rPr>
              <a:t> </a:t>
            </a:r>
            <a:r>
              <a:rPr lang="en-CA" sz="1600" dirty="0">
                <a:hlinkClick r:id="rId5"/>
              </a:rPr>
              <a:t>https://thenounproject.com/search/?q=essay&amp;i=575679</a:t>
            </a:r>
            <a:endParaRPr lang="en-CA" sz="1600" dirty="0"/>
          </a:p>
          <a:p>
            <a:pPr marL="432000" indent="-457200">
              <a:buNone/>
            </a:pPr>
            <a:r>
              <a:rPr lang="en-CA" sz="1600" dirty="0" err="1">
                <a:solidFill>
                  <a:schemeClr val="bg2">
                    <a:lumMod val="50000"/>
                  </a:schemeClr>
                </a:solidFill>
              </a:rPr>
              <a:t>Mooms</a:t>
            </a:r>
            <a:r>
              <a:rPr lang="en-CA" sz="1600" dirty="0">
                <a:solidFill>
                  <a:schemeClr val="bg2">
                    <a:lumMod val="50000"/>
                  </a:schemeClr>
                </a:solidFill>
              </a:rPr>
              <a:t>. (n.d.). Idea.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6"/>
              </a:rPr>
              <a:t>https://thenounproject.com/search/?q=idea&amp;i=1174992</a:t>
            </a:r>
            <a:endParaRPr lang="en-CA" sz="1600" dirty="0"/>
          </a:p>
          <a:p>
            <a:pPr marL="432000" indent="-457200">
              <a:buNone/>
            </a:pPr>
            <a:r>
              <a:rPr lang="en-CA" sz="1600" dirty="0" err="1">
                <a:solidFill>
                  <a:schemeClr val="bg2">
                    <a:lumMod val="50000"/>
                  </a:schemeClr>
                </a:solidFill>
              </a:rPr>
              <a:t>OpenClipart</a:t>
            </a:r>
            <a:r>
              <a:rPr lang="en-CA" sz="1600" dirty="0">
                <a:solidFill>
                  <a:schemeClr val="bg2">
                    <a:lumMod val="50000"/>
                  </a:schemeClr>
                </a:solidFill>
              </a:rPr>
              <a:t>-Vectors. (n.d.). [Bird doodle]. </a:t>
            </a:r>
            <a:r>
              <a:rPr lang="en-CA" sz="1600" i="1" dirty="0" err="1">
                <a:solidFill>
                  <a:schemeClr val="bg2">
                    <a:lumMod val="50000"/>
                  </a:schemeClr>
                </a:solidFill>
              </a:rPr>
              <a:t>Pixabay</a:t>
            </a:r>
            <a:r>
              <a:rPr lang="en-CA" sz="1600" i="1" dirty="0">
                <a:solidFill>
                  <a:schemeClr val="bg2">
                    <a:lumMod val="50000"/>
                  </a:schemeClr>
                </a:solidFill>
              </a:rPr>
              <a:t>. </a:t>
            </a:r>
            <a:r>
              <a:rPr lang="en-CA" sz="1600" dirty="0">
                <a:hlinkClick r:id="rId7"/>
              </a:rPr>
              <a:t>https://pixabay.com/vectors/animal-bird-doodle-stylised-1298179/</a:t>
            </a:r>
            <a:endParaRPr lang="en-CA" sz="1600" dirty="0"/>
          </a:p>
          <a:p>
            <a:pPr marL="432000" indent="-457200">
              <a:buNone/>
            </a:pPr>
            <a:r>
              <a:rPr lang="en-CA" sz="1600" dirty="0" err="1">
                <a:solidFill>
                  <a:schemeClr val="bg2">
                    <a:lumMod val="50000"/>
                  </a:schemeClr>
                </a:solidFill>
              </a:rPr>
              <a:t>Kookay</a:t>
            </a:r>
            <a:r>
              <a:rPr lang="en-CA" sz="1600" dirty="0">
                <a:solidFill>
                  <a:schemeClr val="bg2">
                    <a:lumMod val="50000"/>
                  </a:schemeClr>
                </a:solidFill>
              </a:rPr>
              <a:t>. (n.d.). [Cinque Terre, Italy]. </a:t>
            </a:r>
            <a:r>
              <a:rPr lang="en-CA" sz="1600" i="1" dirty="0" err="1">
                <a:solidFill>
                  <a:schemeClr val="bg2">
                    <a:lumMod val="50000"/>
                  </a:schemeClr>
                </a:solidFill>
              </a:rPr>
              <a:t>Pixabay</a:t>
            </a:r>
            <a:r>
              <a:rPr lang="en-CA" sz="1600" dirty="0">
                <a:solidFill>
                  <a:schemeClr val="bg2">
                    <a:lumMod val="50000"/>
                  </a:schemeClr>
                </a:solidFill>
              </a:rPr>
              <a:t>. </a:t>
            </a:r>
            <a:r>
              <a:rPr lang="en-CA" sz="1600" dirty="0">
                <a:hlinkClick r:id="rId8"/>
              </a:rPr>
              <a:t>https://pixabay.com/photos/italy-sea-houses-cinque-terre-4093227/</a:t>
            </a:r>
            <a:endParaRPr lang="en-CA" sz="1600" dirty="0"/>
          </a:p>
          <a:p>
            <a:pPr marL="432000" indent="-457200">
              <a:buNone/>
            </a:pPr>
            <a:r>
              <a:rPr lang="en-CA" sz="1600" dirty="0" err="1">
                <a:solidFill>
                  <a:schemeClr val="bg2">
                    <a:lumMod val="50000"/>
                  </a:schemeClr>
                </a:solidFill>
              </a:rPr>
              <a:t>Mcmurryjulie</a:t>
            </a:r>
            <a:r>
              <a:rPr lang="en-CA" sz="1600" dirty="0">
                <a:solidFill>
                  <a:schemeClr val="bg2">
                    <a:lumMod val="50000"/>
                  </a:schemeClr>
                </a:solidFill>
              </a:rPr>
              <a:t>. (n.d.). [Data tables]. </a:t>
            </a:r>
            <a:r>
              <a:rPr lang="en-CA" sz="1600" i="1" dirty="0" err="1">
                <a:solidFill>
                  <a:schemeClr val="bg2">
                    <a:lumMod val="50000"/>
                  </a:schemeClr>
                </a:solidFill>
              </a:rPr>
              <a:t>Pixabay</a:t>
            </a:r>
            <a:r>
              <a:rPr lang="en-CA" sz="1600" dirty="0">
                <a:solidFill>
                  <a:schemeClr val="bg2">
                    <a:lumMod val="50000"/>
                  </a:schemeClr>
                </a:solidFill>
              </a:rPr>
              <a:t>. </a:t>
            </a:r>
            <a:r>
              <a:rPr lang="en-CA" sz="1600" dirty="0">
                <a:hlinkClick r:id="rId9"/>
              </a:rPr>
              <a:t>https://pixabay.com/vectors/database-schema-data-tables-schema-1895779/</a:t>
            </a:r>
            <a:endParaRPr lang="en-CA" sz="1600" dirty="0"/>
          </a:p>
          <a:p>
            <a:pPr marL="432000" indent="-457200">
              <a:buNone/>
            </a:pPr>
            <a:r>
              <a:rPr lang="en-CA" sz="1600" dirty="0">
                <a:solidFill>
                  <a:schemeClr val="bg2">
                    <a:lumMod val="50000"/>
                  </a:schemeClr>
                </a:solidFill>
              </a:rPr>
              <a:t>Janjf93. (n.d.). [Charts and graphs]. </a:t>
            </a:r>
            <a:r>
              <a:rPr lang="en-CA" sz="1600" i="1" dirty="0" err="1">
                <a:solidFill>
                  <a:schemeClr val="bg2">
                    <a:lumMod val="50000"/>
                  </a:schemeClr>
                </a:solidFill>
              </a:rPr>
              <a:t>Pixabay</a:t>
            </a:r>
            <a:r>
              <a:rPr lang="en-CA" sz="1600" i="1" dirty="0">
                <a:solidFill>
                  <a:schemeClr val="bg2">
                    <a:lumMod val="50000"/>
                  </a:schemeClr>
                </a:solidFill>
              </a:rPr>
              <a:t>. </a:t>
            </a:r>
            <a:r>
              <a:rPr lang="en-CA" sz="1600" dirty="0">
                <a:hlinkClick r:id="rId10"/>
              </a:rPr>
              <a:t>https://pixabay.com/vectors/browser-graphic-flat-design-window-3614768/</a:t>
            </a:r>
            <a:endParaRPr lang="en-CA" sz="1600" dirty="0">
              <a:solidFill>
                <a:schemeClr val="bg2">
                  <a:lumMod val="50000"/>
                </a:schemeClr>
              </a:solidFill>
            </a:endParaRPr>
          </a:p>
          <a:p>
            <a:pPr marL="432000" indent="-457200">
              <a:buNone/>
            </a:pPr>
            <a:r>
              <a:rPr lang="en-CA" sz="1600" dirty="0">
                <a:solidFill>
                  <a:schemeClr val="bg2">
                    <a:lumMod val="50000"/>
                  </a:schemeClr>
                </a:solidFill>
              </a:rPr>
              <a:t>Nadir </a:t>
            </a:r>
            <a:r>
              <a:rPr lang="en-CA" sz="1600" dirty="0" err="1">
                <a:solidFill>
                  <a:schemeClr val="bg2">
                    <a:lumMod val="50000"/>
                  </a:schemeClr>
                </a:solidFill>
              </a:rPr>
              <a:t>Balcikli</a:t>
            </a:r>
            <a:r>
              <a:rPr lang="en-CA" sz="1600" dirty="0">
                <a:solidFill>
                  <a:schemeClr val="bg2">
                    <a:lumMod val="50000"/>
                  </a:schemeClr>
                </a:solidFill>
              </a:rPr>
              <a:t>. (n.d.). Copyright.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11"/>
              </a:rPr>
              <a:t>https://thenounproject.com/search/?q=copyright&amp;i=453533</a:t>
            </a:r>
            <a:endParaRPr lang="en-CA" sz="1600" dirty="0"/>
          </a:p>
          <a:p>
            <a:pPr marL="432000" indent="-457200">
              <a:buNone/>
            </a:pPr>
            <a:r>
              <a:rPr lang="en-CA" sz="1600" dirty="0" err="1">
                <a:solidFill>
                  <a:schemeClr val="bg2">
                    <a:lumMod val="50000"/>
                  </a:schemeClr>
                </a:solidFill>
              </a:rPr>
              <a:t>Fauzi</a:t>
            </a:r>
            <a:r>
              <a:rPr lang="en-CA" sz="1600" dirty="0">
                <a:solidFill>
                  <a:schemeClr val="bg2">
                    <a:lumMod val="50000"/>
                  </a:schemeClr>
                </a:solidFill>
              </a:rPr>
              <a:t> Ahmad. (n.d.). Key.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12"/>
              </a:rPr>
              <a:t>https://thenounproject.com/search/?q=key&amp;i=2855823</a:t>
            </a:r>
            <a:endParaRPr lang="en-CA" sz="1600" dirty="0">
              <a:solidFill>
                <a:schemeClr val="bg2">
                  <a:lumMod val="50000"/>
                </a:schemeClr>
              </a:solidFill>
            </a:endParaRPr>
          </a:p>
          <a:p>
            <a:pPr marL="432000" indent="-457200">
              <a:buNone/>
            </a:pPr>
            <a:endParaRPr lang="en-CA" dirty="0"/>
          </a:p>
          <a:p>
            <a:pPr marL="432000" indent="-457200"/>
            <a:endParaRPr lang="en-US" dirty="0"/>
          </a:p>
        </p:txBody>
      </p:sp>
    </p:spTree>
    <p:extLst>
      <p:ext uri="{BB962C8B-B14F-4D97-AF65-F5344CB8AC3E}">
        <p14:creationId xmlns:p14="http://schemas.microsoft.com/office/powerpoint/2010/main" val="163881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89573"/>
            <a:ext cx="8682518" cy="765702"/>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4" name="Text Placeholder 1">
            <a:extLst>
              <a:ext uri="{FF2B5EF4-FFF2-40B4-BE49-F238E27FC236}">
                <a16:creationId xmlns:a16="http://schemas.microsoft.com/office/drawing/2014/main" id="{ACF23F80-C7EE-E74D-A127-D21E2FA22E60}"/>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CA" sz="1600" dirty="0" err="1">
                <a:solidFill>
                  <a:schemeClr val="bg2">
                    <a:lumMod val="50000"/>
                  </a:schemeClr>
                </a:solidFill>
              </a:rPr>
              <a:t>Clker</a:t>
            </a:r>
            <a:r>
              <a:rPr lang="en-CA" sz="1600" dirty="0">
                <a:solidFill>
                  <a:schemeClr val="bg2">
                    <a:lumMod val="50000"/>
                  </a:schemeClr>
                </a:solidFill>
              </a:rPr>
              <a:t>-Free-Vector-Images. (n.d.). [Cow doodle]. </a:t>
            </a:r>
            <a:r>
              <a:rPr lang="en-CA" sz="1600" i="1" dirty="0" err="1">
                <a:solidFill>
                  <a:schemeClr val="bg2">
                    <a:lumMod val="50000"/>
                  </a:schemeClr>
                </a:solidFill>
              </a:rPr>
              <a:t>Pixabay</a:t>
            </a:r>
            <a:r>
              <a:rPr lang="en-CA" sz="1600" dirty="0">
                <a:solidFill>
                  <a:schemeClr val="bg2">
                    <a:lumMod val="50000"/>
                  </a:schemeClr>
                </a:solidFill>
              </a:rPr>
              <a:t>. </a:t>
            </a:r>
            <a:r>
              <a:rPr lang="en-CA" sz="1600" dirty="0">
                <a:hlinkClick r:id="rId2"/>
              </a:rPr>
              <a:t>https://pixabay.com/vectors/cow-farm-animal-barn-crazy-40133/</a:t>
            </a:r>
            <a:endParaRPr lang="en-CA" sz="1600" dirty="0"/>
          </a:p>
          <a:p>
            <a:pPr marL="432000" indent="-457200">
              <a:buNone/>
            </a:pPr>
            <a:r>
              <a:rPr lang="en-CA" sz="1600" dirty="0" err="1">
                <a:solidFill>
                  <a:schemeClr val="bg2">
                    <a:lumMod val="50000"/>
                  </a:schemeClr>
                </a:solidFill>
              </a:rPr>
              <a:t>Iconstock</a:t>
            </a:r>
            <a:r>
              <a:rPr lang="en-CA" sz="1600" dirty="0">
                <a:solidFill>
                  <a:schemeClr val="bg2">
                    <a:lumMod val="50000"/>
                  </a:schemeClr>
                </a:solidFill>
              </a:rPr>
              <a:t>. (n.d.). Sharing.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3"/>
              </a:rPr>
              <a:t>https://thenounproject.com/icon/1261785/</a:t>
            </a:r>
            <a:endParaRPr lang="en-CA" sz="1600" dirty="0"/>
          </a:p>
          <a:p>
            <a:pPr marL="432000" indent="-457200">
              <a:buNone/>
            </a:pPr>
            <a:r>
              <a:rPr lang="en-CA" sz="1600" dirty="0">
                <a:solidFill>
                  <a:schemeClr val="bg2">
                    <a:lumMod val="50000"/>
                  </a:schemeClr>
                </a:solidFill>
              </a:rPr>
              <a:t>Fritz. (n.d.). visibility. </a:t>
            </a:r>
            <a:r>
              <a:rPr lang="en-CA" sz="1600" i="1" dirty="0">
                <a:solidFill>
                  <a:schemeClr val="bg2">
                    <a:lumMod val="50000"/>
                  </a:schemeClr>
                </a:solidFill>
              </a:rPr>
              <a:t>The Noun Project.</a:t>
            </a:r>
            <a:r>
              <a:rPr lang="en-CA" sz="1600" dirty="0">
                <a:solidFill>
                  <a:schemeClr val="bg2">
                    <a:lumMod val="50000"/>
                  </a:schemeClr>
                </a:solidFill>
              </a:rPr>
              <a:t> CC BY.</a:t>
            </a:r>
            <a:r>
              <a:rPr lang="en-CA" sz="1600" i="1" dirty="0">
                <a:solidFill>
                  <a:schemeClr val="bg2">
                    <a:lumMod val="50000"/>
                  </a:schemeClr>
                </a:solidFill>
              </a:rPr>
              <a:t> </a:t>
            </a:r>
            <a:r>
              <a:rPr lang="en-CA" sz="1600" dirty="0">
                <a:hlinkClick r:id="rId4"/>
              </a:rPr>
              <a:t>https://thenounproject.com/search/?q=visibility&amp;i=122738</a:t>
            </a:r>
            <a:endParaRPr lang="en-CA" sz="1600" dirty="0">
              <a:solidFill>
                <a:schemeClr val="bg2">
                  <a:lumMod val="50000"/>
                </a:schemeClr>
              </a:solidFill>
            </a:endParaRPr>
          </a:p>
          <a:p>
            <a:pPr marL="432000" indent="-457200">
              <a:buNone/>
            </a:pPr>
            <a:r>
              <a:rPr lang="en-CA" sz="1600" dirty="0" err="1">
                <a:solidFill>
                  <a:schemeClr val="bg2">
                    <a:lumMod val="50000"/>
                  </a:schemeClr>
                </a:solidFill>
              </a:rPr>
              <a:t>akash</a:t>
            </a:r>
            <a:r>
              <a:rPr lang="en-CA" sz="1600" dirty="0">
                <a:solidFill>
                  <a:schemeClr val="bg2">
                    <a:lumMod val="50000"/>
                  </a:schemeClr>
                </a:solidFill>
              </a:rPr>
              <a:t> </a:t>
            </a:r>
            <a:r>
              <a:rPr lang="en-CA" sz="1600" dirty="0" err="1">
                <a:solidFill>
                  <a:schemeClr val="bg2">
                    <a:lumMod val="50000"/>
                  </a:schemeClr>
                </a:solidFill>
              </a:rPr>
              <a:t>khandavilli</a:t>
            </a:r>
            <a:r>
              <a:rPr lang="en-CA" sz="1600" dirty="0">
                <a:solidFill>
                  <a:schemeClr val="bg2">
                    <a:lumMod val="50000"/>
                  </a:schemeClr>
                </a:solidFill>
              </a:rPr>
              <a:t>. (n.d.). rule.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5"/>
              </a:rPr>
              <a:t>https://thenounproject.com/search/?q=rules&amp;i=2631577</a:t>
            </a:r>
            <a:endParaRPr lang="en-CA" sz="1600" dirty="0">
              <a:solidFill>
                <a:schemeClr val="bg2">
                  <a:lumMod val="50000"/>
                </a:schemeClr>
              </a:solidFill>
            </a:endParaRPr>
          </a:p>
          <a:p>
            <a:pPr marL="432000" indent="-457200">
              <a:buNone/>
            </a:pPr>
            <a:r>
              <a:rPr lang="en-CA" sz="1600" dirty="0">
                <a:solidFill>
                  <a:schemeClr val="bg2">
                    <a:lumMod val="50000"/>
                  </a:schemeClr>
                </a:solidFill>
              </a:rPr>
              <a:t>Gregor </a:t>
            </a:r>
            <a:r>
              <a:rPr lang="en-CA" sz="1600" dirty="0" err="1">
                <a:solidFill>
                  <a:schemeClr val="bg2">
                    <a:lumMod val="50000"/>
                  </a:schemeClr>
                </a:solidFill>
              </a:rPr>
              <a:t>Cresnar</a:t>
            </a:r>
            <a:r>
              <a:rPr lang="en-CA" sz="1600" dirty="0">
                <a:solidFill>
                  <a:schemeClr val="bg2">
                    <a:lumMod val="50000"/>
                  </a:schemeClr>
                </a:solidFill>
              </a:rPr>
              <a:t>. (n.d.)a. Question. </a:t>
            </a:r>
            <a:r>
              <a:rPr lang="en-CA" sz="1600" i="1" dirty="0">
                <a:solidFill>
                  <a:schemeClr val="bg2">
                    <a:lumMod val="50000"/>
                  </a:schemeClr>
                </a:solidFill>
              </a:rPr>
              <a:t>The Noun Project. </a:t>
            </a:r>
            <a:r>
              <a:rPr lang="en-CA" sz="1600" dirty="0">
                <a:solidFill>
                  <a:schemeClr val="bg2">
                    <a:lumMod val="50000"/>
                  </a:schemeClr>
                </a:solidFill>
              </a:rPr>
              <a:t>CC BY.</a:t>
            </a:r>
            <a:r>
              <a:rPr lang="en-CA" sz="1600" i="1" dirty="0">
                <a:solidFill>
                  <a:schemeClr val="bg2">
                    <a:lumMod val="50000"/>
                  </a:schemeClr>
                </a:solidFill>
              </a:rPr>
              <a:t> </a:t>
            </a:r>
            <a:r>
              <a:rPr lang="en-CA" sz="1600" dirty="0">
                <a:hlinkClick r:id="rId6"/>
              </a:rPr>
              <a:t>https://thenounproject.com/search/?q=question&amp;i=1603787</a:t>
            </a:r>
            <a:endParaRPr lang="en-CA" sz="1600" dirty="0">
              <a:solidFill>
                <a:schemeClr val="bg2">
                  <a:lumMod val="50000"/>
                </a:schemeClr>
              </a:solidFill>
            </a:endParaRPr>
          </a:p>
          <a:p>
            <a:pPr marL="432000" indent="-457200">
              <a:buNone/>
            </a:pPr>
            <a:r>
              <a:rPr lang="en-CA" sz="1600" dirty="0">
                <a:solidFill>
                  <a:schemeClr val="bg2">
                    <a:lumMod val="50000"/>
                  </a:schemeClr>
                </a:solidFill>
              </a:rPr>
              <a:t>Gregor </a:t>
            </a:r>
            <a:r>
              <a:rPr lang="en-CA" sz="1600" dirty="0" err="1">
                <a:solidFill>
                  <a:schemeClr val="bg2">
                    <a:lumMod val="50000"/>
                  </a:schemeClr>
                </a:solidFill>
              </a:rPr>
              <a:t>Cresnar</a:t>
            </a:r>
            <a:r>
              <a:rPr lang="en-CA" sz="1600" dirty="0">
                <a:solidFill>
                  <a:schemeClr val="bg2">
                    <a:lumMod val="50000"/>
                  </a:schemeClr>
                </a:solidFill>
              </a:rPr>
              <a:t>. (n.d.)b. export.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7"/>
              </a:rPr>
              <a:t>https://thenounproject.com/grega.cresnar/uploads/?i=1683159</a:t>
            </a:r>
            <a:endParaRPr lang="en-CA" sz="1600" dirty="0"/>
          </a:p>
          <a:p>
            <a:pPr marL="432000" indent="-457200">
              <a:buNone/>
            </a:pPr>
            <a:r>
              <a:rPr lang="en-CA" sz="1600" dirty="0">
                <a:solidFill>
                  <a:schemeClr val="bg2">
                    <a:lumMod val="50000"/>
                  </a:schemeClr>
                </a:solidFill>
              </a:rPr>
              <a:t>Gregor </a:t>
            </a:r>
            <a:r>
              <a:rPr lang="en-CA" sz="1600" dirty="0" err="1">
                <a:solidFill>
                  <a:schemeClr val="bg2">
                    <a:lumMod val="50000"/>
                  </a:schemeClr>
                </a:solidFill>
              </a:rPr>
              <a:t>Cresnar</a:t>
            </a:r>
            <a:r>
              <a:rPr lang="en-CA" sz="1600" dirty="0">
                <a:solidFill>
                  <a:schemeClr val="bg2">
                    <a:lumMod val="50000"/>
                  </a:schemeClr>
                </a:solidFill>
              </a:rPr>
              <a:t>. (n.d.)c. insurance. </a:t>
            </a:r>
            <a:r>
              <a:rPr lang="en-CA" sz="1600" i="1" dirty="0">
                <a:solidFill>
                  <a:schemeClr val="bg2">
                    <a:lumMod val="50000"/>
                  </a:schemeClr>
                </a:solidFill>
              </a:rPr>
              <a:t>The Noun Project. </a:t>
            </a:r>
            <a:r>
              <a:rPr lang="en-CA" sz="1600" dirty="0">
                <a:solidFill>
                  <a:schemeClr val="bg2">
                    <a:lumMod val="50000"/>
                  </a:schemeClr>
                </a:solidFill>
              </a:rPr>
              <a:t>CC BY.</a:t>
            </a:r>
            <a:r>
              <a:rPr lang="en-CA" sz="1600" i="1" dirty="0">
                <a:solidFill>
                  <a:schemeClr val="bg2">
                    <a:lumMod val="50000"/>
                  </a:schemeClr>
                </a:solidFill>
              </a:rPr>
              <a:t> </a:t>
            </a:r>
            <a:r>
              <a:rPr lang="en-CA" sz="1600" dirty="0">
                <a:hlinkClick r:id="rId8"/>
              </a:rPr>
              <a:t>https://thenounproject.com/grega.cresnar/uploads/?i=1603771</a:t>
            </a:r>
            <a:endParaRPr lang="en-CA" sz="1600" dirty="0"/>
          </a:p>
          <a:p>
            <a:pPr marL="432000" indent="-457200">
              <a:buNone/>
            </a:pPr>
            <a:r>
              <a:rPr lang="en-CA" sz="1600" dirty="0" err="1">
                <a:solidFill>
                  <a:schemeClr val="bg2">
                    <a:lumMod val="50000"/>
                  </a:schemeClr>
                </a:solidFill>
              </a:rPr>
              <a:t>priyanka</a:t>
            </a:r>
            <a:r>
              <a:rPr lang="en-CA" sz="1600" dirty="0">
                <a:solidFill>
                  <a:schemeClr val="bg2">
                    <a:lumMod val="50000"/>
                  </a:schemeClr>
                </a:solidFill>
              </a:rPr>
              <a:t>. (n.d.) website.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9"/>
              </a:rPr>
              <a:t>https://thenounproject.com/search/?q=website&amp;i=1527491</a:t>
            </a:r>
            <a:endParaRPr lang="en-CA" sz="1600" dirty="0"/>
          </a:p>
          <a:p>
            <a:pPr marL="432000" indent="-457200">
              <a:buNone/>
            </a:pPr>
            <a:r>
              <a:rPr lang="en-CA" sz="1600" dirty="0">
                <a:solidFill>
                  <a:schemeClr val="bg2">
                    <a:lumMod val="50000"/>
                  </a:schemeClr>
                </a:solidFill>
              </a:rPr>
              <a:t>Gregor </a:t>
            </a:r>
            <a:r>
              <a:rPr lang="en-CA" sz="1600" dirty="0" err="1">
                <a:solidFill>
                  <a:schemeClr val="bg2">
                    <a:lumMod val="50000"/>
                  </a:schemeClr>
                </a:solidFill>
              </a:rPr>
              <a:t>Cresnar</a:t>
            </a:r>
            <a:r>
              <a:rPr lang="en-CA" sz="1600" dirty="0">
                <a:solidFill>
                  <a:schemeClr val="bg2">
                    <a:lumMod val="50000"/>
                  </a:schemeClr>
                </a:solidFill>
              </a:rPr>
              <a:t>. (</a:t>
            </a:r>
            <a:r>
              <a:rPr lang="en-CA" sz="1600" dirty="0" err="1">
                <a:solidFill>
                  <a:schemeClr val="bg2">
                    <a:lumMod val="50000"/>
                  </a:schemeClr>
                </a:solidFill>
              </a:rPr>
              <a:t>n.d</a:t>
            </a:r>
            <a:r>
              <a:rPr lang="en-CA" sz="1600" dirty="0">
                <a:solidFill>
                  <a:schemeClr val="bg2">
                    <a:lumMod val="50000"/>
                  </a:schemeClr>
                </a:solidFill>
              </a:rPr>
              <a:t>)d. presentation. </a:t>
            </a:r>
            <a:r>
              <a:rPr lang="en-CA" sz="1600" i="1" dirty="0">
                <a:solidFill>
                  <a:schemeClr val="bg2">
                    <a:lumMod val="50000"/>
                  </a:schemeClr>
                </a:solidFill>
              </a:rPr>
              <a:t>The Noun Project.</a:t>
            </a:r>
            <a:r>
              <a:rPr lang="en-CA" sz="1600" dirty="0">
                <a:solidFill>
                  <a:schemeClr val="bg2">
                    <a:lumMod val="50000"/>
                  </a:schemeClr>
                </a:solidFill>
              </a:rPr>
              <a:t> CC BY.</a:t>
            </a:r>
            <a:r>
              <a:rPr lang="en-CA" sz="1600" i="1" dirty="0">
                <a:solidFill>
                  <a:schemeClr val="bg2">
                    <a:lumMod val="50000"/>
                  </a:schemeClr>
                </a:solidFill>
              </a:rPr>
              <a:t> </a:t>
            </a:r>
            <a:r>
              <a:rPr lang="en-CA" sz="1600" dirty="0">
                <a:hlinkClick r:id="rId10"/>
              </a:rPr>
              <a:t>https://thenounproject.com/search/?q=presentation&amp;i=1616165</a:t>
            </a:r>
            <a:endParaRPr lang="en-CA" sz="1600" dirty="0">
              <a:solidFill>
                <a:schemeClr val="bg2">
                  <a:lumMod val="50000"/>
                </a:schemeClr>
              </a:solidFill>
            </a:endParaRPr>
          </a:p>
          <a:p>
            <a:pPr marL="432000" indent="-457200">
              <a:buNone/>
            </a:pPr>
            <a:r>
              <a:rPr lang="en-CA" sz="1600" dirty="0">
                <a:solidFill>
                  <a:schemeClr val="bg2">
                    <a:lumMod val="50000"/>
                  </a:schemeClr>
                </a:solidFill>
              </a:rPr>
              <a:t>Martin. (n.d.). Book.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11"/>
              </a:rPr>
              <a:t>https://thenounproject.com/search/?q=book&amp;i=1909323</a:t>
            </a:r>
            <a:endParaRPr lang="en-CA" sz="1600" dirty="0">
              <a:solidFill>
                <a:schemeClr val="bg2">
                  <a:lumMod val="50000"/>
                </a:schemeClr>
              </a:solidFill>
            </a:endParaRPr>
          </a:p>
          <a:p>
            <a:pPr marL="432000" indent="-457200"/>
            <a:endParaRPr lang="en-US" sz="1600" dirty="0">
              <a:solidFill>
                <a:schemeClr val="bg2">
                  <a:lumMod val="50000"/>
                </a:schemeClr>
              </a:solidFill>
            </a:endParaRPr>
          </a:p>
        </p:txBody>
      </p:sp>
    </p:spTree>
    <p:extLst>
      <p:ext uri="{BB962C8B-B14F-4D97-AF65-F5344CB8AC3E}">
        <p14:creationId xmlns:p14="http://schemas.microsoft.com/office/powerpoint/2010/main" val="103536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B754E-8F0B-E640-A6E5-79FF6DD7E003}"/>
              </a:ext>
            </a:extLst>
          </p:cNvPr>
          <p:cNvSpPr txBox="1"/>
          <p:nvPr/>
        </p:nvSpPr>
        <p:spPr>
          <a:xfrm>
            <a:off x="1357745" y="3186545"/>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A6A70905-30BB-6046-B7FA-5ED9ED186155}"/>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CA" sz="1600" dirty="0">
                <a:solidFill>
                  <a:schemeClr val="bg2">
                    <a:lumMod val="50000"/>
                  </a:schemeClr>
                </a:solidFill>
              </a:rPr>
              <a:t>Vectors Market. (n.d.). agreement.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2"/>
              </a:rPr>
              <a:t>https://thenounproject.com/search/?q=agreement&amp;i=1461585</a:t>
            </a:r>
            <a:endParaRPr lang="en-CA" sz="1600" dirty="0">
              <a:solidFill>
                <a:schemeClr val="bg2">
                  <a:lumMod val="50000"/>
                </a:schemeClr>
              </a:solidFill>
            </a:endParaRPr>
          </a:p>
          <a:p>
            <a:pPr marL="432000" indent="-457200">
              <a:buNone/>
            </a:pPr>
            <a:r>
              <a:rPr lang="en-CA" sz="1600" dirty="0">
                <a:solidFill>
                  <a:schemeClr val="bg2">
                    <a:lumMod val="50000"/>
                  </a:schemeClr>
                </a:solidFill>
              </a:rPr>
              <a:t>Mello. (n.d.). marketing.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3"/>
              </a:rPr>
              <a:t>https://thenounproject.com/search/?q=announce&amp;i=1668284</a:t>
            </a:r>
            <a:endParaRPr lang="en-CA" sz="1600" dirty="0">
              <a:solidFill>
                <a:schemeClr val="bg2">
                  <a:lumMod val="50000"/>
                </a:schemeClr>
              </a:solidFill>
            </a:endParaRPr>
          </a:p>
          <a:p>
            <a:pPr marL="432000" indent="-457200">
              <a:buNone/>
            </a:pPr>
            <a:r>
              <a:rPr lang="en-CA" sz="1600" dirty="0">
                <a:solidFill>
                  <a:schemeClr val="bg2">
                    <a:lumMod val="50000"/>
                  </a:schemeClr>
                </a:solidFill>
              </a:rPr>
              <a:t>progressor. (n.d.). [Creative Commons licences]. </a:t>
            </a:r>
            <a:r>
              <a:rPr lang="en-CA" sz="1600" i="1" dirty="0" err="1">
                <a:solidFill>
                  <a:schemeClr val="bg2">
                    <a:lumMod val="50000"/>
                  </a:schemeClr>
                </a:solidFill>
              </a:rPr>
              <a:t>Pixabay</a:t>
            </a:r>
            <a:r>
              <a:rPr lang="en-CA" sz="1600" i="1" dirty="0">
                <a:solidFill>
                  <a:schemeClr val="bg2">
                    <a:lumMod val="50000"/>
                  </a:schemeClr>
                </a:solidFill>
              </a:rPr>
              <a:t>. </a:t>
            </a:r>
            <a:r>
              <a:rPr lang="en-CA" sz="1600" dirty="0">
                <a:hlinkClick r:id="rId4"/>
              </a:rPr>
              <a:t>https://pixabay.com/vectors/creative-commons-licenses-icons-by-783531/</a:t>
            </a:r>
            <a:endParaRPr lang="en-CA" sz="1600" dirty="0">
              <a:solidFill>
                <a:schemeClr val="bg2">
                  <a:lumMod val="50000"/>
                </a:schemeClr>
              </a:solidFill>
            </a:endParaRPr>
          </a:p>
          <a:p>
            <a:pPr marL="432000" indent="-457200">
              <a:buNone/>
            </a:pPr>
            <a:r>
              <a:rPr lang="en-CA" sz="1600" dirty="0">
                <a:solidFill>
                  <a:schemeClr val="bg2">
                    <a:lumMod val="50000"/>
                  </a:schemeClr>
                </a:solidFill>
              </a:rPr>
              <a:t>Eat Bread Studio, Chiang Mai. (n.d.). contract. </a:t>
            </a:r>
            <a:r>
              <a:rPr lang="en-CA" sz="1600" i="1" dirty="0">
                <a:solidFill>
                  <a:schemeClr val="bg2">
                    <a:lumMod val="50000"/>
                  </a:schemeClr>
                </a:solidFill>
              </a:rPr>
              <a:t>The Noun Project</a:t>
            </a:r>
            <a:r>
              <a:rPr lang="en-CA" sz="1600" dirty="0">
                <a:solidFill>
                  <a:schemeClr val="bg2">
                    <a:lumMod val="50000"/>
                  </a:schemeClr>
                </a:solidFill>
              </a:rPr>
              <a:t>. CC BY. </a:t>
            </a:r>
            <a:r>
              <a:rPr lang="en-CA" sz="1600" dirty="0">
                <a:hlinkClick r:id="rId5"/>
              </a:rPr>
              <a:t>https://thenounproject.com/search/?q=agreement&amp;i=2488287</a:t>
            </a:r>
            <a:endParaRPr lang="en-CA" sz="1600" dirty="0"/>
          </a:p>
          <a:p>
            <a:pPr marL="432000" indent="-457200">
              <a:buNone/>
            </a:pPr>
            <a:r>
              <a:rPr lang="en-CA" sz="1600" dirty="0">
                <a:solidFill>
                  <a:schemeClr val="bg2">
                    <a:lumMod val="50000"/>
                  </a:schemeClr>
                </a:solidFill>
              </a:rPr>
              <a:t>GDJ. (n.d.) [Red bow]. </a:t>
            </a:r>
            <a:r>
              <a:rPr lang="en-CA" sz="1600" i="1" dirty="0" err="1">
                <a:solidFill>
                  <a:schemeClr val="bg2">
                    <a:lumMod val="50000"/>
                  </a:schemeClr>
                </a:solidFill>
              </a:rPr>
              <a:t>Pixabay</a:t>
            </a:r>
            <a:r>
              <a:rPr lang="en-CA" sz="1600" i="1" dirty="0">
                <a:solidFill>
                  <a:schemeClr val="bg2">
                    <a:lumMod val="50000"/>
                  </a:schemeClr>
                </a:solidFill>
              </a:rPr>
              <a:t>. </a:t>
            </a:r>
            <a:r>
              <a:rPr lang="en-CA" sz="1600" dirty="0">
                <a:hlinkClick r:id="rId6"/>
              </a:rPr>
              <a:t>https://pixabay.com/vectors/red-ribbon-hair-accessory-clothing-1227873/</a:t>
            </a:r>
            <a:endParaRPr lang="en-CA" sz="1600" dirty="0"/>
          </a:p>
          <a:p>
            <a:pPr marL="432000" indent="-457200">
              <a:buNone/>
            </a:pPr>
            <a:r>
              <a:rPr lang="en-CA" sz="1600" dirty="0" err="1">
                <a:solidFill>
                  <a:schemeClr val="bg2">
                    <a:lumMod val="50000"/>
                  </a:schemeClr>
                </a:solidFill>
              </a:rPr>
              <a:t>kropekk_pl</a:t>
            </a:r>
            <a:r>
              <a:rPr lang="en-CA" sz="1600" dirty="0">
                <a:solidFill>
                  <a:schemeClr val="bg2">
                    <a:lumMod val="50000"/>
                  </a:schemeClr>
                </a:solidFill>
              </a:rPr>
              <a:t>. (n.d.). [Question mark]. </a:t>
            </a:r>
            <a:r>
              <a:rPr lang="en-CA" sz="1600" i="1" dirty="0" err="1">
                <a:solidFill>
                  <a:schemeClr val="bg2">
                    <a:lumMod val="50000"/>
                  </a:schemeClr>
                </a:solidFill>
              </a:rPr>
              <a:t>Pixabay</a:t>
            </a:r>
            <a:r>
              <a:rPr lang="en-CA" sz="1600" dirty="0">
                <a:solidFill>
                  <a:schemeClr val="bg2">
                    <a:lumMod val="50000"/>
                  </a:schemeClr>
                </a:solidFill>
              </a:rPr>
              <a:t>. </a:t>
            </a:r>
            <a:r>
              <a:rPr lang="en-CA" sz="1600" dirty="0">
                <a:hlinkClick r:id="rId7"/>
              </a:rPr>
              <a:t>https://pixabay.com/vectors/the-question-mark-sign-question-ask-350170/</a:t>
            </a:r>
            <a:endParaRPr lang="en-CA" sz="1600" dirty="0"/>
          </a:p>
          <a:p>
            <a:pPr marL="0" indent="-457200">
              <a:buNone/>
            </a:pPr>
            <a:r>
              <a:rPr lang="en-CA" sz="1600" dirty="0">
                <a:solidFill>
                  <a:schemeClr val="bg2">
                    <a:lumMod val="50000"/>
                  </a:schemeClr>
                </a:solidFill>
              </a:rPr>
              <a:t>Ryan Spencer. (2018). Greek Cottage. </a:t>
            </a:r>
            <a:r>
              <a:rPr lang="en-CA" sz="1600" i="1" dirty="0" err="1">
                <a:solidFill>
                  <a:schemeClr val="bg2">
                    <a:lumMod val="50000"/>
                  </a:schemeClr>
                </a:solidFill>
              </a:rPr>
              <a:t>Unsplash</a:t>
            </a:r>
            <a:r>
              <a:rPr lang="en-CA" sz="1600" dirty="0">
                <a:solidFill>
                  <a:schemeClr val="bg2">
                    <a:lumMod val="50000"/>
                  </a:schemeClr>
                </a:solidFill>
              </a:rPr>
              <a:t>. </a:t>
            </a:r>
            <a:r>
              <a:rPr lang="en-CA" sz="1600" dirty="0">
                <a:hlinkClick r:id="rId8"/>
              </a:rPr>
              <a:t>https://unsplash.com/photos/WJDR8_QxVR8</a:t>
            </a:r>
            <a:endParaRPr lang="en-CA" sz="1600" dirty="0"/>
          </a:p>
          <a:p>
            <a:pPr marL="457200" indent="-457200">
              <a:buNone/>
            </a:pPr>
            <a:r>
              <a:rPr lang="en-CA" sz="1600" dirty="0" err="1">
                <a:solidFill>
                  <a:schemeClr val="bg2">
                    <a:lumMod val="50000"/>
                  </a:schemeClr>
                </a:solidFill>
                <a:latin typeface="Arial" panose="020B0604020202020204" pitchFamily="34" charset="0"/>
                <a:cs typeface="Arial" panose="020B0604020202020204" pitchFamily="34" charset="0"/>
              </a:rPr>
              <a:t>Crosswell</a:t>
            </a:r>
            <a:r>
              <a:rPr lang="en-CA" sz="1600" dirty="0">
                <a:solidFill>
                  <a:schemeClr val="bg2">
                    <a:lumMod val="50000"/>
                  </a:schemeClr>
                </a:solidFill>
                <a:latin typeface="Arial" panose="020B0604020202020204" pitchFamily="34" charset="0"/>
                <a:cs typeface="Arial" panose="020B0604020202020204" pitchFamily="34" charset="0"/>
              </a:rPr>
              <a:t>, Rob. (n.d.). Library. </a:t>
            </a:r>
            <a:r>
              <a:rPr lang="en-CA" sz="1600" i="1" dirty="0">
                <a:solidFill>
                  <a:schemeClr val="bg2">
                    <a:lumMod val="50000"/>
                  </a:schemeClr>
                </a:solidFill>
                <a:latin typeface="Arial" panose="020B0604020202020204" pitchFamily="34" charset="0"/>
                <a:cs typeface="Arial" panose="020B0604020202020204" pitchFamily="34" charset="0"/>
              </a:rPr>
              <a:t>The Noun Project. </a:t>
            </a:r>
            <a:r>
              <a:rPr lang="en-CA" sz="1600" dirty="0">
                <a:solidFill>
                  <a:schemeClr val="bg2">
                    <a:lumMod val="50000"/>
                  </a:schemeClr>
                </a:solidFill>
              </a:rPr>
              <a:t>CC BY.</a:t>
            </a:r>
            <a:r>
              <a:rPr lang="en-CA" sz="1600" i="1" dirty="0">
                <a:solidFill>
                  <a:schemeClr val="bg2">
                    <a:lumMod val="50000"/>
                  </a:schemeClr>
                </a:solidFill>
                <a:latin typeface="Arial" panose="020B0604020202020204" pitchFamily="34" charset="0"/>
                <a:cs typeface="Arial" panose="020B0604020202020204" pitchFamily="34" charset="0"/>
              </a:rPr>
              <a:t> </a:t>
            </a:r>
            <a:r>
              <a:rPr lang="en-CA" sz="1600" dirty="0">
                <a:hlinkClick r:id="rId9"/>
              </a:rPr>
              <a:t>https://thenounproject.com/crosswellrob/uploads/?i=1122689</a:t>
            </a:r>
            <a:endParaRPr lang="en-CA" sz="1600" dirty="0"/>
          </a:p>
          <a:p>
            <a:pPr marL="457200" indent="-457200">
              <a:buNone/>
            </a:pPr>
            <a:r>
              <a:rPr lang="en-CA" sz="1600" dirty="0">
                <a:solidFill>
                  <a:schemeClr val="bg2">
                    <a:lumMod val="50000"/>
                  </a:schemeClr>
                </a:solidFill>
                <a:latin typeface="Arial" panose="020B0604020202020204" pitchFamily="34" charset="0"/>
                <a:cs typeface="Arial" panose="020B0604020202020204" pitchFamily="34" charset="0"/>
              </a:rPr>
              <a:t>Three Six Five. (n.d.). Phone. </a:t>
            </a:r>
            <a:r>
              <a:rPr lang="en-CA" sz="1600" i="1" dirty="0">
                <a:solidFill>
                  <a:schemeClr val="bg2">
                    <a:lumMod val="50000"/>
                  </a:schemeClr>
                </a:solidFill>
                <a:latin typeface="Arial" panose="020B0604020202020204" pitchFamily="34" charset="0"/>
                <a:cs typeface="Arial" panose="020B0604020202020204" pitchFamily="34" charset="0"/>
              </a:rPr>
              <a:t>The Noun Project. </a:t>
            </a:r>
            <a:r>
              <a:rPr lang="en-CA" sz="1600" dirty="0">
                <a:solidFill>
                  <a:schemeClr val="bg2">
                    <a:lumMod val="50000"/>
                  </a:schemeClr>
                </a:solidFill>
              </a:rPr>
              <a:t>CC BY.</a:t>
            </a:r>
            <a:r>
              <a:rPr lang="en-CA" sz="1600" i="1" dirty="0">
                <a:solidFill>
                  <a:schemeClr val="bg2">
                    <a:lumMod val="50000"/>
                  </a:schemeClr>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10"/>
              </a:rPr>
              <a:t>https://thenounproject.com/search/?q=phone&amp;i=1354627</a:t>
            </a:r>
            <a:endParaRPr lang="en-CA" sz="1600" dirty="0">
              <a:latin typeface="Arial" panose="020B0604020202020204" pitchFamily="34" charset="0"/>
              <a:cs typeface="Arial" panose="020B0604020202020204" pitchFamily="34" charset="0"/>
            </a:endParaRPr>
          </a:p>
          <a:p>
            <a:pPr marL="457200" indent="-457200">
              <a:buNone/>
            </a:pPr>
            <a:r>
              <a:rPr lang="en-CA" sz="1600" dirty="0" err="1">
                <a:solidFill>
                  <a:schemeClr val="bg2">
                    <a:lumMod val="50000"/>
                  </a:schemeClr>
                </a:solidFill>
                <a:latin typeface="Arial" panose="020B0604020202020204" pitchFamily="34" charset="0"/>
                <a:cs typeface="Arial" panose="020B0604020202020204" pitchFamily="34" charset="0"/>
              </a:rPr>
              <a:t>coffeebeanworks</a:t>
            </a:r>
            <a:r>
              <a:rPr lang="en-CA" sz="1600" dirty="0">
                <a:solidFill>
                  <a:schemeClr val="bg2">
                    <a:lumMod val="50000"/>
                  </a:schemeClr>
                </a:solidFill>
                <a:latin typeface="Arial" panose="020B0604020202020204" pitchFamily="34" charset="0"/>
                <a:cs typeface="Arial" panose="020B0604020202020204" pitchFamily="34" charset="0"/>
              </a:rPr>
              <a:t>. (n.d.). [Copyright librarian]. </a:t>
            </a:r>
            <a:r>
              <a:rPr lang="en-CA" sz="1600" i="1" dirty="0" err="1">
                <a:solidFill>
                  <a:schemeClr val="bg2">
                    <a:lumMod val="50000"/>
                  </a:schemeClr>
                </a:solidFill>
                <a:latin typeface="Arial" panose="020B0604020202020204" pitchFamily="34" charset="0"/>
                <a:cs typeface="Arial" panose="020B0604020202020204" pitchFamily="34" charset="0"/>
              </a:rPr>
              <a:t>Pixabay</a:t>
            </a:r>
            <a:r>
              <a:rPr lang="en-CA" sz="1600" dirty="0">
                <a:solidFill>
                  <a:schemeClr val="bg2">
                    <a:lumMod val="50000"/>
                  </a:schemeClr>
                </a:solidFill>
                <a:latin typeface="Arial" panose="020B0604020202020204" pitchFamily="34" charset="0"/>
                <a:cs typeface="Arial" panose="020B0604020202020204" pitchFamily="34" charset="0"/>
              </a:rPr>
              <a:t>. </a:t>
            </a:r>
            <a:r>
              <a:rPr lang="en-CA" sz="1600" dirty="0">
                <a:hlinkClick r:id="rId11"/>
              </a:rPr>
              <a:t>https://pixabay.com/de/illustrations/avatar-kunden-kundschaft-ikonen-2191932/</a:t>
            </a:r>
            <a:endParaRPr lang="en-CA" sz="1600" dirty="0"/>
          </a:p>
          <a:p>
            <a:pPr marL="457200" indent="-457200">
              <a:buNone/>
            </a:pPr>
            <a:endParaRPr lang="en-CA" sz="1600" dirty="0">
              <a:solidFill>
                <a:schemeClr val="bg2">
                  <a:lumMod val="50000"/>
                </a:schemeClr>
              </a:solidFill>
              <a:latin typeface="Arial" panose="020B0604020202020204" pitchFamily="34" charset="0"/>
              <a:cs typeface="Arial" panose="020B0604020202020204" pitchFamily="34" charset="0"/>
            </a:endParaRPr>
          </a:p>
          <a:p>
            <a:pPr marL="0" indent="-457200">
              <a:buNone/>
            </a:pPr>
            <a:endParaRPr lang="en-CA" sz="1600" dirty="0">
              <a:solidFill>
                <a:schemeClr val="bg2">
                  <a:lumMod val="50000"/>
                </a:schemeClr>
              </a:solidFill>
            </a:endParaRPr>
          </a:p>
          <a:p>
            <a:pPr indent="-457200"/>
            <a:endParaRPr lang="en-US" sz="1600" dirty="0">
              <a:solidFill>
                <a:schemeClr val="bg2">
                  <a:lumMod val="50000"/>
                </a:schemeClr>
              </a:solidFill>
            </a:endParaRPr>
          </a:p>
        </p:txBody>
      </p:sp>
    </p:spTree>
    <p:extLst>
      <p:ext uri="{BB962C8B-B14F-4D97-AF65-F5344CB8AC3E}">
        <p14:creationId xmlns:p14="http://schemas.microsoft.com/office/powerpoint/2010/main" val="3395144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0F68C8-9442-CC45-BBBB-DF4643ED2145}"/>
              </a:ext>
            </a:extLst>
          </p:cNvPr>
          <p:cNvSpPr>
            <a:spLocks noGrp="1"/>
          </p:cNvSpPr>
          <p:nvPr>
            <p:ph type="body" sz="quarter" idx="15"/>
          </p:nvPr>
        </p:nvSpPr>
        <p:spPr/>
        <p:txBody>
          <a:bodyPr/>
          <a:lstStyle/>
          <a:p>
            <a:pPr marL="457200" indent="-457200"/>
            <a:r>
              <a:rPr lang="en-CA" sz="1600" dirty="0" err="1">
                <a:latin typeface="Arial" panose="020B0604020202020204" pitchFamily="34" charset="0"/>
                <a:cs typeface="Arial" panose="020B0604020202020204" pitchFamily="34" charset="0"/>
              </a:rPr>
              <a:t>CopyrightFreePictures</a:t>
            </a:r>
            <a:r>
              <a:rPr lang="en-CA" sz="1600" dirty="0">
                <a:latin typeface="Arial" panose="020B0604020202020204" pitchFamily="34" charset="0"/>
                <a:cs typeface="Arial" panose="020B0604020202020204" pitchFamily="34" charset="0"/>
              </a:rPr>
              <a:t>. (n.d.). [Creative Commons logo]. </a:t>
            </a:r>
            <a:r>
              <a:rPr lang="en-CA" sz="1600" i="1" dirty="0" err="1">
                <a:latin typeface="Arial" panose="020B0604020202020204" pitchFamily="34" charset="0"/>
                <a:cs typeface="Arial" panose="020B0604020202020204" pitchFamily="34" charset="0"/>
              </a:rPr>
              <a:t>Pixabay</a:t>
            </a:r>
            <a:r>
              <a:rPr lang="en-CA" sz="1600" dirty="0">
                <a:latin typeface="Arial" panose="020B0604020202020204" pitchFamily="34" charset="0"/>
                <a:cs typeface="Arial" panose="020B0604020202020204" pitchFamily="34" charset="0"/>
              </a:rPr>
              <a:t>. </a:t>
            </a:r>
            <a:r>
              <a:rPr lang="en-CA" sz="1600" dirty="0">
                <a:hlinkClick r:id="rId2"/>
              </a:rPr>
              <a:t>https://pixabay.com/vectors/creative-commons-cc-characters-785334/</a:t>
            </a:r>
            <a:endParaRPr lang="en-CA" sz="1600" dirty="0">
              <a:latin typeface="Arial" panose="020B0604020202020204" pitchFamily="34" charset="0"/>
              <a:cs typeface="Arial" panose="020B0604020202020204" pitchFamily="34" charset="0"/>
            </a:endParaRPr>
          </a:p>
          <a:p>
            <a:pPr marL="457200" indent="-457200"/>
            <a:r>
              <a:rPr lang="en-CA" sz="1600" dirty="0">
                <a:latin typeface="Arial" panose="020B0604020202020204" pitchFamily="34" charset="0"/>
                <a:cs typeface="Arial" panose="020B0604020202020204" pitchFamily="34" charset="0"/>
              </a:rPr>
              <a:t>Pauline. (n.d.). Book Cover.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a:t>
            </a:r>
            <a:r>
              <a:rPr lang="en-CA" sz="1600" dirty="0"/>
              <a:t>CC BY. </a:t>
            </a:r>
            <a:r>
              <a:rPr lang="en-CA" sz="1600" dirty="0">
                <a:hlinkClick r:id="rId3"/>
              </a:rPr>
              <a:t>https://thenounproject.com/search/?q=book%20cover&amp;i=2341922</a:t>
            </a:r>
            <a:endParaRPr lang="en-CA" sz="1600" dirty="0"/>
          </a:p>
          <a:p>
            <a:pPr marL="457200" indent="-457200"/>
            <a:r>
              <a:rPr lang="en-CA" sz="1600" dirty="0">
                <a:latin typeface="Arial" panose="020B0604020202020204" pitchFamily="34" charset="0"/>
                <a:cs typeface="Arial" panose="020B0604020202020204" pitchFamily="34" charset="0"/>
              </a:rPr>
              <a:t>Aaron Logan. (n.d.). </a:t>
            </a:r>
            <a:r>
              <a:rPr lang="en-CA" sz="1600" dirty="0"/>
              <a:t>[Colosseum]. </a:t>
            </a:r>
            <a:r>
              <a:rPr lang="en-CA" sz="1600" i="1" dirty="0"/>
              <a:t>Wikimedia</a:t>
            </a:r>
            <a:r>
              <a:rPr lang="en-CA" sz="1600" dirty="0"/>
              <a:t>. CC BY. </a:t>
            </a:r>
            <a:r>
              <a:rPr lang="en-CA" sz="1600" dirty="0">
                <a:hlinkClick r:id="rId4"/>
              </a:rPr>
              <a:t>https://commons.wikimedia.org/wiki/File:Lightmatter_colosseum.jpg</a:t>
            </a:r>
            <a:endParaRPr lang="en-CA" sz="1600" dirty="0"/>
          </a:p>
          <a:p>
            <a:pPr marL="457200" indent="-457200"/>
            <a:r>
              <a:rPr lang="en-CA" sz="1600" dirty="0"/>
              <a:t>Lordy99. (n.d.). Pompei-nuova04. </a:t>
            </a:r>
            <a:r>
              <a:rPr lang="en-CA" sz="1600" i="1" dirty="0"/>
              <a:t>Wikimedia</a:t>
            </a:r>
            <a:r>
              <a:rPr lang="en-CA" sz="1600" dirty="0"/>
              <a:t>. CC BY-SA. </a:t>
            </a:r>
            <a:r>
              <a:rPr lang="en-CA" sz="1600" dirty="0">
                <a:hlinkClick r:id="rId5"/>
              </a:rPr>
              <a:t>https://commons.wikimedia.org/wiki/File:Pompei-nuova04.jpg</a:t>
            </a:r>
            <a:endParaRPr lang="en-CA" sz="1600" dirty="0"/>
          </a:p>
          <a:p>
            <a:pPr marL="457200" indent="-457200"/>
            <a:endParaRPr lang="en-CA" sz="1600" dirty="0">
              <a:latin typeface="Arial" panose="020B0604020202020204" pitchFamily="34" charset="0"/>
              <a:cs typeface="Arial" panose="020B0604020202020204" pitchFamily="34" charset="0"/>
            </a:endParaRPr>
          </a:p>
          <a:p>
            <a:pPr indent="-457200"/>
            <a:endParaRPr lang="en-US" sz="1600" dirty="0"/>
          </a:p>
        </p:txBody>
      </p:sp>
    </p:spTree>
    <p:extLst>
      <p:ext uri="{BB962C8B-B14F-4D97-AF65-F5344CB8AC3E}">
        <p14:creationId xmlns:p14="http://schemas.microsoft.com/office/powerpoint/2010/main" val="3603836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MEET ISABELLE</a:t>
            </a:r>
          </a:p>
        </p:txBody>
      </p:sp>
      <p:pic>
        <p:nvPicPr>
          <p:cNvPr id="9" name="Isabelle" descr="A picture containing clothing&#10;&#10;Description automatically generated">
            <a:extLst>
              <a:ext uri="{FF2B5EF4-FFF2-40B4-BE49-F238E27FC236}">
                <a16:creationId xmlns:a16="http://schemas.microsoft.com/office/drawing/2014/main" id="{1C5A91AD-7656-F24B-A1D9-D2E2CE4C71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a:off x="9024667" y="-118485"/>
            <a:ext cx="2329133" cy="7094969"/>
          </a:xfrm>
          <a:prstGeom prst="rect">
            <a:avLst/>
          </a:prstGeom>
        </p:spPr>
      </p:pic>
      <p:pic>
        <p:nvPicPr>
          <p:cNvPr id="11" name="Visual culture" descr="A large stone building with a clock&#10;&#10;Description automatically generated">
            <a:extLst>
              <a:ext uri="{FF2B5EF4-FFF2-40B4-BE49-F238E27FC236}">
                <a16:creationId xmlns:a16="http://schemas.microsoft.com/office/drawing/2014/main" id="{8D23DA95-3D6B-174F-AD12-BB384801E5A6}"/>
              </a:ext>
            </a:extLst>
          </p:cNvPr>
          <p:cNvPicPr>
            <a:picLocks noChangeAspect="1"/>
          </p:cNvPicPr>
          <p:nvPr/>
        </p:nvPicPr>
        <p:blipFill>
          <a:blip r:embed="rId5"/>
          <a:stretch>
            <a:fillRect/>
          </a:stretch>
        </p:blipFill>
        <p:spPr>
          <a:xfrm rot="21097923">
            <a:off x="694521" y="1918362"/>
            <a:ext cx="4838544" cy="3229200"/>
          </a:xfrm>
          <a:prstGeom prst="rect">
            <a:avLst/>
          </a:prstGeom>
        </p:spPr>
      </p:pic>
      <p:pic>
        <p:nvPicPr>
          <p:cNvPr id="3" name="Visual culture 2">
            <a:extLst>
              <a:ext uri="{FF2B5EF4-FFF2-40B4-BE49-F238E27FC236}">
                <a16:creationId xmlns:a16="http://schemas.microsoft.com/office/drawing/2014/main" id="{BF34E773-52B7-7A48-AAA9-6A41EB5CAA0C}"/>
              </a:ext>
            </a:extLst>
          </p:cNvPr>
          <p:cNvPicPr>
            <a:picLocks noChangeAspect="1"/>
          </p:cNvPicPr>
          <p:nvPr/>
        </p:nvPicPr>
        <p:blipFill>
          <a:blip r:embed="rId6"/>
          <a:stretch>
            <a:fillRect/>
          </a:stretch>
        </p:blipFill>
        <p:spPr>
          <a:xfrm rot="640103">
            <a:off x="4126643" y="2971231"/>
            <a:ext cx="4646155" cy="3183025"/>
          </a:xfrm>
          <a:prstGeom prst="rect">
            <a:avLst/>
          </a:prstGeom>
        </p:spPr>
      </p:pic>
      <p:pic>
        <p:nvPicPr>
          <p:cNvPr id="5" name="Picture 4">
            <a:extLst>
              <a:ext uri="{FF2B5EF4-FFF2-40B4-BE49-F238E27FC236}">
                <a16:creationId xmlns:a16="http://schemas.microsoft.com/office/drawing/2014/main" id="{282B82E8-C9A6-644A-B553-CF3B2D289959}"/>
              </a:ext>
            </a:extLst>
          </p:cNvPr>
          <p:cNvPicPr>
            <a:picLocks noChangeAspect="1"/>
          </p:cNvPicPr>
          <p:nvPr/>
        </p:nvPicPr>
        <p:blipFill rotWithShape="1">
          <a:blip r:embed="rId7"/>
          <a:srcRect b="14996"/>
          <a:stretch/>
        </p:blipFill>
        <p:spPr>
          <a:xfrm rot="613747">
            <a:off x="6097937" y="2137686"/>
            <a:ext cx="2564769" cy="2180145"/>
          </a:xfrm>
          <a:prstGeom prst="rect">
            <a:avLst/>
          </a:prstGeom>
        </p:spPr>
      </p:pic>
      <p:pic>
        <p:nvPicPr>
          <p:cNvPr id="8" name="Picture 7">
            <a:extLst>
              <a:ext uri="{FF2B5EF4-FFF2-40B4-BE49-F238E27FC236}">
                <a16:creationId xmlns:a16="http://schemas.microsoft.com/office/drawing/2014/main" id="{D1BF36DB-6D62-864E-AEA2-99D0F2C337F5}"/>
              </a:ext>
            </a:extLst>
          </p:cNvPr>
          <p:cNvPicPr>
            <a:picLocks noChangeAspect="1"/>
          </p:cNvPicPr>
          <p:nvPr/>
        </p:nvPicPr>
        <p:blipFill rotWithShape="1">
          <a:blip r:embed="rId8"/>
          <a:srcRect b="12956"/>
          <a:stretch/>
        </p:blipFill>
        <p:spPr>
          <a:xfrm rot="20899102">
            <a:off x="2940736" y="3431011"/>
            <a:ext cx="3465008" cy="3016083"/>
          </a:xfrm>
          <a:prstGeom prst="rect">
            <a:avLst/>
          </a:prstGeom>
        </p:spPr>
      </p:pic>
    </p:spTree>
    <p:extLst>
      <p:ext uri="{BB962C8B-B14F-4D97-AF65-F5344CB8AC3E}">
        <p14:creationId xmlns:p14="http://schemas.microsoft.com/office/powerpoint/2010/main" val="20815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11"/>
                                        </p:tgtEl>
                                      </p:cBhvr>
                                      <p:by x="50000" y="50000"/>
                                    </p:animScale>
                                  </p:childTnLst>
                                </p:cTn>
                              </p:par>
                              <p:par>
                                <p:cTn id="29" presetID="6" presetClass="emph" presetSubtype="0" fill="hold" nodeType="withEffect">
                                  <p:stCondLst>
                                    <p:cond delay="0"/>
                                  </p:stCondLst>
                                  <p:childTnLst>
                                    <p:animScale>
                                      <p:cBhvr>
                                        <p:cTn id="30" dur="2000" fill="hold"/>
                                        <p:tgtEl>
                                          <p:spTgt spid="3"/>
                                        </p:tgtEl>
                                      </p:cBhvr>
                                      <p:by x="50000" y="50000"/>
                                    </p:animScale>
                                  </p:childTnLst>
                                </p:cTn>
                              </p:par>
                              <p:par>
                                <p:cTn id="31" presetID="0" presetClass="path" presetSubtype="0" accel="50000" decel="50000" fill="hold" nodeType="withEffect">
                                  <p:stCondLst>
                                    <p:cond delay="0"/>
                                  </p:stCondLst>
                                  <p:childTnLst>
                                    <p:animMotion origin="layout" path="M 2.08333E-7 2.96296E-6 L -0.10677 -0.17292 " pathEditMode="relative" rAng="0" ptsTypes="AA">
                                      <p:cBhvr>
                                        <p:cTn id="32" dur="2000" fill="hold"/>
                                        <p:tgtEl>
                                          <p:spTgt spid="11"/>
                                        </p:tgtEl>
                                        <p:attrNameLst>
                                          <p:attrName>ppt_x</p:attrName>
                                          <p:attrName>ppt_y</p:attrName>
                                        </p:attrNameLst>
                                      </p:cBhvr>
                                      <p:rCtr x="-5378" y="-8819"/>
                                    </p:animMotion>
                                  </p:childTnLst>
                                </p:cTn>
                              </p:par>
                              <p:par>
                                <p:cTn id="33" presetID="0" presetClass="path" presetSubtype="0" accel="50000" decel="50000" fill="hold" nodeType="withEffect">
                                  <p:stCondLst>
                                    <p:cond delay="0"/>
                                  </p:stCondLst>
                                  <p:childTnLst>
                                    <p:animMotion origin="layout" path="M 3.54167E-6 3.33333E-6 L -0.40235 -0.10185 " pathEditMode="relative" rAng="0" ptsTypes="AA">
                                      <p:cBhvr>
                                        <p:cTn id="34" dur="2000" fill="hold"/>
                                        <p:tgtEl>
                                          <p:spTgt spid="3"/>
                                        </p:tgtEl>
                                        <p:attrNameLst>
                                          <p:attrName>ppt_x</p:attrName>
                                          <p:attrName>ppt_y</p:attrName>
                                        </p:attrNameLst>
                                      </p:cBhvr>
                                      <p:rCtr x="-20130" y="-5162"/>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000" fill="hold"/>
                                        <p:tgtEl>
                                          <p:spTgt spid="8"/>
                                        </p:tgtEl>
                                        <p:attrNameLst>
                                          <p:attrName>ppt_x</p:attrName>
                                        </p:attrNameLst>
                                      </p:cBhvr>
                                      <p:tavLst>
                                        <p:tav tm="0">
                                          <p:val>
                                            <p:strVal val="#ppt_x"/>
                                          </p:val>
                                        </p:tav>
                                        <p:tav tm="100000">
                                          <p:val>
                                            <p:strVal val="#ppt_x"/>
                                          </p:val>
                                        </p:tav>
                                      </p:tavLst>
                                    </p:anim>
                                    <p:anim calcmode="lin" valueType="num">
                                      <p:cBhvr additive="base">
                                        <p:cTn id="4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5C79EE-468C-7440-A77B-587ED12BB5F9}"/>
              </a:ext>
            </a:extLst>
          </p:cNvPr>
          <p:cNvSpPr>
            <a:spLocks noGrp="1"/>
          </p:cNvSpPr>
          <p:nvPr>
            <p:ph type="body" sz="quarter" idx="10"/>
          </p:nvPr>
        </p:nvSpPr>
        <p:spPr>
          <a:xfrm>
            <a:off x="2063510" y="2253164"/>
            <a:ext cx="9290290" cy="870739"/>
          </a:xfrm>
        </p:spPr>
        <p:txBody>
          <a:bodyPr/>
          <a:lstStyle/>
          <a:p>
            <a:r>
              <a:rPr lang="en-CA" dirty="0"/>
              <a:t>University of Alberta. 2019. “Images.” Opening Up Copyright Instructional Module. https://</a:t>
            </a:r>
            <a:r>
              <a:rPr lang="en-CA" dirty="0" err="1"/>
              <a:t>sites.library.ualberta.ca</a:t>
            </a:r>
            <a:r>
              <a:rPr lang="en-CA" dirty="0"/>
              <a:t>/copyright</a:t>
            </a:r>
          </a:p>
          <a:p>
            <a:endParaRPr lang="en-US" dirty="0"/>
          </a:p>
        </p:txBody>
      </p:sp>
    </p:spTree>
    <p:extLst>
      <p:ext uri="{BB962C8B-B14F-4D97-AF65-F5344CB8AC3E}">
        <p14:creationId xmlns:p14="http://schemas.microsoft.com/office/powerpoint/2010/main" val="287102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056F63-8E54-EF4C-982B-71AD11959C63}"/>
              </a:ext>
            </a:extLst>
          </p:cNvPr>
          <p:cNvSpPr txBox="1"/>
          <p:nvPr/>
        </p:nvSpPr>
        <p:spPr>
          <a:xfrm>
            <a:off x="9190299" y="2953391"/>
            <a:ext cx="1646605" cy="369332"/>
          </a:xfrm>
          <a:prstGeom prst="rect">
            <a:avLst/>
          </a:prstGeom>
          <a:noFill/>
        </p:spPr>
        <p:txBody>
          <a:bodyPr wrap="none" rtlCol="0">
            <a:spAutoFit/>
          </a:bodyPr>
          <a:lstStyle/>
          <a:p>
            <a:r>
              <a:rPr lang="en-US" dirty="0">
                <a:solidFill>
                  <a:schemeClr val="bg2">
                    <a:lumMod val="50000"/>
                  </a:schemeClr>
                </a:solidFill>
              </a:rPr>
              <a:t>Jamie Stewart</a:t>
            </a:r>
          </a:p>
        </p:txBody>
      </p:sp>
      <p:sp>
        <p:nvSpPr>
          <p:cNvPr id="6" name="TextBox 5">
            <a:extLst>
              <a:ext uri="{FF2B5EF4-FFF2-40B4-BE49-F238E27FC236}">
                <a16:creationId xmlns:a16="http://schemas.microsoft.com/office/drawing/2014/main" id="{6CB878F1-A257-D94F-ACDD-A9A1AD31431C}"/>
              </a:ext>
            </a:extLst>
          </p:cNvPr>
          <p:cNvSpPr txBox="1"/>
          <p:nvPr/>
        </p:nvSpPr>
        <p:spPr>
          <a:xfrm>
            <a:off x="9260831" y="3300440"/>
            <a:ext cx="1505540" cy="369332"/>
          </a:xfrm>
          <a:prstGeom prst="rect">
            <a:avLst/>
          </a:prstGeom>
          <a:noFill/>
        </p:spPr>
        <p:txBody>
          <a:bodyPr wrap="none" rtlCol="0">
            <a:spAutoFit/>
          </a:bodyPr>
          <a:lstStyle/>
          <a:p>
            <a:r>
              <a:rPr lang="en-US" dirty="0">
                <a:solidFill>
                  <a:schemeClr val="bg2">
                    <a:lumMod val="50000"/>
                  </a:schemeClr>
                </a:solidFill>
              </a:rPr>
              <a:t>Matt Cheung</a:t>
            </a:r>
          </a:p>
        </p:txBody>
      </p:sp>
      <p:sp>
        <p:nvSpPr>
          <p:cNvPr id="3" name="Rectangle 2">
            <a:extLst>
              <a:ext uri="{FF2B5EF4-FFF2-40B4-BE49-F238E27FC236}">
                <a16:creationId xmlns:a16="http://schemas.microsoft.com/office/drawing/2014/main" id="{5DF21959-7DC1-BB4C-8D13-228E5FA221D5}"/>
              </a:ext>
            </a:extLst>
          </p:cNvPr>
          <p:cNvSpPr/>
          <p:nvPr/>
        </p:nvSpPr>
        <p:spPr>
          <a:xfrm>
            <a:off x="3608439" y="4552335"/>
            <a:ext cx="1219200" cy="235975"/>
          </a:xfrm>
          <a:prstGeom prst="rect">
            <a:avLst/>
          </a:prstGeom>
          <a:solidFill>
            <a:srgbClr val="879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D31A82-5F86-E44D-9AC4-0955AFE09287}"/>
              </a:ext>
            </a:extLst>
          </p:cNvPr>
          <p:cNvSpPr txBox="1"/>
          <p:nvPr/>
        </p:nvSpPr>
        <p:spPr>
          <a:xfrm>
            <a:off x="2861187" y="4463124"/>
            <a:ext cx="2733367" cy="369332"/>
          </a:xfrm>
          <a:prstGeom prst="rect">
            <a:avLst/>
          </a:prstGeom>
          <a:noFill/>
        </p:spPr>
        <p:txBody>
          <a:bodyPr wrap="square" rtlCol="0">
            <a:spAutoFit/>
          </a:bodyPr>
          <a:lstStyle/>
          <a:p>
            <a:pPr algn="ctr"/>
            <a:r>
              <a:rPr lang="en-US" b="1" dirty="0">
                <a:solidFill>
                  <a:schemeClr val="bg1"/>
                </a:solidFill>
              </a:rPr>
              <a:t>Library</a:t>
            </a:r>
          </a:p>
        </p:txBody>
      </p:sp>
    </p:spTree>
    <p:extLst>
      <p:ext uri="{BB962C8B-B14F-4D97-AF65-F5344CB8AC3E}">
        <p14:creationId xmlns:p14="http://schemas.microsoft.com/office/powerpoint/2010/main" val="3711052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5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CREATING IMAGES</a:t>
            </a:r>
          </a:p>
        </p:txBody>
      </p:sp>
      <p:pic>
        <p:nvPicPr>
          <p:cNvPr id="3" name="bird">
            <a:extLst>
              <a:ext uri="{FF2B5EF4-FFF2-40B4-BE49-F238E27FC236}">
                <a16:creationId xmlns:a16="http://schemas.microsoft.com/office/drawing/2014/main" id="{1DCC8851-8963-0245-B281-66936806AA46}"/>
              </a:ext>
            </a:extLst>
          </p:cNvPr>
          <p:cNvPicPr>
            <a:picLocks noChangeAspect="1"/>
          </p:cNvPicPr>
          <p:nvPr/>
        </p:nvPicPr>
        <p:blipFill>
          <a:blip r:embed="rId3"/>
          <a:stretch>
            <a:fillRect/>
          </a:stretch>
        </p:blipFill>
        <p:spPr>
          <a:xfrm>
            <a:off x="249533" y="2100717"/>
            <a:ext cx="2534823" cy="2015976"/>
          </a:xfrm>
          <a:prstGeom prst="rect">
            <a:avLst/>
          </a:prstGeom>
        </p:spPr>
      </p:pic>
      <p:pic>
        <p:nvPicPr>
          <p:cNvPr id="5" name="italy">
            <a:extLst>
              <a:ext uri="{FF2B5EF4-FFF2-40B4-BE49-F238E27FC236}">
                <a16:creationId xmlns:a16="http://schemas.microsoft.com/office/drawing/2014/main" id="{5446BC8D-9CC3-FE46-88D8-CC721D9F3E1D}"/>
              </a:ext>
            </a:extLst>
          </p:cNvPr>
          <p:cNvPicPr>
            <a:picLocks noChangeAspect="1"/>
          </p:cNvPicPr>
          <p:nvPr/>
        </p:nvPicPr>
        <p:blipFill>
          <a:blip r:embed="rId4"/>
          <a:stretch>
            <a:fillRect/>
          </a:stretch>
        </p:blipFill>
        <p:spPr>
          <a:xfrm>
            <a:off x="3017739" y="2084848"/>
            <a:ext cx="3078261" cy="2047713"/>
          </a:xfrm>
          <a:prstGeom prst="rect">
            <a:avLst/>
          </a:prstGeom>
        </p:spPr>
      </p:pic>
      <p:pic>
        <p:nvPicPr>
          <p:cNvPr id="8" name="tables">
            <a:extLst>
              <a:ext uri="{FF2B5EF4-FFF2-40B4-BE49-F238E27FC236}">
                <a16:creationId xmlns:a16="http://schemas.microsoft.com/office/drawing/2014/main" id="{3722B140-73F5-8242-9EB4-EE7B06545CD5}"/>
              </a:ext>
            </a:extLst>
          </p:cNvPr>
          <p:cNvPicPr>
            <a:picLocks noChangeAspect="1"/>
          </p:cNvPicPr>
          <p:nvPr/>
        </p:nvPicPr>
        <p:blipFill>
          <a:blip r:embed="rId5"/>
          <a:stretch>
            <a:fillRect/>
          </a:stretch>
        </p:blipFill>
        <p:spPr>
          <a:xfrm>
            <a:off x="6426307" y="1843638"/>
            <a:ext cx="2747954" cy="2400166"/>
          </a:xfrm>
          <a:prstGeom prst="rect">
            <a:avLst/>
          </a:prstGeom>
        </p:spPr>
      </p:pic>
      <p:pic>
        <p:nvPicPr>
          <p:cNvPr id="10" name="charts">
            <a:extLst>
              <a:ext uri="{FF2B5EF4-FFF2-40B4-BE49-F238E27FC236}">
                <a16:creationId xmlns:a16="http://schemas.microsoft.com/office/drawing/2014/main" id="{F3E47218-0209-7C49-96DB-C5EE694372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58" b="91392" l="10000" r="90000">
                        <a14:foregroundMark x1="14844" y1="62380" x2="14844" y2="72051"/>
                        <a14:foregroundMark x1="15078" y1="78533" x2="15391" y2="86716"/>
                        <a14:foregroundMark x1="15391" y1="86716" x2="20469" y2="91180"/>
                        <a14:foregroundMark x1="20469" y1="91180" x2="22266" y2="91180"/>
                        <a14:foregroundMark x1="22500" y1="90967" x2="16563" y2="90436"/>
                        <a14:foregroundMark x1="16563" y1="90436" x2="22578" y2="89373"/>
                        <a14:foregroundMark x1="22578" y1="89373" x2="28047" y2="89373"/>
                        <a14:foregroundMark x1="28047" y1="89160" x2="15000" y2="89692"/>
                        <a14:foregroundMark x1="15000" y1="89692" x2="33516" y2="90436"/>
                        <a14:foregroundMark x1="33516" y1="90436" x2="27500" y2="91498"/>
                        <a14:foregroundMark x1="27500" y1="91498" x2="40234" y2="88842"/>
                        <a14:foregroundMark x1="40234" y1="88842" x2="46484" y2="89479"/>
                        <a14:foregroundMark x1="46484" y1="89479" x2="41719" y2="89904"/>
                        <a14:foregroundMark x1="45703" y1="89692" x2="47109" y2="88310"/>
                        <a14:foregroundMark x1="47266" y1="90223" x2="47266" y2="89692"/>
                        <a14:foregroundMark x1="46719" y1="85760" x2="47031" y2="68863"/>
                        <a14:foregroundMark x1="47031" y1="68863" x2="47656" y2="78533"/>
                        <a14:foregroundMark x1="47656" y1="78533" x2="46875" y2="64187"/>
                        <a14:foregroundMark x1="47109" y1="65781" x2="41719" y2="60893"/>
                        <a14:foregroundMark x1="41719" y1="60893" x2="17109" y2="60361"/>
                        <a14:foregroundMark x1="17109" y1="60361" x2="14688" y2="62168"/>
                        <a14:foregroundMark x1="41563" y1="60043" x2="46875" y2="63337"/>
                        <a14:foregroundMark x1="46875" y1="63337" x2="43438" y2="59511"/>
                        <a14:foregroundMark x1="60625" y1="13071" x2="68203" y2="13284"/>
                        <a14:foregroundMark x1="68203" y1="13284" x2="74063" y2="12221"/>
                        <a14:foregroundMark x1="74063" y1="12221" x2="55781" y2="11265"/>
                        <a14:foregroundMark x1="55781" y1="11265" x2="74375" y2="9458"/>
                        <a14:foregroundMark x1="73203" y1="10946" x2="79844" y2="11265"/>
                        <a14:foregroundMark x1="79844" y1="11265" x2="85781" y2="10946"/>
                        <a14:foregroundMark x1="85781" y1="10946" x2="75859" y2="11265"/>
                      </a14:backgroundRemoval>
                    </a14:imgEffect>
                  </a14:imgLayer>
                </a14:imgProps>
              </a:ext>
            </a:extLst>
          </a:blip>
          <a:stretch>
            <a:fillRect/>
          </a:stretch>
        </p:blipFill>
        <p:spPr>
          <a:xfrm>
            <a:off x="9100666" y="1908622"/>
            <a:ext cx="3091334" cy="2270198"/>
          </a:xfrm>
          <a:prstGeom prst="rect">
            <a:avLst/>
          </a:prstGeom>
        </p:spPr>
      </p:pic>
      <p:pic>
        <p:nvPicPr>
          <p:cNvPr id="12" name="copyright">
            <a:extLst>
              <a:ext uri="{FF2B5EF4-FFF2-40B4-BE49-F238E27FC236}">
                <a16:creationId xmlns:a16="http://schemas.microsoft.com/office/drawing/2014/main" id="{771F82ED-F281-BC43-A645-C54F898F1EB5}"/>
              </a:ext>
            </a:extLst>
          </p:cNvPr>
          <p:cNvPicPr>
            <a:picLocks noChangeAspect="1"/>
          </p:cNvPicPr>
          <p:nvPr/>
        </p:nvPicPr>
        <p:blipFill rotWithShape="1">
          <a:blip r:embed="rId8"/>
          <a:srcRect b="12325"/>
          <a:stretch/>
        </p:blipFill>
        <p:spPr>
          <a:xfrm>
            <a:off x="5213315" y="4961974"/>
            <a:ext cx="1765369" cy="1546812"/>
          </a:xfrm>
          <a:prstGeom prst="rect">
            <a:avLst/>
          </a:prstGeom>
        </p:spPr>
      </p:pic>
      <p:sp>
        <p:nvSpPr>
          <p:cNvPr id="13" name="TextBox 12">
            <a:extLst>
              <a:ext uri="{FF2B5EF4-FFF2-40B4-BE49-F238E27FC236}">
                <a16:creationId xmlns:a16="http://schemas.microsoft.com/office/drawing/2014/main" id="{CE0A6567-4AA9-9540-B450-63CE8FDACF98}"/>
              </a:ext>
            </a:extLst>
          </p:cNvPr>
          <p:cNvSpPr txBox="1"/>
          <p:nvPr/>
        </p:nvSpPr>
        <p:spPr>
          <a:xfrm>
            <a:off x="2415105" y="4297807"/>
            <a:ext cx="7361786" cy="523220"/>
          </a:xfrm>
          <a:prstGeom prst="rect">
            <a:avLst/>
          </a:prstGeom>
          <a:noFill/>
        </p:spPr>
        <p:txBody>
          <a:bodyPr wrap="square" rtlCol="0">
            <a:spAutoFit/>
          </a:bodyPr>
          <a:lstStyle/>
          <a:p>
            <a:pPr algn="ctr"/>
            <a:r>
              <a:rPr lang="en-US" sz="2800" dirty="0">
                <a:latin typeface="+mj-lt"/>
              </a:rPr>
              <a:t>Creation </a:t>
            </a:r>
            <a:r>
              <a:rPr lang="en-US" sz="2800" dirty="0">
                <a:latin typeface="+mj-lt"/>
                <a:sym typeface="Wingdings" pitchFamily="2" charset="2"/>
              </a:rPr>
              <a:t></a:t>
            </a:r>
            <a:r>
              <a:rPr lang="en-US" sz="2800" dirty="0">
                <a:latin typeface="+mj-lt"/>
              </a:rPr>
              <a:t> automatic copyright</a:t>
            </a:r>
          </a:p>
        </p:txBody>
      </p:sp>
      <p:pic>
        <p:nvPicPr>
          <p:cNvPr id="15" name="key">
            <a:extLst>
              <a:ext uri="{FF2B5EF4-FFF2-40B4-BE49-F238E27FC236}">
                <a16:creationId xmlns:a16="http://schemas.microsoft.com/office/drawing/2014/main" id="{2D4FFC8A-1BFD-504F-8545-2A5C4F5973E7}"/>
              </a:ext>
            </a:extLst>
          </p:cNvPr>
          <p:cNvPicPr>
            <a:picLocks noChangeAspect="1"/>
          </p:cNvPicPr>
          <p:nvPr/>
        </p:nvPicPr>
        <p:blipFill rotWithShape="1">
          <a:blip r:embed="rId9"/>
          <a:srcRect b="17351"/>
          <a:stretch/>
        </p:blipFill>
        <p:spPr>
          <a:xfrm>
            <a:off x="2097524" y="1699040"/>
            <a:ext cx="2680677" cy="2215556"/>
          </a:xfrm>
          <a:prstGeom prst="rect">
            <a:avLst/>
          </a:prstGeom>
        </p:spPr>
      </p:pic>
      <p:sp>
        <p:nvSpPr>
          <p:cNvPr id="16" name="TextBox 15">
            <a:extLst>
              <a:ext uri="{FF2B5EF4-FFF2-40B4-BE49-F238E27FC236}">
                <a16:creationId xmlns:a16="http://schemas.microsoft.com/office/drawing/2014/main" id="{26B17639-7768-A345-B850-D21BC3711411}"/>
              </a:ext>
            </a:extLst>
          </p:cNvPr>
          <p:cNvSpPr txBox="1"/>
          <p:nvPr/>
        </p:nvSpPr>
        <p:spPr>
          <a:xfrm>
            <a:off x="3707402" y="2806818"/>
            <a:ext cx="5942201" cy="954107"/>
          </a:xfrm>
          <a:prstGeom prst="rect">
            <a:avLst/>
          </a:prstGeom>
          <a:noFill/>
        </p:spPr>
        <p:txBody>
          <a:bodyPr wrap="square" rtlCol="0">
            <a:spAutoFit/>
          </a:bodyPr>
          <a:lstStyle/>
          <a:p>
            <a:pPr algn="r"/>
            <a:r>
              <a:rPr lang="en-US" sz="2800" dirty="0">
                <a:latin typeface="+mj-lt"/>
              </a:rPr>
              <a:t>As the rights holder, Isabelle can decide what to do with her images</a:t>
            </a:r>
          </a:p>
        </p:txBody>
      </p:sp>
      <p:pic>
        <p:nvPicPr>
          <p:cNvPr id="4" name="cow">
            <a:extLst>
              <a:ext uri="{FF2B5EF4-FFF2-40B4-BE49-F238E27FC236}">
                <a16:creationId xmlns:a16="http://schemas.microsoft.com/office/drawing/2014/main" id="{9C792FFE-7319-0240-959B-B1C9FF142834}"/>
              </a:ext>
            </a:extLst>
          </p:cNvPr>
          <p:cNvPicPr>
            <a:picLocks noChangeAspect="1"/>
          </p:cNvPicPr>
          <p:nvPr/>
        </p:nvPicPr>
        <p:blipFill>
          <a:blip r:embed="rId10"/>
          <a:stretch>
            <a:fillRect/>
          </a:stretch>
        </p:blipFill>
        <p:spPr>
          <a:xfrm>
            <a:off x="3302731" y="1625184"/>
            <a:ext cx="5586534" cy="4757283"/>
          </a:xfrm>
          <a:prstGeom prst="rect">
            <a:avLst/>
          </a:prstGeom>
        </p:spPr>
      </p:pic>
      <p:pic>
        <p:nvPicPr>
          <p:cNvPr id="9" name="sharing">
            <a:extLst>
              <a:ext uri="{FF2B5EF4-FFF2-40B4-BE49-F238E27FC236}">
                <a16:creationId xmlns:a16="http://schemas.microsoft.com/office/drawing/2014/main" id="{918B7D51-A4C1-834A-AC0F-A5E2A17D6179}"/>
              </a:ext>
            </a:extLst>
          </p:cNvPr>
          <p:cNvPicPr>
            <a:picLocks noChangeAspect="1"/>
          </p:cNvPicPr>
          <p:nvPr/>
        </p:nvPicPr>
        <p:blipFill rotWithShape="1">
          <a:blip r:embed="rId11"/>
          <a:srcRect b="12531"/>
          <a:stretch/>
        </p:blipFill>
        <p:spPr>
          <a:xfrm>
            <a:off x="3226764" y="1822269"/>
            <a:ext cx="5232816" cy="4577131"/>
          </a:xfrm>
          <a:prstGeom prst="rect">
            <a:avLst/>
          </a:prstGeom>
        </p:spPr>
      </p:pic>
      <p:pic>
        <p:nvPicPr>
          <p:cNvPr id="14" name="list">
            <a:extLst>
              <a:ext uri="{FF2B5EF4-FFF2-40B4-BE49-F238E27FC236}">
                <a16:creationId xmlns:a16="http://schemas.microsoft.com/office/drawing/2014/main" id="{F3E4B5DB-7FBE-C042-8E77-14437BBC3F72}"/>
              </a:ext>
            </a:extLst>
          </p:cNvPr>
          <p:cNvPicPr>
            <a:picLocks noChangeAspect="1"/>
          </p:cNvPicPr>
          <p:nvPr/>
        </p:nvPicPr>
        <p:blipFill rotWithShape="1">
          <a:blip r:embed="rId12"/>
          <a:srcRect b="13333"/>
          <a:stretch/>
        </p:blipFill>
        <p:spPr>
          <a:xfrm rot="21026280">
            <a:off x="371236" y="2364493"/>
            <a:ext cx="3630010" cy="3146008"/>
          </a:xfrm>
          <a:prstGeom prst="rect">
            <a:avLst/>
          </a:prstGeom>
        </p:spPr>
      </p:pic>
      <p:pic>
        <p:nvPicPr>
          <p:cNvPr id="17" name="Isabelle" descr="A picture containing clothing&#10;&#10;Description automatically generated">
            <a:extLst>
              <a:ext uri="{FF2B5EF4-FFF2-40B4-BE49-F238E27FC236}">
                <a16:creationId xmlns:a16="http://schemas.microsoft.com/office/drawing/2014/main" id="{1779892F-F4E4-7940-B2C8-629B0F98E8F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421974">
            <a:off x="9839582" y="1383766"/>
            <a:ext cx="1768195" cy="5386248"/>
          </a:xfrm>
          <a:prstGeom prst="rect">
            <a:avLst/>
          </a:prstGeom>
        </p:spPr>
      </p:pic>
      <p:pic>
        <p:nvPicPr>
          <p:cNvPr id="7" name="eye">
            <a:extLst>
              <a:ext uri="{FF2B5EF4-FFF2-40B4-BE49-F238E27FC236}">
                <a16:creationId xmlns:a16="http://schemas.microsoft.com/office/drawing/2014/main" id="{3845B731-D019-504A-894F-66A59FC998A7}"/>
              </a:ext>
            </a:extLst>
          </p:cNvPr>
          <p:cNvPicPr>
            <a:picLocks noChangeAspect="1"/>
          </p:cNvPicPr>
          <p:nvPr/>
        </p:nvPicPr>
        <p:blipFill rotWithShape="1">
          <a:blip r:embed="rId15"/>
          <a:srcRect b="20269"/>
          <a:stretch/>
        </p:blipFill>
        <p:spPr>
          <a:xfrm>
            <a:off x="7740260" y="4476767"/>
            <a:ext cx="1998133" cy="1593133"/>
          </a:xfrm>
          <a:prstGeom prst="rect">
            <a:avLst/>
          </a:prstGeom>
        </p:spPr>
      </p:pic>
    </p:spTree>
    <p:extLst>
      <p:ext uri="{BB962C8B-B14F-4D97-AF65-F5344CB8AC3E}">
        <p14:creationId xmlns:p14="http://schemas.microsoft.com/office/powerpoint/2010/main" val="31720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10" presetClass="exit" presetSubtype="0" fill="hold"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7"/>
                                        </p:tgtEl>
                                        <p:attrNameLst>
                                          <p:attrName>r</p:attrName>
                                        </p:attrNameLst>
                                      </p:cBhvr>
                                    </p:animRot>
                                    <p:animRot by="-240000">
                                      <p:cBhvr>
                                        <p:cTn id="54" dur="200" fill="hold">
                                          <p:stCondLst>
                                            <p:cond delay="200"/>
                                          </p:stCondLst>
                                        </p:cTn>
                                        <p:tgtEl>
                                          <p:spTgt spid="17"/>
                                        </p:tgtEl>
                                        <p:attrNameLst>
                                          <p:attrName>r</p:attrName>
                                        </p:attrNameLst>
                                      </p:cBhvr>
                                    </p:animRot>
                                    <p:animRot by="240000">
                                      <p:cBhvr>
                                        <p:cTn id="55" dur="200" fill="hold">
                                          <p:stCondLst>
                                            <p:cond delay="400"/>
                                          </p:stCondLst>
                                        </p:cTn>
                                        <p:tgtEl>
                                          <p:spTgt spid="17"/>
                                        </p:tgtEl>
                                        <p:attrNameLst>
                                          <p:attrName>r</p:attrName>
                                        </p:attrNameLst>
                                      </p:cBhvr>
                                    </p:animRot>
                                    <p:animRot by="-240000">
                                      <p:cBhvr>
                                        <p:cTn id="56" dur="200" fill="hold">
                                          <p:stCondLst>
                                            <p:cond delay="600"/>
                                          </p:stCondLst>
                                        </p:cTn>
                                        <p:tgtEl>
                                          <p:spTgt spid="17"/>
                                        </p:tgtEl>
                                        <p:attrNameLst>
                                          <p:attrName>r</p:attrName>
                                        </p:attrNameLst>
                                      </p:cBhvr>
                                    </p:animRot>
                                    <p:animRot by="120000">
                                      <p:cBhvr>
                                        <p:cTn id="57" dur="200" fill="hold">
                                          <p:stCondLst>
                                            <p:cond delay="800"/>
                                          </p:stCondLst>
                                        </p:cTn>
                                        <p:tgtEl>
                                          <p:spTgt spid="17"/>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nodeType="clickEffect">
                                  <p:stCondLst>
                                    <p:cond delay="0"/>
                                  </p:stCondLst>
                                  <p:childTnLst>
                                    <p:animScale>
                                      <p:cBhvr>
                                        <p:cTn id="88" dur="2500" fill="hold"/>
                                        <p:tgtEl>
                                          <p:spTgt spid="4"/>
                                        </p:tgtEl>
                                      </p:cBhvr>
                                      <p:by x="50000" y="50000"/>
                                    </p:animScale>
                                  </p:childTnLst>
                                </p:cTn>
                              </p:par>
                              <p:par>
                                <p:cTn id="89" presetID="32" presetClass="emph" presetSubtype="0" fill="hold" nodeType="withEffect">
                                  <p:stCondLst>
                                    <p:cond delay="0"/>
                                  </p:stCondLst>
                                  <p:childTnLst>
                                    <p:animRot by="120000">
                                      <p:cBhvr>
                                        <p:cTn id="90" dur="100" fill="hold">
                                          <p:stCondLst>
                                            <p:cond delay="0"/>
                                          </p:stCondLst>
                                        </p:cTn>
                                        <p:tgtEl>
                                          <p:spTgt spid="17"/>
                                        </p:tgtEl>
                                        <p:attrNameLst>
                                          <p:attrName>r</p:attrName>
                                        </p:attrNameLst>
                                      </p:cBhvr>
                                    </p:animRot>
                                    <p:animRot by="-240000">
                                      <p:cBhvr>
                                        <p:cTn id="91" dur="200" fill="hold">
                                          <p:stCondLst>
                                            <p:cond delay="200"/>
                                          </p:stCondLst>
                                        </p:cTn>
                                        <p:tgtEl>
                                          <p:spTgt spid="17"/>
                                        </p:tgtEl>
                                        <p:attrNameLst>
                                          <p:attrName>r</p:attrName>
                                        </p:attrNameLst>
                                      </p:cBhvr>
                                    </p:animRot>
                                    <p:animRot by="240000">
                                      <p:cBhvr>
                                        <p:cTn id="92" dur="200" fill="hold">
                                          <p:stCondLst>
                                            <p:cond delay="400"/>
                                          </p:stCondLst>
                                        </p:cTn>
                                        <p:tgtEl>
                                          <p:spTgt spid="17"/>
                                        </p:tgtEl>
                                        <p:attrNameLst>
                                          <p:attrName>r</p:attrName>
                                        </p:attrNameLst>
                                      </p:cBhvr>
                                    </p:animRot>
                                    <p:animRot by="-240000">
                                      <p:cBhvr>
                                        <p:cTn id="93" dur="200" fill="hold">
                                          <p:stCondLst>
                                            <p:cond delay="600"/>
                                          </p:stCondLst>
                                        </p:cTn>
                                        <p:tgtEl>
                                          <p:spTgt spid="17"/>
                                        </p:tgtEl>
                                        <p:attrNameLst>
                                          <p:attrName>r</p:attrName>
                                        </p:attrNameLst>
                                      </p:cBhvr>
                                    </p:animRot>
                                    <p:animRot by="120000">
                                      <p:cBhvr>
                                        <p:cTn id="94" dur="200" fill="hold">
                                          <p:stCondLst>
                                            <p:cond delay="800"/>
                                          </p:stCondLst>
                                        </p:cTn>
                                        <p:tgtEl>
                                          <p:spTgt spid="17"/>
                                        </p:tgtEl>
                                        <p:attrNameLst>
                                          <p:attrName>r</p:attrName>
                                        </p:attrNameLst>
                                      </p:cBhvr>
                                    </p:animRot>
                                  </p:childTnLst>
                                </p:cTn>
                              </p:par>
                              <p:par>
                                <p:cTn id="95" presetID="50" presetClass="path" presetSubtype="0" accel="50000" decel="50000" fill="hold" nodeType="withEffect">
                                  <p:stCondLst>
                                    <p:cond delay="0"/>
                                  </p:stCondLst>
                                  <p:childTnLst>
                                    <p:animMotion origin="layout" path="M 0 3.7037E-6 L 0.11419 3.7037E-6 C 0.16576 3.7037E-6 0.22917 -0.05278 0.22917 -0.09537 L 0.22917 -0.19121 " pathEditMode="relative" rAng="0" ptsTypes="AAAA">
                                      <p:cBhvr>
                                        <p:cTn id="96" dur="2500" fill="hold"/>
                                        <p:tgtEl>
                                          <p:spTgt spid="4"/>
                                        </p:tgtEl>
                                        <p:attrNameLst>
                                          <p:attrName>ppt_x</p:attrName>
                                          <p:attrName>ppt_y</p:attrName>
                                        </p:attrNameLst>
                                      </p:cBhvr>
                                      <p:rCtr x="11458" y="-9560"/>
                                    </p:animMotion>
                                  </p:childTnLst>
                                </p:cTn>
                              </p:par>
                              <p:par>
                                <p:cTn id="97" presetID="2" presetClass="entr" presetSubtype="8"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2500" fill="hold"/>
                                        <p:tgtEl>
                                          <p:spTgt spid="9"/>
                                        </p:tgtEl>
                                        <p:attrNameLst>
                                          <p:attrName>ppt_x</p:attrName>
                                        </p:attrNameLst>
                                      </p:cBhvr>
                                      <p:tavLst>
                                        <p:tav tm="0">
                                          <p:val>
                                            <p:strVal val="0-#ppt_w/2"/>
                                          </p:val>
                                        </p:tav>
                                        <p:tav tm="100000">
                                          <p:val>
                                            <p:strVal val="#ppt_x"/>
                                          </p:val>
                                        </p:tav>
                                      </p:tavLst>
                                    </p:anim>
                                    <p:anim calcmode="lin" valueType="num">
                                      <p:cBhvr additive="base">
                                        <p:cTn id="100"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90"/>
                                          </p:val>
                                        </p:tav>
                                        <p:tav tm="100000">
                                          <p:val>
                                            <p:fltVal val="0"/>
                                          </p:val>
                                        </p:tav>
                                      </p:tavLst>
                                    </p:anim>
                                    <p:animEffect transition="in" filter="fade">
                                      <p:cBhvr>
                                        <p:cTn id="108" dur="1000"/>
                                        <p:tgtEl>
                                          <p:spTgt spid="7"/>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nodeType="clickEffect">
                                  <p:stCondLst>
                                    <p:cond delay="0"/>
                                  </p:stCondLst>
                                  <p:childTnLst>
                                    <p:animEffect transition="out" filter="fade">
                                      <p:cBhvr>
                                        <p:cTn id="112" dur="500" tmFilter="0, 0; .2, .5; .8, .5; 1, 0"/>
                                        <p:tgtEl>
                                          <p:spTgt spid="7"/>
                                        </p:tgtEl>
                                      </p:cBhvr>
                                    </p:animEffect>
                                    <p:animScale>
                                      <p:cBhvr>
                                        <p:cTn id="113" dur="250" autoRev="1" fill="hold"/>
                                        <p:tgtEl>
                                          <p:spTgt spid="7"/>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1000"/>
                                        <p:tgtEl>
                                          <p:spTgt spid="14"/>
                                        </p:tgtEl>
                                      </p:cBhvr>
                                    </p:animEffect>
                                    <p:anim calcmode="lin" valueType="num">
                                      <p:cBhvr>
                                        <p:cTn id="119" dur="1000" fill="hold"/>
                                        <p:tgtEl>
                                          <p:spTgt spid="14"/>
                                        </p:tgtEl>
                                        <p:attrNameLst>
                                          <p:attrName>ppt_x</p:attrName>
                                        </p:attrNameLst>
                                      </p:cBhvr>
                                      <p:tavLst>
                                        <p:tav tm="0">
                                          <p:val>
                                            <p:strVal val="#ppt_x"/>
                                          </p:val>
                                        </p:tav>
                                        <p:tav tm="100000">
                                          <p:val>
                                            <p:strVal val="#ppt_x"/>
                                          </p:val>
                                        </p:tav>
                                      </p:tavLst>
                                    </p:anim>
                                    <p:anim calcmode="lin" valueType="num">
                                      <p:cBhvr>
                                        <p:cTn id="1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SHARING IMAGES</a:t>
            </a:r>
          </a:p>
        </p:txBody>
      </p:sp>
      <p:pic>
        <p:nvPicPr>
          <p:cNvPr id="3" name="Isabelle" descr="A picture containing clothing&#10;&#10;Description automatically generated">
            <a:extLst>
              <a:ext uri="{FF2B5EF4-FFF2-40B4-BE49-F238E27FC236}">
                <a16:creationId xmlns:a16="http://schemas.microsoft.com/office/drawing/2014/main" id="{9C9575F8-1B5E-704E-AFC3-046E00DB66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a:off x="644984" y="999325"/>
            <a:ext cx="1774567" cy="5405660"/>
          </a:xfrm>
          <a:prstGeom prst="rect">
            <a:avLst/>
          </a:prstGeom>
        </p:spPr>
      </p:pic>
      <p:pic>
        <p:nvPicPr>
          <p:cNvPr id="4" name="Picture 3">
            <a:extLst>
              <a:ext uri="{FF2B5EF4-FFF2-40B4-BE49-F238E27FC236}">
                <a16:creationId xmlns:a16="http://schemas.microsoft.com/office/drawing/2014/main" id="{C6E02A87-10C8-1442-A615-BFF476C4D0A2}"/>
              </a:ext>
            </a:extLst>
          </p:cNvPr>
          <p:cNvPicPr>
            <a:picLocks noChangeAspect="1"/>
          </p:cNvPicPr>
          <p:nvPr/>
        </p:nvPicPr>
        <p:blipFill rotWithShape="1">
          <a:blip r:embed="rId5"/>
          <a:srcRect b="12857"/>
          <a:stretch/>
        </p:blipFill>
        <p:spPr>
          <a:xfrm>
            <a:off x="2806960" y="1542184"/>
            <a:ext cx="1774568" cy="1546409"/>
          </a:xfrm>
          <a:prstGeom prst="rect">
            <a:avLst/>
          </a:prstGeom>
        </p:spPr>
      </p:pic>
      <p:sp>
        <p:nvSpPr>
          <p:cNvPr id="5" name="TextBox 4">
            <a:extLst>
              <a:ext uri="{FF2B5EF4-FFF2-40B4-BE49-F238E27FC236}">
                <a16:creationId xmlns:a16="http://schemas.microsoft.com/office/drawing/2014/main" id="{584F6529-85EF-9C44-BD39-360FBD3F66F3}"/>
              </a:ext>
            </a:extLst>
          </p:cNvPr>
          <p:cNvSpPr txBox="1"/>
          <p:nvPr/>
        </p:nvSpPr>
        <p:spPr>
          <a:xfrm>
            <a:off x="4784272" y="2084555"/>
            <a:ext cx="6302828" cy="461665"/>
          </a:xfrm>
          <a:prstGeom prst="rect">
            <a:avLst/>
          </a:prstGeom>
          <a:noFill/>
        </p:spPr>
        <p:txBody>
          <a:bodyPr wrap="square" rtlCol="0">
            <a:spAutoFit/>
          </a:bodyPr>
          <a:lstStyle/>
          <a:p>
            <a:r>
              <a:rPr lang="en-US" sz="2400" dirty="0"/>
              <a:t>How does she want to use her images?</a:t>
            </a:r>
          </a:p>
        </p:txBody>
      </p:sp>
      <p:pic>
        <p:nvPicPr>
          <p:cNvPr id="8" name="Picture 7">
            <a:extLst>
              <a:ext uri="{FF2B5EF4-FFF2-40B4-BE49-F238E27FC236}">
                <a16:creationId xmlns:a16="http://schemas.microsoft.com/office/drawing/2014/main" id="{DE3F4631-9BC3-8A42-AC40-934FEACFCE77}"/>
              </a:ext>
            </a:extLst>
          </p:cNvPr>
          <p:cNvPicPr>
            <a:picLocks noChangeAspect="1"/>
          </p:cNvPicPr>
          <p:nvPr/>
        </p:nvPicPr>
        <p:blipFill rotWithShape="1">
          <a:blip r:embed="rId6"/>
          <a:srcRect b="15476"/>
          <a:stretch/>
        </p:blipFill>
        <p:spPr>
          <a:xfrm>
            <a:off x="2893367" y="3249381"/>
            <a:ext cx="1601754" cy="1353864"/>
          </a:xfrm>
          <a:prstGeom prst="rect">
            <a:avLst/>
          </a:prstGeom>
        </p:spPr>
      </p:pic>
      <p:sp>
        <p:nvSpPr>
          <p:cNvPr id="9" name="TextBox 8">
            <a:extLst>
              <a:ext uri="{FF2B5EF4-FFF2-40B4-BE49-F238E27FC236}">
                <a16:creationId xmlns:a16="http://schemas.microsoft.com/office/drawing/2014/main" id="{D6564C50-287B-DF4E-89F0-6E11D7C90010}"/>
              </a:ext>
            </a:extLst>
          </p:cNvPr>
          <p:cNvSpPr txBox="1"/>
          <p:nvPr/>
        </p:nvSpPr>
        <p:spPr>
          <a:xfrm>
            <a:off x="4784272" y="3695480"/>
            <a:ext cx="6302828" cy="461665"/>
          </a:xfrm>
          <a:prstGeom prst="rect">
            <a:avLst/>
          </a:prstGeom>
          <a:noFill/>
        </p:spPr>
        <p:txBody>
          <a:bodyPr wrap="square" rtlCol="0">
            <a:spAutoFit/>
          </a:bodyPr>
          <a:lstStyle/>
          <a:p>
            <a:r>
              <a:rPr lang="en-US" sz="2400" dirty="0"/>
              <a:t>How does she want others to use her work?</a:t>
            </a:r>
          </a:p>
        </p:txBody>
      </p:sp>
      <p:pic>
        <p:nvPicPr>
          <p:cNvPr id="11" name="protect">
            <a:extLst>
              <a:ext uri="{FF2B5EF4-FFF2-40B4-BE49-F238E27FC236}">
                <a16:creationId xmlns:a16="http://schemas.microsoft.com/office/drawing/2014/main" id="{13F72C08-6090-4D49-9D40-035CBBEA8254}"/>
              </a:ext>
            </a:extLst>
          </p:cNvPr>
          <p:cNvPicPr>
            <a:picLocks noChangeAspect="1"/>
          </p:cNvPicPr>
          <p:nvPr/>
        </p:nvPicPr>
        <p:blipFill rotWithShape="1">
          <a:blip r:embed="rId7"/>
          <a:srcRect b="12728"/>
          <a:stretch/>
        </p:blipFill>
        <p:spPr>
          <a:xfrm>
            <a:off x="2817749" y="4863632"/>
            <a:ext cx="1752989" cy="1529872"/>
          </a:xfrm>
          <a:prstGeom prst="rect">
            <a:avLst/>
          </a:prstGeom>
        </p:spPr>
      </p:pic>
      <p:sp>
        <p:nvSpPr>
          <p:cNvPr id="12" name="TextBox 11">
            <a:extLst>
              <a:ext uri="{FF2B5EF4-FFF2-40B4-BE49-F238E27FC236}">
                <a16:creationId xmlns:a16="http://schemas.microsoft.com/office/drawing/2014/main" id="{D4189093-C1A5-0547-81A4-F2A6688DFA78}"/>
              </a:ext>
            </a:extLst>
          </p:cNvPr>
          <p:cNvSpPr txBox="1"/>
          <p:nvPr/>
        </p:nvSpPr>
        <p:spPr>
          <a:xfrm>
            <a:off x="4784272" y="5213069"/>
            <a:ext cx="5910942" cy="830997"/>
          </a:xfrm>
          <a:prstGeom prst="rect">
            <a:avLst/>
          </a:prstGeom>
          <a:noFill/>
        </p:spPr>
        <p:txBody>
          <a:bodyPr wrap="square" rtlCol="0">
            <a:spAutoFit/>
          </a:bodyPr>
          <a:lstStyle/>
          <a:p>
            <a:r>
              <a:rPr lang="en-US" sz="2400" dirty="0"/>
              <a:t>What rights does she want to retain or transfer to others?</a:t>
            </a:r>
          </a:p>
        </p:txBody>
      </p:sp>
      <p:pic>
        <p:nvPicPr>
          <p:cNvPr id="14" name="agreement">
            <a:extLst>
              <a:ext uri="{FF2B5EF4-FFF2-40B4-BE49-F238E27FC236}">
                <a16:creationId xmlns:a16="http://schemas.microsoft.com/office/drawing/2014/main" id="{BEF90ABF-9DAB-AB4A-A0AC-232193F09E8C}"/>
              </a:ext>
            </a:extLst>
          </p:cNvPr>
          <p:cNvPicPr>
            <a:picLocks noChangeAspect="1"/>
          </p:cNvPicPr>
          <p:nvPr/>
        </p:nvPicPr>
        <p:blipFill rotWithShape="1">
          <a:blip r:embed="rId8">
            <a:duotone>
              <a:schemeClr val="accent5">
                <a:shade val="45000"/>
                <a:satMod val="135000"/>
              </a:schemeClr>
              <a:prstClr val="white"/>
            </a:duotone>
          </a:blip>
          <a:srcRect b="15178"/>
          <a:stretch/>
        </p:blipFill>
        <p:spPr>
          <a:xfrm>
            <a:off x="8108950" y="2166270"/>
            <a:ext cx="2559807" cy="2171282"/>
          </a:xfrm>
          <a:prstGeom prst="rect">
            <a:avLst/>
          </a:prstGeom>
        </p:spPr>
      </p:pic>
      <p:pic>
        <p:nvPicPr>
          <p:cNvPr id="18" name="shout">
            <a:extLst>
              <a:ext uri="{FF2B5EF4-FFF2-40B4-BE49-F238E27FC236}">
                <a16:creationId xmlns:a16="http://schemas.microsoft.com/office/drawing/2014/main" id="{FE211B3C-2236-9241-A796-EC5A923585F4}"/>
              </a:ext>
            </a:extLst>
          </p:cNvPr>
          <p:cNvPicPr>
            <a:picLocks noChangeAspect="1"/>
          </p:cNvPicPr>
          <p:nvPr/>
        </p:nvPicPr>
        <p:blipFill rotWithShape="1">
          <a:blip r:embed="rId9">
            <a:duotone>
              <a:schemeClr val="accent5">
                <a:shade val="45000"/>
                <a:satMod val="135000"/>
              </a:schemeClr>
              <a:prstClr val="white"/>
            </a:duotone>
          </a:blip>
          <a:srcRect b="14088"/>
          <a:stretch/>
        </p:blipFill>
        <p:spPr>
          <a:xfrm>
            <a:off x="3016726" y="4040863"/>
            <a:ext cx="3108024" cy="2670182"/>
          </a:xfrm>
          <a:prstGeom prst="rect">
            <a:avLst/>
          </a:prstGeom>
        </p:spPr>
      </p:pic>
      <p:sp>
        <p:nvSpPr>
          <p:cNvPr id="19" name="TextBox 18">
            <a:extLst>
              <a:ext uri="{FF2B5EF4-FFF2-40B4-BE49-F238E27FC236}">
                <a16:creationId xmlns:a16="http://schemas.microsoft.com/office/drawing/2014/main" id="{1225B01F-CA31-BA4A-B2B5-B1A5B039FB40}"/>
              </a:ext>
            </a:extLst>
          </p:cNvPr>
          <p:cNvSpPr txBox="1"/>
          <p:nvPr/>
        </p:nvSpPr>
        <p:spPr>
          <a:xfrm>
            <a:off x="5656663" y="4745353"/>
            <a:ext cx="4989564" cy="461665"/>
          </a:xfrm>
          <a:prstGeom prst="rect">
            <a:avLst/>
          </a:prstGeom>
          <a:noFill/>
        </p:spPr>
        <p:txBody>
          <a:bodyPr wrap="square" rtlCol="0">
            <a:spAutoFit/>
          </a:bodyPr>
          <a:lstStyle/>
          <a:p>
            <a:pPr algn="ctr"/>
            <a:r>
              <a:rPr lang="en-US" sz="2400" dirty="0"/>
              <a:t>Add a statement or open </a:t>
            </a:r>
            <a:r>
              <a:rPr lang="en-US" sz="2400" dirty="0" err="1"/>
              <a:t>licence</a:t>
            </a:r>
            <a:endParaRPr lang="en-US" sz="2400" dirty="0"/>
          </a:p>
        </p:txBody>
      </p:sp>
      <p:pic>
        <p:nvPicPr>
          <p:cNvPr id="21" name="CC">
            <a:extLst>
              <a:ext uri="{FF2B5EF4-FFF2-40B4-BE49-F238E27FC236}">
                <a16:creationId xmlns:a16="http://schemas.microsoft.com/office/drawing/2014/main" id="{4A4F580F-C015-6340-AE4A-D9AC4FF70190}"/>
              </a:ext>
            </a:extLst>
          </p:cNvPr>
          <p:cNvPicPr>
            <a:picLocks noChangeAspect="1"/>
          </p:cNvPicPr>
          <p:nvPr/>
        </p:nvPicPr>
        <p:blipFill>
          <a:blip r:embed="rId10"/>
          <a:stretch>
            <a:fillRect/>
          </a:stretch>
        </p:blipFill>
        <p:spPr>
          <a:xfrm>
            <a:off x="6597432" y="4755255"/>
            <a:ext cx="3108025" cy="1719127"/>
          </a:xfrm>
          <a:prstGeom prst="rect">
            <a:avLst/>
          </a:prstGeom>
        </p:spPr>
      </p:pic>
      <p:pic>
        <p:nvPicPr>
          <p:cNvPr id="7" name="Website">
            <a:extLst>
              <a:ext uri="{FF2B5EF4-FFF2-40B4-BE49-F238E27FC236}">
                <a16:creationId xmlns:a16="http://schemas.microsoft.com/office/drawing/2014/main" id="{41D790BD-3AB3-4F49-A8C5-B8FA2B34DE14}"/>
              </a:ext>
            </a:extLst>
          </p:cNvPr>
          <p:cNvPicPr>
            <a:picLocks noChangeAspect="1"/>
          </p:cNvPicPr>
          <p:nvPr/>
        </p:nvPicPr>
        <p:blipFill rotWithShape="1">
          <a:blip r:embed="rId11">
            <a:duotone>
              <a:schemeClr val="accent5">
                <a:shade val="45000"/>
                <a:satMod val="135000"/>
              </a:schemeClr>
              <a:prstClr val="white"/>
            </a:duotone>
          </a:blip>
          <a:srcRect b="13589"/>
          <a:stretch/>
        </p:blipFill>
        <p:spPr>
          <a:xfrm>
            <a:off x="3318279" y="2518965"/>
            <a:ext cx="3354659" cy="2898800"/>
          </a:xfrm>
          <a:prstGeom prst="rect">
            <a:avLst/>
          </a:prstGeom>
        </p:spPr>
      </p:pic>
      <p:pic>
        <p:nvPicPr>
          <p:cNvPr id="13" name="Presentation">
            <a:extLst>
              <a:ext uri="{FF2B5EF4-FFF2-40B4-BE49-F238E27FC236}">
                <a16:creationId xmlns:a16="http://schemas.microsoft.com/office/drawing/2014/main" id="{BDD78140-221E-7F41-B2E7-A277EE0927A5}"/>
              </a:ext>
            </a:extLst>
          </p:cNvPr>
          <p:cNvPicPr>
            <a:picLocks noChangeAspect="1"/>
          </p:cNvPicPr>
          <p:nvPr/>
        </p:nvPicPr>
        <p:blipFill rotWithShape="1">
          <a:blip r:embed="rId12">
            <a:duotone>
              <a:schemeClr val="accent5">
                <a:shade val="45000"/>
                <a:satMod val="135000"/>
              </a:schemeClr>
              <a:prstClr val="white"/>
            </a:duotone>
          </a:blip>
          <a:srcRect b="13079"/>
          <a:stretch/>
        </p:blipFill>
        <p:spPr>
          <a:xfrm>
            <a:off x="7302024" y="2474780"/>
            <a:ext cx="3546947" cy="3083055"/>
          </a:xfrm>
          <a:prstGeom prst="rect">
            <a:avLst/>
          </a:prstGeom>
        </p:spPr>
      </p:pic>
      <p:pic>
        <p:nvPicPr>
          <p:cNvPr id="10" name="book">
            <a:extLst>
              <a:ext uri="{FF2B5EF4-FFF2-40B4-BE49-F238E27FC236}">
                <a16:creationId xmlns:a16="http://schemas.microsoft.com/office/drawing/2014/main" id="{5F820939-C54F-334E-B2BB-EE0A42F89478}"/>
              </a:ext>
            </a:extLst>
          </p:cNvPr>
          <p:cNvPicPr>
            <a:picLocks noChangeAspect="1"/>
          </p:cNvPicPr>
          <p:nvPr/>
        </p:nvPicPr>
        <p:blipFill rotWithShape="1">
          <a:blip r:embed="rId13">
            <a:duotone>
              <a:schemeClr val="accent5">
                <a:shade val="45000"/>
                <a:satMod val="135000"/>
              </a:schemeClr>
              <a:prstClr val="white"/>
            </a:duotone>
          </a:blip>
          <a:srcRect b="17531"/>
          <a:stretch/>
        </p:blipFill>
        <p:spPr>
          <a:xfrm>
            <a:off x="3360004" y="2043901"/>
            <a:ext cx="2421467" cy="1996962"/>
          </a:xfrm>
          <a:prstGeom prst="rect">
            <a:avLst/>
          </a:prstGeom>
        </p:spPr>
      </p:pic>
      <p:sp>
        <p:nvSpPr>
          <p:cNvPr id="15" name="Right Arrow 14">
            <a:extLst>
              <a:ext uri="{FF2B5EF4-FFF2-40B4-BE49-F238E27FC236}">
                <a16:creationId xmlns:a16="http://schemas.microsoft.com/office/drawing/2014/main" id="{22192989-D3DC-C448-A6B0-5D042C68AC85}"/>
              </a:ext>
            </a:extLst>
          </p:cNvPr>
          <p:cNvSpPr/>
          <p:nvPr/>
        </p:nvSpPr>
        <p:spPr>
          <a:xfrm>
            <a:off x="6158615" y="2817137"/>
            <a:ext cx="1698419" cy="660400"/>
          </a:xfrm>
          <a:prstGeom prst="rightArrow">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rotect 2">
            <a:extLst>
              <a:ext uri="{FF2B5EF4-FFF2-40B4-BE49-F238E27FC236}">
                <a16:creationId xmlns:a16="http://schemas.microsoft.com/office/drawing/2014/main" id="{20C03237-0539-064E-B105-9E69A36E75E7}"/>
              </a:ext>
            </a:extLst>
          </p:cNvPr>
          <p:cNvPicPr>
            <a:picLocks noChangeAspect="1"/>
          </p:cNvPicPr>
          <p:nvPr/>
        </p:nvPicPr>
        <p:blipFill rotWithShape="1">
          <a:blip r:embed="rId7">
            <a:duotone>
              <a:schemeClr val="accent5">
                <a:shade val="45000"/>
                <a:satMod val="135000"/>
              </a:schemeClr>
              <a:prstClr val="white"/>
            </a:duotone>
          </a:blip>
          <a:srcRect b="12728"/>
          <a:stretch/>
        </p:blipFill>
        <p:spPr>
          <a:xfrm>
            <a:off x="6172041" y="2472810"/>
            <a:ext cx="1545799" cy="1349053"/>
          </a:xfrm>
          <a:prstGeom prst="rect">
            <a:avLst/>
          </a:prstGeom>
        </p:spPr>
      </p:pic>
    </p:spTree>
    <p:extLst>
      <p:ext uri="{BB962C8B-B14F-4D97-AF65-F5344CB8AC3E}">
        <p14:creationId xmlns:p14="http://schemas.microsoft.com/office/powerpoint/2010/main" val="22828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3"/>
                                        </p:tgtEl>
                                        <p:attrNameLst>
                                          <p:attrName>r</p:attrName>
                                        </p:attrNameLst>
                                      </p:cBhvr>
                                    </p:animRot>
                                    <p:animRot by="-240000">
                                      <p:cBhvr>
                                        <p:cTn id="57" dur="200" fill="hold">
                                          <p:stCondLst>
                                            <p:cond delay="200"/>
                                          </p:stCondLst>
                                        </p:cTn>
                                        <p:tgtEl>
                                          <p:spTgt spid="3"/>
                                        </p:tgtEl>
                                        <p:attrNameLst>
                                          <p:attrName>r</p:attrName>
                                        </p:attrNameLst>
                                      </p:cBhvr>
                                    </p:animRot>
                                    <p:animRot by="240000">
                                      <p:cBhvr>
                                        <p:cTn id="58" dur="200" fill="hold">
                                          <p:stCondLst>
                                            <p:cond delay="400"/>
                                          </p:stCondLst>
                                        </p:cTn>
                                        <p:tgtEl>
                                          <p:spTgt spid="3"/>
                                        </p:tgtEl>
                                        <p:attrNameLst>
                                          <p:attrName>r</p:attrName>
                                        </p:attrNameLst>
                                      </p:cBhvr>
                                    </p:animRot>
                                    <p:animRot by="-240000">
                                      <p:cBhvr>
                                        <p:cTn id="59" dur="200" fill="hold">
                                          <p:stCondLst>
                                            <p:cond delay="600"/>
                                          </p:stCondLst>
                                        </p:cTn>
                                        <p:tgtEl>
                                          <p:spTgt spid="3"/>
                                        </p:tgtEl>
                                        <p:attrNameLst>
                                          <p:attrName>r</p:attrName>
                                        </p:attrNameLst>
                                      </p:cBhvr>
                                    </p:animRot>
                                    <p:animRot by="120000">
                                      <p:cBhvr>
                                        <p:cTn id="60" dur="200" fill="hold">
                                          <p:stCondLst>
                                            <p:cond delay="800"/>
                                          </p:stCondLst>
                                        </p:cTn>
                                        <p:tgtEl>
                                          <p:spTgt spid="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2"/>
                                        </p:tgtEl>
                                      </p:cBhvr>
                                    </p:animEffect>
                                    <p:anim calcmode="lin" valueType="num">
                                      <p:cBhvr>
                                        <p:cTn id="65" dur="1000"/>
                                        <p:tgtEl>
                                          <p:spTgt spid="12"/>
                                        </p:tgtEl>
                                        <p:attrNameLst>
                                          <p:attrName>ppt_x</p:attrName>
                                        </p:attrNameLst>
                                      </p:cBhvr>
                                      <p:tavLst>
                                        <p:tav tm="0">
                                          <p:val>
                                            <p:strVal val="ppt_x"/>
                                          </p:val>
                                        </p:tav>
                                        <p:tav tm="100000">
                                          <p:val>
                                            <p:strVal val="ppt_x"/>
                                          </p:val>
                                        </p:tav>
                                      </p:tavLst>
                                    </p:anim>
                                    <p:anim calcmode="lin" valueType="num">
                                      <p:cBhvr>
                                        <p:cTn id="66" dur="1000"/>
                                        <p:tgtEl>
                                          <p:spTgt spid="12"/>
                                        </p:tgtEl>
                                        <p:attrNameLst>
                                          <p:attrName>ppt_y</p:attrName>
                                        </p:attrNameLst>
                                      </p:cBhvr>
                                      <p:tavLst>
                                        <p:tav tm="0">
                                          <p:val>
                                            <p:strVal val="ppt_y"/>
                                          </p:val>
                                        </p:tav>
                                        <p:tav tm="100000">
                                          <p:val>
                                            <p:strVal val="ppt_y+.1"/>
                                          </p:val>
                                        </p:tav>
                                      </p:tavLst>
                                    </p:anim>
                                    <p:set>
                                      <p:cBhvr>
                                        <p:cTn id="67" dur="1" fill="hold">
                                          <p:stCondLst>
                                            <p:cond delay="999"/>
                                          </p:stCondLst>
                                        </p:cTn>
                                        <p:tgtEl>
                                          <p:spTgt spid="12"/>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11"/>
                                        </p:tgtEl>
                                      </p:cBhvr>
                                    </p:animEffect>
                                    <p:anim calcmode="lin" valueType="num">
                                      <p:cBhvr>
                                        <p:cTn id="70" dur="1000"/>
                                        <p:tgtEl>
                                          <p:spTgt spid="11"/>
                                        </p:tgtEl>
                                        <p:attrNameLst>
                                          <p:attrName>ppt_x</p:attrName>
                                        </p:attrNameLst>
                                      </p:cBhvr>
                                      <p:tavLst>
                                        <p:tav tm="0">
                                          <p:val>
                                            <p:strVal val="ppt_x"/>
                                          </p:val>
                                        </p:tav>
                                        <p:tav tm="100000">
                                          <p:val>
                                            <p:strVal val="ppt_x"/>
                                          </p:val>
                                        </p:tav>
                                      </p:tavLst>
                                    </p:anim>
                                    <p:anim calcmode="lin" valueType="num">
                                      <p:cBhvr>
                                        <p:cTn id="71" dur="1000"/>
                                        <p:tgtEl>
                                          <p:spTgt spid="11"/>
                                        </p:tgtEl>
                                        <p:attrNameLst>
                                          <p:attrName>ppt_y</p:attrName>
                                        </p:attrNameLst>
                                      </p:cBhvr>
                                      <p:tavLst>
                                        <p:tav tm="0">
                                          <p:val>
                                            <p:strVal val="ppt_y"/>
                                          </p:val>
                                        </p:tav>
                                        <p:tav tm="100000">
                                          <p:val>
                                            <p:strVal val="ppt_y+.1"/>
                                          </p:val>
                                        </p:tav>
                                      </p:tavLst>
                                    </p:anim>
                                    <p:set>
                                      <p:cBhvr>
                                        <p:cTn id="72" dur="1" fill="hold">
                                          <p:stCondLst>
                                            <p:cond delay="999"/>
                                          </p:stCondLst>
                                        </p:cTn>
                                        <p:tgtEl>
                                          <p:spTgt spid="11"/>
                                        </p:tgtEl>
                                        <p:attrNameLst>
                                          <p:attrName>style.visibility</p:attrName>
                                        </p:attrNameLst>
                                      </p:cBhvr>
                                      <p:to>
                                        <p:strVal val="hidden"/>
                                      </p:to>
                                    </p:set>
                                  </p:childTnLst>
                                </p:cTn>
                              </p:par>
                              <p:par>
                                <p:cTn id="73" presetID="42" presetClass="exit" presetSubtype="0" fill="hold" nodeType="withEffect">
                                  <p:stCondLst>
                                    <p:cond delay="0"/>
                                  </p:stCondLst>
                                  <p:childTnLst>
                                    <p:animEffect transition="out" filter="fade">
                                      <p:cBhvr>
                                        <p:cTn id="74" dur="1000"/>
                                        <p:tgtEl>
                                          <p:spTgt spid="8"/>
                                        </p:tgtEl>
                                      </p:cBhvr>
                                    </p:animEffect>
                                    <p:anim calcmode="lin" valueType="num">
                                      <p:cBhvr>
                                        <p:cTn id="75" dur="1000"/>
                                        <p:tgtEl>
                                          <p:spTgt spid="8"/>
                                        </p:tgtEl>
                                        <p:attrNameLst>
                                          <p:attrName>ppt_x</p:attrName>
                                        </p:attrNameLst>
                                      </p:cBhvr>
                                      <p:tavLst>
                                        <p:tav tm="0">
                                          <p:val>
                                            <p:strVal val="ppt_x"/>
                                          </p:val>
                                        </p:tav>
                                        <p:tav tm="100000">
                                          <p:val>
                                            <p:strVal val="ppt_x"/>
                                          </p:val>
                                        </p:tav>
                                      </p:tavLst>
                                    </p:anim>
                                    <p:anim calcmode="lin" valueType="num">
                                      <p:cBhvr>
                                        <p:cTn id="76" dur="1000"/>
                                        <p:tgtEl>
                                          <p:spTgt spid="8"/>
                                        </p:tgtEl>
                                        <p:attrNameLst>
                                          <p:attrName>ppt_y</p:attrName>
                                        </p:attrNameLst>
                                      </p:cBhvr>
                                      <p:tavLst>
                                        <p:tav tm="0">
                                          <p:val>
                                            <p:strVal val="ppt_y"/>
                                          </p:val>
                                        </p:tav>
                                        <p:tav tm="100000">
                                          <p:val>
                                            <p:strVal val="ppt_y+.1"/>
                                          </p:val>
                                        </p:tav>
                                      </p:tavLst>
                                    </p:anim>
                                    <p:set>
                                      <p:cBhvr>
                                        <p:cTn id="77" dur="1" fill="hold">
                                          <p:stCondLst>
                                            <p:cond delay="999"/>
                                          </p:stCondLst>
                                        </p:cTn>
                                        <p:tgtEl>
                                          <p:spTgt spid="8"/>
                                        </p:tgtEl>
                                        <p:attrNameLst>
                                          <p:attrName>style.visibility</p:attrName>
                                        </p:attrNameLst>
                                      </p:cBhvr>
                                      <p:to>
                                        <p:strVal val="hidden"/>
                                      </p:to>
                                    </p:set>
                                  </p:childTnLst>
                                </p:cTn>
                              </p:par>
                              <p:par>
                                <p:cTn id="78" presetID="42" presetClass="exit" presetSubtype="0" fill="hold" grpId="1" nodeType="withEffect">
                                  <p:stCondLst>
                                    <p:cond delay="0"/>
                                  </p:stCondLst>
                                  <p:childTnLst>
                                    <p:animEffect transition="out" filter="fade">
                                      <p:cBhvr>
                                        <p:cTn id="79" dur="1000"/>
                                        <p:tgtEl>
                                          <p:spTgt spid="9"/>
                                        </p:tgtEl>
                                      </p:cBhvr>
                                    </p:animEffect>
                                    <p:anim calcmode="lin" valueType="num">
                                      <p:cBhvr>
                                        <p:cTn id="80" dur="1000"/>
                                        <p:tgtEl>
                                          <p:spTgt spid="9"/>
                                        </p:tgtEl>
                                        <p:attrNameLst>
                                          <p:attrName>ppt_x</p:attrName>
                                        </p:attrNameLst>
                                      </p:cBhvr>
                                      <p:tavLst>
                                        <p:tav tm="0">
                                          <p:val>
                                            <p:strVal val="ppt_x"/>
                                          </p:val>
                                        </p:tav>
                                        <p:tav tm="100000">
                                          <p:val>
                                            <p:strVal val="ppt_x"/>
                                          </p:val>
                                        </p:tav>
                                      </p:tavLst>
                                    </p:anim>
                                    <p:anim calcmode="lin" valueType="num">
                                      <p:cBhvr>
                                        <p:cTn id="81" dur="1000"/>
                                        <p:tgtEl>
                                          <p:spTgt spid="9"/>
                                        </p:tgtEl>
                                        <p:attrNameLst>
                                          <p:attrName>ppt_y</p:attrName>
                                        </p:attrNameLst>
                                      </p:cBhvr>
                                      <p:tavLst>
                                        <p:tav tm="0">
                                          <p:val>
                                            <p:strVal val="ppt_y"/>
                                          </p:val>
                                        </p:tav>
                                        <p:tav tm="100000">
                                          <p:val>
                                            <p:strVal val="ppt_y+.1"/>
                                          </p:val>
                                        </p:tav>
                                      </p:tavLst>
                                    </p:anim>
                                    <p:set>
                                      <p:cBhvr>
                                        <p:cTn id="82" dur="1" fill="hold">
                                          <p:stCondLst>
                                            <p:cond delay="999"/>
                                          </p:stCondLst>
                                        </p:cTn>
                                        <p:tgtEl>
                                          <p:spTgt spid="9"/>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5"/>
                                        </p:tgtEl>
                                      </p:cBhvr>
                                    </p:animEffect>
                                    <p:anim calcmode="lin" valueType="num">
                                      <p:cBhvr>
                                        <p:cTn id="85" dur="1000"/>
                                        <p:tgtEl>
                                          <p:spTgt spid="5"/>
                                        </p:tgtEl>
                                        <p:attrNameLst>
                                          <p:attrName>ppt_x</p:attrName>
                                        </p:attrNameLst>
                                      </p:cBhvr>
                                      <p:tavLst>
                                        <p:tav tm="0">
                                          <p:val>
                                            <p:strVal val="ppt_x"/>
                                          </p:val>
                                        </p:tav>
                                        <p:tav tm="100000">
                                          <p:val>
                                            <p:strVal val="ppt_x"/>
                                          </p:val>
                                        </p:tav>
                                      </p:tavLst>
                                    </p:anim>
                                    <p:anim calcmode="lin" valueType="num">
                                      <p:cBhvr>
                                        <p:cTn id="86" dur="1000"/>
                                        <p:tgtEl>
                                          <p:spTgt spid="5"/>
                                        </p:tgtEl>
                                        <p:attrNameLst>
                                          <p:attrName>ppt_y</p:attrName>
                                        </p:attrNameLst>
                                      </p:cBhvr>
                                      <p:tavLst>
                                        <p:tav tm="0">
                                          <p:val>
                                            <p:strVal val="ppt_y"/>
                                          </p:val>
                                        </p:tav>
                                        <p:tav tm="100000">
                                          <p:val>
                                            <p:strVal val="ppt_y+.1"/>
                                          </p:val>
                                        </p:tav>
                                      </p:tavLst>
                                    </p:anim>
                                    <p:set>
                                      <p:cBhvr>
                                        <p:cTn id="87" dur="1" fill="hold">
                                          <p:stCondLst>
                                            <p:cond delay="999"/>
                                          </p:stCondLst>
                                        </p:cTn>
                                        <p:tgtEl>
                                          <p:spTgt spid="5"/>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4"/>
                                        </p:tgtEl>
                                      </p:cBhvr>
                                    </p:animEffect>
                                    <p:anim calcmode="lin" valueType="num">
                                      <p:cBhvr>
                                        <p:cTn id="90" dur="1000"/>
                                        <p:tgtEl>
                                          <p:spTgt spid="4"/>
                                        </p:tgtEl>
                                        <p:attrNameLst>
                                          <p:attrName>ppt_x</p:attrName>
                                        </p:attrNameLst>
                                      </p:cBhvr>
                                      <p:tavLst>
                                        <p:tav tm="0">
                                          <p:val>
                                            <p:strVal val="ppt_x"/>
                                          </p:val>
                                        </p:tav>
                                        <p:tav tm="100000">
                                          <p:val>
                                            <p:strVal val="ppt_x"/>
                                          </p:val>
                                        </p:tav>
                                      </p:tavLst>
                                    </p:anim>
                                    <p:anim calcmode="lin" valueType="num">
                                      <p:cBhvr>
                                        <p:cTn id="91" dur="1000"/>
                                        <p:tgtEl>
                                          <p:spTgt spid="4"/>
                                        </p:tgtEl>
                                        <p:attrNameLst>
                                          <p:attrName>ppt_y</p:attrName>
                                        </p:attrNameLst>
                                      </p:cBhvr>
                                      <p:tavLst>
                                        <p:tav tm="0">
                                          <p:val>
                                            <p:strVal val="ppt_y"/>
                                          </p:val>
                                        </p:tav>
                                        <p:tav tm="100000">
                                          <p:val>
                                            <p:strVal val="ppt_y+.1"/>
                                          </p:val>
                                        </p:tav>
                                      </p:tavLst>
                                    </p:anim>
                                    <p:set>
                                      <p:cBhvr>
                                        <p:cTn id="92" dur="1" fill="hold">
                                          <p:stCondLst>
                                            <p:cond delay="999"/>
                                          </p:stCondLst>
                                        </p:cTn>
                                        <p:tgtEl>
                                          <p:spTgt spid="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wipe(down)">
                                      <p:cBhvr>
                                        <p:cTn id="120" dur="500"/>
                                        <p:tgtEl>
                                          <p:spTgt spid="14"/>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wipe(down)">
                                      <p:cBhvr>
                                        <p:cTn id="123" dur="500"/>
                                        <p:tgtEl>
                                          <p:spTgt spid="1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xit" presetSubtype="4" fill="hold" grpId="1" nodeType="clickEffect">
                                  <p:stCondLst>
                                    <p:cond delay="0"/>
                                  </p:stCondLst>
                                  <p:childTnLst>
                                    <p:animEffect transition="out" filter="wipe(down)">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22" presetClass="entr" presetSubtype="4" fill="hold"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wipe(down)">
                                      <p:cBhvr>
                                        <p:cTn id="131" dur="500"/>
                                        <p:tgtEl>
                                          <p:spTgt spid="2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fade">
                                      <p:cBhvr>
                                        <p:cTn id="136" dur="500"/>
                                        <p:tgtEl>
                                          <p:spTgt spid="18"/>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2" fill="hold" grpId="0" nodeType="click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additive="base">
                                        <p:cTn id="141" dur="1000" fill="hold"/>
                                        <p:tgtEl>
                                          <p:spTgt spid="19"/>
                                        </p:tgtEl>
                                        <p:attrNameLst>
                                          <p:attrName>ppt_x</p:attrName>
                                        </p:attrNameLst>
                                      </p:cBhvr>
                                      <p:tavLst>
                                        <p:tav tm="0">
                                          <p:val>
                                            <p:strVal val="1+#ppt_w/2"/>
                                          </p:val>
                                        </p:tav>
                                        <p:tav tm="100000">
                                          <p:val>
                                            <p:strVal val="#ppt_x"/>
                                          </p:val>
                                        </p:tav>
                                      </p:tavLst>
                                    </p:anim>
                                    <p:anim calcmode="lin" valueType="num">
                                      <p:cBhvr additive="base">
                                        <p:cTn id="14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1"/>
                                        </p:tgtEl>
                                        <p:attrNameLst>
                                          <p:attrName>style.visibility</p:attrName>
                                        </p:attrNameLst>
                                      </p:cBhvr>
                                      <p:to>
                                        <p:strVal val="visible"/>
                                      </p:to>
                                    </p:set>
                                    <p:anim calcmode="lin" valueType="num">
                                      <p:cBhvr additive="base">
                                        <p:cTn id="147" dur="1250" fill="hold"/>
                                        <p:tgtEl>
                                          <p:spTgt spid="21"/>
                                        </p:tgtEl>
                                        <p:attrNameLst>
                                          <p:attrName>ppt_x</p:attrName>
                                        </p:attrNameLst>
                                      </p:cBhvr>
                                      <p:tavLst>
                                        <p:tav tm="0">
                                          <p:val>
                                            <p:strVal val="#ppt_x"/>
                                          </p:val>
                                        </p:tav>
                                        <p:tav tm="100000">
                                          <p:val>
                                            <p:strVal val="#ppt_x"/>
                                          </p:val>
                                        </p:tav>
                                      </p:tavLst>
                                    </p:anim>
                                    <p:anim calcmode="lin" valueType="num">
                                      <p:cBhvr additive="base">
                                        <p:cTn id="148" dur="1250" fill="hold"/>
                                        <p:tgtEl>
                                          <p:spTgt spid="21"/>
                                        </p:tgtEl>
                                        <p:attrNameLst>
                                          <p:attrName>ppt_y</p:attrName>
                                        </p:attrNameLst>
                                      </p:cBhvr>
                                      <p:tavLst>
                                        <p:tav tm="0">
                                          <p:val>
                                            <p:strVal val="1+#ppt_h/2"/>
                                          </p:val>
                                        </p:tav>
                                        <p:tav tm="100000">
                                          <p:val>
                                            <p:strVal val="#ppt_y"/>
                                          </p:val>
                                        </p:tav>
                                      </p:tavLst>
                                    </p:anim>
                                  </p:childTnLst>
                                </p:cTn>
                              </p:par>
                              <p:par>
                                <p:cTn id="149" presetID="0" presetClass="path" presetSubtype="0" accel="50000" decel="50000" fill="hold" nodeType="withEffect">
                                  <p:stCondLst>
                                    <p:cond delay="0"/>
                                  </p:stCondLst>
                                  <p:childTnLst>
                                    <p:animMotion origin="layout" path="M 0 0 L 0 -0.0882 " pathEditMode="relative" ptsTypes="AA">
                                      <p:cBhvr>
                                        <p:cTn id="150" dur="1250" fill="hold"/>
                                        <p:tgtEl>
                                          <p:spTgt spid="20"/>
                                        </p:tgtEl>
                                        <p:attrNameLst>
                                          <p:attrName>ppt_x</p:attrName>
                                          <p:attrName>ppt_y</p:attrName>
                                        </p:attrNameLst>
                                      </p:cBhvr>
                                    </p:animMotion>
                                  </p:childTnLst>
                                </p:cTn>
                              </p:par>
                              <p:par>
                                <p:cTn id="151" presetID="0" presetClass="path" presetSubtype="0" accel="50000" decel="50000" fill="hold" grpId="1" nodeType="withEffect">
                                  <p:stCondLst>
                                    <p:cond delay="0"/>
                                  </p:stCondLst>
                                  <p:childTnLst>
                                    <p:animMotion origin="layout" path="M 0 0 L 0 -0.0882 " pathEditMode="relative" ptsTypes="AA">
                                      <p:cBhvr>
                                        <p:cTn id="152" dur="1250" fill="hold"/>
                                        <p:tgtEl>
                                          <p:spTgt spid="19"/>
                                        </p:tgtEl>
                                        <p:attrNameLst>
                                          <p:attrName>ppt_x</p:attrName>
                                          <p:attrName>ppt_y</p:attrName>
                                        </p:attrNameLst>
                                      </p:cBhvr>
                                    </p:animMotion>
                                  </p:childTnLst>
                                </p:cTn>
                              </p:par>
                              <p:par>
                                <p:cTn id="153" presetID="0" presetClass="path" presetSubtype="0" accel="50000" decel="50000" fill="hold" nodeType="withEffect">
                                  <p:stCondLst>
                                    <p:cond delay="0"/>
                                  </p:stCondLst>
                                  <p:childTnLst>
                                    <p:animMotion origin="layout" path="M 0 0 L 0 -0.0882 " pathEditMode="relative" ptsTypes="AA">
                                      <p:cBhvr>
                                        <p:cTn id="154" dur="1250" fill="hold"/>
                                        <p:tgtEl>
                                          <p:spTgt spid="14"/>
                                        </p:tgtEl>
                                        <p:attrNameLst>
                                          <p:attrName>ppt_x</p:attrName>
                                          <p:attrName>ppt_y</p:attrName>
                                        </p:attrNameLst>
                                      </p:cBhvr>
                                    </p:animMotion>
                                  </p:childTnLst>
                                </p:cTn>
                              </p:par>
                            </p:childTnLst>
                          </p:cTn>
                        </p:par>
                      </p:childTnLst>
                    </p:cTn>
                  </p:par>
                  <p:par>
                    <p:cTn id="155" fill="hold">
                      <p:stCondLst>
                        <p:cond delay="indefinite"/>
                      </p:stCondLst>
                      <p:childTnLst>
                        <p:par>
                          <p:cTn id="156" fill="hold">
                            <p:stCondLst>
                              <p:cond delay="0"/>
                            </p:stCondLst>
                            <p:childTnLst>
                              <p:par>
                                <p:cTn id="157" presetID="26" presetClass="emph" presetSubtype="0" fill="hold" nodeType="clickEffect">
                                  <p:stCondLst>
                                    <p:cond delay="0"/>
                                  </p:stCondLst>
                                  <p:childTnLst>
                                    <p:animEffect transition="out" filter="fade">
                                      <p:cBhvr>
                                        <p:cTn id="158" dur="1000" tmFilter="0, 0; .2, .5; .8, .5; 1, 0"/>
                                        <p:tgtEl>
                                          <p:spTgt spid="21"/>
                                        </p:tgtEl>
                                      </p:cBhvr>
                                    </p:animEffect>
                                    <p:animScale>
                                      <p:cBhvr>
                                        <p:cTn id="159" dur="500" autoRev="1" fill="hold"/>
                                        <p:tgtEl>
                                          <p:spTgt spid="21"/>
                                        </p:tgtEl>
                                      </p:cBhvr>
                                      <p:by x="105000" y="105000"/>
                                    </p:animScale>
                                  </p:childTnLst>
                                </p:cTn>
                              </p:par>
                              <p:par>
                                <p:cTn id="160" presetID="32" presetClass="emph" presetSubtype="0" fill="hold" nodeType="withEffect">
                                  <p:stCondLst>
                                    <p:cond delay="0"/>
                                  </p:stCondLst>
                                  <p:childTnLst>
                                    <p:animRot by="120000">
                                      <p:cBhvr>
                                        <p:cTn id="161" dur="100" fill="hold">
                                          <p:stCondLst>
                                            <p:cond delay="0"/>
                                          </p:stCondLst>
                                        </p:cTn>
                                        <p:tgtEl>
                                          <p:spTgt spid="3"/>
                                        </p:tgtEl>
                                        <p:attrNameLst>
                                          <p:attrName>r</p:attrName>
                                        </p:attrNameLst>
                                      </p:cBhvr>
                                    </p:animRot>
                                    <p:animRot by="-240000">
                                      <p:cBhvr>
                                        <p:cTn id="162" dur="200" fill="hold">
                                          <p:stCondLst>
                                            <p:cond delay="200"/>
                                          </p:stCondLst>
                                        </p:cTn>
                                        <p:tgtEl>
                                          <p:spTgt spid="3"/>
                                        </p:tgtEl>
                                        <p:attrNameLst>
                                          <p:attrName>r</p:attrName>
                                        </p:attrNameLst>
                                      </p:cBhvr>
                                    </p:animRot>
                                    <p:animRot by="240000">
                                      <p:cBhvr>
                                        <p:cTn id="163" dur="200" fill="hold">
                                          <p:stCondLst>
                                            <p:cond delay="400"/>
                                          </p:stCondLst>
                                        </p:cTn>
                                        <p:tgtEl>
                                          <p:spTgt spid="3"/>
                                        </p:tgtEl>
                                        <p:attrNameLst>
                                          <p:attrName>r</p:attrName>
                                        </p:attrNameLst>
                                      </p:cBhvr>
                                    </p:animRot>
                                    <p:animRot by="-240000">
                                      <p:cBhvr>
                                        <p:cTn id="164" dur="200" fill="hold">
                                          <p:stCondLst>
                                            <p:cond delay="600"/>
                                          </p:stCondLst>
                                        </p:cTn>
                                        <p:tgtEl>
                                          <p:spTgt spid="3"/>
                                        </p:tgtEl>
                                        <p:attrNameLst>
                                          <p:attrName>r</p:attrName>
                                        </p:attrNameLst>
                                      </p:cBhvr>
                                    </p:animRot>
                                    <p:animRot by="120000">
                                      <p:cBhvr>
                                        <p:cTn id="165" dur="200" fill="hold">
                                          <p:stCondLst>
                                            <p:cond delay="800"/>
                                          </p:stCondLst>
                                        </p:cTn>
                                        <p:tgtEl>
                                          <p:spTgt spid="3"/>
                                        </p:tgtEl>
                                        <p:attrNameLst>
                                          <p:attrName>r</p:attrName>
                                        </p:attrNameLst>
                                      </p:cBhvr>
                                    </p:animRot>
                                  </p:childTnLst>
                                </p:cTn>
                              </p:par>
                              <p:par>
                                <p:cTn id="166" presetID="10" presetClass="exit" presetSubtype="0" fill="hold" nodeType="withEffect">
                                  <p:stCondLst>
                                    <p:cond delay="0"/>
                                  </p:stCondLst>
                                  <p:childTnLst>
                                    <p:animEffect transition="out" filter="fade">
                                      <p:cBhvr>
                                        <p:cTn id="167" dur="500"/>
                                        <p:tgtEl>
                                          <p:spTgt spid="3"/>
                                        </p:tgtEl>
                                      </p:cBhvr>
                                    </p:animEffect>
                                    <p:set>
                                      <p:cBhvr>
                                        <p:cTn id="168" dur="1" fill="hold">
                                          <p:stCondLst>
                                            <p:cond delay="499"/>
                                          </p:stCondLst>
                                        </p:cTn>
                                        <p:tgtEl>
                                          <p:spTgt spid="3"/>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5"/>
                                        </p:tgtEl>
                                      </p:cBhvr>
                                    </p:animEffect>
                                    <p:set>
                                      <p:cBhvr>
                                        <p:cTn id="174" dur="1" fill="hold">
                                          <p:stCondLst>
                                            <p:cond delay="499"/>
                                          </p:stCondLst>
                                        </p:cTn>
                                        <p:tgtEl>
                                          <p:spTgt spid="5"/>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8"/>
                                        </p:tgtEl>
                                      </p:cBhvr>
                                    </p:animEffect>
                                    <p:set>
                                      <p:cBhvr>
                                        <p:cTn id="177" dur="1" fill="hold">
                                          <p:stCondLst>
                                            <p:cond delay="499"/>
                                          </p:stCondLst>
                                        </p:cTn>
                                        <p:tgtEl>
                                          <p:spTgt spid="8"/>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9"/>
                                        </p:tgtEl>
                                      </p:cBhvr>
                                    </p:animEffect>
                                    <p:set>
                                      <p:cBhvr>
                                        <p:cTn id="180" dur="1" fill="hold">
                                          <p:stCondLst>
                                            <p:cond delay="499"/>
                                          </p:stCondLst>
                                        </p:cTn>
                                        <p:tgtEl>
                                          <p:spTgt spid="9"/>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1"/>
                                        </p:tgtEl>
                                      </p:cBhvr>
                                    </p:animEffect>
                                    <p:set>
                                      <p:cBhvr>
                                        <p:cTn id="183" dur="1" fill="hold">
                                          <p:stCondLst>
                                            <p:cond delay="499"/>
                                          </p:stCondLst>
                                        </p:cTn>
                                        <p:tgtEl>
                                          <p:spTgt spid="11"/>
                                        </p:tgtEl>
                                        <p:attrNameLst>
                                          <p:attrName>style.visibility</p:attrName>
                                        </p:attrNameLst>
                                      </p:cBhvr>
                                      <p:to>
                                        <p:strVal val="hidden"/>
                                      </p:to>
                                    </p:set>
                                  </p:childTnLst>
                                </p:cTn>
                              </p:par>
                              <p:par>
                                <p:cTn id="184" presetID="10" presetClass="exit" presetSubtype="0" fill="hold" grpId="2" nodeType="withEffect">
                                  <p:stCondLst>
                                    <p:cond delay="0"/>
                                  </p:stCondLst>
                                  <p:childTnLst>
                                    <p:animEffect transition="out" filter="fade">
                                      <p:cBhvr>
                                        <p:cTn id="185" dur="500"/>
                                        <p:tgtEl>
                                          <p:spTgt spid="12"/>
                                        </p:tgtEl>
                                      </p:cBhvr>
                                    </p:animEffect>
                                    <p:set>
                                      <p:cBhvr>
                                        <p:cTn id="186" dur="1" fill="hold">
                                          <p:stCondLst>
                                            <p:cond delay="499"/>
                                          </p:stCondLst>
                                        </p:cTn>
                                        <p:tgtEl>
                                          <p:spTgt spid="12"/>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4"/>
                                        </p:tgtEl>
                                      </p:cBhvr>
                                    </p:animEffect>
                                    <p:set>
                                      <p:cBhvr>
                                        <p:cTn id="189" dur="1" fill="hold">
                                          <p:stCondLst>
                                            <p:cond delay="499"/>
                                          </p:stCondLst>
                                        </p:cTn>
                                        <p:tgtEl>
                                          <p:spTgt spid="14"/>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18"/>
                                        </p:tgtEl>
                                      </p:cBhvr>
                                    </p:animEffect>
                                    <p:set>
                                      <p:cBhvr>
                                        <p:cTn id="192" dur="1" fill="hold">
                                          <p:stCondLst>
                                            <p:cond delay="499"/>
                                          </p:stCondLst>
                                        </p:cTn>
                                        <p:tgtEl>
                                          <p:spTgt spid="18"/>
                                        </p:tgtEl>
                                        <p:attrNameLst>
                                          <p:attrName>style.visibility</p:attrName>
                                        </p:attrNameLst>
                                      </p:cBhvr>
                                      <p:to>
                                        <p:strVal val="hidden"/>
                                      </p:to>
                                    </p:set>
                                  </p:childTnLst>
                                </p:cTn>
                              </p:par>
                              <p:par>
                                <p:cTn id="193" presetID="10" presetClass="exit" presetSubtype="0" fill="hold" grpId="2" nodeType="withEffect">
                                  <p:stCondLst>
                                    <p:cond delay="0"/>
                                  </p:stCondLst>
                                  <p:childTnLst>
                                    <p:animEffect transition="out" filter="fade">
                                      <p:cBhvr>
                                        <p:cTn id="194" dur="500"/>
                                        <p:tgtEl>
                                          <p:spTgt spid="19"/>
                                        </p:tgtEl>
                                      </p:cBhvr>
                                    </p:animEffect>
                                    <p:set>
                                      <p:cBhvr>
                                        <p:cTn id="195" dur="1" fill="hold">
                                          <p:stCondLst>
                                            <p:cond delay="499"/>
                                          </p:stCondLst>
                                        </p:cTn>
                                        <p:tgtEl>
                                          <p:spTgt spid="19"/>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21"/>
                                        </p:tgtEl>
                                      </p:cBhvr>
                                    </p:animEffect>
                                    <p:set>
                                      <p:cBhvr>
                                        <p:cTn id="198" dur="1" fill="hold">
                                          <p:stCondLst>
                                            <p:cond delay="499"/>
                                          </p:stCondLst>
                                        </p:cTn>
                                        <p:tgtEl>
                                          <p:spTgt spid="21"/>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7"/>
                                        </p:tgtEl>
                                      </p:cBhvr>
                                    </p:animEffect>
                                    <p:set>
                                      <p:cBhvr>
                                        <p:cTn id="201" dur="1" fill="hold">
                                          <p:stCondLst>
                                            <p:cond delay="499"/>
                                          </p:stCondLst>
                                        </p:cTn>
                                        <p:tgtEl>
                                          <p:spTgt spid="7"/>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13"/>
                                        </p:tgtEl>
                                      </p:cBhvr>
                                    </p:animEffect>
                                    <p:set>
                                      <p:cBhvr>
                                        <p:cTn id="204" dur="1" fill="hold">
                                          <p:stCondLst>
                                            <p:cond delay="499"/>
                                          </p:stCondLst>
                                        </p:cTn>
                                        <p:tgtEl>
                                          <p:spTgt spid="13"/>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par>
                                <p:cTn id="208" presetID="10" presetClass="exit" presetSubtype="0" fill="hold" grpId="2" nodeType="withEffect">
                                  <p:stCondLst>
                                    <p:cond delay="0"/>
                                  </p:stCondLst>
                                  <p:childTnLst>
                                    <p:animEffect transition="out" filter="fade">
                                      <p:cBhvr>
                                        <p:cTn id="209" dur="500"/>
                                        <p:tgtEl>
                                          <p:spTgt spid="15"/>
                                        </p:tgtEl>
                                      </p:cBhvr>
                                    </p:animEffect>
                                    <p:set>
                                      <p:cBhvr>
                                        <p:cTn id="210" dur="1" fill="hold">
                                          <p:stCondLst>
                                            <p:cond delay="499"/>
                                          </p:stCondLst>
                                        </p:cTn>
                                        <p:tgtEl>
                                          <p:spTgt spid="15"/>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20"/>
                                        </p:tgtEl>
                                      </p:cBhvr>
                                    </p:animEffect>
                                    <p:set>
                                      <p:cBhvr>
                                        <p:cTn id="2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12" grpId="0"/>
      <p:bldP spid="12" grpId="1"/>
      <p:bldP spid="12" grpId="2"/>
      <p:bldP spid="19" grpId="0"/>
      <p:bldP spid="19" grpId="1"/>
      <p:bldP spid="19" grpId="2"/>
      <p:bldP spid="15" grpId="0" animBg="1"/>
      <p:bldP spid="15" grpId="1" animBg="1"/>
      <p:bldP spid="1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STATEMENTS &amp; LICENCES</a:t>
            </a:r>
          </a:p>
        </p:txBody>
      </p:sp>
      <p:pic>
        <p:nvPicPr>
          <p:cNvPr id="3" name="CC">
            <a:extLst>
              <a:ext uri="{FF2B5EF4-FFF2-40B4-BE49-F238E27FC236}">
                <a16:creationId xmlns:a16="http://schemas.microsoft.com/office/drawing/2014/main" id="{2372B320-44B7-1D42-A480-64507139CACD}"/>
              </a:ext>
            </a:extLst>
          </p:cNvPr>
          <p:cNvPicPr>
            <a:picLocks noChangeAspect="1"/>
          </p:cNvPicPr>
          <p:nvPr/>
        </p:nvPicPr>
        <p:blipFill>
          <a:blip r:embed="rId3"/>
          <a:stretch>
            <a:fillRect/>
          </a:stretch>
        </p:blipFill>
        <p:spPr>
          <a:xfrm>
            <a:off x="3759921" y="1641819"/>
            <a:ext cx="4672133" cy="2584274"/>
          </a:xfrm>
          <a:prstGeom prst="rect">
            <a:avLst/>
          </a:prstGeom>
        </p:spPr>
      </p:pic>
      <p:pic>
        <p:nvPicPr>
          <p:cNvPr id="4" name="list">
            <a:extLst>
              <a:ext uri="{FF2B5EF4-FFF2-40B4-BE49-F238E27FC236}">
                <a16:creationId xmlns:a16="http://schemas.microsoft.com/office/drawing/2014/main" id="{0C702430-187B-7E4B-9B34-FBC2A15817C1}"/>
              </a:ext>
            </a:extLst>
          </p:cNvPr>
          <p:cNvPicPr>
            <a:picLocks noChangeAspect="1"/>
          </p:cNvPicPr>
          <p:nvPr/>
        </p:nvPicPr>
        <p:blipFill rotWithShape="1">
          <a:blip r:embed="rId4">
            <a:duotone>
              <a:schemeClr val="accent4">
                <a:shade val="45000"/>
                <a:satMod val="135000"/>
              </a:schemeClr>
              <a:prstClr val="white"/>
            </a:duotone>
            <a:alphaModFix amt="91000"/>
            <a:extLst>
              <a:ext uri="{BEBA8EAE-BF5A-486C-A8C5-ECC9F3942E4B}">
                <a14:imgProps xmlns:a14="http://schemas.microsoft.com/office/drawing/2010/main">
                  <a14:imgLayer r:embed="rId5">
                    <a14:imgEffect>
                      <a14:colorTemperature colorTemp="8488"/>
                    </a14:imgEffect>
                    <a14:imgEffect>
                      <a14:saturation sat="170000"/>
                    </a14:imgEffect>
                    <a14:imgEffect>
                      <a14:brightnessContrast bright="87000" contrast="12000"/>
                    </a14:imgEffect>
                  </a14:imgLayer>
                </a14:imgProps>
              </a:ext>
            </a:extLst>
          </a:blip>
          <a:srcRect b="13333"/>
          <a:stretch/>
        </p:blipFill>
        <p:spPr>
          <a:xfrm>
            <a:off x="8460070" y="1611862"/>
            <a:ext cx="2893730" cy="2507898"/>
          </a:xfrm>
          <a:prstGeom prst="rect">
            <a:avLst/>
          </a:prstGeom>
          <a:noFill/>
        </p:spPr>
      </p:pic>
      <p:sp>
        <p:nvSpPr>
          <p:cNvPr id="8" name="TextBox 7">
            <a:extLst>
              <a:ext uri="{FF2B5EF4-FFF2-40B4-BE49-F238E27FC236}">
                <a16:creationId xmlns:a16="http://schemas.microsoft.com/office/drawing/2014/main" id="{6C47BB28-91EA-B94A-A906-2BB206778713}"/>
              </a:ext>
            </a:extLst>
          </p:cNvPr>
          <p:cNvSpPr txBox="1"/>
          <p:nvPr/>
        </p:nvSpPr>
        <p:spPr>
          <a:xfrm>
            <a:off x="914165" y="2497529"/>
            <a:ext cx="4017818" cy="461665"/>
          </a:xfrm>
          <a:prstGeom prst="rect">
            <a:avLst/>
          </a:prstGeom>
          <a:noFill/>
        </p:spPr>
        <p:txBody>
          <a:bodyPr wrap="square" rtlCol="0">
            <a:spAutoFit/>
          </a:bodyPr>
          <a:lstStyle/>
          <a:p>
            <a:r>
              <a:rPr lang="en-US" sz="2400" dirty="0"/>
              <a:t>Attributed as creator</a:t>
            </a:r>
          </a:p>
        </p:txBody>
      </p:sp>
      <p:sp>
        <p:nvSpPr>
          <p:cNvPr id="9" name="TextBox 8">
            <a:extLst>
              <a:ext uri="{FF2B5EF4-FFF2-40B4-BE49-F238E27FC236}">
                <a16:creationId xmlns:a16="http://schemas.microsoft.com/office/drawing/2014/main" id="{0BE1791A-C455-5E4B-854B-FA8DD5356004}"/>
              </a:ext>
            </a:extLst>
          </p:cNvPr>
          <p:cNvSpPr txBox="1"/>
          <p:nvPr/>
        </p:nvSpPr>
        <p:spPr>
          <a:xfrm>
            <a:off x="914165" y="3764428"/>
            <a:ext cx="4017818" cy="461665"/>
          </a:xfrm>
          <a:prstGeom prst="rect">
            <a:avLst/>
          </a:prstGeom>
          <a:noFill/>
        </p:spPr>
        <p:txBody>
          <a:bodyPr wrap="square" rtlCol="0">
            <a:spAutoFit/>
          </a:bodyPr>
          <a:lstStyle/>
          <a:p>
            <a:r>
              <a:rPr lang="en-US" sz="2400" dirty="0"/>
              <a:t>Restrict commercial use</a:t>
            </a:r>
          </a:p>
        </p:txBody>
      </p:sp>
      <p:sp>
        <p:nvSpPr>
          <p:cNvPr id="10" name="TextBox 9">
            <a:extLst>
              <a:ext uri="{FF2B5EF4-FFF2-40B4-BE49-F238E27FC236}">
                <a16:creationId xmlns:a16="http://schemas.microsoft.com/office/drawing/2014/main" id="{C1A7FEFA-0CF1-6442-A7D9-59865A08CB04}"/>
              </a:ext>
            </a:extLst>
          </p:cNvPr>
          <p:cNvSpPr txBox="1"/>
          <p:nvPr/>
        </p:nvSpPr>
        <p:spPr>
          <a:xfrm>
            <a:off x="914165" y="4991640"/>
            <a:ext cx="4017818" cy="461665"/>
          </a:xfrm>
          <a:prstGeom prst="rect">
            <a:avLst/>
          </a:prstGeom>
          <a:noFill/>
        </p:spPr>
        <p:txBody>
          <a:bodyPr wrap="square" rtlCol="0">
            <a:spAutoFit/>
          </a:bodyPr>
          <a:lstStyle/>
          <a:p>
            <a:r>
              <a:rPr lang="en-US" sz="2400" dirty="0"/>
              <a:t>Prevent modification</a:t>
            </a:r>
          </a:p>
        </p:txBody>
      </p:sp>
      <p:pic>
        <p:nvPicPr>
          <p:cNvPr id="12" name="Isabelle" descr="A picture containing clothing&#10;&#10;Description automatically generated">
            <a:extLst>
              <a:ext uri="{FF2B5EF4-FFF2-40B4-BE49-F238E27FC236}">
                <a16:creationId xmlns:a16="http://schemas.microsoft.com/office/drawing/2014/main" id="{70053EA2-ED47-1841-B98D-8563DBE32D5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607517">
            <a:off x="7760731" y="3619486"/>
            <a:ext cx="2694498" cy="8207940"/>
          </a:xfrm>
          <a:prstGeom prst="rect">
            <a:avLst/>
          </a:prstGeom>
        </p:spPr>
      </p:pic>
      <p:pic>
        <p:nvPicPr>
          <p:cNvPr id="13" name="Terms ">
            <a:extLst>
              <a:ext uri="{FF2B5EF4-FFF2-40B4-BE49-F238E27FC236}">
                <a16:creationId xmlns:a16="http://schemas.microsoft.com/office/drawing/2014/main" id="{76FEEEE0-A5F8-BF45-B052-EEE77B251502}"/>
              </a:ext>
            </a:extLst>
          </p:cNvPr>
          <p:cNvPicPr>
            <a:picLocks noChangeAspect="1"/>
          </p:cNvPicPr>
          <p:nvPr/>
        </p:nvPicPr>
        <p:blipFill rotWithShape="1">
          <a:blip r:embed="rId8">
            <a:duotone>
              <a:schemeClr val="accent4">
                <a:shade val="45000"/>
                <a:satMod val="135000"/>
              </a:schemeClr>
              <a:prstClr val="white"/>
            </a:duotone>
          </a:blip>
          <a:srcRect b="15375"/>
          <a:stretch/>
        </p:blipFill>
        <p:spPr>
          <a:xfrm>
            <a:off x="8404038" y="1560724"/>
            <a:ext cx="3053813" cy="2584274"/>
          </a:xfrm>
          <a:prstGeom prst="rect">
            <a:avLst/>
          </a:prstGeom>
        </p:spPr>
      </p:pic>
      <p:sp>
        <p:nvSpPr>
          <p:cNvPr id="5" name="Derivative works">
            <a:extLst>
              <a:ext uri="{FF2B5EF4-FFF2-40B4-BE49-F238E27FC236}">
                <a16:creationId xmlns:a16="http://schemas.microsoft.com/office/drawing/2014/main" id="{7C78A983-FA2E-3A45-B381-8B6CFA52056D}"/>
              </a:ext>
            </a:extLst>
          </p:cNvPr>
          <p:cNvSpPr txBox="1"/>
          <p:nvPr/>
        </p:nvSpPr>
        <p:spPr>
          <a:xfrm>
            <a:off x="8727412" y="2313354"/>
            <a:ext cx="2615863" cy="461665"/>
          </a:xfrm>
          <a:prstGeom prst="rect">
            <a:avLst/>
          </a:prstGeom>
          <a:noFill/>
        </p:spPr>
        <p:txBody>
          <a:bodyPr wrap="square" rtlCol="0">
            <a:spAutoFit/>
          </a:bodyPr>
          <a:lstStyle/>
          <a:p>
            <a:r>
              <a:rPr lang="en-US" sz="2400" dirty="0"/>
              <a:t>Derivative works</a:t>
            </a:r>
          </a:p>
        </p:txBody>
      </p:sp>
      <p:pic>
        <p:nvPicPr>
          <p:cNvPr id="14" name="Cow">
            <a:extLst>
              <a:ext uri="{FF2B5EF4-FFF2-40B4-BE49-F238E27FC236}">
                <a16:creationId xmlns:a16="http://schemas.microsoft.com/office/drawing/2014/main" id="{6D1BC8A2-ABA4-184F-8A43-4D19B8473F8C}"/>
              </a:ext>
            </a:extLst>
          </p:cNvPr>
          <p:cNvPicPr>
            <a:picLocks noChangeAspect="1"/>
          </p:cNvPicPr>
          <p:nvPr/>
        </p:nvPicPr>
        <p:blipFill>
          <a:blip r:embed="rId9"/>
          <a:stretch>
            <a:fillRect/>
          </a:stretch>
        </p:blipFill>
        <p:spPr>
          <a:xfrm>
            <a:off x="3464589" y="2775019"/>
            <a:ext cx="3926027" cy="3343258"/>
          </a:xfrm>
          <a:prstGeom prst="rect">
            <a:avLst/>
          </a:prstGeom>
        </p:spPr>
      </p:pic>
      <p:pic>
        <p:nvPicPr>
          <p:cNvPr id="15" name="CC">
            <a:extLst>
              <a:ext uri="{FF2B5EF4-FFF2-40B4-BE49-F238E27FC236}">
                <a16:creationId xmlns:a16="http://schemas.microsoft.com/office/drawing/2014/main" id="{08A6A458-D14A-E547-8E8C-1E510F78860D}"/>
              </a:ext>
            </a:extLst>
          </p:cNvPr>
          <p:cNvPicPr>
            <a:picLocks noChangeAspect="1"/>
          </p:cNvPicPr>
          <p:nvPr/>
        </p:nvPicPr>
        <p:blipFill rotWithShape="1">
          <a:blip r:embed="rId3"/>
          <a:srcRect r="50356" b="67403"/>
          <a:stretch/>
        </p:blipFill>
        <p:spPr>
          <a:xfrm>
            <a:off x="4616115" y="2317189"/>
            <a:ext cx="2615862" cy="950065"/>
          </a:xfrm>
          <a:prstGeom prst="rect">
            <a:avLst/>
          </a:prstGeom>
        </p:spPr>
      </p:pic>
      <p:pic>
        <p:nvPicPr>
          <p:cNvPr id="16" name="CC">
            <a:extLst>
              <a:ext uri="{FF2B5EF4-FFF2-40B4-BE49-F238E27FC236}">
                <a16:creationId xmlns:a16="http://schemas.microsoft.com/office/drawing/2014/main" id="{1562F5B2-B35B-C142-9069-47115B5E94F4}"/>
              </a:ext>
            </a:extLst>
          </p:cNvPr>
          <p:cNvPicPr>
            <a:picLocks noChangeAspect="1"/>
          </p:cNvPicPr>
          <p:nvPr/>
        </p:nvPicPr>
        <p:blipFill rotWithShape="1">
          <a:blip r:embed="rId3"/>
          <a:srcRect l="-929" t="66757" r="51285" b="-1846"/>
          <a:stretch/>
        </p:blipFill>
        <p:spPr>
          <a:xfrm>
            <a:off x="4570395" y="3480994"/>
            <a:ext cx="2615862" cy="1022698"/>
          </a:xfrm>
          <a:prstGeom prst="rect">
            <a:avLst/>
          </a:prstGeom>
        </p:spPr>
      </p:pic>
      <p:pic>
        <p:nvPicPr>
          <p:cNvPr id="17" name="CC">
            <a:extLst>
              <a:ext uri="{FF2B5EF4-FFF2-40B4-BE49-F238E27FC236}">
                <a16:creationId xmlns:a16="http://schemas.microsoft.com/office/drawing/2014/main" id="{C0CB64D2-3852-EA4C-8EF2-509BAC175AD4}"/>
              </a:ext>
            </a:extLst>
          </p:cNvPr>
          <p:cNvPicPr>
            <a:picLocks noChangeAspect="1"/>
          </p:cNvPicPr>
          <p:nvPr/>
        </p:nvPicPr>
        <p:blipFill rotWithShape="1">
          <a:blip r:embed="rId3"/>
          <a:srcRect l="50356" t="32456" b="32456"/>
          <a:stretch/>
        </p:blipFill>
        <p:spPr>
          <a:xfrm>
            <a:off x="4555155" y="4711123"/>
            <a:ext cx="2615862" cy="1022698"/>
          </a:xfrm>
          <a:prstGeom prst="rect">
            <a:avLst/>
          </a:prstGeom>
        </p:spPr>
      </p:pic>
      <p:pic>
        <p:nvPicPr>
          <p:cNvPr id="18" name="red bow">
            <a:extLst>
              <a:ext uri="{FF2B5EF4-FFF2-40B4-BE49-F238E27FC236}">
                <a16:creationId xmlns:a16="http://schemas.microsoft.com/office/drawing/2014/main" id="{ACBBEE04-7E0C-7E4A-943E-3AA89E8CE571}"/>
              </a:ext>
            </a:extLst>
          </p:cNvPr>
          <p:cNvPicPr>
            <a:picLocks noChangeAspect="1"/>
          </p:cNvPicPr>
          <p:nvPr/>
        </p:nvPicPr>
        <p:blipFill>
          <a:blip r:embed="rId10"/>
          <a:stretch>
            <a:fillRect/>
          </a:stretch>
        </p:blipFill>
        <p:spPr>
          <a:xfrm rot="20365861">
            <a:off x="4100540" y="2618098"/>
            <a:ext cx="1331983" cy="1134267"/>
          </a:xfrm>
          <a:prstGeom prst="rect">
            <a:avLst/>
          </a:prstGeom>
        </p:spPr>
      </p:pic>
    </p:spTree>
    <p:extLst>
      <p:ext uri="{BB962C8B-B14F-4D97-AF65-F5344CB8AC3E}">
        <p14:creationId xmlns:p14="http://schemas.microsoft.com/office/powerpoint/2010/main" val="198784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32" presetClass="emph" presetSubtype="0" fill="hold" nodeType="withEffect">
                                  <p:stCondLst>
                                    <p:cond delay="0"/>
                                  </p:stCondLst>
                                  <p:childTnLst>
                                    <p:animRot by="120000">
                                      <p:cBhvr>
                                        <p:cTn id="62" dur="100" fill="hold">
                                          <p:stCondLst>
                                            <p:cond delay="0"/>
                                          </p:stCondLst>
                                        </p:cTn>
                                        <p:tgtEl>
                                          <p:spTgt spid="12"/>
                                        </p:tgtEl>
                                        <p:attrNameLst>
                                          <p:attrName>r</p:attrName>
                                        </p:attrNameLst>
                                      </p:cBhvr>
                                    </p:animRot>
                                    <p:animRot by="-240000">
                                      <p:cBhvr>
                                        <p:cTn id="63" dur="200" fill="hold">
                                          <p:stCondLst>
                                            <p:cond delay="200"/>
                                          </p:stCondLst>
                                        </p:cTn>
                                        <p:tgtEl>
                                          <p:spTgt spid="12"/>
                                        </p:tgtEl>
                                        <p:attrNameLst>
                                          <p:attrName>r</p:attrName>
                                        </p:attrNameLst>
                                      </p:cBhvr>
                                    </p:animRot>
                                    <p:animRot by="240000">
                                      <p:cBhvr>
                                        <p:cTn id="64" dur="200" fill="hold">
                                          <p:stCondLst>
                                            <p:cond delay="400"/>
                                          </p:stCondLst>
                                        </p:cTn>
                                        <p:tgtEl>
                                          <p:spTgt spid="12"/>
                                        </p:tgtEl>
                                        <p:attrNameLst>
                                          <p:attrName>r</p:attrName>
                                        </p:attrNameLst>
                                      </p:cBhvr>
                                    </p:animRot>
                                    <p:animRot by="-240000">
                                      <p:cBhvr>
                                        <p:cTn id="65" dur="200" fill="hold">
                                          <p:stCondLst>
                                            <p:cond delay="600"/>
                                          </p:stCondLst>
                                        </p:cTn>
                                        <p:tgtEl>
                                          <p:spTgt spid="12"/>
                                        </p:tgtEl>
                                        <p:attrNameLst>
                                          <p:attrName>r</p:attrName>
                                        </p:attrNameLst>
                                      </p:cBhvr>
                                    </p:animRot>
                                    <p:animRot by="120000">
                                      <p:cBhvr>
                                        <p:cTn id="66" dur="200" fill="hold">
                                          <p:stCondLst>
                                            <p:cond delay="800"/>
                                          </p:stCondLst>
                                        </p:cTn>
                                        <p:tgtEl>
                                          <p:spTgt spid="12"/>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22" presetClass="entr" presetSubtype="1"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13"/>
                                        </p:tgtEl>
                                      </p:cBhvr>
                                    </p:animEffect>
                                    <p:animScale>
                                      <p:cBhvr>
                                        <p:cTn id="79" dur="250" autoRev="1" fill="hold"/>
                                        <p:tgtEl>
                                          <p:spTgt spid="13"/>
                                        </p:tgtEl>
                                      </p:cBhvr>
                                      <p:by x="105000" y="105000"/>
                                    </p:animScale>
                                  </p:childTnLst>
                                </p:cTn>
                              </p:par>
                              <p:par>
                                <p:cTn id="80" presetID="32" presetClass="emph" presetSubtype="0" fill="hold" nodeType="withEffect">
                                  <p:stCondLst>
                                    <p:cond delay="0"/>
                                  </p:stCondLst>
                                  <p:childTnLst>
                                    <p:animRot by="120000">
                                      <p:cBhvr>
                                        <p:cTn id="81" dur="100" fill="hold">
                                          <p:stCondLst>
                                            <p:cond delay="0"/>
                                          </p:stCondLst>
                                        </p:cTn>
                                        <p:tgtEl>
                                          <p:spTgt spid="12"/>
                                        </p:tgtEl>
                                        <p:attrNameLst>
                                          <p:attrName>r</p:attrName>
                                        </p:attrNameLst>
                                      </p:cBhvr>
                                    </p:animRot>
                                    <p:animRot by="-240000">
                                      <p:cBhvr>
                                        <p:cTn id="82" dur="200" fill="hold">
                                          <p:stCondLst>
                                            <p:cond delay="200"/>
                                          </p:stCondLst>
                                        </p:cTn>
                                        <p:tgtEl>
                                          <p:spTgt spid="12"/>
                                        </p:tgtEl>
                                        <p:attrNameLst>
                                          <p:attrName>r</p:attrName>
                                        </p:attrNameLst>
                                      </p:cBhvr>
                                    </p:animRot>
                                    <p:animRot by="240000">
                                      <p:cBhvr>
                                        <p:cTn id="83" dur="200" fill="hold">
                                          <p:stCondLst>
                                            <p:cond delay="400"/>
                                          </p:stCondLst>
                                        </p:cTn>
                                        <p:tgtEl>
                                          <p:spTgt spid="12"/>
                                        </p:tgtEl>
                                        <p:attrNameLst>
                                          <p:attrName>r</p:attrName>
                                        </p:attrNameLst>
                                      </p:cBhvr>
                                    </p:animRot>
                                    <p:animRot by="-240000">
                                      <p:cBhvr>
                                        <p:cTn id="84" dur="200" fill="hold">
                                          <p:stCondLst>
                                            <p:cond delay="600"/>
                                          </p:stCondLst>
                                        </p:cTn>
                                        <p:tgtEl>
                                          <p:spTgt spid="12"/>
                                        </p:tgtEl>
                                        <p:attrNameLst>
                                          <p:attrName>r</p:attrName>
                                        </p:attrNameLst>
                                      </p:cBhvr>
                                    </p:animRot>
                                    <p:animRot by="120000">
                                      <p:cBhvr>
                                        <p:cTn id="85" dur="200" fill="hold">
                                          <p:stCondLst>
                                            <p:cond delay="800"/>
                                          </p:stCondLst>
                                        </p:cTn>
                                        <p:tgtEl>
                                          <p:spTgt spid="12"/>
                                        </p:tgtEl>
                                        <p:attrNameLst>
                                          <p:attrName>r</p:attrName>
                                        </p:attrNameLst>
                                      </p:cBhvr>
                                    </p:animRot>
                                  </p:childTnLst>
                                </p:cTn>
                              </p:par>
                              <p:par>
                                <p:cTn id="86" presetID="10" presetClass="exit" presetSubtype="0" fill="hold" nodeType="withEffect">
                                  <p:stCondLst>
                                    <p:cond delay="0"/>
                                  </p:stCondLst>
                                  <p:childTnLst>
                                    <p:animEffect transition="out" filter="fade">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 calcmode="lin" valueType="num">
                                      <p:cBhvr>
                                        <p:cTn id="117" dur="1000" fill="hold"/>
                                        <p:tgtEl>
                                          <p:spTgt spid="5"/>
                                        </p:tgtEl>
                                        <p:attrNameLst>
                                          <p:attrName>ppt_w</p:attrName>
                                        </p:attrNameLst>
                                      </p:cBhvr>
                                      <p:tavLst>
                                        <p:tav tm="0">
                                          <p:val>
                                            <p:fltVal val="0"/>
                                          </p:val>
                                        </p:tav>
                                        <p:tav tm="100000">
                                          <p:val>
                                            <p:strVal val="#ppt_w"/>
                                          </p:val>
                                        </p:tav>
                                      </p:tavLst>
                                    </p:anim>
                                    <p:anim calcmode="lin" valueType="num">
                                      <p:cBhvr>
                                        <p:cTn id="118" dur="1000" fill="hold"/>
                                        <p:tgtEl>
                                          <p:spTgt spid="5"/>
                                        </p:tgtEl>
                                        <p:attrNameLst>
                                          <p:attrName>ppt_h</p:attrName>
                                        </p:attrNameLst>
                                      </p:cBhvr>
                                      <p:tavLst>
                                        <p:tav tm="0">
                                          <p:val>
                                            <p:fltVal val="0"/>
                                          </p:val>
                                        </p:tav>
                                        <p:tav tm="100000">
                                          <p:val>
                                            <p:strVal val="#ppt_h"/>
                                          </p:val>
                                        </p:tav>
                                      </p:tavLst>
                                    </p:anim>
                                    <p:animEffect transition="in" filter="fade">
                                      <p:cBhvr>
                                        <p:cTn id="119" dur="1000"/>
                                        <p:tgtEl>
                                          <p:spTgt spid="5"/>
                                        </p:tgtEl>
                                      </p:cBhvr>
                                    </p:animEffect>
                                  </p:childTnLst>
                                </p:cTn>
                              </p:par>
                              <p:par>
                                <p:cTn id="120" presetID="0" presetClass="path" presetSubtype="0" accel="50000" decel="50000" fill="hold" grpId="1" nodeType="withEffect">
                                  <p:stCondLst>
                                    <p:cond delay="0"/>
                                  </p:stCondLst>
                                  <p:childTnLst>
                                    <p:animMotion origin="layout" path="M 3.125E-6 -3.33333E-6 L -0.3405 -0.09074 " pathEditMode="relative" rAng="0" ptsTypes="AA">
                                      <p:cBhvr>
                                        <p:cTn id="121" dur="2000" fill="hold"/>
                                        <p:tgtEl>
                                          <p:spTgt spid="5"/>
                                        </p:tgtEl>
                                        <p:attrNameLst>
                                          <p:attrName>ppt_x</p:attrName>
                                          <p:attrName>ppt_y</p:attrName>
                                        </p:attrNameLst>
                                      </p:cBhvr>
                                      <p:rCtr x="-17031" y="-4537"/>
                                    </p:animMotion>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18"/>
                                        </p:tgtEl>
                                        <p:attrNameLst>
                                          <p:attrName>style.visibility</p:attrName>
                                        </p:attrNameLst>
                                      </p:cBhvr>
                                      <p:to>
                                        <p:strVal val="visible"/>
                                      </p:to>
                                    </p:set>
                                    <p:anim calcmode="lin" valueType="num">
                                      <p:cBhvr additive="base">
                                        <p:cTn id="126" dur="500" fill="hold"/>
                                        <p:tgtEl>
                                          <p:spTgt spid="18"/>
                                        </p:tgtEl>
                                        <p:attrNameLst>
                                          <p:attrName>ppt_x</p:attrName>
                                        </p:attrNameLst>
                                      </p:cBhvr>
                                      <p:tavLst>
                                        <p:tav tm="0">
                                          <p:val>
                                            <p:strVal val="#ppt_x"/>
                                          </p:val>
                                        </p:tav>
                                        <p:tav tm="100000">
                                          <p:val>
                                            <p:strVal val="#ppt_x"/>
                                          </p:val>
                                        </p:tav>
                                      </p:tavLst>
                                    </p:anim>
                                    <p:anim calcmode="lin" valueType="num">
                                      <p:cBhvr additive="base">
                                        <p:cTn id="1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2" presetClass="emph" presetSubtype="0" fill="hold" nodeType="clickEffect">
                                  <p:stCondLst>
                                    <p:cond delay="0"/>
                                  </p:stCondLst>
                                  <p:childTnLst>
                                    <p:animRot by="120000">
                                      <p:cBhvr>
                                        <p:cTn id="131" dur="100" fill="hold">
                                          <p:stCondLst>
                                            <p:cond delay="0"/>
                                          </p:stCondLst>
                                        </p:cTn>
                                        <p:tgtEl>
                                          <p:spTgt spid="18"/>
                                        </p:tgtEl>
                                        <p:attrNameLst>
                                          <p:attrName>r</p:attrName>
                                        </p:attrNameLst>
                                      </p:cBhvr>
                                    </p:animRot>
                                    <p:animRot by="-240000">
                                      <p:cBhvr>
                                        <p:cTn id="132" dur="200" fill="hold">
                                          <p:stCondLst>
                                            <p:cond delay="200"/>
                                          </p:stCondLst>
                                        </p:cTn>
                                        <p:tgtEl>
                                          <p:spTgt spid="18"/>
                                        </p:tgtEl>
                                        <p:attrNameLst>
                                          <p:attrName>r</p:attrName>
                                        </p:attrNameLst>
                                      </p:cBhvr>
                                    </p:animRot>
                                    <p:animRot by="240000">
                                      <p:cBhvr>
                                        <p:cTn id="133" dur="200" fill="hold">
                                          <p:stCondLst>
                                            <p:cond delay="400"/>
                                          </p:stCondLst>
                                        </p:cTn>
                                        <p:tgtEl>
                                          <p:spTgt spid="18"/>
                                        </p:tgtEl>
                                        <p:attrNameLst>
                                          <p:attrName>r</p:attrName>
                                        </p:attrNameLst>
                                      </p:cBhvr>
                                    </p:animRot>
                                    <p:animRot by="-240000">
                                      <p:cBhvr>
                                        <p:cTn id="134" dur="200" fill="hold">
                                          <p:stCondLst>
                                            <p:cond delay="600"/>
                                          </p:stCondLst>
                                        </p:cTn>
                                        <p:tgtEl>
                                          <p:spTgt spid="18"/>
                                        </p:tgtEl>
                                        <p:attrNameLst>
                                          <p:attrName>r</p:attrName>
                                        </p:attrNameLst>
                                      </p:cBhvr>
                                    </p:animRot>
                                    <p:animRot by="120000">
                                      <p:cBhvr>
                                        <p:cTn id="135" dur="200" fill="hold">
                                          <p:stCondLst>
                                            <p:cond delay="800"/>
                                          </p:stCondLst>
                                        </p:cTn>
                                        <p:tgtEl>
                                          <p:spTgt spid="18"/>
                                        </p:tgtEl>
                                        <p:attrNameLst>
                                          <p:attrName>r</p:attrName>
                                        </p:attrNameLst>
                                      </p:cBhvr>
                                    </p:animRot>
                                  </p:childTnLst>
                                </p:cTn>
                              </p:par>
                            </p:childTnLst>
                          </p:cTn>
                        </p:par>
                      </p:childTnLst>
                    </p:cTn>
                  </p:par>
                  <p:par>
                    <p:cTn id="136" fill="hold">
                      <p:stCondLst>
                        <p:cond delay="indefinite"/>
                      </p:stCondLst>
                      <p:childTnLst>
                        <p:par>
                          <p:cTn id="137" fill="hold">
                            <p:stCondLst>
                              <p:cond delay="0"/>
                            </p:stCondLst>
                            <p:childTnLst>
                              <p:par>
                                <p:cTn id="138" presetID="32" presetClass="emph" presetSubtype="0" fill="hold" nodeType="clickEffect">
                                  <p:stCondLst>
                                    <p:cond delay="0"/>
                                  </p:stCondLst>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14"/>
                                        </p:tgtEl>
                                      </p:cBhvr>
                                    </p:animEffect>
                                    <p:set>
                                      <p:cBhvr>
                                        <p:cTn id="148" dur="1" fill="hold">
                                          <p:stCondLst>
                                            <p:cond delay="499"/>
                                          </p:stCondLst>
                                        </p:cTn>
                                        <p:tgtEl>
                                          <p:spTgt spid="1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8"/>
                                        </p:tgtEl>
                                      </p:cBhvr>
                                    </p:animEffect>
                                    <p:set>
                                      <p:cBhvr>
                                        <p:cTn id="154" dur="1" fill="hold">
                                          <p:stCondLst>
                                            <p:cond delay="499"/>
                                          </p:stCondLst>
                                        </p:cTn>
                                        <p:tgtEl>
                                          <p:spTgt spid="18"/>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
                                        </p:tgtEl>
                                      </p:cBhvr>
                                    </p:animEffect>
                                    <p:set>
                                      <p:cBhvr>
                                        <p:cTn id="16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5" grpId="0"/>
      <p:bldP spid="5" grpId="1"/>
      <p:bldP spid="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USING IMAGES</a:t>
            </a:r>
          </a:p>
        </p:txBody>
      </p:sp>
      <p:pic>
        <p:nvPicPr>
          <p:cNvPr id="3" name="question blue">
            <a:extLst>
              <a:ext uri="{FF2B5EF4-FFF2-40B4-BE49-F238E27FC236}">
                <a16:creationId xmlns:a16="http://schemas.microsoft.com/office/drawing/2014/main" id="{CA039ED6-CD9E-6E40-89EF-9979C4251565}"/>
              </a:ext>
            </a:extLst>
          </p:cNvPr>
          <p:cNvPicPr>
            <a:picLocks noChangeAspect="1"/>
          </p:cNvPicPr>
          <p:nvPr/>
        </p:nvPicPr>
        <p:blipFill>
          <a:blip r:embed="rId3"/>
          <a:stretch>
            <a:fillRect/>
          </a:stretch>
        </p:blipFill>
        <p:spPr>
          <a:xfrm>
            <a:off x="4672012" y="2032165"/>
            <a:ext cx="2847976" cy="3997159"/>
          </a:xfrm>
          <a:prstGeom prst="rect">
            <a:avLst/>
          </a:prstGeom>
        </p:spPr>
      </p:pic>
      <p:pic>
        <p:nvPicPr>
          <p:cNvPr id="5" name="Greece">
            <a:extLst>
              <a:ext uri="{FF2B5EF4-FFF2-40B4-BE49-F238E27FC236}">
                <a16:creationId xmlns:a16="http://schemas.microsoft.com/office/drawing/2014/main" id="{5CB7731E-AD63-8C4B-99AE-E6BAB49B3E5D}"/>
              </a:ext>
            </a:extLst>
          </p:cNvPr>
          <p:cNvPicPr>
            <a:picLocks noChangeAspect="1"/>
          </p:cNvPicPr>
          <p:nvPr/>
        </p:nvPicPr>
        <p:blipFill>
          <a:blip r:embed="rId4"/>
          <a:stretch>
            <a:fillRect/>
          </a:stretch>
        </p:blipFill>
        <p:spPr>
          <a:xfrm>
            <a:off x="4502943" y="1698514"/>
            <a:ext cx="3186113" cy="4778763"/>
          </a:xfrm>
          <a:prstGeom prst="rect">
            <a:avLst/>
          </a:prstGeom>
        </p:spPr>
      </p:pic>
      <p:pic>
        <p:nvPicPr>
          <p:cNvPr id="7" name="Isabelle" descr="A picture containing clothing&#10;&#10;Description automatically generated">
            <a:extLst>
              <a:ext uri="{FF2B5EF4-FFF2-40B4-BE49-F238E27FC236}">
                <a16:creationId xmlns:a16="http://schemas.microsoft.com/office/drawing/2014/main" id="{AC6252CC-9D75-CE4B-B108-B1C100CD5B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3367902">
            <a:off x="-2389377" y="80761"/>
            <a:ext cx="3138705" cy="9561077"/>
          </a:xfrm>
          <a:prstGeom prst="rect">
            <a:avLst/>
          </a:prstGeom>
        </p:spPr>
      </p:pic>
      <p:pic>
        <p:nvPicPr>
          <p:cNvPr id="8" name="copyright">
            <a:extLst>
              <a:ext uri="{FF2B5EF4-FFF2-40B4-BE49-F238E27FC236}">
                <a16:creationId xmlns:a16="http://schemas.microsoft.com/office/drawing/2014/main" id="{4E21FEC8-5949-8A49-8E14-9D677EB710E0}"/>
              </a:ext>
            </a:extLst>
          </p:cNvPr>
          <p:cNvPicPr>
            <a:picLocks noChangeAspect="1"/>
          </p:cNvPicPr>
          <p:nvPr/>
        </p:nvPicPr>
        <p:blipFill rotWithShape="1">
          <a:blip r:embed="rId7"/>
          <a:srcRect b="12325"/>
          <a:stretch/>
        </p:blipFill>
        <p:spPr>
          <a:xfrm>
            <a:off x="8985215" y="3314489"/>
            <a:ext cx="1765369" cy="1546812"/>
          </a:xfrm>
          <a:prstGeom prst="rect">
            <a:avLst/>
          </a:prstGeom>
        </p:spPr>
      </p:pic>
      <p:pic>
        <p:nvPicPr>
          <p:cNvPr id="10" name="question">
            <a:extLst>
              <a:ext uri="{FF2B5EF4-FFF2-40B4-BE49-F238E27FC236}">
                <a16:creationId xmlns:a16="http://schemas.microsoft.com/office/drawing/2014/main" id="{0700ED36-D9B3-BC40-A908-74962488DB5E}"/>
              </a:ext>
            </a:extLst>
          </p:cNvPr>
          <p:cNvPicPr>
            <a:picLocks noChangeAspect="1"/>
          </p:cNvPicPr>
          <p:nvPr/>
        </p:nvPicPr>
        <p:blipFill>
          <a:blip r:embed="rId3">
            <a:biLevel thresh="75000"/>
          </a:blip>
          <a:stretch>
            <a:fillRect/>
          </a:stretch>
        </p:blipFill>
        <p:spPr>
          <a:xfrm>
            <a:off x="10096415" y="3314489"/>
            <a:ext cx="1100384" cy="1544400"/>
          </a:xfrm>
          <a:prstGeom prst="rect">
            <a:avLst/>
          </a:prstGeom>
        </p:spPr>
      </p:pic>
    </p:spTree>
    <p:extLst>
      <p:ext uri="{BB962C8B-B14F-4D97-AF65-F5344CB8AC3E}">
        <p14:creationId xmlns:p14="http://schemas.microsoft.com/office/powerpoint/2010/main" val="9371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04 -0.00439 L -0.05468 -0.00231 " pathEditMode="relative" rAng="0" ptsTypes="AA">
                                      <p:cBhvr>
                                        <p:cTn id="43" dur="1250" fill="hold"/>
                                        <p:tgtEl>
                                          <p:spTgt spid="8"/>
                                        </p:tgtEl>
                                        <p:attrNameLst>
                                          <p:attrName>ppt_x</p:attrName>
                                          <p:attrName>ppt_y</p:attrName>
                                        </p:attrNameLst>
                                      </p:cBhvr>
                                      <p:rCtr x="-2760" y="93"/>
                                    </p:animMotion>
                                  </p:childTnLst>
                                </p:cTn>
                              </p:par>
                              <p:par>
                                <p:cTn id="44" presetID="12" presetClass="entr" presetSubtype="2"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000"/>
                                        <p:tgtEl>
                                          <p:spTgt spid="10"/>
                                        </p:tgtEl>
                                        <p:attrNameLst>
                                          <p:attrName>ppt_x</p:attrName>
                                        </p:attrNameLst>
                                      </p:cBhvr>
                                      <p:tavLst>
                                        <p:tav tm="0">
                                          <p:val>
                                            <p:strVal val="#ppt_x+#ppt_w*1.125000"/>
                                          </p:val>
                                        </p:tav>
                                        <p:tav tm="100000">
                                          <p:val>
                                            <p:strVal val="#ppt_x"/>
                                          </p:val>
                                        </p:tav>
                                      </p:tavLst>
                                    </p:anim>
                                    <p:animEffect transition="in" filter="wipe(left)">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7"/>
                                        </p:tgtEl>
                                        <p:attrNameLst>
                                          <p:attrName>r</p:attrName>
                                        </p:attrNameLst>
                                      </p:cBhvr>
                                    </p:animRot>
                                    <p:animRot by="-240000">
                                      <p:cBhvr>
                                        <p:cTn id="52" dur="200" fill="hold">
                                          <p:stCondLst>
                                            <p:cond delay="200"/>
                                          </p:stCondLst>
                                        </p:cTn>
                                        <p:tgtEl>
                                          <p:spTgt spid="7"/>
                                        </p:tgtEl>
                                        <p:attrNameLst>
                                          <p:attrName>r</p:attrName>
                                        </p:attrNameLst>
                                      </p:cBhvr>
                                    </p:animRot>
                                    <p:animRot by="240000">
                                      <p:cBhvr>
                                        <p:cTn id="53" dur="200" fill="hold">
                                          <p:stCondLst>
                                            <p:cond delay="400"/>
                                          </p:stCondLst>
                                        </p:cTn>
                                        <p:tgtEl>
                                          <p:spTgt spid="7"/>
                                        </p:tgtEl>
                                        <p:attrNameLst>
                                          <p:attrName>r</p:attrName>
                                        </p:attrNameLst>
                                      </p:cBhvr>
                                    </p:animRot>
                                    <p:animRot by="-240000">
                                      <p:cBhvr>
                                        <p:cTn id="54" dur="200" fill="hold">
                                          <p:stCondLst>
                                            <p:cond delay="600"/>
                                          </p:stCondLst>
                                        </p:cTn>
                                        <p:tgtEl>
                                          <p:spTgt spid="7"/>
                                        </p:tgtEl>
                                        <p:attrNameLst>
                                          <p:attrName>r</p:attrName>
                                        </p:attrNameLst>
                                      </p:cBhvr>
                                    </p:animRot>
                                    <p:animRot by="120000">
                                      <p:cBhvr>
                                        <p:cTn id="55" dur="200" fill="hold">
                                          <p:stCondLst>
                                            <p:cond delay="800"/>
                                          </p:stCondLst>
                                        </p:cTn>
                                        <p:tgtEl>
                                          <p:spTgt spid="7"/>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TYPES OF LICENCES</a:t>
            </a:r>
          </a:p>
        </p:txBody>
      </p:sp>
      <p:pic>
        <p:nvPicPr>
          <p:cNvPr id="3" name="Picture 2">
            <a:extLst>
              <a:ext uri="{FF2B5EF4-FFF2-40B4-BE49-F238E27FC236}">
                <a16:creationId xmlns:a16="http://schemas.microsoft.com/office/drawing/2014/main" id="{8421BA9F-436F-9749-9C42-532EF8CC5184}"/>
              </a:ext>
            </a:extLst>
          </p:cNvPr>
          <p:cNvPicPr>
            <a:picLocks noChangeAspect="1"/>
          </p:cNvPicPr>
          <p:nvPr/>
        </p:nvPicPr>
        <p:blipFill>
          <a:blip r:embed="rId3"/>
          <a:stretch>
            <a:fillRect/>
          </a:stretch>
        </p:blipFill>
        <p:spPr>
          <a:xfrm>
            <a:off x="791517" y="1551443"/>
            <a:ext cx="1714647" cy="1714647"/>
          </a:xfrm>
          <a:prstGeom prst="rect">
            <a:avLst/>
          </a:prstGeom>
        </p:spPr>
      </p:pic>
      <p:sp>
        <p:nvSpPr>
          <p:cNvPr id="4" name="TextBox 3">
            <a:extLst>
              <a:ext uri="{FF2B5EF4-FFF2-40B4-BE49-F238E27FC236}">
                <a16:creationId xmlns:a16="http://schemas.microsoft.com/office/drawing/2014/main" id="{A5B81373-A290-FC47-AE5A-D95F089F9C8A}"/>
              </a:ext>
            </a:extLst>
          </p:cNvPr>
          <p:cNvSpPr txBox="1"/>
          <p:nvPr/>
        </p:nvSpPr>
        <p:spPr>
          <a:xfrm>
            <a:off x="2596493" y="2177935"/>
            <a:ext cx="2988733" cy="461665"/>
          </a:xfrm>
          <a:prstGeom prst="rect">
            <a:avLst/>
          </a:prstGeom>
          <a:noFill/>
        </p:spPr>
        <p:txBody>
          <a:bodyPr wrap="square" rtlCol="0">
            <a:spAutoFit/>
          </a:bodyPr>
          <a:lstStyle/>
          <a:p>
            <a:r>
              <a:rPr lang="en-US" sz="2400" b="1" dirty="0"/>
              <a:t>Public Domain</a:t>
            </a:r>
            <a:endParaRPr lang="en-US" sz="2400" dirty="0"/>
          </a:p>
        </p:txBody>
      </p:sp>
      <p:pic>
        <p:nvPicPr>
          <p:cNvPr id="7" name="CC">
            <a:extLst>
              <a:ext uri="{FF2B5EF4-FFF2-40B4-BE49-F238E27FC236}">
                <a16:creationId xmlns:a16="http://schemas.microsoft.com/office/drawing/2014/main" id="{87DE41C0-2B44-F742-A1D6-979EA423EEAD}"/>
              </a:ext>
            </a:extLst>
          </p:cNvPr>
          <p:cNvPicPr>
            <a:picLocks noChangeAspect="1"/>
          </p:cNvPicPr>
          <p:nvPr/>
        </p:nvPicPr>
        <p:blipFill>
          <a:blip r:embed="rId4"/>
          <a:srcRect/>
          <a:stretch/>
        </p:blipFill>
        <p:spPr>
          <a:xfrm>
            <a:off x="1066084" y="3261173"/>
            <a:ext cx="1212865" cy="1214765"/>
          </a:xfrm>
          <a:prstGeom prst="rect">
            <a:avLst/>
          </a:prstGeom>
        </p:spPr>
      </p:pic>
      <p:sp>
        <p:nvSpPr>
          <p:cNvPr id="8" name="TextBox 7">
            <a:extLst>
              <a:ext uri="{FF2B5EF4-FFF2-40B4-BE49-F238E27FC236}">
                <a16:creationId xmlns:a16="http://schemas.microsoft.com/office/drawing/2014/main" id="{54FC9CB4-9BA5-904C-BF6F-55AB5D7E572A}"/>
              </a:ext>
            </a:extLst>
          </p:cNvPr>
          <p:cNvSpPr txBox="1"/>
          <p:nvPr/>
        </p:nvSpPr>
        <p:spPr>
          <a:xfrm>
            <a:off x="2565350" y="3710349"/>
            <a:ext cx="5384922" cy="461665"/>
          </a:xfrm>
          <a:prstGeom prst="rect">
            <a:avLst/>
          </a:prstGeom>
          <a:noFill/>
        </p:spPr>
        <p:txBody>
          <a:bodyPr wrap="square" rtlCol="0">
            <a:spAutoFit/>
          </a:bodyPr>
          <a:lstStyle/>
          <a:p>
            <a:r>
              <a:rPr lang="en-US" sz="2400" b="1" dirty="0"/>
              <a:t>Open </a:t>
            </a:r>
            <a:r>
              <a:rPr lang="en-US" sz="2400" b="1" dirty="0" err="1"/>
              <a:t>Licence</a:t>
            </a:r>
            <a:r>
              <a:rPr lang="en-US" sz="2400" b="1" dirty="0"/>
              <a:t> or Terms of Use</a:t>
            </a:r>
          </a:p>
        </p:txBody>
      </p:sp>
      <p:pic>
        <p:nvPicPr>
          <p:cNvPr id="9" name="question">
            <a:extLst>
              <a:ext uri="{FF2B5EF4-FFF2-40B4-BE49-F238E27FC236}">
                <a16:creationId xmlns:a16="http://schemas.microsoft.com/office/drawing/2014/main" id="{715D697B-5E51-7746-9984-B0B1D0DA962C}"/>
              </a:ext>
            </a:extLst>
          </p:cNvPr>
          <p:cNvPicPr>
            <a:picLocks noChangeAspect="1"/>
          </p:cNvPicPr>
          <p:nvPr/>
        </p:nvPicPr>
        <p:blipFill>
          <a:blip r:embed="rId5">
            <a:biLevel thresh="75000"/>
          </a:blip>
          <a:stretch>
            <a:fillRect/>
          </a:stretch>
        </p:blipFill>
        <p:spPr>
          <a:xfrm>
            <a:off x="1217282" y="4878542"/>
            <a:ext cx="865519" cy="1214765"/>
          </a:xfrm>
          <a:prstGeom prst="rect">
            <a:avLst/>
          </a:prstGeom>
        </p:spPr>
      </p:pic>
      <p:sp>
        <p:nvSpPr>
          <p:cNvPr id="10" name="TextBox 9">
            <a:extLst>
              <a:ext uri="{FF2B5EF4-FFF2-40B4-BE49-F238E27FC236}">
                <a16:creationId xmlns:a16="http://schemas.microsoft.com/office/drawing/2014/main" id="{D003A02A-BDDA-774D-BF3C-33B62602946E}"/>
              </a:ext>
            </a:extLst>
          </p:cNvPr>
          <p:cNvSpPr txBox="1"/>
          <p:nvPr/>
        </p:nvSpPr>
        <p:spPr>
          <a:xfrm>
            <a:off x="2529444" y="5348572"/>
            <a:ext cx="4464025" cy="461665"/>
          </a:xfrm>
          <a:prstGeom prst="rect">
            <a:avLst/>
          </a:prstGeom>
          <a:noFill/>
        </p:spPr>
        <p:txBody>
          <a:bodyPr wrap="square" rtlCol="0">
            <a:spAutoFit/>
          </a:bodyPr>
          <a:lstStyle/>
          <a:p>
            <a:r>
              <a:rPr lang="en-US" sz="2400" b="1" dirty="0"/>
              <a:t>If terms of use are unclear</a:t>
            </a:r>
            <a:endParaRPr lang="en-US" sz="2400" dirty="0"/>
          </a:p>
        </p:txBody>
      </p:sp>
      <p:sp>
        <p:nvSpPr>
          <p:cNvPr id="5" name="TextBox 4">
            <a:extLst>
              <a:ext uri="{FF2B5EF4-FFF2-40B4-BE49-F238E27FC236}">
                <a16:creationId xmlns:a16="http://schemas.microsoft.com/office/drawing/2014/main" id="{B6971AC3-8E5E-3A47-BF6A-845D4C45E5EA}"/>
              </a:ext>
            </a:extLst>
          </p:cNvPr>
          <p:cNvSpPr txBox="1"/>
          <p:nvPr/>
        </p:nvSpPr>
        <p:spPr>
          <a:xfrm>
            <a:off x="4805759" y="2177935"/>
            <a:ext cx="2640466" cy="461665"/>
          </a:xfrm>
          <a:prstGeom prst="rect">
            <a:avLst/>
          </a:prstGeom>
          <a:noFill/>
        </p:spPr>
        <p:txBody>
          <a:bodyPr wrap="none" rtlCol="0">
            <a:spAutoFit/>
          </a:bodyPr>
          <a:lstStyle/>
          <a:p>
            <a:r>
              <a:rPr lang="en-US" sz="2400" dirty="0"/>
              <a:t>= unrestricted use</a:t>
            </a:r>
          </a:p>
        </p:txBody>
      </p:sp>
      <p:sp>
        <p:nvSpPr>
          <p:cNvPr id="11" name="TextBox 10">
            <a:extLst>
              <a:ext uri="{FF2B5EF4-FFF2-40B4-BE49-F238E27FC236}">
                <a16:creationId xmlns:a16="http://schemas.microsoft.com/office/drawing/2014/main" id="{55745092-2EDF-7B42-B2AA-EE41ED56F3E6}"/>
              </a:ext>
            </a:extLst>
          </p:cNvPr>
          <p:cNvSpPr txBox="1"/>
          <p:nvPr/>
        </p:nvSpPr>
        <p:spPr>
          <a:xfrm>
            <a:off x="7044209" y="3710348"/>
            <a:ext cx="3528530" cy="461665"/>
          </a:xfrm>
          <a:prstGeom prst="rect">
            <a:avLst/>
          </a:prstGeom>
          <a:noFill/>
        </p:spPr>
        <p:txBody>
          <a:bodyPr wrap="none" rtlCol="0">
            <a:spAutoFit/>
          </a:bodyPr>
          <a:lstStyle/>
          <a:p>
            <a:r>
              <a:rPr lang="en-US" sz="2400" dirty="0"/>
              <a:t>= follow the terms of use</a:t>
            </a:r>
          </a:p>
        </p:txBody>
      </p:sp>
      <p:sp>
        <p:nvSpPr>
          <p:cNvPr id="12" name="TextBox 11">
            <a:extLst>
              <a:ext uri="{FF2B5EF4-FFF2-40B4-BE49-F238E27FC236}">
                <a16:creationId xmlns:a16="http://schemas.microsoft.com/office/drawing/2014/main" id="{18EEAB1C-9898-454C-B1A6-697847B49337}"/>
              </a:ext>
            </a:extLst>
          </p:cNvPr>
          <p:cNvSpPr txBox="1"/>
          <p:nvPr/>
        </p:nvSpPr>
        <p:spPr>
          <a:xfrm>
            <a:off x="6434670" y="5348572"/>
            <a:ext cx="3735318" cy="461665"/>
          </a:xfrm>
          <a:prstGeom prst="rect">
            <a:avLst/>
          </a:prstGeom>
          <a:noFill/>
        </p:spPr>
        <p:txBody>
          <a:bodyPr wrap="none" rtlCol="0">
            <a:spAutoFit/>
          </a:bodyPr>
          <a:lstStyle/>
          <a:p>
            <a:r>
              <a:rPr lang="en-US" sz="2400" dirty="0"/>
              <a:t>= contact the rights holder</a:t>
            </a:r>
          </a:p>
        </p:txBody>
      </p:sp>
      <p:pic>
        <p:nvPicPr>
          <p:cNvPr id="13" name="Greece">
            <a:extLst>
              <a:ext uri="{FF2B5EF4-FFF2-40B4-BE49-F238E27FC236}">
                <a16:creationId xmlns:a16="http://schemas.microsoft.com/office/drawing/2014/main" id="{95E400E1-7A96-9D45-9ABA-B34679797843}"/>
              </a:ext>
            </a:extLst>
          </p:cNvPr>
          <p:cNvPicPr>
            <a:picLocks noChangeAspect="1"/>
          </p:cNvPicPr>
          <p:nvPr/>
        </p:nvPicPr>
        <p:blipFill>
          <a:blip r:embed="rId6"/>
          <a:stretch>
            <a:fillRect/>
          </a:stretch>
        </p:blipFill>
        <p:spPr>
          <a:xfrm>
            <a:off x="9039069" y="1664648"/>
            <a:ext cx="2550855" cy="3825958"/>
          </a:xfrm>
          <a:prstGeom prst="rect">
            <a:avLst/>
          </a:prstGeom>
        </p:spPr>
      </p:pic>
      <p:pic>
        <p:nvPicPr>
          <p:cNvPr id="14" name="Isabelle" descr="A picture containing clothing&#10;&#10;Description automatically generated">
            <a:extLst>
              <a:ext uri="{FF2B5EF4-FFF2-40B4-BE49-F238E27FC236}">
                <a16:creationId xmlns:a16="http://schemas.microsoft.com/office/drawing/2014/main" id="{7AADB6C7-CAB0-5740-9A57-C0B233711F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1157327">
            <a:off x="8478492" y="2961881"/>
            <a:ext cx="3138705" cy="9561077"/>
          </a:xfrm>
          <a:prstGeom prst="rect">
            <a:avLst/>
          </a:prstGeom>
        </p:spPr>
      </p:pic>
      <p:pic>
        <p:nvPicPr>
          <p:cNvPr id="17" name="institution book">
            <a:extLst>
              <a:ext uri="{FF2B5EF4-FFF2-40B4-BE49-F238E27FC236}">
                <a16:creationId xmlns:a16="http://schemas.microsoft.com/office/drawing/2014/main" id="{CD335CFC-447F-7449-81B7-01BE05690C35}"/>
              </a:ext>
            </a:extLst>
          </p:cNvPr>
          <p:cNvPicPr>
            <a:picLocks noChangeAspect="1"/>
          </p:cNvPicPr>
          <p:nvPr/>
        </p:nvPicPr>
        <p:blipFill>
          <a:blip r:embed="rId9"/>
          <a:stretch>
            <a:fillRect/>
          </a:stretch>
        </p:blipFill>
        <p:spPr>
          <a:xfrm>
            <a:off x="4392819" y="1857239"/>
            <a:ext cx="3406362" cy="4098444"/>
          </a:xfrm>
          <a:prstGeom prst="rect">
            <a:avLst/>
          </a:prstGeom>
        </p:spPr>
      </p:pic>
      <p:pic>
        <p:nvPicPr>
          <p:cNvPr id="22" name="institution copyright">
            <a:extLst>
              <a:ext uri="{FF2B5EF4-FFF2-40B4-BE49-F238E27FC236}">
                <a16:creationId xmlns:a16="http://schemas.microsoft.com/office/drawing/2014/main" id="{6067B05C-58D5-7B42-A30D-A9B7326EF722}"/>
              </a:ext>
            </a:extLst>
          </p:cNvPr>
          <p:cNvPicPr>
            <a:picLocks noChangeAspect="1"/>
          </p:cNvPicPr>
          <p:nvPr/>
        </p:nvPicPr>
        <p:blipFill>
          <a:blip r:embed="rId10"/>
          <a:stretch>
            <a:fillRect/>
          </a:stretch>
        </p:blipFill>
        <p:spPr>
          <a:xfrm>
            <a:off x="5280845" y="3141265"/>
            <a:ext cx="1706588" cy="2058132"/>
          </a:xfrm>
          <a:prstGeom prst="rect">
            <a:avLst/>
          </a:prstGeom>
        </p:spPr>
      </p:pic>
      <p:pic>
        <p:nvPicPr>
          <p:cNvPr id="18" name="copyright">
            <a:extLst>
              <a:ext uri="{FF2B5EF4-FFF2-40B4-BE49-F238E27FC236}">
                <a16:creationId xmlns:a16="http://schemas.microsoft.com/office/drawing/2014/main" id="{C683CE42-4B37-D14E-AF6B-6C57EFE4C766}"/>
              </a:ext>
            </a:extLst>
          </p:cNvPr>
          <p:cNvPicPr>
            <a:picLocks noChangeAspect="1"/>
          </p:cNvPicPr>
          <p:nvPr/>
        </p:nvPicPr>
        <p:blipFill rotWithShape="1">
          <a:blip r:embed="rId11"/>
          <a:srcRect b="12325"/>
          <a:stretch/>
        </p:blipFill>
        <p:spPr>
          <a:xfrm>
            <a:off x="5612255" y="3879289"/>
            <a:ext cx="1043767" cy="914546"/>
          </a:xfrm>
          <a:prstGeom prst="rect">
            <a:avLst/>
          </a:prstGeom>
        </p:spPr>
      </p:pic>
      <p:pic>
        <p:nvPicPr>
          <p:cNvPr id="15" name="Picture 14">
            <a:extLst>
              <a:ext uri="{FF2B5EF4-FFF2-40B4-BE49-F238E27FC236}">
                <a16:creationId xmlns:a16="http://schemas.microsoft.com/office/drawing/2014/main" id="{B390A42A-C9C6-714F-8A44-C998F0E1FCEC}"/>
              </a:ext>
            </a:extLst>
          </p:cNvPr>
          <p:cNvPicPr>
            <a:picLocks noChangeAspect="1"/>
          </p:cNvPicPr>
          <p:nvPr/>
        </p:nvPicPr>
        <p:blipFill>
          <a:blip r:embed="rId12"/>
          <a:stretch>
            <a:fillRect/>
          </a:stretch>
        </p:blipFill>
        <p:spPr>
          <a:xfrm rot="21152576">
            <a:off x="2585291" y="3324719"/>
            <a:ext cx="853160" cy="1613194"/>
          </a:xfrm>
          <a:prstGeom prst="rect">
            <a:avLst/>
          </a:prstGeom>
        </p:spPr>
      </p:pic>
      <p:pic>
        <p:nvPicPr>
          <p:cNvPr id="16" name="Picture 15">
            <a:extLst>
              <a:ext uri="{FF2B5EF4-FFF2-40B4-BE49-F238E27FC236}">
                <a16:creationId xmlns:a16="http://schemas.microsoft.com/office/drawing/2014/main" id="{5A177CAD-0BFA-B841-A16D-4D09AA1F0F1F}"/>
              </a:ext>
            </a:extLst>
          </p:cNvPr>
          <p:cNvPicPr>
            <a:picLocks noChangeAspect="1"/>
          </p:cNvPicPr>
          <p:nvPr/>
        </p:nvPicPr>
        <p:blipFill>
          <a:blip r:embed="rId13"/>
          <a:stretch>
            <a:fillRect/>
          </a:stretch>
        </p:blipFill>
        <p:spPr>
          <a:xfrm rot="21156379">
            <a:off x="2673115" y="3693810"/>
            <a:ext cx="677513" cy="875011"/>
          </a:xfrm>
          <a:prstGeom prst="rect">
            <a:avLst/>
          </a:prstGeom>
          <a:ln>
            <a:solidFill>
              <a:schemeClr val="tx1"/>
            </a:solidFill>
          </a:ln>
        </p:spPr>
      </p:pic>
    </p:spTree>
    <p:extLst>
      <p:ext uri="{BB962C8B-B14F-4D97-AF65-F5344CB8AC3E}">
        <p14:creationId xmlns:p14="http://schemas.microsoft.com/office/powerpoint/2010/main" val="34968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
                                        </p:tgtEl>
                                      </p:cBhvr>
                                    </p:animEffect>
                                    <p:set>
                                      <p:cBhvr>
                                        <p:cTn id="82" dur="1" fill="hold">
                                          <p:stCondLst>
                                            <p:cond delay="499"/>
                                          </p:stCondLst>
                                        </p:cTn>
                                        <p:tgtEl>
                                          <p:spTgt spid="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32" presetClass="emph" presetSubtype="0" fill="hold" nodeType="withEffect">
                                  <p:stCondLst>
                                    <p:cond delay="0"/>
                                  </p:stCondLst>
                                  <p:childTnLst>
                                    <p:animRot by="120000">
                                      <p:cBhvr>
                                        <p:cTn id="94" dur="100" fill="hold">
                                          <p:stCondLst>
                                            <p:cond delay="0"/>
                                          </p:stCondLst>
                                        </p:cTn>
                                        <p:tgtEl>
                                          <p:spTgt spid="14"/>
                                        </p:tgtEl>
                                        <p:attrNameLst>
                                          <p:attrName>r</p:attrName>
                                        </p:attrNameLst>
                                      </p:cBhvr>
                                    </p:animRot>
                                    <p:animRot by="-240000">
                                      <p:cBhvr>
                                        <p:cTn id="95" dur="200" fill="hold">
                                          <p:stCondLst>
                                            <p:cond delay="200"/>
                                          </p:stCondLst>
                                        </p:cTn>
                                        <p:tgtEl>
                                          <p:spTgt spid="14"/>
                                        </p:tgtEl>
                                        <p:attrNameLst>
                                          <p:attrName>r</p:attrName>
                                        </p:attrNameLst>
                                      </p:cBhvr>
                                    </p:animRot>
                                    <p:animRot by="240000">
                                      <p:cBhvr>
                                        <p:cTn id="96" dur="200" fill="hold">
                                          <p:stCondLst>
                                            <p:cond delay="400"/>
                                          </p:stCondLst>
                                        </p:cTn>
                                        <p:tgtEl>
                                          <p:spTgt spid="14"/>
                                        </p:tgtEl>
                                        <p:attrNameLst>
                                          <p:attrName>r</p:attrName>
                                        </p:attrNameLst>
                                      </p:cBhvr>
                                    </p:animRot>
                                    <p:animRot by="-240000">
                                      <p:cBhvr>
                                        <p:cTn id="97" dur="200" fill="hold">
                                          <p:stCondLst>
                                            <p:cond delay="600"/>
                                          </p:stCondLst>
                                        </p:cTn>
                                        <p:tgtEl>
                                          <p:spTgt spid="14"/>
                                        </p:tgtEl>
                                        <p:attrNameLst>
                                          <p:attrName>r</p:attrName>
                                        </p:attrNameLst>
                                      </p:cBhvr>
                                    </p:animRot>
                                    <p:animRot by="120000">
                                      <p:cBhvr>
                                        <p:cTn id="98" dur="200" fill="hold">
                                          <p:stCondLst>
                                            <p:cond delay="800"/>
                                          </p:stCondLst>
                                        </p:cTn>
                                        <p:tgtEl>
                                          <p:spTgt spid="14"/>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7" presetClass="entr" presetSubtype="1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par>
                                <p:cTn id="113" presetID="53" presetClass="entr" presetSubtype="16"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Effect transition="in" filter="fade">
                                      <p:cBhvr>
                                        <p:cTn id="117" dur="500"/>
                                        <p:tgtEl>
                                          <p:spTgt spid="18"/>
                                        </p:tgtEl>
                                      </p:cBhvr>
                                    </p:animEffect>
                                  </p:childTnLst>
                                </p:cTn>
                              </p:par>
                              <p:par>
                                <p:cTn id="118" presetID="53" presetClass="entr" presetSubtype="16" fill="hold" nodeType="with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fill="hold"/>
                                        <p:tgtEl>
                                          <p:spTgt spid="22"/>
                                        </p:tgtEl>
                                        <p:attrNameLst>
                                          <p:attrName>ppt_w</p:attrName>
                                        </p:attrNameLst>
                                      </p:cBhvr>
                                      <p:tavLst>
                                        <p:tav tm="0">
                                          <p:val>
                                            <p:fltVal val="0"/>
                                          </p:val>
                                        </p:tav>
                                        <p:tav tm="100000">
                                          <p:val>
                                            <p:strVal val="#ppt_w"/>
                                          </p:val>
                                        </p:tav>
                                      </p:tavLst>
                                    </p:anim>
                                    <p:anim calcmode="lin" valueType="num">
                                      <p:cBhvr>
                                        <p:cTn id="121" dur="500" fill="hold"/>
                                        <p:tgtEl>
                                          <p:spTgt spid="22"/>
                                        </p:tgtEl>
                                        <p:attrNameLst>
                                          <p:attrName>ppt_h</p:attrName>
                                        </p:attrNameLst>
                                      </p:cBhvr>
                                      <p:tavLst>
                                        <p:tav tm="0">
                                          <p:val>
                                            <p:fltVal val="0"/>
                                          </p:val>
                                        </p:tav>
                                        <p:tav tm="100000">
                                          <p:val>
                                            <p:strVal val="#ppt_h"/>
                                          </p:val>
                                        </p:tav>
                                      </p:tavLst>
                                    </p:anim>
                                    <p:animEffect transition="in" filter="fade">
                                      <p:cBhvr>
                                        <p:cTn id="122" dur="500"/>
                                        <p:tgtEl>
                                          <p:spTgt spid="22"/>
                                        </p:tgtEl>
                                      </p:cBhvr>
                                    </p:animEffect>
                                  </p:childTnLst>
                                </p:cTn>
                              </p:par>
                              <p:par>
                                <p:cTn id="123" presetID="0" presetClass="path" presetSubtype="0" accel="50000" decel="50000" fill="hold" nodeType="withEffect">
                                  <p:stCondLst>
                                    <p:cond delay="0"/>
                                  </p:stCondLst>
                                  <p:childTnLst>
                                    <p:animMotion origin="layout" path="M 0 0 C -0.05235 -0.05902 -0.10456 -0.11782 -0.14753 -0.12037 C -0.1905 -0.12291 -0.22435 -0.06921 -0.25808 -0.0155 " pathEditMode="relative" ptsTypes="AAA">
                                      <p:cBhvr>
                                        <p:cTn id="124" dur="2000" fill="hold"/>
                                        <p:tgtEl>
                                          <p:spTgt spid="18"/>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5E-6 -1.85185E-6 C -0.05235 -0.05903 -0.10456 -0.11782 -0.14753 -0.12037 C -0.1905 -0.12291 -0.22435 -0.06921 -0.25808 -0.01551 " pathEditMode="relative" rAng="0" ptsTypes="AAA">
                                      <p:cBhvr>
                                        <p:cTn id="126" dur="2000" fill="hold"/>
                                        <p:tgtEl>
                                          <p:spTgt spid="22"/>
                                        </p:tgtEl>
                                        <p:attrNameLst>
                                          <p:attrName>ppt_x</p:attrName>
                                          <p:attrName>ppt_y</p:attrName>
                                        </p:attrNameLst>
                                      </p:cBhvr>
                                      <p:rCtr x="-12904" y="-6042"/>
                                    </p:animMotion>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16"/>
                                        </p:tgtEl>
                                        <p:attrNameLst>
                                          <p:attrName>style.visibility</p:attrName>
                                        </p:attrNameLst>
                                      </p:cBhvr>
                                      <p:to>
                                        <p:strVal val="visible"/>
                                      </p:to>
                                    </p:set>
                                    <p:anim calcmode="lin" valueType="num">
                                      <p:cBhvr>
                                        <p:cTn id="131" dur="500" fill="hold"/>
                                        <p:tgtEl>
                                          <p:spTgt spid="16"/>
                                        </p:tgtEl>
                                        <p:attrNameLst>
                                          <p:attrName>ppt_w</p:attrName>
                                        </p:attrNameLst>
                                      </p:cBhvr>
                                      <p:tavLst>
                                        <p:tav tm="0">
                                          <p:val>
                                            <p:fltVal val="0"/>
                                          </p:val>
                                        </p:tav>
                                        <p:tav tm="100000">
                                          <p:val>
                                            <p:strVal val="#ppt_w"/>
                                          </p:val>
                                        </p:tav>
                                      </p:tavLst>
                                    </p:anim>
                                    <p:anim calcmode="lin" valueType="num">
                                      <p:cBhvr>
                                        <p:cTn id="132" dur="500" fill="hold"/>
                                        <p:tgtEl>
                                          <p:spTgt spid="16"/>
                                        </p:tgtEl>
                                        <p:attrNameLst>
                                          <p:attrName>ppt_h</p:attrName>
                                        </p:attrNameLst>
                                      </p:cBhvr>
                                      <p:tavLst>
                                        <p:tav tm="0">
                                          <p:val>
                                            <p:fltVal val="0"/>
                                          </p:val>
                                        </p:tav>
                                        <p:tav tm="100000">
                                          <p:val>
                                            <p:strVal val="#ppt_h"/>
                                          </p:val>
                                        </p:tav>
                                      </p:tavLst>
                                    </p:anim>
                                    <p:animEffect transition="in" filter="fade">
                                      <p:cBhvr>
                                        <p:cTn id="133" dur="500"/>
                                        <p:tgtEl>
                                          <p:spTgt spid="16"/>
                                        </p:tgtEl>
                                      </p:cBhvr>
                                    </p:animEffect>
                                  </p:childTnLst>
                                </p:cTn>
                              </p:par>
                              <p:par>
                                <p:cTn id="134" presetID="53" presetClass="entr" presetSubtype="16" fill="hold" nodeType="withEffect">
                                  <p:stCondLst>
                                    <p:cond delay="0"/>
                                  </p:stCondLst>
                                  <p:childTnLst>
                                    <p:set>
                                      <p:cBhvr>
                                        <p:cTn id="135" dur="1" fill="hold">
                                          <p:stCondLst>
                                            <p:cond delay="0"/>
                                          </p:stCondLst>
                                        </p:cTn>
                                        <p:tgtEl>
                                          <p:spTgt spid="15"/>
                                        </p:tgtEl>
                                        <p:attrNameLst>
                                          <p:attrName>style.visibility</p:attrName>
                                        </p:attrNameLst>
                                      </p:cBhvr>
                                      <p:to>
                                        <p:strVal val="visible"/>
                                      </p:to>
                                    </p:set>
                                    <p:anim calcmode="lin" valueType="num">
                                      <p:cBhvr>
                                        <p:cTn id="136" dur="500" fill="hold"/>
                                        <p:tgtEl>
                                          <p:spTgt spid="15"/>
                                        </p:tgtEl>
                                        <p:attrNameLst>
                                          <p:attrName>ppt_w</p:attrName>
                                        </p:attrNameLst>
                                      </p:cBhvr>
                                      <p:tavLst>
                                        <p:tav tm="0">
                                          <p:val>
                                            <p:fltVal val="0"/>
                                          </p:val>
                                        </p:tav>
                                        <p:tav tm="100000">
                                          <p:val>
                                            <p:strVal val="#ppt_w"/>
                                          </p:val>
                                        </p:tav>
                                      </p:tavLst>
                                    </p:anim>
                                    <p:anim calcmode="lin" valueType="num">
                                      <p:cBhvr>
                                        <p:cTn id="137" dur="500" fill="hold"/>
                                        <p:tgtEl>
                                          <p:spTgt spid="15"/>
                                        </p:tgtEl>
                                        <p:attrNameLst>
                                          <p:attrName>ppt_h</p:attrName>
                                        </p:attrNameLst>
                                      </p:cBhvr>
                                      <p:tavLst>
                                        <p:tav tm="0">
                                          <p:val>
                                            <p:fltVal val="0"/>
                                          </p:val>
                                        </p:tav>
                                        <p:tav tm="100000">
                                          <p:val>
                                            <p:strVal val="#ppt_h"/>
                                          </p:val>
                                        </p:tav>
                                      </p:tavLst>
                                    </p:anim>
                                    <p:animEffect transition="in" filter="fade">
                                      <p:cBhvr>
                                        <p:cTn id="138" dur="500"/>
                                        <p:tgtEl>
                                          <p:spTgt spid="15"/>
                                        </p:tgtEl>
                                      </p:cBhvr>
                                    </p:animEffect>
                                  </p:childTnLst>
                                </p:cTn>
                              </p:par>
                            </p:childTnLst>
                          </p:cTn>
                        </p:par>
                      </p:childTnLst>
                    </p:cTn>
                  </p:par>
                  <p:par>
                    <p:cTn id="139" fill="hold">
                      <p:stCondLst>
                        <p:cond delay="indefinite"/>
                      </p:stCondLst>
                      <p:childTnLst>
                        <p:par>
                          <p:cTn id="140" fill="hold">
                            <p:stCondLst>
                              <p:cond delay="0"/>
                            </p:stCondLst>
                            <p:childTnLst>
                              <p:par>
                                <p:cTn id="141" presetID="0" presetClass="path" presetSubtype="0" accel="50000" decel="50000" fill="hold" nodeType="clickEffect">
                                  <p:stCondLst>
                                    <p:cond delay="0"/>
                                  </p:stCondLst>
                                  <p:childTnLst>
                                    <p:animMotion origin="layout" path="M 0 0 C 0.10013 -0.06851 0.20026 -0.1368 0.28021 -0.12893 C 0.36016 -0.12083 0.41979 -0.03634 0.47943 0.04815 " pathEditMode="relative" ptsTypes="AAA">
                                      <p:cBhvr>
                                        <p:cTn id="142" dur="2000" fill="hold"/>
                                        <p:tgtEl>
                                          <p:spTgt spid="16"/>
                                        </p:tgtEl>
                                        <p:attrNameLst>
                                          <p:attrName>ppt_x</p:attrName>
                                          <p:attrName>ppt_y</p:attrName>
                                        </p:attrNameLst>
                                      </p:cBhvr>
                                    </p:animMotion>
                                  </p:childTnLst>
                                </p:cTn>
                              </p:par>
                              <p:par>
                                <p:cTn id="143" presetID="0" presetClass="path" presetSubtype="0" accel="50000" decel="50000" fill="hold" nodeType="withEffect">
                                  <p:stCondLst>
                                    <p:cond delay="0"/>
                                  </p:stCondLst>
                                  <p:childTnLst>
                                    <p:animMotion origin="layout" path="M 0 0 C 0.10013 -0.06851 0.20026 -0.1368 0.28021 -0.12893 C 0.36016 -0.12083 0.41979 -0.03634 0.47943 0.04815 " pathEditMode="relative" ptsTypes="AAA">
                                      <p:cBhvr>
                                        <p:cTn id="144" dur="2000" fill="hold"/>
                                        <p:tgtEl>
                                          <p:spTgt spid="15"/>
                                        </p:tgtEl>
                                        <p:attrNameLst>
                                          <p:attrName>ppt_x</p:attrName>
                                          <p:attrName>ppt_y</p:attrName>
                                        </p:attrNameLst>
                                      </p:cBhvr>
                                    </p:animMotion>
                                  </p:childTnLst>
                                </p:cTn>
                              </p:par>
                            </p:childTnLst>
                          </p:cTn>
                        </p:par>
                      </p:childTnLst>
                    </p:cTn>
                  </p:par>
                  <p:par>
                    <p:cTn id="145" fill="hold">
                      <p:stCondLst>
                        <p:cond delay="indefinite"/>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14"/>
                                        </p:tgtEl>
                                        <p:attrNameLst>
                                          <p:attrName>r</p:attrName>
                                        </p:attrNameLst>
                                      </p:cBhvr>
                                    </p:animRot>
                                    <p:animRot by="-240000">
                                      <p:cBhvr>
                                        <p:cTn id="149" dur="200" fill="hold">
                                          <p:stCondLst>
                                            <p:cond delay="200"/>
                                          </p:stCondLst>
                                        </p:cTn>
                                        <p:tgtEl>
                                          <p:spTgt spid="14"/>
                                        </p:tgtEl>
                                        <p:attrNameLst>
                                          <p:attrName>r</p:attrName>
                                        </p:attrNameLst>
                                      </p:cBhvr>
                                    </p:animRot>
                                    <p:animRot by="240000">
                                      <p:cBhvr>
                                        <p:cTn id="150" dur="200" fill="hold">
                                          <p:stCondLst>
                                            <p:cond delay="400"/>
                                          </p:stCondLst>
                                        </p:cTn>
                                        <p:tgtEl>
                                          <p:spTgt spid="14"/>
                                        </p:tgtEl>
                                        <p:attrNameLst>
                                          <p:attrName>r</p:attrName>
                                        </p:attrNameLst>
                                      </p:cBhvr>
                                    </p:animRot>
                                    <p:animRot by="-240000">
                                      <p:cBhvr>
                                        <p:cTn id="151" dur="200" fill="hold">
                                          <p:stCondLst>
                                            <p:cond delay="600"/>
                                          </p:stCondLst>
                                        </p:cTn>
                                        <p:tgtEl>
                                          <p:spTgt spid="14"/>
                                        </p:tgtEl>
                                        <p:attrNameLst>
                                          <p:attrName>r</p:attrName>
                                        </p:attrNameLst>
                                      </p:cBhvr>
                                    </p:animRot>
                                    <p:animRot by="120000">
                                      <p:cBhvr>
                                        <p:cTn id="152" dur="200" fill="hold">
                                          <p:stCondLst>
                                            <p:cond delay="800"/>
                                          </p:stCondLst>
                                        </p:cTn>
                                        <p:tgtEl>
                                          <p:spTgt spid="14"/>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
                                        </p:tgtEl>
                                      </p:cBhvr>
                                    </p:animEffect>
                                    <p:set>
                                      <p:cBhvr>
                                        <p:cTn id="157" dur="1" fill="hold">
                                          <p:stCondLst>
                                            <p:cond delay="499"/>
                                          </p:stCondLst>
                                        </p:cTn>
                                        <p:tgtEl>
                                          <p:spTgt spid="3"/>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4"/>
                                        </p:tgtEl>
                                      </p:cBhvr>
                                    </p:animEffect>
                                    <p:set>
                                      <p:cBhvr>
                                        <p:cTn id="160" dur="1" fill="hold">
                                          <p:stCondLst>
                                            <p:cond delay="499"/>
                                          </p:stCondLst>
                                        </p:cTn>
                                        <p:tgtEl>
                                          <p:spTgt spid="4"/>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7"/>
                                        </p:tgtEl>
                                      </p:cBhvr>
                                    </p:animEffect>
                                    <p:set>
                                      <p:cBhvr>
                                        <p:cTn id="163" dur="1" fill="hold">
                                          <p:stCondLst>
                                            <p:cond delay="499"/>
                                          </p:stCondLst>
                                        </p:cTn>
                                        <p:tgtEl>
                                          <p:spTgt spid="7"/>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8"/>
                                        </p:tgtEl>
                                      </p:cBhvr>
                                    </p:animEffect>
                                    <p:set>
                                      <p:cBhvr>
                                        <p:cTn id="166" dur="1" fill="hold">
                                          <p:stCondLst>
                                            <p:cond delay="499"/>
                                          </p:stCondLst>
                                        </p:cTn>
                                        <p:tgtEl>
                                          <p:spTgt spid="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9"/>
                                        </p:tgtEl>
                                      </p:cBhvr>
                                    </p:animEffect>
                                    <p:set>
                                      <p:cBhvr>
                                        <p:cTn id="169" dur="1" fill="hold">
                                          <p:stCondLst>
                                            <p:cond delay="499"/>
                                          </p:stCondLst>
                                        </p:cTn>
                                        <p:tgtEl>
                                          <p:spTgt spid="9"/>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0"/>
                                        </p:tgtEl>
                                      </p:cBhvr>
                                    </p:animEffect>
                                    <p:set>
                                      <p:cBhvr>
                                        <p:cTn id="172" dur="1" fill="hold">
                                          <p:stCondLst>
                                            <p:cond delay="499"/>
                                          </p:stCondLst>
                                        </p:cTn>
                                        <p:tgtEl>
                                          <p:spTgt spid="10"/>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5"/>
                                        </p:tgtEl>
                                      </p:cBhvr>
                                    </p:animEffect>
                                    <p:set>
                                      <p:cBhvr>
                                        <p:cTn id="175" dur="1" fill="hold">
                                          <p:stCondLst>
                                            <p:cond delay="499"/>
                                          </p:stCondLst>
                                        </p:cTn>
                                        <p:tgtEl>
                                          <p:spTgt spid="5"/>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1"/>
                                        </p:tgtEl>
                                      </p:cBhvr>
                                    </p:animEffect>
                                    <p:set>
                                      <p:cBhvr>
                                        <p:cTn id="178" dur="1" fill="hold">
                                          <p:stCondLst>
                                            <p:cond delay="499"/>
                                          </p:stCondLst>
                                        </p:cTn>
                                        <p:tgtEl>
                                          <p:spTgt spid="1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2"/>
                                        </p:tgtEl>
                                      </p:cBhvr>
                                    </p:animEffect>
                                    <p:set>
                                      <p:cBhvr>
                                        <p:cTn id="181" dur="1" fill="hold">
                                          <p:stCondLst>
                                            <p:cond delay="499"/>
                                          </p:stCondLst>
                                        </p:cTn>
                                        <p:tgtEl>
                                          <p:spTgt spid="1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3"/>
                                        </p:tgtEl>
                                      </p:cBhvr>
                                    </p:animEffect>
                                    <p:set>
                                      <p:cBhvr>
                                        <p:cTn id="184" dur="1" fill="hold">
                                          <p:stCondLst>
                                            <p:cond delay="499"/>
                                          </p:stCondLst>
                                        </p:cTn>
                                        <p:tgtEl>
                                          <p:spTgt spid="1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4"/>
                                        </p:tgtEl>
                                      </p:cBhvr>
                                    </p:animEffect>
                                    <p:set>
                                      <p:cBhvr>
                                        <p:cTn id="187" dur="1" fill="hold">
                                          <p:stCondLst>
                                            <p:cond delay="499"/>
                                          </p:stCondLst>
                                        </p:cTn>
                                        <p:tgtEl>
                                          <p:spTgt spid="14"/>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22"/>
                                        </p:tgtEl>
                                      </p:cBhvr>
                                    </p:animEffect>
                                    <p:set>
                                      <p:cBhvr>
                                        <p:cTn id="193" dur="1" fill="hold">
                                          <p:stCondLst>
                                            <p:cond delay="499"/>
                                          </p:stCondLst>
                                        </p:cTn>
                                        <p:tgtEl>
                                          <p:spTgt spid="22"/>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8"/>
                                        </p:tgtEl>
                                      </p:cBhvr>
                                    </p:animEffect>
                                    <p:set>
                                      <p:cBhvr>
                                        <p:cTn id="196" dur="1" fill="hold">
                                          <p:stCondLst>
                                            <p:cond delay="499"/>
                                          </p:stCondLst>
                                        </p:cTn>
                                        <p:tgtEl>
                                          <p:spTgt spid="18"/>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5"/>
                                        </p:tgtEl>
                                      </p:cBhvr>
                                    </p:animEffect>
                                    <p:set>
                                      <p:cBhvr>
                                        <p:cTn id="199" dur="1" fill="hold">
                                          <p:stCondLst>
                                            <p:cond delay="499"/>
                                          </p:stCondLst>
                                        </p:cTn>
                                        <p:tgtEl>
                                          <p:spTgt spid="1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6"/>
                                        </p:tgtEl>
                                      </p:cBhvr>
                                    </p:animEffect>
                                    <p:set>
                                      <p:cBhvr>
                                        <p:cTn id="20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10" grpId="0"/>
      <p:bldP spid="10" grpId="1"/>
      <p:bldP spid="10" grpId="2"/>
      <p:bldP spid="5" grpId="0"/>
      <p:bldP spid="5" grpId="1"/>
      <p:bldP spid="5" grpId="2"/>
      <p:bldP spid="11" grpId="0"/>
      <p:bldP spid="11" grpId="1"/>
      <p:bldP spid="11" grpId="2"/>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3113242" y="52566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EXCEPTIONS TO INFRINGEMENT</a:t>
            </a:r>
          </a:p>
        </p:txBody>
      </p:sp>
      <p:pic>
        <p:nvPicPr>
          <p:cNvPr id="8" name="Isabelle" descr="A picture containing clothing&#10;&#10;Description automatically generated">
            <a:extLst>
              <a:ext uri="{FF2B5EF4-FFF2-40B4-BE49-F238E27FC236}">
                <a16:creationId xmlns:a16="http://schemas.microsoft.com/office/drawing/2014/main" id="{AE662B31-E1D7-9D41-BA4A-2A204EC9F3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406240">
            <a:off x="8241575" y="1136368"/>
            <a:ext cx="2924227" cy="8907736"/>
          </a:xfrm>
          <a:prstGeom prst="rect">
            <a:avLst/>
          </a:prstGeom>
        </p:spPr>
      </p:pic>
      <p:pic>
        <p:nvPicPr>
          <p:cNvPr id="2" name="Online Media 1" descr="exceptions in the act">
            <a:hlinkClick r:id="" action="ppaction://media"/>
            <a:extLst>
              <a:ext uri="{FF2B5EF4-FFF2-40B4-BE49-F238E27FC236}">
                <a16:creationId xmlns:a16="http://schemas.microsoft.com/office/drawing/2014/main" id="{09EB731D-A708-0E49-A01D-B774A0B613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4593" y="2286000"/>
            <a:ext cx="7618470" cy="3380696"/>
          </a:xfrm>
          <a:prstGeom prst="rect">
            <a:avLst/>
          </a:prstGeom>
        </p:spPr>
      </p:pic>
      <p:pic>
        <p:nvPicPr>
          <p:cNvPr id="4" name="Picture 3">
            <a:extLst>
              <a:ext uri="{FF2B5EF4-FFF2-40B4-BE49-F238E27FC236}">
                <a16:creationId xmlns:a16="http://schemas.microsoft.com/office/drawing/2014/main" id="{B07B2D0C-D2E6-2740-9CA3-A37B9505E0E8}"/>
              </a:ext>
            </a:extLst>
          </p:cNvPr>
          <p:cNvPicPr>
            <a:picLocks noChangeAspect="1"/>
          </p:cNvPicPr>
          <p:nvPr/>
        </p:nvPicPr>
        <p:blipFill rotWithShape="1">
          <a:blip r:embed="rId8"/>
          <a:srcRect l="21002" t="11807" r="25218" b="28431"/>
          <a:stretch/>
        </p:blipFill>
        <p:spPr>
          <a:xfrm>
            <a:off x="6550900" y="1352062"/>
            <a:ext cx="2351559" cy="2613069"/>
          </a:xfrm>
          <a:prstGeom prst="rect">
            <a:avLst/>
          </a:prstGeom>
        </p:spPr>
      </p:pic>
    </p:spTree>
    <p:extLst>
      <p:ext uri="{BB962C8B-B14F-4D97-AF65-F5344CB8AC3E}">
        <p14:creationId xmlns:p14="http://schemas.microsoft.com/office/powerpoint/2010/main" val="4159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mediacall" presetSubtype="0" fill="hold" nodeType="withEffect">
                                  <p:stCondLst>
                                    <p:cond delay="0"/>
                                  </p:stCondLst>
                                  <p:childTnLst>
                                    <p:cmd type="call" cmd="togglePause">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TERMS OF USE</a:t>
            </a:r>
          </a:p>
        </p:txBody>
      </p:sp>
      <p:pic>
        <p:nvPicPr>
          <p:cNvPr id="3" name="Copyright Board">
            <a:extLst>
              <a:ext uri="{FF2B5EF4-FFF2-40B4-BE49-F238E27FC236}">
                <a16:creationId xmlns:a16="http://schemas.microsoft.com/office/drawing/2014/main" id="{EF6D9A77-F0E0-B245-82B9-BD47ED1A422D}"/>
              </a:ext>
            </a:extLst>
          </p:cNvPr>
          <p:cNvPicPr>
            <a:picLocks noChangeAspect="1"/>
          </p:cNvPicPr>
          <p:nvPr/>
        </p:nvPicPr>
        <p:blipFill>
          <a:blip r:embed="rId3"/>
          <a:stretch>
            <a:fillRect/>
          </a:stretch>
        </p:blipFill>
        <p:spPr>
          <a:xfrm>
            <a:off x="4003217" y="1463041"/>
            <a:ext cx="6452562" cy="1137598"/>
          </a:xfrm>
          <a:prstGeom prst="rect">
            <a:avLst/>
          </a:prstGeom>
        </p:spPr>
      </p:pic>
      <p:pic>
        <p:nvPicPr>
          <p:cNvPr id="7" name="list">
            <a:extLst>
              <a:ext uri="{FF2B5EF4-FFF2-40B4-BE49-F238E27FC236}">
                <a16:creationId xmlns:a16="http://schemas.microsoft.com/office/drawing/2014/main" id="{B4BDC4F1-0D61-9440-BB5B-62FBD3406499}"/>
              </a:ext>
            </a:extLst>
          </p:cNvPr>
          <p:cNvPicPr>
            <a:picLocks noChangeAspect="1"/>
          </p:cNvPicPr>
          <p:nvPr/>
        </p:nvPicPr>
        <p:blipFill rotWithShape="1">
          <a:blip r:embed="rId4">
            <a:alphaModFix amt="91000"/>
            <a:extLst>
              <a:ext uri="{BEBA8EAE-BF5A-486C-A8C5-ECC9F3942E4B}">
                <a14:imgProps xmlns:a14="http://schemas.microsoft.com/office/drawing/2010/main">
                  <a14:imgLayer r:embed="rId5">
                    <a14:imgEffect>
                      <a14:colorTemperature colorTemp="8488"/>
                    </a14:imgEffect>
                    <a14:imgEffect>
                      <a14:saturation sat="170000"/>
                    </a14:imgEffect>
                    <a14:imgEffect>
                      <a14:brightnessContrast bright="87000" contrast="12000"/>
                    </a14:imgEffect>
                  </a14:imgLayer>
                </a14:imgProps>
              </a:ext>
            </a:extLst>
          </a:blip>
          <a:srcRect b="13333"/>
          <a:stretch/>
        </p:blipFill>
        <p:spPr>
          <a:xfrm>
            <a:off x="2886316" y="2976300"/>
            <a:ext cx="2893730" cy="2507898"/>
          </a:xfrm>
          <a:prstGeom prst="rect">
            <a:avLst/>
          </a:prstGeom>
          <a:noFill/>
        </p:spPr>
      </p:pic>
      <p:pic>
        <p:nvPicPr>
          <p:cNvPr id="8" name="Isabelle" descr="A picture containing clothing&#10;&#10;Description automatically generated">
            <a:extLst>
              <a:ext uri="{FF2B5EF4-FFF2-40B4-BE49-F238E27FC236}">
                <a16:creationId xmlns:a16="http://schemas.microsoft.com/office/drawing/2014/main" id="{88F12AD6-A8FE-CE40-ABA0-99C8522B888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21241389">
            <a:off x="665734" y="805099"/>
            <a:ext cx="2074510" cy="6319341"/>
          </a:xfrm>
          <a:prstGeom prst="rect">
            <a:avLst/>
          </a:prstGeom>
        </p:spPr>
      </p:pic>
      <p:pic>
        <p:nvPicPr>
          <p:cNvPr id="9" name="Picture 8">
            <a:extLst>
              <a:ext uri="{FF2B5EF4-FFF2-40B4-BE49-F238E27FC236}">
                <a16:creationId xmlns:a16="http://schemas.microsoft.com/office/drawing/2014/main" id="{02259A7E-0BFF-154B-B711-A549379A9CFE}"/>
              </a:ext>
            </a:extLst>
          </p:cNvPr>
          <p:cNvPicPr>
            <a:picLocks noChangeAspect="1"/>
          </p:cNvPicPr>
          <p:nvPr/>
        </p:nvPicPr>
        <p:blipFill>
          <a:blip r:embed="rId8"/>
          <a:stretch>
            <a:fillRect/>
          </a:stretch>
        </p:blipFill>
        <p:spPr>
          <a:xfrm>
            <a:off x="6420186" y="2976300"/>
            <a:ext cx="1326337" cy="2507898"/>
          </a:xfrm>
          <a:prstGeom prst="rect">
            <a:avLst/>
          </a:prstGeom>
        </p:spPr>
      </p:pic>
      <p:sp>
        <p:nvSpPr>
          <p:cNvPr id="10" name="&quot;No&quot; Symbol 9">
            <a:extLst>
              <a:ext uri="{FF2B5EF4-FFF2-40B4-BE49-F238E27FC236}">
                <a16:creationId xmlns:a16="http://schemas.microsoft.com/office/drawing/2014/main" id="{21C733A7-2E12-2747-844F-6BBD1EB8BD58}"/>
              </a:ext>
            </a:extLst>
          </p:cNvPr>
          <p:cNvSpPr/>
          <p:nvPr/>
        </p:nvSpPr>
        <p:spPr>
          <a:xfrm>
            <a:off x="6166769"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a:extLst>
              <a:ext uri="{FF2B5EF4-FFF2-40B4-BE49-F238E27FC236}">
                <a16:creationId xmlns:a16="http://schemas.microsoft.com/office/drawing/2014/main" id="{336D7D2A-D571-EA44-8A24-86F47FBF9C1B}"/>
              </a:ext>
            </a:extLst>
          </p:cNvPr>
          <p:cNvSpPr/>
          <p:nvPr/>
        </p:nvSpPr>
        <p:spPr>
          <a:xfrm>
            <a:off x="3416596"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urpose List">
            <a:extLst>
              <a:ext uri="{FF2B5EF4-FFF2-40B4-BE49-F238E27FC236}">
                <a16:creationId xmlns:a16="http://schemas.microsoft.com/office/drawing/2014/main" id="{B8011439-B419-FD48-AFDA-957AD886DF56}"/>
              </a:ext>
            </a:extLst>
          </p:cNvPr>
          <p:cNvPicPr>
            <a:picLocks noChangeAspect="1"/>
          </p:cNvPicPr>
          <p:nvPr/>
        </p:nvPicPr>
        <p:blipFill>
          <a:blip r:embed="rId9"/>
          <a:srcRect/>
          <a:stretch/>
        </p:blipFill>
        <p:spPr>
          <a:xfrm>
            <a:off x="8186131" y="2715681"/>
            <a:ext cx="3821450" cy="3452364"/>
          </a:xfrm>
          <a:prstGeom prst="rect">
            <a:avLst/>
          </a:prstGeom>
        </p:spPr>
      </p:pic>
      <p:sp>
        <p:nvSpPr>
          <p:cNvPr id="13" name="&quot;No&quot; Symbol 12">
            <a:extLst>
              <a:ext uri="{FF2B5EF4-FFF2-40B4-BE49-F238E27FC236}">
                <a16:creationId xmlns:a16="http://schemas.microsoft.com/office/drawing/2014/main" id="{A6474310-02CC-4349-BFC8-3A747A926217}"/>
              </a:ext>
            </a:extLst>
          </p:cNvPr>
          <p:cNvSpPr/>
          <p:nvPr/>
        </p:nvSpPr>
        <p:spPr>
          <a:xfrm>
            <a:off x="8752906"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colliseum">
            <a:extLst>
              <a:ext uri="{FF2B5EF4-FFF2-40B4-BE49-F238E27FC236}">
                <a16:creationId xmlns:a16="http://schemas.microsoft.com/office/drawing/2014/main" id="{762EFD3A-D460-CE4C-9ADB-D8323D6DA057}"/>
              </a:ext>
            </a:extLst>
          </p:cNvPr>
          <p:cNvPicPr>
            <a:picLocks noChangeAspect="1"/>
          </p:cNvPicPr>
          <p:nvPr/>
        </p:nvPicPr>
        <p:blipFill>
          <a:blip r:embed="rId10"/>
          <a:srcRect/>
          <a:stretch/>
        </p:blipFill>
        <p:spPr>
          <a:xfrm>
            <a:off x="4526725" y="1689077"/>
            <a:ext cx="6827075" cy="4551383"/>
          </a:xfrm>
          <a:prstGeom prst="rect">
            <a:avLst/>
          </a:prstGeom>
        </p:spPr>
      </p:pic>
      <p:pic>
        <p:nvPicPr>
          <p:cNvPr id="16" name="CC">
            <a:extLst>
              <a:ext uri="{FF2B5EF4-FFF2-40B4-BE49-F238E27FC236}">
                <a16:creationId xmlns:a16="http://schemas.microsoft.com/office/drawing/2014/main" id="{6D0CE0DF-37D8-4A4B-A5BE-CF9D0A2BA417}"/>
              </a:ext>
            </a:extLst>
          </p:cNvPr>
          <p:cNvPicPr>
            <a:picLocks noChangeAspect="1"/>
          </p:cNvPicPr>
          <p:nvPr/>
        </p:nvPicPr>
        <p:blipFill rotWithShape="1">
          <a:blip r:embed="rId11"/>
          <a:srcRect r="50356" b="67403"/>
          <a:stretch/>
        </p:blipFill>
        <p:spPr>
          <a:xfrm>
            <a:off x="8983705" y="5314925"/>
            <a:ext cx="2226302" cy="808579"/>
          </a:xfrm>
          <a:prstGeom prst="rect">
            <a:avLst/>
          </a:prstGeom>
        </p:spPr>
      </p:pic>
    </p:spTree>
    <p:extLst>
      <p:ext uri="{BB962C8B-B14F-4D97-AF65-F5344CB8AC3E}">
        <p14:creationId xmlns:p14="http://schemas.microsoft.com/office/powerpoint/2010/main" val="276405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strVal val="#ppt_w*0.70"/>
                                          </p:val>
                                        </p:tav>
                                        <p:tav tm="100000">
                                          <p:val>
                                            <p:strVal val="#ppt_w"/>
                                          </p:val>
                                        </p:tav>
                                      </p:tavLst>
                                    </p:anim>
                                    <p:anim calcmode="lin" valueType="num">
                                      <p:cBhvr>
                                        <p:cTn id="53" dur="1000" fill="hold"/>
                                        <p:tgtEl>
                                          <p:spTgt spid="3"/>
                                        </p:tgtEl>
                                        <p:attrNameLst>
                                          <p:attrName>ppt_h</p:attrName>
                                        </p:attrNameLst>
                                      </p:cBhvr>
                                      <p:tavLst>
                                        <p:tav tm="0">
                                          <p:val>
                                            <p:strVal val="#ppt_h"/>
                                          </p:val>
                                        </p:tav>
                                        <p:tav tm="100000">
                                          <p:val>
                                            <p:strVal val="#ppt_h"/>
                                          </p:val>
                                        </p:tav>
                                      </p:tavLst>
                                    </p:anim>
                                    <p:animEffect transition="in" filter="fade">
                                      <p:cBhvr>
                                        <p:cTn id="54" dur="1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1463</TotalTime>
  <Words>2847</Words>
  <Application>Microsoft Macintosh PowerPoint</Application>
  <PresentationFormat>Widescreen</PresentationFormat>
  <Paragraphs>179</Paragraphs>
  <Slides>22</Slides>
  <Notes>14</Notes>
  <HiddenSlides>0</HiddenSlides>
  <MMClips>3</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22</vt:i4>
      </vt:variant>
    </vt:vector>
  </HeadingPairs>
  <TitlesOfParts>
    <vt:vector size="29" baseType="lpstr">
      <vt:lpstr>Arial</vt:lpstr>
      <vt:lpstr>Calibri</vt:lpstr>
      <vt:lpstr>Level 1</vt:lpstr>
      <vt:lpstr>Level 2</vt:lpstr>
      <vt:lpstr>Level 3</vt:lpstr>
      <vt:lpstr>Level 4</vt:lpstr>
      <vt:lpstr>Level 5</vt:lpstr>
      <vt:lpstr>Images</vt:lpstr>
      <vt:lpstr>MEET ISABELLE</vt:lpstr>
      <vt:lpstr>CREATING IMAGES</vt:lpstr>
      <vt:lpstr>SHARING IMAGES</vt:lpstr>
      <vt:lpstr>STATEMENTS &amp; LICENCES</vt:lpstr>
      <vt:lpstr>USING IMAGES</vt:lpstr>
      <vt:lpstr>TYPES OF LICENCES</vt:lpstr>
      <vt:lpstr>EXCEPTIONS TO INFRINGEMENT</vt:lpstr>
      <vt:lpstr>TERMS OF USE</vt:lpstr>
      <vt:lpstr>IT’S BETTER TO BE SAFE…</vt:lpstr>
      <vt:lpstr>LEARNING OBJECTIVES</vt:lpstr>
      <vt:lpstr>PowerPoint Presentation</vt:lpstr>
      <vt:lpstr>QUESTIONS</vt:lpstr>
      <vt:lpstr>QUESTIONS</vt:lpstr>
      <vt:lpstr>PowerPoint Presentation</vt:lpstr>
      <vt:lpstr>IMAGE AND SOUND REFERENCES</vt:lpstr>
      <vt:lpstr>IMAGE AND SOUND REFERENCES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138</cp:revision>
  <dcterms:created xsi:type="dcterms:W3CDTF">2019-10-03T17:13:49Z</dcterms:created>
  <dcterms:modified xsi:type="dcterms:W3CDTF">2020-01-19T04:41:01Z</dcterms:modified>
</cp:coreProperties>
</file>