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Lst>
  <p:notesMasterIdLst>
    <p:notesMasterId r:id="rId29"/>
  </p:notesMasterIdLst>
  <p:handoutMasterIdLst>
    <p:handoutMasterId r:id="rId30"/>
  </p:handoutMasterIdLst>
  <p:sldIdLst>
    <p:sldId id="353" r:id="rId6"/>
    <p:sldId id="335" r:id="rId7"/>
    <p:sldId id="336" r:id="rId8"/>
    <p:sldId id="337" r:id="rId9"/>
    <p:sldId id="340" r:id="rId10"/>
    <p:sldId id="342" r:id="rId11"/>
    <p:sldId id="343" r:id="rId12"/>
    <p:sldId id="344" r:id="rId13"/>
    <p:sldId id="345" r:id="rId14"/>
    <p:sldId id="352" r:id="rId15"/>
    <p:sldId id="347" r:id="rId16"/>
    <p:sldId id="354" r:id="rId17"/>
    <p:sldId id="350" r:id="rId18"/>
    <p:sldId id="351" r:id="rId19"/>
    <p:sldId id="349" r:id="rId20"/>
    <p:sldId id="356" r:id="rId21"/>
    <p:sldId id="338" r:id="rId22"/>
    <p:sldId id="339" r:id="rId23"/>
    <p:sldId id="341" r:id="rId24"/>
    <p:sldId id="355" r:id="rId25"/>
    <p:sldId id="357" r:id="rId26"/>
    <p:sldId id="328" r:id="rId27"/>
    <p:sldId id="35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F3D"/>
    <a:srgbClr val="004950"/>
    <a:srgbClr val="F7CA00"/>
    <a:srgbClr val="CB534C"/>
    <a:srgbClr val="952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46" autoAdjust="0"/>
    <p:restoredTop sz="86239" autoAdjust="0"/>
  </p:normalViewPr>
  <p:slideViewPr>
    <p:cSldViewPr snapToGrid="0" snapToObjects="1">
      <p:cViewPr varScale="1">
        <p:scale>
          <a:sx n="62" d="100"/>
          <a:sy n="62" d="100"/>
        </p:scale>
        <p:origin x="768" y="60"/>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6" d="100"/>
          <a:sy n="96" d="100"/>
        </p:scale>
        <p:origin x="336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2024/02/28</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February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smtClean="0">
                <a:solidFill>
                  <a:schemeClr val="tx1"/>
                </a:solidFill>
                <a:effectLst/>
                <a:latin typeface="+mn-lt"/>
                <a:ea typeface="+mn-ea"/>
                <a:cs typeface="+mn-cs"/>
              </a:rPr>
              <a:t>Narrator: Hello and welcome to the University of Alberta's Opening Up Copyright Instructional Module on Images. </a:t>
            </a:r>
            <a:endParaRPr lang="en-US" dirty="0" smtClean="0"/>
          </a:p>
        </p:txBody>
      </p:sp>
      <p:sp>
        <p:nvSpPr>
          <p:cNvPr id="4" name="Slide Number Placeholder 3"/>
          <p:cNvSpPr>
            <a:spLocks noGrp="1"/>
          </p:cNvSpPr>
          <p:nvPr>
            <p:ph type="sldNum" sz="quarter" idx="10"/>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87962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Narrator: At the end of the day, it is likely easier for Isabelle to use one of her own images or a Creative Commons licensed image, because she knows exactly how she can use them. Wikimedia and an Advanced Google Search are two ways she can find Creative Commons images</a:t>
            </a:r>
            <a:r>
              <a:rPr lang="en-CA" sz="1200" b="0" i="0" u="none" strike="noStrike" kern="1200" dirty="0" smtClean="0">
                <a:solidFill>
                  <a:schemeClr val="tx1"/>
                </a:solidFill>
                <a:effectLst/>
                <a:latin typeface="+mn-lt"/>
                <a:ea typeface="+mn-ea"/>
                <a:cs typeface="+mn-cs"/>
              </a:rPr>
              <a:t>.</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Isabelle: I watched a video about that </a:t>
            </a:r>
            <a:r>
              <a:rPr lang="en-CA" sz="1200" b="0" i="0" u="none" strike="noStrike" kern="1200" dirty="0" smtClean="0">
                <a:solidFill>
                  <a:schemeClr val="tx1"/>
                </a:solidFill>
                <a:effectLst/>
                <a:latin typeface="+mn-lt"/>
                <a:ea typeface="+mn-ea"/>
                <a:cs typeface="+mn-cs"/>
              </a:rPr>
              <a:t>actually. And </a:t>
            </a:r>
            <a:r>
              <a:rPr lang="en-CA" sz="1200" b="0" i="0" u="none" strike="noStrike" kern="1200" dirty="0">
                <a:solidFill>
                  <a:schemeClr val="tx1"/>
                </a:solidFill>
                <a:effectLst/>
                <a:latin typeface="+mn-lt"/>
                <a:ea typeface="+mn-ea"/>
                <a:cs typeface="+mn-cs"/>
              </a:rPr>
              <a:t>hey! If I use a Creative Commons licence for </a:t>
            </a:r>
            <a:r>
              <a:rPr lang="en-CA" sz="1200" b="0" i="1" u="none" strike="noStrike" kern="1200" dirty="0">
                <a:solidFill>
                  <a:schemeClr val="tx1"/>
                </a:solidFill>
                <a:effectLst/>
                <a:latin typeface="+mn-lt"/>
                <a:ea typeface="+mn-ea"/>
                <a:cs typeface="+mn-cs"/>
              </a:rPr>
              <a:t>my</a:t>
            </a:r>
            <a:r>
              <a:rPr lang="en-CA" sz="1200" b="0" i="0" u="none" strike="noStrike" kern="1200" dirty="0">
                <a:solidFill>
                  <a:schemeClr val="tx1"/>
                </a:solidFill>
                <a:effectLst/>
                <a:latin typeface="+mn-lt"/>
                <a:ea typeface="+mn-ea"/>
                <a:cs typeface="+mn-cs"/>
              </a:rPr>
              <a:t> images other people can use them too</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331499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You should now be able to:</a:t>
            </a:r>
            <a:endParaRPr lang="en-CA" b="0" dirty="0">
              <a:effectLst/>
            </a:endParaRP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Recognize the rights associated with images you use, either your own or </a:t>
            </a:r>
            <a:r>
              <a:rPr lang="en-CA" sz="1200" b="0" i="0" u="none" strike="noStrike" kern="1200" dirty="0" smtClean="0">
                <a:solidFill>
                  <a:schemeClr val="tx1"/>
                </a:solidFill>
                <a:effectLst/>
                <a:latin typeface="+mn-lt"/>
                <a:ea typeface="+mn-ea"/>
                <a:cs typeface="+mn-cs"/>
              </a:rPr>
              <a:t>others’</a:t>
            </a:r>
          </a:p>
          <a:p>
            <a:pPr marL="171450" indent="-171450" rtl="0" fontAlgn="base">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Identify </a:t>
            </a:r>
            <a:r>
              <a:rPr lang="en-CA" sz="1200" b="0" i="0" u="none" strike="noStrike" kern="1200" dirty="0">
                <a:solidFill>
                  <a:schemeClr val="tx1"/>
                </a:solidFill>
                <a:effectLst/>
                <a:latin typeface="+mn-lt"/>
                <a:ea typeface="+mn-ea"/>
                <a:cs typeface="+mn-cs"/>
              </a:rPr>
              <a:t>applicable terms of use when you want to use someone else’s images in your own </a:t>
            </a:r>
            <a:r>
              <a:rPr lang="en-CA" sz="1200" b="0" i="0" u="none" strike="noStrike" kern="1200" dirty="0" smtClean="0">
                <a:solidFill>
                  <a:schemeClr val="tx1"/>
                </a:solidFill>
                <a:effectLst/>
                <a:latin typeface="+mn-lt"/>
                <a:ea typeface="+mn-ea"/>
                <a:cs typeface="+mn-cs"/>
              </a:rPr>
              <a:t>work</a:t>
            </a:r>
          </a:p>
          <a:p>
            <a:pPr marL="171450" indent="-171450" rtl="0" fontAlgn="base">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Understand </a:t>
            </a:r>
            <a:r>
              <a:rPr lang="en-CA" sz="1200" b="0" i="0" u="none" strike="noStrike" kern="1200" dirty="0">
                <a:solidFill>
                  <a:schemeClr val="tx1"/>
                </a:solidFill>
                <a:effectLst/>
                <a:latin typeface="+mn-lt"/>
                <a:ea typeface="+mn-ea"/>
                <a:cs typeface="+mn-cs"/>
              </a:rPr>
              <a:t>the difference between using public domain images and images protected by copyright (including those with a Creative Commons </a:t>
            </a:r>
            <a:r>
              <a:rPr lang="en-CA" sz="1200" b="0" i="0" u="none" strike="noStrike" kern="1200" dirty="0" smtClean="0">
                <a:solidFill>
                  <a:schemeClr val="tx1"/>
                </a:solidFill>
                <a:effectLst/>
                <a:latin typeface="+mn-lt"/>
                <a:ea typeface="+mn-ea"/>
                <a:cs typeface="+mn-cs"/>
              </a:rPr>
              <a:t>licence)</a:t>
            </a:r>
          </a:p>
          <a:p>
            <a:pPr marL="171450" indent="-171450" rtl="0" fontAlgn="base">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Determine what to do when you want to use someone else’s images in your own work</a:t>
            </a: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4283791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smtClean="0">
                <a:solidFill>
                  <a:schemeClr val="tx1"/>
                </a:solidFill>
                <a:effectLst/>
                <a:latin typeface="+mn-lt"/>
                <a:ea typeface="+mn-ea"/>
                <a:cs typeface="+mn-cs"/>
              </a:rPr>
              <a:t>This has been the University of Alberta’s Opening Up Copyright Instructional Module on Images. Thank you for your attention.</a:t>
            </a:r>
            <a:endParaRPr lang="en-CA" dirty="0" smtClean="0"/>
          </a:p>
        </p:txBody>
      </p:sp>
      <p:sp>
        <p:nvSpPr>
          <p:cNvPr id="4" name="Slide Number Placeholder 3"/>
          <p:cNvSpPr>
            <a:spLocks noGrp="1"/>
          </p:cNvSpPr>
          <p:nvPr>
            <p:ph type="sldNum" sz="quarter" idx="10"/>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2577634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3857733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14</a:t>
            </a:fld>
            <a:endParaRPr lang="en-US"/>
          </a:p>
        </p:txBody>
      </p:sp>
    </p:spTree>
    <p:extLst>
      <p:ext uri="{BB962C8B-B14F-4D97-AF65-F5344CB8AC3E}">
        <p14:creationId xmlns:p14="http://schemas.microsoft.com/office/powerpoint/2010/main" val="3507529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15</a:t>
            </a:fld>
            <a:endParaRPr lang="en-US"/>
          </a:p>
        </p:txBody>
      </p:sp>
    </p:spTree>
    <p:extLst>
      <p:ext uri="{BB962C8B-B14F-4D97-AF65-F5344CB8AC3E}">
        <p14:creationId xmlns:p14="http://schemas.microsoft.com/office/powerpoint/2010/main" val="963586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16</a:t>
            </a:fld>
            <a:endParaRPr lang="en-US"/>
          </a:p>
        </p:txBody>
      </p:sp>
    </p:spTree>
    <p:extLst>
      <p:ext uri="{BB962C8B-B14F-4D97-AF65-F5344CB8AC3E}">
        <p14:creationId xmlns:p14="http://schemas.microsoft.com/office/powerpoint/2010/main" val="4114120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20</a:t>
            </a:fld>
            <a:endParaRPr lang="en-US"/>
          </a:p>
        </p:txBody>
      </p:sp>
    </p:spTree>
    <p:extLst>
      <p:ext uri="{BB962C8B-B14F-4D97-AF65-F5344CB8AC3E}">
        <p14:creationId xmlns:p14="http://schemas.microsoft.com/office/powerpoint/2010/main" val="3746308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21</a:t>
            </a:fld>
            <a:endParaRPr lang="en-US"/>
          </a:p>
        </p:txBody>
      </p:sp>
    </p:spTree>
    <p:extLst>
      <p:ext uri="{BB962C8B-B14F-4D97-AF65-F5344CB8AC3E}">
        <p14:creationId xmlns:p14="http://schemas.microsoft.com/office/powerpoint/2010/main" val="1141121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22</a:t>
            </a:fld>
            <a:endParaRPr lang="en-US"/>
          </a:p>
        </p:txBody>
      </p:sp>
    </p:spTree>
    <p:extLst>
      <p:ext uri="{BB962C8B-B14F-4D97-AF65-F5344CB8AC3E}">
        <p14:creationId xmlns:p14="http://schemas.microsoft.com/office/powerpoint/2010/main" val="3912336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Narrator: Let me introduce you to Isabelle. In Isabelle’s </a:t>
            </a:r>
            <a:r>
              <a:rPr lang="en-CA" sz="1200" b="0" i="0" u="none" strike="noStrike" kern="1200" dirty="0" smtClean="0">
                <a:solidFill>
                  <a:schemeClr val="tx1"/>
                </a:solidFill>
                <a:effectLst/>
                <a:latin typeface="+mn-lt"/>
                <a:ea typeface="+mn-ea"/>
                <a:cs typeface="+mn-cs"/>
              </a:rPr>
              <a:t>work –</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Isabelle: I’m researching visual culture!</a:t>
            </a:r>
            <a:endParaRPr lang="en-CA" b="0" dirty="0">
              <a:effectLst/>
            </a:endParaRPr>
          </a:p>
          <a:p>
            <a:pPr rtl="0"/>
            <a:r>
              <a:rPr lang="en-CA" sz="1200" b="0" i="0" u="none" strike="noStrike" kern="1200" dirty="0" smtClean="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a:t>
            </a:r>
            <a:r>
              <a:rPr lang="en-CA" sz="1200" b="0" i="0" u="none" strike="noStrike" kern="1200" dirty="0" smtClean="0">
                <a:solidFill>
                  <a:schemeClr val="tx1"/>
                </a:solidFill>
                <a:effectLst/>
                <a:latin typeface="+mn-lt"/>
                <a:ea typeface="+mn-ea"/>
                <a:cs typeface="+mn-cs"/>
              </a:rPr>
              <a:t>– she </a:t>
            </a:r>
            <a:r>
              <a:rPr lang="en-CA" sz="1200" b="0" i="0" u="none" strike="noStrike" kern="1200" dirty="0">
                <a:solidFill>
                  <a:schemeClr val="tx1"/>
                </a:solidFill>
                <a:effectLst/>
                <a:latin typeface="+mn-lt"/>
                <a:ea typeface="+mn-ea"/>
                <a:cs typeface="+mn-cs"/>
              </a:rPr>
              <a:t>writes a number of papers and articles. She often likes to add visual elements to support the ideas and concepts that she is </a:t>
            </a:r>
            <a:r>
              <a:rPr lang="en-CA" sz="1200" b="0" i="0" u="none" strike="noStrike" kern="1200" dirty="0" smtClean="0">
                <a:solidFill>
                  <a:schemeClr val="tx1"/>
                </a:solidFill>
                <a:effectLst/>
                <a:latin typeface="+mn-lt"/>
                <a:ea typeface="+mn-ea"/>
                <a:cs typeface="+mn-cs"/>
              </a:rPr>
              <a:t>expressing.</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Isabelle: Just makes things clearer you know</a:t>
            </a:r>
            <a:r>
              <a:rPr lang="en-CA" sz="1200" b="0" i="0" u="none" strike="noStrike" kern="1200" dirty="0" smtClean="0">
                <a:solidFill>
                  <a:schemeClr val="tx1"/>
                </a:solidFill>
                <a:effectLst/>
                <a:latin typeface="+mn-lt"/>
                <a:ea typeface="+mn-ea"/>
                <a:cs typeface="+mn-cs"/>
              </a:rPr>
              <a:t>?</a:t>
            </a:r>
            <a:endParaRPr lang="en-CA" b="0" dirty="0">
              <a:effectLst/>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1924555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Narrator: She draws images, takes photos, and creates tables, graphs and charts. As soon as Isabelle creates any of these images, they are automatically protected by copyright. </a:t>
            </a:r>
            <a:endParaRPr lang="en-CA" b="0" dirty="0">
              <a:effectLst/>
            </a:endParaRPr>
          </a:p>
          <a:p>
            <a:pPr rtl="0"/>
            <a:r>
              <a:rPr lang="en-CA" sz="1200" b="0" i="0" u="none" strike="noStrike" kern="1200" dirty="0" smtClean="0">
                <a:solidFill>
                  <a:schemeClr val="tx1"/>
                </a:solidFill>
                <a:effectLst/>
                <a:latin typeface="+mn-lt"/>
                <a:ea typeface="+mn-ea"/>
                <a:cs typeface="+mn-cs"/>
              </a:rPr>
              <a:t>Isabelle</a:t>
            </a:r>
            <a:r>
              <a:rPr lang="en-CA" sz="1200" b="0" i="0" u="none" strike="noStrike" kern="1200" dirty="0">
                <a:solidFill>
                  <a:schemeClr val="tx1"/>
                </a:solidFill>
                <a:effectLst/>
                <a:latin typeface="+mn-lt"/>
                <a:ea typeface="+mn-ea"/>
                <a:cs typeface="+mn-cs"/>
              </a:rPr>
              <a:t>: They are</a:t>
            </a:r>
            <a:r>
              <a:rPr lang="en-CA" sz="1200" b="0" i="0" u="none" strike="noStrike" kern="1200" dirty="0" smtClean="0">
                <a:solidFill>
                  <a:schemeClr val="tx1"/>
                </a:solidFill>
                <a:effectLst/>
                <a:latin typeface="+mn-lt"/>
                <a:ea typeface="+mn-ea"/>
                <a:cs typeface="+mn-cs"/>
              </a:rPr>
              <a:t>?</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Narrator: And, as the sole rights holder, Isabelle can essentially do whatever she wants with them. Isabelle is pretty proud of the images she </a:t>
            </a:r>
            <a:r>
              <a:rPr lang="en-CA" sz="1200" b="0" i="0" u="none" strike="noStrike" kern="1200" dirty="0" smtClean="0">
                <a:solidFill>
                  <a:schemeClr val="tx1"/>
                </a:solidFill>
                <a:effectLst/>
                <a:latin typeface="+mn-lt"/>
                <a:ea typeface="+mn-ea"/>
                <a:cs typeface="+mn-cs"/>
              </a:rPr>
              <a:t>creates –</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Isabelle: </a:t>
            </a:r>
            <a:r>
              <a:rPr lang="en-CA" sz="1200" b="0" i="0" u="none" strike="noStrike" kern="1200" dirty="0" smtClean="0">
                <a:solidFill>
                  <a:schemeClr val="tx1"/>
                </a:solidFill>
                <a:effectLst/>
                <a:latin typeface="+mn-lt"/>
                <a:ea typeface="+mn-ea"/>
                <a:cs typeface="+mn-cs"/>
              </a:rPr>
              <a:t>I </a:t>
            </a:r>
            <a:r>
              <a:rPr lang="en-CA" sz="1200" b="0" i="0" u="none" strike="noStrike" kern="1200" dirty="0">
                <a:solidFill>
                  <a:schemeClr val="tx1"/>
                </a:solidFill>
                <a:effectLst/>
                <a:latin typeface="+mn-lt"/>
                <a:ea typeface="+mn-ea"/>
                <a:cs typeface="+mn-cs"/>
              </a:rPr>
              <a:t>mean I’m no Picasso but they’re not the </a:t>
            </a:r>
            <a:r>
              <a:rPr lang="en-CA" sz="1200" b="0" i="0" u="none" strike="noStrike" kern="1200" dirty="0" smtClean="0">
                <a:solidFill>
                  <a:schemeClr val="tx1"/>
                </a:solidFill>
                <a:effectLst/>
                <a:latin typeface="+mn-lt"/>
                <a:ea typeface="+mn-ea"/>
                <a:cs typeface="+mn-cs"/>
              </a:rPr>
              <a:t>worst.</a:t>
            </a:r>
            <a:endParaRPr lang="en-CA" b="0" i="0" dirty="0">
              <a:effectLst/>
            </a:endParaRPr>
          </a:p>
          <a:p>
            <a:pPr rtl="0"/>
            <a:r>
              <a:rPr lang="en-CA" sz="1200" b="0" i="0" u="none" strike="noStrike" kern="1200" dirty="0" smtClean="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a:t>
            </a:r>
            <a:r>
              <a:rPr lang="en-CA" sz="1200" b="0" i="0" u="none" strike="noStrike" kern="1200" dirty="0" smtClean="0">
                <a:solidFill>
                  <a:schemeClr val="tx1"/>
                </a:solidFill>
                <a:effectLst/>
                <a:latin typeface="+mn-lt"/>
                <a:ea typeface="+mn-ea"/>
                <a:cs typeface="+mn-cs"/>
              </a:rPr>
              <a:t>– and </a:t>
            </a:r>
            <a:r>
              <a:rPr lang="en-CA" sz="1200" b="0" i="0" u="none" strike="noStrike" kern="1200" dirty="0">
                <a:solidFill>
                  <a:schemeClr val="tx1"/>
                </a:solidFill>
                <a:effectLst/>
                <a:latin typeface="+mn-lt"/>
                <a:ea typeface="+mn-ea"/>
                <a:cs typeface="+mn-cs"/>
              </a:rPr>
              <a:t>she has started thinking about sharing them</a:t>
            </a:r>
            <a:r>
              <a:rPr lang="en-CA" sz="1200" b="0" i="0" u="none" strike="noStrike" kern="1200" dirty="0" smtClean="0">
                <a:solidFill>
                  <a:schemeClr val="tx1"/>
                </a:solidFill>
                <a:effectLst/>
                <a:latin typeface="+mn-lt"/>
                <a:ea typeface="+mn-ea"/>
                <a:cs typeface="+mn-cs"/>
              </a:rPr>
              <a:t>.</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Isabelle: Yeah! Sharing </a:t>
            </a:r>
            <a:r>
              <a:rPr lang="en-CA" sz="1200" b="0" i="0" u="none" strike="noStrike" kern="1200" dirty="0" smtClean="0">
                <a:solidFill>
                  <a:schemeClr val="tx1"/>
                </a:solidFill>
                <a:effectLst/>
                <a:latin typeface="+mn-lt"/>
                <a:ea typeface="+mn-ea"/>
                <a:cs typeface="+mn-cs"/>
              </a:rPr>
              <a:t>them </a:t>
            </a:r>
            <a:r>
              <a:rPr lang="en-CA" sz="1200" b="0" i="0" u="none" strike="noStrike" kern="1200" dirty="0">
                <a:solidFill>
                  <a:schemeClr val="tx1"/>
                </a:solidFill>
                <a:effectLst/>
                <a:latin typeface="+mn-lt"/>
                <a:ea typeface="+mn-ea"/>
                <a:cs typeface="+mn-cs"/>
              </a:rPr>
              <a:t>can increase the visibility of my work, and can also help other people who want to add visual elements to their own work</a:t>
            </a:r>
            <a:r>
              <a:rPr lang="en-CA" sz="1200" b="0" i="0" u="none" strike="noStrike" kern="1200" dirty="0" smtClean="0">
                <a:solidFill>
                  <a:schemeClr val="tx1"/>
                </a:solidFill>
                <a:effectLst/>
                <a:latin typeface="+mn-lt"/>
                <a:ea typeface="+mn-ea"/>
                <a:cs typeface="+mn-cs"/>
              </a:rPr>
              <a:t>!</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Narrator: But, before Isabelle starts sharing her work, she needs to consider a few things.</a:t>
            </a:r>
            <a:endParaRPr lang="en-CA" b="0" dirty="0">
              <a:effectLst/>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2736056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Isabelle: I’m listening</a:t>
            </a:r>
            <a:r>
              <a:rPr lang="en-CA" sz="1200" b="0" i="0" u="none" strike="noStrike" kern="1200" dirty="0" smtClean="0">
                <a:solidFill>
                  <a:schemeClr val="tx1"/>
                </a:solidFill>
                <a:effectLst/>
                <a:latin typeface="+mn-lt"/>
                <a:ea typeface="+mn-ea"/>
                <a:cs typeface="+mn-cs"/>
              </a:rPr>
              <a:t>…</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Narrator: How does she want to use her images, both now and in the future? How does she want others to use her work? Essentially, what rights does she want to retain and what rights is she willing to license or transfer to others</a:t>
            </a:r>
            <a:r>
              <a:rPr lang="en-CA" sz="1200" b="0" i="0" u="none" strike="noStrike" kern="1200" dirty="0" smtClean="0">
                <a:solidFill>
                  <a:schemeClr val="tx1"/>
                </a:solidFill>
                <a:effectLst/>
                <a:latin typeface="+mn-lt"/>
                <a:ea typeface="+mn-ea"/>
                <a:cs typeface="+mn-cs"/>
              </a:rPr>
              <a:t>?</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Isabelle: </a:t>
            </a:r>
            <a:r>
              <a:rPr lang="en-CA" sz="1200" b="0" i="0" u="none" strike="noStrike" kern="1200" dirty="0" smtClean="0">
                <a:solidFill>
                  <a:schemeClr val="tx1"/>
                </a:solidFill>
                <a:effectLst/>
                <a:latin typeface="+mn-lt"/>
                <a:ea typeface="+mn-ea"/>
                <a:cs typeface="+mn-cs"/>
              </a:rPr>
              <a:t>Hmm.</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Narrator: In some cases Isabelle may want to simply put her images on her personal website, or in other cases she may want to include them in a presentation she is making. In the event that Isabelle would be publishing her images along with her research in a journal or a book she would need to make sure that she understands the terms of the publishing agreement before signing it. She should consider retaining the right to continue using her images in the future. If Isabelle decides to share her images openly on a website, she needs to tell people who visit that site how she would like them to be used. She can do this by adding a statement or open licence, like a Creative Commons licence. </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Isabelle: For some of my images I think a </a:t>
            </a:r>
            <a:r>
              <a:rPr lang="en-CA" sz="1200" b="0" i="0" u="none" strike="noStrike" kern="1200">
                <a:solidFill>
                  <a:schemeClr val="tx1"/>
                </a:solidFill>
                <a:effectLst/>
                <a:latin typeface="+mn-lt"/>
                <a:ea typeface="+mn-ea"/>
                <a:cs typeface="+mn-cs"/>
              </a:rPr>
              <a:t>CC </a:t>
            </a:r>
            <a:r>
              <a:rPr lang="en-CA" sz="1200" b="0" i="0" u="none" strike="noStrike" kern="1200" smtClean="0">
                <a:solidFill>
                  <a:schemeClr val="tx1"/>
                </a:solidFill>
                <a:effectLst/>
                <a:latin typeface="+mn-lt"/>
                <a:ea typeface="+mn-ea"/>
                <a:cs typeface="+mn-cs"/>
              </a:rPr>
              <a:t>licence </a:t>
            </a:r>
            <a:r>
              <a:rPr lang="en-CA" sz="1200" b="0" i="0" u="none" strike="noStrike" kern="1200" dirty="0">
                <a:solidFill>
                  <a:schemeClr val="tx1"/>
                </a:solidFill>
                <a:effectLst/>
                <a:latin typeface="+mn-lt"/>
                <a:ea typeface="+mn-ea"/>
                <a:cs typeface="+mn-cs"/>
              </a:rPr>
              <a:t>would be great because I don’t mind if other people use them at all</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3987901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Narrator: Adding such a statement or licence will allow Isabelle to quickly and easily inform others about how they can use her images. For some images Isabelle may simply want to be attributed as the creator giving as much freedom as possible to others to use her images</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In other cases she may want to restrict commercial uses or prevent others from sharing modifications of her work. </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Isabelle: Sounds good</a:t>
            </a:r>
            <a:r>
              <a:rPr lang="en-CA" sz="1200" b="0" i="0" u="none" strike="noStrike" kern="1200" dirty="0" smtClean="0">
                <a:solidFill>
                  <a:schemeClr val="tx1"/>
                </a:solidFill>
                <a:effectLst/>
                <a:latin typeface="+mn-lt"/>
                <a:ea typeface="+mn-ea"/>
                <a:cs typeface="+mn-cs"/>
              </a:rPr>
              <a:t>.</a:t>
            </a:r>
            <a:endParaRPr lang="en-CA" b="0" dirty="0">
              <a:effectLst/>
            </a:endParaRPr>
          </a:p>
          <a:p>
            <a:pPr rtl="0"/>
            <a:r>
              <a:rPr lang="en-CA" sz="1200" b="0" i="0" u="none" strike="noStrike" kern="1200" dirty="0">
                <a:solidFill>
                  <a:schemeClr val="tx1"/>
                </a:solidFill>
                <a:effectLst/>
                <a:latin typeface="+mn-lt"/>
                <a:ea typeface="+mn-ea"/>
                <a:cs typeface="+mn-cs"/>
              </a:rPr>
              <a:t>Narrator: Isabelle should also know that some sites where she wants to share her images may require her to agree to their terms and conditions before uploading them</a:t>
            </a:r>
            <a:r>
              <a:rPr lang="en-CA" sz="1200" b="0" i="0" u="none" strike="noStrike" kern="1200" dirty="0" smtClean="0">
                <a:solidFill>
                  <a:schemeClr val="tx1"/>
                </a:solidFill>
                <a:effectLst/>
                <a:latin typeface="+mn-lt"/>
                <a:ea typeface="+mn-ea"/>
                <a:cs typeface="+mn-cs"/>
              </a:rPr>
              <a:t>.</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Isabelle: You mean those things I never read</a:t>
            </a:r>
            <a:r>
              <a:rPr lang="en-CA" sz="1200" b="0" i="0" u="none" strike="noStrike" kern="1200" dirty="0" smtClean="0">
                <a:solidFill>
                  <a:schemeClr val="tx1"/>
                </a:solidFill>
                <a:effectLst/>
                <a:latin typeface="+mn-lt"/>
                <a:ea typeface="+mn-ea"/>
                <a:cs typeface="+mn-cs"/>
              </a:rPr>
              <a:t>?</a:t>
            </a:r>
            <a:r>
              <a:rPr lang="en-CA" b="0" dirty="0">
                <a:effectLst/>
              </a:rPr>
              <a:t/>
            </a:r>
            <a:br>
              <a:rPr lang="en-CA" b="0" dirty="0">
                <a:effectLst/>
              </a:rPr>
            </a:br>
            <a:r>
              <a:rPr lang="en-CA" sz="1200" b="0" i="0" u="none" strike="noStrike" kern="1200" dirty="0" smtClean="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In some cases, these terms may allow site operators to modify her images and create derivative works which might conflict with her own uses of the work. </a:t>
            </a:r>
            <a:endParaRPr lang="en-CA" b="0" dirty="0">
              <a:effectLst/>
            </a:endParaRPr>
          </a:p>
          <a:p>
            <a:pPr rtl="0"/>
            <a:r>
              <a:rPr lang="en-CA" sz="1200" b="0" i="0" u="none" strike="noStrike" kern="1200" dirty="0" smtClean="0">
                <a:solidFill>
                  <a:schemeClr val="tx1"/>
                </a:solidFill>
                <a:effectLst/>
                <a:latin typeface="+mn-lt"/>
                <a:ea typeface="+mn-ea"/>
                <a:cs typeface="+mn-cs"/>
              </a:rPr>
              <a:t>Isabelle</a:t>
            </a:r>
            <a:r>
              <a:rPr lang="en-CA" sz="1200" b="0" i="0" u="none" strike="noStrike" kern="1200" dirty="0">
                <a:solidFill>
                  <a:schemeClr val="tx1"/>
                </a:solidFill>
                <a:effectLst/>
                <a:latin typeface="+mn-lt"/>
                <a:ea typeface="+mn-ea"/>
                <a:cs typeface="+mn-cs"/>
              </a:rPr>
              <a:t>: Woah. Good to know! </a:t>
            </a:r>
            <a:r>
              <a:rPr lang="en-CA" sz="1200" b="0" i="0" u="none" strike="noStrike" kern="1200" dirty="0" smtClean="0">
                <a:solidFill>
                  <a:schemeClr val="tx1"/>
                </a:solidFill>
                <a:effectLst/>
                <a:latin typeface="+mn-lt"/>
                <a:ea typeface="+mn-ea"/>
                <a:cs typeface="+mn-cs"/>
              </a:rPr>
              <a:t>Hmm</a:t>
            </a:r>
            <a:r>
              <a:rPr lang="en-CA" sz="1200" b="0" i="0" u="none" strike="noStrike" kern="1200" dirty="0">
                <a:solidFill>
                  <a:schemeClr val="tx1"/>
                </a:solidFill>
                <a:effectLst/>
                <a:latin typeface="+mn-lt"/>
                <a:ea typeface="+mn-ea"/>
                <a:cs typeface="+mn-cs"/>
              </a:rPr>
              <a:t>… While I am here maybe I should see what images other people have created</a:t>
            </a:r>
            <a:r>
              <a:rPr lang="en-CA" sz="1200" b="0" i="0" u="none" strike="noStrike" kern="1200" dirty="0" smtClean="0">
                <a:solidFill>
                  <a:schemeClr val="tx1"/>
                </a:solidFill>
                <a:effectLst/>
                <a:latin typeface="+mn-lt"/>
                <a:ea typeface="+mn-ea"/>
                <a:cs typeface="+mn-cs"/>
              </a:rPr>
              <a:t>.</a:t>
            </a:r>
            <a:endParaRPr lang="en-CA" b="0" dirty="0">
              <a:effectLst/>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2342281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Narrator: What happens if Isabelle finds an image that somebody else created and she really wants to use it in her own work</a:t>
            </a:r>
            <a:r>
              <a:rPr lang="en-CA" sz="1200" b="0" i="0" u="none" strike="noStrike" kern="1200" dirty="0" smtClean="0">
                <a:solidFill>
                  <a:schemeClr val="tx1"/>
                </a:solidFill>
                <a:effectLst/>
                <a:latin typeface="+mn-lt"/>
                <a:ea typeface="+mn-ea"/>
                <a:cs typeface="+mn-cs"/>
              </a:rPr>
              <a:t>?</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Isabelle: Woah. Love. This one would be perfect on the cover of my first book</a:t>
            </a:r>
            <a:r>
              <a:rPr lang="en-CA" sz="1200" b="0" i="0" u="none" strike="noStrike" kern="1200" dirty="0" smtClean="0">
                <a:solidFill>
                  <a:schemeClr val="tx1"/>
                </a:solidFill>
                <a:effectLst/>
                <a:latin typeface="+mn-lt"/>
                <a:ea typeface="+mn-ea"/>
                <a:cs typeface="+mn-cs"/>
              </a:rPr>
              <a:t>!</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Narrator: Just as any image that Isabelle creates is protected by copyright, so are most images created by others. If Isabelle really wants to use this image, then she needs to find out if there are limitations on its use</a:t>
            </a:r>
            <a:r>
              <a:rPr lang="en-CA" sz="1200" b="0" i="0" u="none" strike="noStrike" kern="1200" dirty="0" smtClean="0">
                <a:solidFill>
                  <a:schemeClr val="tx1"/>
                </a:solidFill>
                <a:effectLst/>
                <a:latin typeface="+mn-lt"/>
                <a:ea typeface="+mn-ea"/>
                <a:cs typeface="+mn-cs"/>
              </a:rPr>
              <a:t>.</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Isabelle: Let’s see</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996272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Narrator: If this image is in the </a:t>
            </a:r>
            <a:r>
              <a:rPr lang="en-CA" sz="1200" b="0" i="0" u="none" strike="noStrike" kern="1200" dirty="0" smtClean="0">
                <a:solidFill>
                  <a:schemeClr val="tx1"/>
                </a:solidFill>
                <a:effectLst/>
                <a:latin typeface="+mn-lt"/>
                <a:ea typeface="+mn-ea"/>
                <a:cs typeface="+mn-cs"/>
              </a:rPr>
              <a:t>public domain</a:t>
            </a:r>
            <a:r>
              <a:rPr lang="en-CA" sz="1200" b="0" i="0" u="none" strike="noStrike" kern="1200" dirty="0">
                <a:solidFill>
                  <a:schemeClr val="tx1"/>
                </a:solidFill>
                <a:effectLst/>
                <a:latin typeface="+mn-lt"/>
                <a:ea typeface="+mn-ea"/>
                <a:cs typeface="+mn-cs"/>
              </a:rPr>
              <a:t>, then Isabelle can use the image any way she likes, without asking for permission. If the image has an open licence such as a Creative Commons licence or any other terms of use, then those terms should govern how Isabelle uses the image. If the terms of use are unclear, Isabelle will have to contact the rights holder for clarification. </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Isabelle: I can’t tell with this one</a:t>
            </a:r>
            <a:r>
              <a:rPr lang="en-CA" sz="1200" b="0" i="0" u="none" strike="noStrike" kern="1200" dirty="0" smtClean="0">
                <a:solidFill>
                  <a:schemeClr val="tx1"/>
                </a:solidFill>
                <a:effectLst/>
                <a:latin typeface="+mn-lt"/>
                <a:ea typeface="+mn-ea"/>
                <a:cs typeface="+mn-cs"/>
              </a:rPr>
              <a:t>...</a:t>
            </a:r>
          </a:p>
          <a:p>
            <a:pPr rtl="0"/>
            <a:r>
              <a:rPr lang="en-CA" sz="1200" b="0" i="0" u="none" strike="noStrike" kern="1200" dirty="0" smtClean="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Isabelle is lucky and works at a large institution that has its own Copyright Office, so she can ask them if she is unsure about how she can use the image</a:t>
            </a:r>
            <a:r>
              <a:rPr lang="en-CA" sz="1200" b="0" i="0" u="none" strike="noStrike" kern="1200" dirty="0" smtClean="0">
                <a:solidFill>
                  <a:schemeClr val="tx1"/>
                </a:solidFill>
                <a:effectLst/>
                <a:latin typeface="+mn-lt"/>
                <a:ea typeface="+mn-ea"/>
                <a:cs typeface="+mn-cs"/>
              </a:rPr>
              <a:t>.</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Isabelle: Hey Copyright Librarian, </a:t>
            </a:r>
            <a:r>
              <a:rPr lang="en-CA" sz="1200" b="0" i="0" u="none" strike="noStrike" kern="1200" dirty="0" smtClean="0">
                <a:solidFill>
                  <a:schemeClr val="tx1"/>
                </a:solidFill>
                <a:effectLst/>
                <a:latin typeface="+mn-lt"/>
                <a:ea typeface="+mn-ea"/>
                <a:cs typeface="+mn-cs"/>
              </a:rPr>
              <a:t>can </a:t>
            </a:r>
            <a:r>
              <a:rPr lang="en-CA" sz="1200" b="0" i="0" u="none" strike="noStrike" kern="1200" dirty="0">
                <a:solidFill>
                  <a:schemeClr val="tx1"/>
                </a:solidFill>
                <a:effectLst/>
                <a:latin typeface="+mn-lt"/>
                <a:ea typeface="+mn-ea"/>
                <a:cs typeface="+mn-cs"/>
              </a:rPr>
              <a:t>I ask you a question</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2510372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Narrator: Isabelle should also know that some uses of the image may be allowable under the fair dealing provisions or other exceptions in the </a:t>
            </a:r>
            <a:r>
              <a:rPr lang="en-CA" sz="1200" b="0" i="1" u="none" strike="noStrike" kern="1200" dirty="0">
                <a:solidFill>
                  <a:schemeClr val="tx1"/>
                </a:solidFill>
                <a:effectLst/>
                <a:latin typeface="+mn-lt"/>
                <a:ea typeface="+mn-ea"/>
                <a:cs typeface="+mn-cs"/>
              </a:rPr>
              <a:t>Copyright Act</a:t>
            </a:r>
            <a:r>
              <a:rPr lang="en-CA" sz="1200" b="0" i="0" u="none" strike="noStrike" kern="1200" dirty="0" smtClean="0">
                <a:solidFill>
                  <a:schemeClr val="tx1"/>
                </a:solidFill>
                <a:effectLst/>
                <a:latin typeface="+mn-lt"/>
                <a:ea typeface="+mn-ea"/>
                <a:cs typeface="+mn-cs"/>
              </a:rPr>
              <a:t>.</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Isabelle: </a:t>
            </a:r>
            <a:r>
              <a:rPr lang="en-CA" sz="1200" b="0" i="0" u="none" strike="noStrike" kern="1200" dirty="0" smtClean="0">
                <a:solidFill>
                  <a:schemeClr val="tx1"/>
                </a:solidFill>
                <a:effectLst/>
                <a:latin typeface="+mn-lt"/>
                <a:ea typeface="+mn-ea"/>
                <a:cs typeface="+mn-cs"/>
              </a:rPr>
              <a:t>Hmm, </a:t>
            </a:r>
            <a:r>
              <a:rPr lang="en-CA" sz="1200" b="0" i="0" u="none" strike="noStrike" kern="1200" dirty="0">
                <a:solidFill>
                  <a:schemeClr val="tx1"/>
                </a:solidFill>
                <a:effectLst/>
                <a:latin typeface="+mn-lt"/>
                <a:ea typeface="+mn-ea"/>
                <a:cs typeface="+mn-cs"/>
              </a:rPr>
              <a:t>I guess because I would want it for my book cover I don’t think my use of it would fall under fair dealing or </a:t>
            </a:r>
            <a:r>
              <a:rPr lang="en-CA" sz="1200" b="0" i="0" u="none" strike="noStrike" kern="1200" dirty="0" smtClean="0">
                <a:solidFill>
                  <a:schemeClr val="tx1"/>
                </a:solidFill>
                <a:effectLst/>
                <a:latin typeface="+mn-lt"/>
                <a:ea typeface="+mn-ea"/>
                <a:cs typeface="+mn-cs"/>
              </a:rPr>
              <a:t>any </a:t>
            </a:r>
            <a:r>
              <a:rPr lang="en-CA" sz="1200" b="0" i="0" u="none" strike="noStrike" kern="1200" dirty="0">
                <a:solidFill>
                  <a:schemeClr val="tx1"/>
                </a:solidFill>
                <a:effectLst/>
                <a:latin typeface="+mn-lt"/>
                <a:ea typeface="+mn-ea"/>
                <a:cs typeface="+mn-cs"/>
              </a:rPr>
              <a:t>other exceptions in this case… and I still can’t find a </a:t>
            </a:r>
            <a:r>
              <a:rPr lang="en-CA" sz="1200" b="0" i="0" u="none" strike="noStrike" kern="1200" dirty="0" smtClean="0">
                <a:solidFill>
                  <a:schemeClr val="tx1"/>
                </a:solidFill>
                <a:effectLst/>
                <a:latin typeface="+mn-lt"/>
                <a:ea typeface="+mn-ea"/>
                <a:cs typeface="+mn-cs"/>
              </a:rPr>
              <a:t>licence.</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16610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Narrator: If Isabelle can’t find terms of use information for the image or any contact information for the rights holder, and the exceptions in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do not apply to her use of the image, she should consider using a different image</a:t>
            </a:r>
            <a:r>
              <a:rPr lang="en-CA" sz="1200" b="0" i="0" u="none" strike="noStrike" kern="1200" dirty="0" smtClean="0">
                <a:solidFill>
                  <a:schemeClr val="tx1"/>
                </a:solidFill>
                <a:effectLst/>
                <a:latin typeface="+mn-lt"/>
                <a:ea typeface="+mn-ea"/>
                <a:cs typeface="+mn-cs"/>
              </a:rPr>
              <a:t>.</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Isabelle: </a:t>
            </a:r>
            <a:r>
              <a:rPr lang="en-CA" sz="1200" b="0" i="0" u="none" strike="noStrike" kern="1200" dirty="0" smtClean="0">
                <a:solidFill>
                  <a:schemeClr val="tx1"/>
                </a:solidFill>
                <a:effectLst/>
                <a:latin typeface="+mn-lt"/>
                <a:ea typeface="+mn-ea"/>
                <a:cs typeface="+mn-cs"/>
              </a:rPr>
              <a:t>Well, </a:t>
            </a:r>
            <a:r>
              <a:rPr lang="en-CA" sz="1200" b="0" i="0" u="none" strike="noStrike" kern="1200" dirty="0">
                <a:solidFill>
                  <a:schemeClr val="tx1"/>
                </a:solidFill>
                <a:effectLst/>
                <a:latin typeface="+mn-lt"/>
                <a:ea typeface="+mn-ea"/>
                <a:cs typeface="+mn-cs"/>
              </a:rPr>
              <a:t>I’ll explore some other options I guess</a:t>
            </a:r>
            <a:r>
              <a:rPr lang="en-CA" sz="1200" b="0" i="0" u="none" strike="noStrike" kern="1200" dirty="0" smtClean="0">
                <a:solidFill>
                  <a:schemeClr val="tx1"/>
                </a:solidFill>
                <a:effectLst/>
                <a:latin typeface="+mn-lt"/>
                <a:ea typeface="+mn-ea"/>
                <a:cs typeface="+mn-cs"/>
              </a:rPr>
              <a:t>.... (sigh</a:t>
            </a:r>
            <a:r>
              <a:rPr lang="en-CA" sz="1200" b="0" i="0" u="none" strike="noStrike" kern="1200" dirty="0">
                <a:solidFill>
                  <a:schemeClr val="tx1"/>
                </a:solidFill>
                <a:effectLst/>
                <a:latin typeface="+mn-lt"/>
                <a:ea typeface="+mn-ea"/>
                <a:cs typeface="+mn-cs"/>
              </a:rPr>
              <a:t>) </a:t>
            </a:r>
            <a:endParaRPr lang="en-CA" b="0" dirty="0">
              <a:effectLst/>
            </a:endParaRPr>
          </a:p>
          <a:p>
            <a:pPr rtl="0"/>
            <a:r>
              <a:rPr lang="en-CA" sz="1200" b="0" i="0" u="none" strike="noStrike" kern="1200" dirty="0" smtClean="0">
                <a:solidFill>
                  <a:schemeClr val="tx1"/>
                </a:solidFill>
                <a:effectLst/>
                <a:latin typeface="+mn-lt"/>
                <a:ea typeface="+mn-ea"/>
                <a:cs typeface="+mn-cs"/>
              </a:rPr>
              <a:t>Narrator</a:t>
            </a:r>
            <a:r>
              <a:rPr lang="en-CA" sz="1200" b="0" i="0" u="none" strike="noStrike" kern="1200" dirty="0">
                <a:solidFill>
                  <a:schemeClr val="tx1"/>
                </a:solidFill>
                <a:effectLst/>
                <a:latin typeface="+mn-lt"/>
                <a:ea typeface="+mn-ea"/>
                <a:cs typeface="+mn-cs"/>
              </a:rPr>
              <a:t>: If she still really wants to use the image, she can contact the Copyright Board of Canada</a:t>
            </a:r>
            <a:r>
              <a:rPr lang="en-CA" sz="1200" b="0" i="0" u="none" strike="noStrike" kern="1200" baseline="300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to apply for a licence to use a work for which the copyright owner is </a:t>
            </a:r>
            <a:r>
              <a:rPr lang="en-CA" sz="1200" b="0" i="0" u="none" strike="noStrike" kern="1200" dirty="0" err="1" smtClean="0">
                <a:solidFill>
                  <a:schemeClr val="tx1"/>
                </a:solidFill>
                <a:effectLst/>
                <a:latin typeface="+mn-lt"/>
                <a:ea typeface="+mn-ea"/>
                <a:cs typeface="+mn-cs"/>
              </a:rPr>
              <a:t>unlocatable</a:t>
            </a:r>
            <a:r>
              <a:rPr lang="en-CA" sz="1200" b="0" i="0" u="none" strike="noStrike" kern="1200" dirty="0" smtClean="0">
                <a:solidFill>
                  <a:schemeClr val="tx1"/>
                </a:solidFill>
                <a:effectLst/>
                <a:latin typeface="+mn-lt"/>
                <a:ea typeface="+mn-ea"/>
                <a:cs typeface="+mn-cs"/>
              </a:rPr>
              <a:t>.</a:t>
            </a:r>
            <a:r>
              <a:rPr lang="en-CA" b="0" dirty="0">
                <a:effectLst/>
              </a:rPr>
              <a:t/>
            </a:r>
            <a:br>
              <a:rPr lang="en-CA" b="0" dirty="0">
                <a:effectLst/>
              </a:rPr>
            </a:br>
            <a:r>
              <a:rPr lang="en-CA" sz="1200" b="0" i="0" u="none" strike="noStrike" kern="1200" dirty="0">
                <a:solidFill>
                  <a:schemeClr val="tx1"/>
                </a:solidFill>
                <a:effectLst/>
                <a:latin typeface="+mn-lt"/>
                <a:ea typeface="+mn-ea"/>
                <a:cs typeface="+mn-cs"/>
              </a:rPr>
              <a:t>Isabelle: This Creative Commons one is also good. I know its terms of use, so maybe I’ll just use this one instead</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19770551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hooksounds.com/" TargetMode="External"/><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ouc@ualberta.ca"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579D63F-D0B5-E141-ACCF-9BA1FF3390F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6" name="TextBox 5"/>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8E4DE09-2500-C34F-A397-F2517C31113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2</a:t>
            </a:r>
            <a:br>
              <a:rPr lang="en-US" dirty="0"/>
            </a:br>
            <a:r>
              <a:rPr lang="en-US" dirty="0"/>
              <a:t>Title Placeholder</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85A7E338-9047-0C49-8254-39900F42A5D5}"/>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423900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810844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66070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AC4C0D0-9108-E343-9E29-C6F91436C29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2058270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55339B-9601-F84C-B345-0E9C19932EAD}"/>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A8D1A24E-9694-574F-A52C-0CC44A8DF0F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26B4B9B2-BF5E-E542-89E2-2A154D3F58BB}"/>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98142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AC36D5-2C66-DD4B-B2E1-F7E0A8E89452}"/>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F4AB2F73-AA72-9B45-B56F-5714BB551923}"/>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DCE2F1AD-46F0-DD45-A25E-E48BCBA3B115}"/>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8" name="Rectangle 7">
            <a:extLst>
              <a:ext uri="{FF2B5EF4-FFF2-40B4-BE49-F238E27FC236}">
                <a16:creationId xmlns:a16="http://schemas.microsoft.com/office/drawing/2014/main" id="{A10864C0-EF45-BA47-9034-BC1DFCA5CE7B}"/>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10" name="Rectangle 9">
            <a:extLst>
              <a:ext uri="{FF2B5EF4-FFF2-40B4-BE49-F238E27FC236}">
                <a16:creationId xmlns:a16="http://schemas.microsoft.com/office/drawing/2014/main" id="{330ADD80-AE04-714D-B57B-8EB232D2161E}"/>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1" name="TextBox 10">
            <a:extLst>
              <a:ext uri="{FF2B5EF4-FFF2-40B4-BE49-F238E27FC236}">
                <a16:creationId xmlns:a16="http://schemas.microsoft.com/office/drawing/2014/main" id="{6495B3A9-DC6D-BA4C-AB65-601383371BCD}"/>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2FA340A0-4136-5347-92B1-F4072E788C0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B99CC51-F6EC-684B-A055-908766515B32}"/>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4" name="TextBox 13">
            <a:extLst>
              <a:ext uri="{FF2B5EF4-FFF2-40B4-BE49-F238E27FC236}">
                <a16:creationId xmlns:a16="http://schemas.microsoft.com/office/drawing/2014/main" id="{0017AB78-8441-CD47-9BF9-874140D2940A}"/>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01D5E255-63D8-6445-BB62-23049C353689}"/>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1116949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870E22-D3D2-624E-AF9E-3E05930D55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9C19D730-2A94-5745-8E71-D16B78BB4A5D}"/>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1653725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6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F7CA00"/>
              </a:buClr>
              <a:buSzPts val="6000"/>
              <a:buFont typeface="Arial"/>
              <a:buNone/>
              <a:defRPr sz="6000" b="1" i="0" u="none" strike="noStrike" cap="none">
                <a:solidFill>
                  <a:srgbClr val="F7CA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6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757070"/>
              </a:buClr>
              <a:buSzPts val="2400"/>
              <a:buFont typeface="Arial"/>
              <a:buNone/>
              <a:defRPr sz="2400" b="0" i="0" u="none" strike="noStrike" cap="none">
                <a:solidFill>
                  <a:srgbClr val="757070"/>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100" name="Google Shape;100;p67" descr="Image result for cc-by">
            <a:hlinkClick r:id="rId3"/>
          </p:cNvPr>
          <p:cNvPicPr preferRelativeResize="0"/>
          <p:nvPr/>
        </p:nvPicPr>
        <p:blipFill rotWithShape="1">
          <a:blip r:embed="rId4">
            <a:alphaModFix/>
          </a:blip>
          <a:srcRect/>
          <a:stretch/>
        </p:blipFill>
        <p:spPr>
          <a:xfrm>
            <a:off x="10560127" y="5880819"/>
            <a:ext cx="1106542" cy="390456"/>
          </a:xfrm>
          <a:prstGeom prst="rect">
            <a:avLst/>
          </a:prstGeom>
          <a:noFill/>
          <a:ln>
            <a:noFill/>
          </a:ln>
        </p:spPr>
      </p:pic>
      <p:sp>
        <p:nvSpPr>
          <p:cNvPr id="102" name="Google Shape;102;p67"/>
          <p:cNvSpPr txBox="1"/>
          <p:nvPr/>
        </p:nvSpPr>
        <p:spPr>
          <a:xfrm>
            <a:off x="2888714" y="6134784"/>
            <a:ext cx="641457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1100" dirty="0">
                <a:solidFill>
                  <a:schemeClr val="dk1"/>
                </a:solidFill>
                <a:latin typeface="Arial"/>
                <a:ea typeface="Arial"/>
                <a:cs typeface="Arial"/>
                <a:sym typeface="Arial"/>
              </a:rPr>
              <a:t>This instructional module is not intended as legal advice. </a:t>
            </a:r>
            <a:r>
              <a:rPr lang="en-US" sz="1100" dirty="0" smtClean="0">
                <a:solidFill>
                  <a:schemeClr val="dk1"/>
                </a:solidFill>
                <a:latin typeface="Arial"/>
                <a:ea typeface="Arial"/>
                <a:cs typeface="Arial"/>
                <a:sym typeface="Arial"/>
              </a:rPr>
              <a:t>All </a:t>
            </a:r>
            <a:r>
              <a:rPr lang="en-US" sz="1100" dirty="0">
                <a:solidFill>
                  <a:schemeClr val="dk1"/>
                </a:solidFill>
                <a:latin typeface="Arial"/>
                <a:ea typeface="Arial"/>
                <a:cs typeface="Arial"/>
                <a:sym typeface="Arial"/>
              </a:rPr>
              <a:t>Opening Up Copyright modules are made available under a </a:t>
            </a:r>
            <a:r>
              <a:rPr lang="en-US" sz="1100" u="sng" dirty="0">
                <a:solidFill>
                  <a:schemeClr val="dk1"/>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Creative Commons Attribution 4.0 (CC-BY-4.0) International license</a:t>
            </a:r>
            <a:r>
              <a:rPr lang="en-US" sz="1100" dirty="0">
                <a:solidFill>
                  <a:schemeClr val="dk1"/>
                </a:solidFill>
                <a:latin typeface="Arial"/>
                <a:ea typeface="Arial"/>
                <a:cs typeface="Arial"/>
                <a:sym typeface="Arial"/>
              </a:rPr>
              <a:t>. </a:t>
            </a:r>
            <a:endParaRPr dirty="0"/>
          </a:p>
          <a:p>
            <a:pPr marL="0" marR="0" lvl="0" indent="0" algn="l" rtl="0">
              <a:spcBef>
                <a:spcPts val="0"/>
              </a:spcBef>
              <a:spcAft>
                <a:spcPts val="0"/>
              </a:spcAft>
              <a:buNone/>
            </a:pPr>
            <a:endParaRPr sz="1400" dirty="0">
              <a:solidFill>
                <a:schemeClr val="dk1"/>
              </a:solidFill>
              <a:latin typeface="Arial"/>
              <a:ea typeface="Arial"/>
              <a:cs typeface="Arial"/>
              <a:sym typeface="Arial"/>
            </a:endParaRP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
        <p:nvSpPr>
          <p:cNvPr id="10"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extLst>
      <p:ext uri="{BB962C8B-B14F-4D97-AF65-F5344CB8AC3E}">
        <p14:creationId xmlns:p14="http://schemas.microsoft.com/office/powerpoint/2010/main" val="398162995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103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3</a:t>
            </a:r>
            <a:br>
              <a:rPr lang="en-US" dirty="0"/>
            </a:br>
            <a:r>
              <a:rPr lang="en-US" dirty="0"/>
              <a:t>Title Placeholder</a:t>
            </a: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wo Content" preserve="1">
  <p:cSld name="8_Two Content">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10" name="Google Shape;110;p69"/>
          <p:cNvSpPr txBox="1"/>
          <p:nvPr/>
        </p:nvSpPr>
        <p:spPr>
          <a:xfrm>
            <a:off x="2671282" y="512064"/>
            <a:ext cx="8682518" cy="963149"/>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THANK  YOU  FOR YOUR ATTENTION</a:t>
            </a:r>
            <a:endParaRPr sz="4000" b="1">
              <a:solidFill>
                <a:schemeClr val="lt1"/>
              </a:solidFill>
              <a:latin typeface="Arial"/>
              <a:ea typeface="Arial"/>
              <a:cs typeface="Arial"/>
              <a:sym typeface="Aria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75132358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415754655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67700855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59B4EB-FBA7-6448-95F2-E6B852C5E61F}"/>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tx1"/>
                </a:solidFill>
              </a:defRPr>
            </a:lvl1pPr>
          </a:lstStyle>
          <a:p>
            <a:pPr lvl="0"/>
            <a:r>
              <a:rPr lang="en-US" dirty="0"/>
              <a:t>Edit Master text styles</a:t>
            </a:r>
          </a:p>
        </p:txBody>
      </p:sp>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80166712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_Two Content" preserve="1" userDrawn="1">
  <p:cSld name="8_Two Content">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9" name="Google Shape;119;p72"/>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IMAGE AND SOUND REFERENCES </a:t>
            </a:r>
            <a:endParaRPr sz="4000" b="1">
              <a:solidFill>
                <a:schemeClr val="lt1"/>
              </a:solidFill>
              <a:latin typeface="Arial"/>
              <a:ea typeface="Arial"/>
              <a:cs typeface="Arial"/>
              <a:sym typeface="Arial"/>
            </a:endParaRPr>
          </a:p>
        </p:txBody>
      </p:sp>
      <p:sp>
        <p:nvSpPr>
          <p:cNvPr id="4" name="Rectangle 3">
            <a:extLst>
              <a:ext uri="{FF2B5EF4-FFF2-40B4-BE49-F238E27FC236}">
                <a16:creationId xmlns:a16="http://schemas.microsoft.com/office/drawing/2014/main" id="{A6CD4984-2791-4F48-8D09-21C12D065A3D}"/>
              </a:ext>
            </a:extLst>
          </p:cNvPr>
          <p:cNvSpPr/>
          <p:nvPr userDrawn="1"/>
        </p:nvSpPr>
        <p:spPr>
          <a:xfrm>
            <a:off x="808520" y="4768811"/>
            <a:ext cx="10502608" cy="1354217"/>
          </a:xfrm>
          <a:prstGeom prst="rect">
            <a:avLst/>
          </a:prstGeom>
        </p:spPr>
        <p:txBody>
          <a:bodyPr wrap="square">
            <a:spAutoFit/>
          </a:bodyPr>
          <a:lstStyle/>
          <a:p>
            <a:pPr>
              <a:lnSpc>
                <a:spcPct val="100000"/>
              </a:lnSpc>
              <a:spcAft>
                <a:spcPts val="1200"/>
              </a:spcAft>
            </a:pPr>
            <a:r>
              <a:rPr lang="en-US" sz="1800" dirty="0">
                <a:solidFill>
                  <a:schemeClr val="tx1"/>
                </a:solidFill>
              </a:rPr>
              <a:t>Closing Slides Music: </a:t>
            </a:r>
            <a:r>
              <a:rPr lang="en-US" sz="1800" dirty="0" err="1">
                <a:solidFill>
                  <a:schemeClr val="tx1"/>
                </a:solidFill>
              </a:rPr>
              <a:t>Rybak</a:t>
            </a:r>
            <a:r>
              <a:rPr lang="en-US" sz="1800" dirty="0">
                <a:solidFill>
                  <a:schemeClr val="tx1"/>
                </a:solidFill>
              </a:rPr>
              <a:t>, </a:t>
            </a:r>
            <a:r>
              <a:rPr lang="en-US" sz="1800" dirty="0" err="1">
                <a:solidFill>
                  <a:schemeClr val="tx1"/>
                </a:solidFill>
              </a:rPr>
              <a:t>Nazar</a:t>
            </a:r>
            <a:r>
              <a:rPr lang="en-US" sz="1800" dirty="0">
                <a:solidFill>
                  <a:schemeClr val="tx1"/>
                </a:solidFill>
              </a:rPr>
              <a:t>. (n.d.). Corporate Inspired. </a:t>
            </a:r>
            <a:r>
              <a:rPr lang="en-US" sz="1800" i="1" dirty="0" err="1">
                <a:solidFill>
                  <a:schemeClr val="tx1"/>
                </a:solidFill>
              </a:rPr>
              <a:t>HookSounds</a:t>
            </a:r>
            <a:r>
              <a:rPr lang="en-US" sz="1800" dirty="0">
                <a:solidFill>
                  <a:schemeClr val="tx1"/>
                </a:solidFill>
              </a:rPr>
              <a:t>. CC BY. </a:t>
            </a:r>
            <a:r>
              <a:rPr lang="en-US" sz="1800" dirty="0" smtClean="0">
                <a:solidFill>
                  <a:schemeClr val="tx1"/>
                </a:solidFill>
              </a:rPr>
              <a:t>	</a:t>
            </a:r>
            <a:r>
              <a:rPr lang="en-US" sz="1800" dirty="0" smtClean="0">
                <a:hlinkClick r:id="rId3"/>
              </a:rPr>
              <a:t>http</a:t>
            </a:r>
            <a:r>
              <a:rPr lang="en-US" sz="1800" dirty="0">
                <a:hlinkClick r:id="rId3"/>
              </a:rPr>
              <a:t>://www.hooksounds.com/</a:t>
            </a:r>
            <a:r>
              <a:rPr lang="en-US" sz="1800" dirty="0"/>
              <a:t> </a:t>
            </a:r>
          </a:p>
          <a:p>
            <a:pPr>
              <a:lnSpc>
                <a:spcPct val="100000"/>
              </a:lnSpc>
              <a:spcAft>
                <a:spcPts val="1200"/>
              </a:spcAft>
            </a:pPr>
            <a:r>
              <a:rPr lang="en-US" sz="1800" dirty="0">
                <a:solidFill>
                  <a:schemeClr val="tx1"/>
                </a:solidFill>
              </a:rPr>
              <a:t>Unattributed materials are contributions from the Opening Up Copyright Project Team and placed in the Public Domain.</a:t>
            </a:r>
          </a:p>
        </p:txBody>
      </p:sp>
      <p:sp>
        <p:nvSpPr>
          <p:cNvPr id="7" name="Google Shape;118;p72"/>
          <p:cNvSpPr txBox="1">
            <a:spLocks noGrp="1"/>
          </p:cNvSpPr>
          <p:nvPr>
            <p:ph type="body" idx="1"/>
          </p:nvPr>
        </p:nvSpPr>
        <p:spPr>
          <a:xfrm>
            <a:off x="851192" y="1841277"/>
            <a:ext cx="10502608" cy="254460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chemeClr val="tx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30397632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6_Two Content" preserve="1">
  <p:cSld name="8_Two Content">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73"/>
          <p:cNvSpPr txBox="1"/>
          <p:nvPr/>
        </p:nvSpPr>
        <p:spPr>
          <a:xfrm>
            <a:off x="1455738" y="3441680"/>
            <a:ext cx="9898062" cy="28007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tx1"/>
                </a:solidFill>
                <a:latin typeface="Arial"/>
                <a:ea typeface="Arial"/>
                <a:cs typeface="Arial"/>
                <a:sym typeface="Arial"/>
              </a:rPr>
              <a:t>For the project overview and complete list of modules please visit the project website at: </a:t>
            </a:r>
            <a:r>
              <a:rPr lang="en-US" sz="2000" u="sng" dirty="0">
                <a:solidFill>
                  <a:schemeClr val="tx1"/>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https://sites.library.ualberta.ca/copyright/</a:t>
            </a:r>
            <a:r>
              <a:rPr lang="en-US" sz="2000" dirty="0">
                <a:solidFill>
                  <a:schemeClr val="tx1"/>
                </a:solidFill>
                <a:latin typeface="Arial"/>
                <a:ea typeface="Arial"/>
                <a:cs typeface="Arial"/>
                <a:sym typeface="Arial"/>
              </a:rPr>
              <a:t> </a:t>
            </a:r>
            <a:endParaRPr dirty="0">
              <a:solidFill>
                <a:schemeClr val="tx1"/>
              </a:solidFill>
            </a:endParaRPr>
          </a:p>
          <a:p>
            <a:pPr marL="0" marR="0" lvl="0" indent="0" algn="l" rtl="0">
              <a:spcBef>
                <a:spcPts val="0"/>
              </a:spcBef>
              <a:spcAft>
                <a:spcPts val="0"/>
              </a:spcAft>
              <a:buNone/>
            </a:pPr>
            <a:endParaRPr sz="2000" dirty="0">
              <a:solidFill>
                <a:schemeClr val="tx1"/>
              </a:solidFill>
              <a:latin typeface="Arial"/>
              <a:ea typeface="Arial"/>
              <a:cs typeface="Arial"/>
              <a:sym typeface="Arial"/>
            </a:endParaRPr>
          </a:p>
          <a:p>
            <a:pPr marL="0" marR="0" lvl="0" indent="0" algn="l" rtl="0">
              <a:spcBef>
                <a:spcPts val="0"/>
              </a:spcBef>
              <a:spcAft>
                <a:spcPts val="0"/>
              </a:spcAft>
              <a:buNone/>
            </a:pPr>
            <a:r>
              <a:rPr lang="en-US" sz="2000" dirty="0">
                <a:solidFill>
                  <a:schemeClr val="tx1"/>
                </a:solidFill>
                <a:latin typeface="Arial"/>
                <a:ea typeface="Arial"/>
                <a:cs typeface="Arial"/>
                <a:sym typeface="Arial"/>
              </a:rPr>
              <a:t>Questions, comments, and suggestions should be directed </a:t>
            </a:r>
            <a:r>
              <a:rPr lang="en-US" sz="2000" dirty="0" smtClean="0">
                <a:solidFill>
                  <a:schemeClr val="tx1"/>
                </a:solidFill>
                <a:latin typeface="Arial"/>
                <a:ea typeface="Arial"/>
                <a:cs typeface="Arial"/>
                <a:sym typeface="Arial"/>
              </a:rPr>
              <a:t>to: </a:t>
            </a:r>
            <a:r>
              <a:rPr lang="en-US" sz="2000" u="sng" dirty="0" smtClean="0">
                <a:solidFill>
                  <a:schemeClr val="tx1"/>
                </a:solidFill>
                <a:latin typeface="Arial"/>
                <a:ea typeface="Arial"/>
                <a:cs typeface="Arial"/>
                <a:sym typeface="Arial"/>
                <a:hlinkClick r:id="rId4"/>
              </a:rPr>
              <a:t>ouc@ualberta.ca</a:t>
            </a:r>
            <a:endParaRPr sz="2000" dirty="0">
              <a:solidFill>
                <a:schemeClr val="tx1"/>
              </a:solidFill>
              <a:latin typeface="Arial"/>
              <a:ea typeface="Arial"/>
              <a:cs typeface="Arial"/>
              <a:sym typeface="Arial"/>
            </a:endParaRPr>
          </a:p>
          <a:p>
            <a:pPr marL="0" marR="0" lvl="0" indent="0" algn="l" rtl="0">
              <a:spcBef>
                <a:spcPts val="0"/>
              </a:spcBef>
              <a:spcAft>
                <a:spcPts val="0"/>
              </a:spcAft>
              <a:buNone/>
            </a:pPr>
            <a:endParaRPr sz="2000" dirty="0">
              <a:solidFill>
                <a:schemeClr val="tx1"/>
              </a:solidFill>
              <a:latin typeface="Arial"/>
              <a:ea typeface="Arial"/>
              <a:cs typeface="Arial"/>
              <a:sym typeface="Arial"/>
            </a:endParaRPr>
          </a:p>
          <a:p>
            <a:pPr marL="0" marR="0" lvl="0" indent="0" algn="l" rtl="0">
              <a:spcBef>
                <a:spcPts val="0"/>
              </a:spcBef>
              <a:spcAft>
                <a:spcPts val="0"/>
              </a:spcAft>
              <a:buNone/>
            </a:pPr>
            <a:r>
              <a:rPr lang="en-US" sz="2000" dirty="0">
                <a:solidFill>
                  <a:schemeClr val="tx1"/>
                </a:solidFill>
                <a:latin typeface="Arial"/>
                <a:ea typeface="Arial"/>
                <a:cs typeface="Arial"/>
                <a:sym typeface="Arial"/>
              </a:rPr>
              <a:t>This module is made available and licensed under a </a:t>
            </a:r>
            <a:r>
              <a:rPr lang="en-US" sz="2000" u="sng" dirty="0">
                <a:solidFill>
                  <a:schemeClr val="tx1"/>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Creative Commons Attribution 4.0 International </a:t>
            </a:r>
            <a:r>
              <a:rPr lang="en-US" sz="2000" u="sng" dirty="0" err="1">
                <a:solidFill>
                  <a:schemeClr val="tx1"/>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Licence</a:t>
            </a:r>
            <a:endParaRPr sz="2000" dirty="0">
              <a:solidFill>
                <a:schemeClr val="tx1"/>
              </a:solidFill>
              <a:latin typeface="Arial"/>
              <a:ea typeface="Arial"/>
              <a:cs typeface="Arial"/>
              <a:sym typeface="Arial"/>
            </a:endParaRPr>
          </a:p>
          <a:p>
            <a:pPr marL="0" marR="0" lvl="0" indent="0" algn="l" rtl="0">
              <a:spcBef>
                <a:spcPts val="0"/>
              </a:spcBef>
              <a:spcAft>
                <a:spcPts val="0"/>
              </a:spcAft>
              <a:buNone/>
            </a:pPr>
            <a:endParaRPr sz="1800" dirty="0">
              <a:solidFill>
                <a:schemeClr val="tx1"/>
              </a:solidFill>
              <a:latin typeface="Arial"/>
              <a:ea typeface="Arial"/>
              <a:cs typeface="Arial"/>
              <a:sym typeface="Arial"/>
            </a:endParaRPr>
          </a:p>
          <a:p>
            <a:pPr marL="0" marR="0" lvl="0" indent="0" algn="l" rtl="0">
              <a:spcBef>
                <a:spcPts val="0"/>
              </a:spcBef>
              <a:spcAft>
                <a:spcPts val="0"/>
              </a:spcAft>
              <a:buNone/>
            </a:pPr>
            <a:endParaRPr sz="1800" dirty="0">
              <a:solidFill>
                <a:schemeClr val="tx1"/>
              </a:solidFill>
              <a:latin typeface="Arial"/>
              <a:ea typeface="Arial"/>
              <a:cs typeface="Arial"/>
              <a:sym typeface="Arial"/>
            </a:endParaRPr>
          </a:p>
        </p:txBody>
      </p:sp>
      <p:sp>
        <p:nvSpPr>
          <p:cNvPr id="122" name="Google Shape;122;p73"/>
          <p:cNvSpPr txBox="1">
            <a:spLocks noGrp="1"/>
          </p:cNvSpPr>
          <p:nvPr>
            <p:ph type="body" idx="1"/>
          </p:nvPr>
        </p:nvSpPr>
        <p:spPr>
          <a:xfrm>
            <a:off x="1724300" y="2253164"/>
            <a:ext cx="9290290" cy="87073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chemeClr val="tx1"/>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3" name="Google Shape;123;p73"/>
          <p:cNvSpPr txBox="1"/>
          <p:nvPr/>
        </p:nvSpPr>
        <p:spPr>
          <a:xfrm>
            <a:off x="1455738" y="1718034"/>
            <a:ext cx="989806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tx1"/>
                </a:solidFill>
                <a:latin typeface="Arial"/>
                <a:ea typeface="Arial"/>
                <a:cs typeface="Arial"/>
                <a:sym typeface="Arial"/>
              </a:rPr>
              <a:t>Suggested Citation:</a:t>
            </a:r>
            <a:endParaRPr dirty="0">
              <a:solidFill>
                <a:schemeClr val="tx1"/>
              </a:solidFill>
            </a:endParaRPr>
          </a:p>
        </p:txBody>
      </p:sp>
      <p:sp>
        <p:nvSpPr>
          <p:cNvPr id="124" name="Google Shape;124;p73"/>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LICENSING AND ATTRIBUTION</a:t>
            </a:r>
            <a:endParaRPr sz="4000" b="1">
              <a:solidFill>
                <a:schemeClr val="lt1"/>
              </a:solidFill>
              <a:latin typeface="Arial"/>
              <a:ea typeface="Arial"/>
              <a:cs typeface="Arial"/>
              <a:sym typeface="Arial"/>
            </a:endParaRPr>
          </a:p>
        </p:txBody>
      </p:sp>
    </p:spTree>
    <p:extLst>
      <p:ext uri="{BB962C8B-B14F-4D97-AF65-F5344CB8AC3E}">
        <p14:creationId xmlns:p14="http://schemas.microsoft.com/office/powerpoint/2010/main" val="68536223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BBDAD3-F7F2-AD4D-81B9-DBE7A7E9DC97}"/>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35164054-E794-B041-9245-E5BB0051CE9F}"/>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C3DA9209-4BE5-F44D-9E18-46E5D7447351}"/>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6475A6AA-AB49-BF48-88F9-1261351ABBB8}"/>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 </a:t>
            </a:r>
            <a:endParaRPr lang="en-US"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9A0D4A3-6954-8448-BEE8-6D7B34B7AD78}"/>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3CD0F2B1-1FE2-0E49-BEB4-81128D7F98FA}"/>
              </a:ext>
            </a:extLst>
          </p:cNvPr>
          <p:cNvSpPr txBox="1"/>
          <p:nvPr userDrawn="1"/>
        </p:nvSpPr>
        <p:spPr>
          <a:xfrm>
            <a:off x="1268630" y="2590961"/>
            <a:ext cx="2074460" cy="1089529"/>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tx1"/>
                </a:solidFill>
                <a:latin typeface="Arial" panose="020B0604020202020204" pitchFamily="34" charset="0"/>
                <a:cs typeface="Arial" panose="020B0604020202020204" pitchFamily="34" charset="0"/>
              </a:rPr>
              <a:t>Amanda </a:t>
            </a:r>
            <a:r>
              <a:rPr lang="en-US" dirty="0" err="1" smtClean="0">
                <a:solidFill>
                  <a:schemeClr val="tx1"/>
                </a:solidFill>
                <a:latin typeface="Arial" panose="020B0604020202020204" pitchFamily="34" charset="0"/>
                <a:cs typeface="Arial" panose="020B0604020202020204" pitchFamily="34" charset="0"/>
              </a:rPr>
              <a:t>Wakaruk</a:t>
            </a:r>
            <a:endParaRPr lang="en-US" dirty="0" smtClean="0">
              <a:solidFill>
                <a:schemeClr val="tx1"/>
              </a:solidFill>
              <a:latin typeface="Arial" panose="020B0604020202020204" pitchFamily="34" charset="0"/>
              <a:cs typeface="Arial" panose="020B0604020202020204" pitchFamily="34" charset="0"/>
            </a:endParaRPr>
          </a:p>
          <a:p>
            <a:pPr algn="ctr">
              <a:lnSpc>
                <a:spcPct val="120000"/>
              </a:lnSpc>
            </a:pPr>
            <a:r>
              <a:rPr lang="en-US" dirty="0" smtClean="0">
                <a:solidFill>
                  <a:schemeClr val="tx1"/>
                </a:solidFill>
                <a:latin typeface="Arial" panose="020B0604020202020204" pitchFamily="34" charset="0"/>
                <a:cs typeface="Arial" panose="020B0604020202020204" pitchFamily="34" charset="0"/>
              </a:rPr>
              <a:t>Mireille Smith </a:t>
            </a:r>
            <a:endParaRPr lang="en-US" dirty="0">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C8D7018-FE0C-914A-8D5B-C62A4EDDF500}"/>
              </a:ext>
            </a:extLst>
          </p:cNvPr>
          <p:cNvSpPr txBox="1"/>
          <p:nvPr userDrawn="1"/>
        </p:nvSpPr>
        <p:spPr>
          <a:xfrm>
            <a:off x="8944970" y="2585367"/>
            <a:ext cx="2074460" cy="1089529"/>
          </a:xfrm>
          <a:prstGeom prst="rect">
            <a:avLst/>
          </a:prstGeom>
          <a:noFill/>
        </p:spPr>
        <p:txBody>
          <a:bodyPr wrap="square" rtlCol="0">
            <a:spAutoFit/>
          </a:bodyPr>
          <a:lstStyle/>
          <a:p>
            <a:pPr algn="ctr">
              <a:lnSpc>
                <a:spcPct val="120000"/>
              </a:lnSpc>
            </a:pPr>
            <a:r>
              <a:rPr lang="en-US" dirty="0" err="1">
                <a:solidFill>
                  <a:schemeClr val="tx1"/>
                </a:solidFill>
                <a:latin typeface="Arial" panose="020B0604020202020204" pitchFamily="34" charset="0"/>
                <a:cs typeface="Arial" panose="020B0604020202020204" pitchFamily="34" charset="0"/>
              </a:rPr>
              <a:t>Anwen</a:t>
            </a:r>
            <a:r>
              <a:rPr lang="en-US" dirty="0">
                <a:solidFill>
                  <a:schemeClr val="tx1"/>
                </a:solidFill>
                <a:latin typeface="Arial" panose="020B0604020202020204" pitchFamily="34" charset="0"/>
                <a:cs typeface="Arial" panose="020B0604020202020204" pitchFamily="34" charset="0"/>
              </a:rPr>
              <a:t> </a:t>
            </a:r>
            <a:r>
              <a:rPr lang="en-US" dirty="0" smtClean="0">
                <a:solidFill>
                  <a:schemeClr val="tx1"/>
                </a:solidFill>
                <a:latin typeface="Arial" panose="020B0604020202020204" pitchFamily="34" charset="0"/>
                <a:cs typeface="Arial" panose="020B0604020202020204" pitchFamily="34" charset="0"/>
              </a:rPr>
              <a:t>Burk</a:t>
            </a:r>
          </a:p>
          <a:p>
            <a:pPr algn="ctr">
              <a:lnSpc>
                <a:spcPct val="120000"/>
              </a:lnSpc>
            </a:pPr>
            <a:r>
              <a:rPr lang="en-US" dirty="0" smtClean="0">
                <a:solidFill>
                  <a:schemeClr val="tx1"/>
                </a:solidFill>
                <a:latin typeface="Arial" panose="020B0604020202020204" pitchFamily="34" charset="0"/>
                <a:cs typeface="Arial" panose="020B0604020202020204" pitchFamily="34" charset="0"/>
              </a:rPr>
              <a:t>Jamie Stewart</a:t>
            </a:r>
          </a:p>
          <a:p>
            <a:pPr algn="ctr">
              <a:lnSpc>
                <a:spcPct val="120000"/>
              </a:lnSpc>
            </a:pPr>
            <a:r>
              <a:rPr lang="en-US" dirty="0" smtClean="0">
                <a:solidFill>
                  <a:schemeClr val="tx1"/>
                </a:solidFill>
                <a:latin typeface="Arial" panose="020B0604020202020204" pitchFamily="34" charset="0"/>
                <a:cs typeface="Arial" panose="020B0604020202020204" pitchFamily="34" charset="0"/>
              </a:rPr>
              <a:t>Matt Cheung</a:t>
            </a: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49D376-AFAD-5F45-9CE4-D798E54EBA87}"/>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Cosette</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Lemelin</a:t>
            </a:r>
            <a:r>
              <a:rPr lang="en-US" dirty="0">
                <a:solidFill>
                  <a:schemeClr val="tx1"/>
                </a:solidFill>
                <a:latin typeface="Arial" panose="020B0604020202020204" pitchFamily="34" charset="0"/>
                <a:cs typeface="Arial" panose="020B0604020202020204" pitchFamily="34" charset="0"/>
              </a:rPr>
              <a:t>   </a:t>
            </a:r>
          </a:p>
          <a:p>
            <a:pPr algn="ctr">
              <a:lnSpc>
                <a:spcPct val="120000"/>
              </a:lnSpc>
            </a:pPr>
            <a:r>
              <a:rPr lang="en-US" dirty="0">
                <a:solidFill>
                  <a:schemeClr val="tx1"/>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tx1"/>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C6591802-AF25-BA45-8F51-C1AA78507743}"/>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tx1"/>
                </a:solidFill>
                <a:latin typeface="Arial" panose="020B0604020202020204" pitchFamily="34" charset="0"/>
                <a:cs typeface="Arial" panose="020B0604020202020204" pitchFamily="34" charset="0"/>
              </a:rPr>
              <a:t>Michelle </a:t>
            </a:r>
            <a:r>
              <a:rPr lang="en-US" dirty="0" err="1">
                <a:solidFill>
                  <a:schemeClr val="tx1"/>
                </a:solidFill>
                <a:latin typeface="Arial" panose="020B0604020202020204" pitchFamily="34" charset="0"/>
                <a:cs typeface="Arial" panose="020B0604020202020204" pitchFamily="34" charset="0"/>
              </a:rPr>
              <a:t>Brailey</a:t>
            </a:r>
            <a:r>
              <a:rPr lang="en-US" dirty="0">
                <a:solidFill>
                  <a:schemeClr val="tx1"/>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FBE4418B-2C46-9247-A68A-F7A59ED745FF}"/>
              </a:ext>
            </a:extLst>
          </p:cNvPr>
          <p:cNvSpPr txBox="1"/>
          <p:nvPr userDrawn="1"/>
        </p:nvSpPr>
        <p:spPr>
          <a:xfrm>
            <a:off x="7033365" y="4870679"/>
            <a:ext cx="2215138" cy="108952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Luc </a:t>
            </a:r>
            <a:r>
              <a:rPr lang="en-US" dirty="0" err="1">
                <a:solidFill>
                  <a:schemeClr val="tx1"/>
                </a:solidFill>
                <a:latin typeface="Arial" panose="020B0604020202020204" pitchFamily="34" charset="0"/>
                <a:cs typeface="Arial" panose="020B0604020202020204" pitchFamily="34" charset="0"/>
              </a:rPr>
              <a:t>Fagnan</a:t>
            </a:r>
            <a:endParaRPr lang="en-US" dirty="0">
              <a:solidFill>
                <a:schemeClr val="tx1"/>
              </a:solidFill>
              <a:latin typeface="Arial" panose="020B0604020202020204" pitchFamily="34" charset="0"/>
              <a:cs typeface="Arial" panose="020B0604020202020204" pitchFamily="34" charset="0"/>
            </a:endParaRPr>
          </a:p>
          <a:p>
            <a:pPr algn="ctr">
              <a:lnSpc>
                <a:spcPct val="120000"/>
              </a:lnSpc>
            </a:pPr>
            <a:r>
              <a:rPr lang="en-US" dirty="0">
                <a:solidFill>
                  <a:schemeClr val="tx1"/>
                </a:solidFill>
                <a:latin typeface="Arial" panose="020B0604020202020204" pitchFamily="34" charset="0"/>
                <a:cs typeface="Arial" panose="020B0604020202020204" pitchFamily="34" charset="0"/>
              </a:rPr>
              <a:t>Julia Guy</a:t>
            </a:r>
          </a:p>
          <a:p>
            <a:pPr algn="ctr">
              <a:lnSpc>
                <a:spcPct val="120000"/>
              </a:lnSpc>
            </a:pPr>
            <a:r>
              <a:rPr lang="en-US" dirty="0">
                <a:solidFill>
                  <a:schemeClr val="tx1"/>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26446037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wo Content" preserve="1">
  <p:cSld name="8_Two Content">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7" name="Google Shape;137;p75"/>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ACKNOWLEDGMENT</a:t>
            </a:r>
            <a:endParaRPr sz="4000" b="1">
              <a:solidFill>
                <a:schemeClr val="lt1"/>
              </a:solidFill>
              <a:latin typeface="Arial"/>
              <a:ea typeface="Arial"/>
              <a:cs typeface="Arial"/>
              <a:sym typeface="Aria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9359" y="4880057"/>
            <a:ext cx="2480400" cy="677976"/>
          </a:xfrm>
          <a:prstGeom prst="rect">
            <a:avLst/>
          </a:prstGeom>
        </p:spPr>
      </p:pic>
      <p:sp>
        <p:nvSpPr>
          <p:cNvPr id="6" name="TextBox 5">
            <a:extLst>
              <a:ext uri="{FF2B5EF4-FFF2-40B4-BE49-F238E27FC236}">
                <a16:creationId xmlns:a16="http://schemas.microsoft.com/office/drawing/2014/main" id="{3FC2E465-7B94-AB46-AD00-394DD61EF84A}"/>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Tree>
    <p:extLst>
      <p:ext uri="{BB962C8B-B14F-4D97-AF65-F5344CB8AC3E}">
        <p14:creationId xmlns:p14="http://schemas.microsoft.com/office/powerpoint/2010/main" val="22745736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EAA55123-175B-DF46-AA5A-53254D74F9A2}"/>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373814AB-D8BC-0C42-8757-616EC731D8BC}"/>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87890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7">
            <a:extLst>
              <a:ext uri="{FF2B5EF4-FFF2-40B4-BE49-F238E27FC236}">
                <a16:creationId xmlns:a16="http://schemas.microsoft.com/office/drawing/2014/main" id="{391F00A9-737A-1146-92A4-5829B9A5AA6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2194017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2188560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1389508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991367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AF85E-984E-2243-BDCD-E5EC5DF65993}"/>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878644E4-8450-FE44-88F6-FC7EB7EAD768}"/>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80DCE080-A6C7-9241-81A6-5323D758EDB5}"/>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34217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7C12BB-6710-DE49-908B-EE1CA386FC4F}"/>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17537D2A-4C78-5242-B06E-D83E3FD35BE4}"/>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DC84965B-745A-354F-9DA6-00B0B29223ED}"/>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946F9044-534F-A045-B776-24B57C032E1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4FA4EEC-3F55-4B4A-A3A1-848EED7085A2}"/>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E7119F9C-9A80-9A45-A136-8125D5F25092}"/>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C2167649-29B2-2A41-9342-0ED3192DF0CF}"/>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4AA82D0-1DEE-8F41-8C72-B522D2FB0DD6}"/>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0B2ACF80-C46F-8048-9EB4-950C9E222B3D}"/>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40719E68-A586-2E4E-AA56-218C503D4F4E}"/>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593790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6978B-C00C-A74C-8724-630D758163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4" name="TextBox 3">
            <a:extLst>
              <a:ext uri="{FF2B5EF4-FFF2-40B4-BE49-F238E27FC236}">
                <a16:creationId xmlns:a16="http://schemas.microsoft.com/office/drawing/2014/main" id="{DDBAA813-2419-E547-A898-563F99DEF3F4}"/>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168430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836574F0-4DF2-414D-9E50-AD1B0BFD0763}"/>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5</a:t>
            </a:r>
            <a:br>
              <a:rPr lang="en-US" dirty="0"/>
            </a:br>
            <a:r>
              <a:rPr lang="en-US" dirty="0"/>
              <a:t>Title Placeholder</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906478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50BDAE9C-4B7B-314A-85F5-72FBA7F74EE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17194813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2826904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ses and Legisl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489344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amp;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21784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censing &amp; At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CE8261-6617-C044-9F75-000FA01FCDDB}"/>
              </a:ext>
            </a:extLst>
          </p:cNvPr>
          <p:cNvSpPr>
            <a:spLocks noGrp="1"/>
          </p:cNvSpPr>
          <p:nvPr>
            <p:ph type="body" sz="quarter" idx="10" hasCustomPrompt="1"/>
          </p:nvPr>
        </p:nvSpPr>
        <p:spPr>
          <a:xfrm>
            <a:off x="2063510" y="2253164"/>
            <a:ext cx="9290290" cy="1024263"/>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11" name="TextBox 10">
            <a:extLst>
              <a:ext uri="{FF2B5EF4-FFF2-40B4-BE49-F238E27FC236}">
                <a16:creationId xmlns:a16="http://schemas.microsoft.com/office/drawing/2014/main" id="{71B58B3E-5BD6-D141-BC4F-9A5614470387}"/>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2" name="TextBox 11">
            <a:extLst>
              <a:ext uri="{FF2B5EF4-FFF2-40B4-BE49-F238E27FC236}">
                <a16:creationId xmlns:a16="http://schemas.microsoft.com/office/drawing/2014/main" id="{1D9D56A7-AD3F-0F4F-91A0-5A615987AC59}"/>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22066756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803499-54B1-8443-A129-1C7C7CA43E7A}"/>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3" name="Rectangle 22">
            <a:extLst>
              <a:ext uri="{FF2B5EF4-FFF2-40B4-BE49-F238E27FC236}">
                <a16:creationId xmlns:a16="http://schemas.microsoft.com/office/drawing/2014/main" id="{8703AE52-3449-3D47-ADED-C9B56808870D}"/>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24" name="Rectangle 23">
            <a:extLst>
              <a:ext uri="{FF2B5EF4-FFF2-40B4-BE49-F238E27FC236}">
                <a16:creationId xmlns:a16="http://schemas.microsoft.com/office/drawing/2014/main" id="{51A5008C-6F0A-CA42-912D-BA512A422733}"/>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25" name="Rectangle 24">
            <a:extLst>
              <a:ext uri="{FF2B5EF4-FFF2-40B4-BE49-F238E27FC236}">
                <a16:creationId xmlns:a16="http://schemas.microsoft.com/office/drawing/2014/main" id="{9D943834-1542-E04C-88BD-6511A1B7B32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26" name="Rectangle 25">
            <a:extLst>
              <a:ext uri="{FF2B5EF4-FFF2-40B4-BE49-F238E27FC236}">
                <a16:creationId xmlns:a16="http://schemas.microsoft.com/office/drawing/2014/main" id="{C2601C88-3044-994F-BF60-3910500351A4}"/>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27" name="TextBox 26">
            <a:extLst>
              <a:ext uri="{FF2B5EF4-FFF2-40B4-BE49-F238E27FC236}">
                <a16:creationId xmlns:a16="http://schemas.microsoft.com/office/drawing/2014/main" id="{1F7DC342-82E6-D945-A8DE-12B7D47C1C5C}"/>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73CBFBA1-6765-D14F-92B2-395E8EA4A6B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C8960F4-C1EA-FA49-997F-C1FC9FEE8964}"/>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30" name="TextBox 29">
            <a:extLst>
              <a:ext uri="{FF2B5EF4-FFF2-40B4-BE49-F238E27FC236}">
                <a16:creationId xmlns:a16="http://schemas.microsoft.com/office/drawing/2014/main" id="{04C50E83-525F-DE44-B74F-32E3B0E8182E}"/>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225F0AAF-6B51-DF45-A1F4-F2518756A204}"/>
              </a:ext>
            </a:extLst>
          </p:cNvPr>
          <p:cNvSpPr txBox="1"/>
          <p:nvPr userDrawn="1"/>
        </p:nvSpPr>
        <p:spPr>
          <a:xfrm>
            <a:off x="7033365" y="4870679"/>
            <a:ext cx="2215138" cy="108952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978798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C2D213-AB25-BB4D-A28C-E44A3C370C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2" name="TextBox 1">
            <a:extLst>
              <a:ext uri="{FF2B5EF4-FFF2-40B4-BE49-F238E27FC236}">
                <a16:creationId xmlns:a16="http://schemas.microsoft.com/office/drawing/2014/main" id="{383F96F9-5956-7848-8666-1498845ADCF6}"/>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627873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66728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3DE19D0-2174-1D4B-BFF7-B8CCBB5101C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06951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E1C14736-2D5D-114C-8E34-7866B882738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US" dirty="0"/>
          </a:p>
        </p:txBody>
      </p:sp>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309402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FAE2F-7CF1-FF46-B622-5CBD6D1E6A7B}"/>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935F79D7-5F90-F749-B30D-50505C1E4BE7}"/>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5D83A11A-29A3-EF40-A968-DAB629BF172E}"/>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EFBB9845-E88A-4F4A-BE3F-659CCD2DB4A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BCBBED0-00DE-524C-B384-A7EA4F5F6B30}"/>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5" name="TextBox 14">
            <a:extLst>
              <a:ext uri="{FF2B5EF4-FFF2-40B4-BE49-F238E27FC236}">
                <a16:creationId xmlns:a16="http://schemas.microsoft.com/office/drawing/2014/main" id="{23E2F271-6045-CF41-8359-10D2A65DA420}"/>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76FBA01-6A42-D54A-BEDF-3A388A42417B}"/>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17E7EE5-ABF5-0044-9A8D-2C4BC63E9478}"/>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8" name="TextBox 17">
            <a:extLst>
              <a:ext uri="{FF2B5EF4-FFF2-40B4-BE49-F238E27FC236}">
                <a16:creationId xmlns:a16="http://schemas.microsoft.com/office/drawing/2014/main" id="{DD7CF573-89CA-234D-BECE-37B476FDC351}"/>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217B8E0D-0B6F-9D47-AF0C-F6151E7CAAD2}"/>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D852F126-933A-FA43-9035-32C425EA39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7095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EAD43-96CA-9648-BF3D-5576835BA1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44BB178F-D283-E149-90BE-65D27420814F}"/>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718776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theme" Target="../theme/theme5.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 id="2147493509" r:id="rId3"/>
    <p:sldLayoutId id="2147493510" r:id="rId4"/>
    <p:sldLayoutId id="2147493511" r:id="rId5"/>
    <p:sldLayoutId id="2147493512" r:id="rId6"/>
    <p:sldLayoutId id="2147493513" r:id="rId7"/>
    <p:sldLayoutId id="2147493514" r:id="rId8"/>
    <p:sldLayoutId id="2147493515"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 id="2147493516" r:id="rId3"/>
    <p:sldLayoutId id="2147493517" r:id="rId4"/>
    <p:sldLayoutId id="2147493518" r:id="rId5"/>
    <p:sldLayoutId id="2147493519" r:id="rId6"/>
    <p:sldLayoutId id="2147493520" r:id="rId7"/>
    <p:sldLayoutId id="2147493521" r:id="rId8"/>
    <p:sldLayoutId id="214749352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537" r:id="rId1"/>
    <p:sldLayoutId id="2147493482" r:id="rId2"/>
    <p:sldLayoutId id="2147493538" r:id="rId3"/>
    <p:sldLayoutId id="2147493525" r:id="rId4"/>
    <p:sldLayoutId id="2147493526" r:id="rId5"/>
    <p:sldLayoutId id="2147493527" r:id="rId6"/>
    <p:sldLayoutId id="2147493539" r:id="rId7"/>
    <p:sldLayoutId id="2147493541" r:id="rId8"/>
    <p:sldLayoutId id="2147493529" r:id="rId9"/>
    <p:sldLayoutId id="2147493542"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 id="2147493530" r:id="rId3"/>
    <p:sldLayoutId id="2147493531" r:id="rId4"/>
    <p:sldLayoutId id="2147493532" r:id="rId5"/>
    <p:sldLayoutId id="2147493533" r:id="rId6"/>
    <p:sldLayoutId id="2147493534" r:id="rId7"/>
    <p:sldLayoutId id="2147493535" r:id="rId8"/>
    <p:sldLayoutId id="2147493536"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 id="2147493501" r:id="rId3"/>
    <p:sldLayoutId id="2147493502" r:id="rId4"/>
    <p:sldLayoutId id="2147493503" r:id="rId5"/>
    <p:sldLayoutId id="2147493504" r:id="rId6"/>
    <p:sldLayoutId id="2147493505" r:id="rId7"/>
    <p:sldLayoutId id="2147493507" r:id="rId8"/>
    <p:sldLayoutId id="214749350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57.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hyperlink" Target="https://library.concordia.ca/research/copyright/?guid=stills" TargetMode="External"/><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hyperlink" Target="https://en.wikipedia.org/wiki/Wikipedia:Public_domain_image_resources" TargetMode="External"/><Relationship Id="rId4" Type="http://schemas.openxmlformats.org/officeDocument/2006/relationships/hyperlink" Target="https://search.creativecommons.org/"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pixabay.com/vectors/animal-bird-doodle-stylised-1298179/" TargetMode="External"/><Relationship Id="rId3" Type="http://schemas.openxmlformats.org/officeDocument/2006/relationships/hyperlink" Target="https://pixabay.com/illustrations/cartoon-casual-character-drawing-3685566/" TargetMode="External"/><Relationship Id="rId7" Type="http://schemas.openxmlformats.org/officeDocument/2006/relationships/hyperlink" Target="https://thenounproject.com/search/?q=idea&amp;i=1174992" TargetMode="External"/><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hyperlink" Target="https://thenounproject.com/search/?q=essay&amp;i=575679" TargetMode="External"/><Relationship Id="rId5" Type="http://schemas.openxmlformats.org/officeDocument/2006/relationships/hyperlink" Target="https://unsplash.com/photos/mjA7HPG2SYA" TargetMode="External"/><Relationship Id="rId10" Type="http://schemas.openxmlformats.org/officeDocument/2006/relationships/hyperlink" Target="https://pixabay.com/vectors/database-schema-data-tables-schema-1895779/" TargetMode="External"/><Relationship Id="rId4" Type="http://schemas.openxmlformats.org/officeDocument/2006/relationships/hyperlink" Target="https://pixabay.com/photos/archway-cathedral-church-portal-3615590/" TargetMode="External"/><Relationship Id="rId9" Type="http://schemas.openxmlformats.org/officeDocument/2006/relationships/hyperlink" Target="https://pixabay.com/photos/italy-sea-houses-cinque-terre-4093227/"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thenounproject.com/search/?q=rules&amp;i=2631577" TargetMode="External"/><Relationship Id="rId3" Type="http://schemas.openxmlformats.org/officeDocument/2006/relationships/hyperlink" Target="https://thenounproject.com/search/?q=copyright&amp;i=453533" TargetMode="External"/><Relationship Id="rId7" Type="http://schemas.openxmlformats.org/officeDocument/2006/relationships/hyperlink" Target="https://thenounproject.com/search/?q=visibility&amp;i=122738" TargetMode="External"/><Relationship Id="rId2" Type="http://schemas.openxmlformats.org/officeDocument/2006/relationships/hyperlink" Target="https://pixabay.com/vectors/browser-graphic-flat-design-window-3614768/" TargetMode="External"/><Relationship Id="rId1" Type="http://schemas.openxmlformats.org/officeDocument/2006/relationships/slideLayout" Target="../slideLayouts/slideLayout20.xml"/><Relationship Id="rId6" Type="http://schemas.openxmlformats.org/officeDocument/2006/relationships/hyperlink" Target="https://thenounproject.com/icon/1261785/" TargetMode="External"/><Relationship Id="rId5" Type="http://schemas.openxmlformats.org/officeDocument/2006/relationships/hyperlink" Target="https://pixabay.com/vectors/cow-farm-animal-barn-crazy-40133/" TargetMode="External"/><Relationship Id="rId4" Type="http://schemas.openxmlformats.org/officeDocument/2006/relationships/hyperlink" Target="https://thenounproject.com/search/?q=key&amp;i=2855823" TargetMode="External"/><Relationship Id="rId9" Type="http://schemas.openxmlformats.org/officeDocument/2006/relationships/hyperlink" Target="https://thenounproject.com/search/?q=question&amp;i=1603787"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thenounproject.com/search/?q=announce&amp;i=1668284" TargetMode="External"/><Relationship Id="rId3" Type="http://schemas.openxmlformats.org/officeDocument/2006/relationships/hyperlink" Target="https://thenounproject.com/grega.cresnar/uploads/?i=1603771" TargetMode="External"/><Relationship Id="rId7" Type="http://schemas.openxmlformats.org/officeDocument/2006/relationships/hyperlink" Target="https://thenounproject.com/search/?q=agreement&amp;i=1461585" TargetMode="External"/><Relationship Id="rId2" Type="http://schemas.openxmlformats.org/officeDocument/2006/relationships/hyperlink" Target="https://thenounproject.com/grega.cresnar/uploads/?i=1683159" TargetMode="External"/><Relationship Id="rId1" Type="http://schemas.openxmlformats.org/officeDocument/2006/relationships/slideLayout" Target="../slideLayouts/slideLayout20.xml"/><Relationship Id="rId6" Type="http://schemas.openxmlformats.org/officeDocument/2006/relationships/hyperlink" Target="https://thenounproject.com/search/?q=book&amp;i=1909323" TargetMode="External"/><Relationship Id="rId5" Type="http://schemas.openxmlformats.org/officeDocument/2006/relationships/hyperlink" Target="https://thenounproject.com/search/?q=presentation&amp;i=1616165" TargetMode="External"/><Relationship Id="rId4" Type="http://schemas.openxmlformats.org/officeDocument/2006/relationships/hyperlink" Target="https://thenounproject.com/search/?q=website&amp;i=1527491"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thenounproject.com/search/?q=phone&amp;i=1354627" TargetMode="External"/><Relationship Id="rId3" Type="http://schemas.openxmlformats.org/officeDocument/2006/relationships/hyperlink" Target="https://thenounproject.com/search/?q=agreement&amp;i=2488287" TargetMode="External"/><Relationship Id="rId7" Type="http://schemas.openxmlformats.org/officeDocument/2006/relationships/hyperlink" Target="https://thenounproject.com/crosswellrob/uploads/?i=1122689" TargetMode="External"/><Relationship Id="rId2" Type="http://schemas.openxmlformats.org/officeDocument/2006/relationships/hyperlink" Target="https://pixabay.com/vectors/creative-commons-licenses-icons-by-783531/" TargetMode="External"/><Relationship Id="rId1" Type="http://schemas.openxmlformats.org/officeDocument/2006/relationships/slideLayout" Target="../slideLayouts/slideLayout24.xml"/><Relationship Id="rId6" Type="http://schemas.openxmlformats.org/officeDocument/2006/relationships/hyperlink" Target="https://unsplash.com/photos/WJDR8_QxVR8" TargetMode="External"/><Relationship Id="rId5" Type="http://schemas.openxmlformats.org/officeDocument/2006/relationships/hyperlink" Target="https://pixabay.com/vectors/the-question-mark-sign-question-ask-350170/" TargetMode="External"/><Relationship Id="rId4" Type="http://schemas.openxmlformats.org/officeDocument/2006/relationships/hyperlink" Target="https://pixabay.com/vectors/red-ribbon-hair-accessory-clothing-1227873/" TargetMode="External"/><Relationship Id="rId9" Type="http://schemas.openxmlformats.org/officeDocument/2006/relationships/hyperlink" Target="https://pixabay.com/de/illustrations/avatar-kunden-kundschaft-ikonen-2191932/"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9.jpg"/><Relationship Id="rId5" Type="http://schemas.openxmlformats.org/officeDocument/2006/relationships/image" Target="../media/image18.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vectors/creative-commons-cc-characters-785334/" TargetMode="External"/><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hyperlink" Target="https://commons.wikimedia.org/wiki/File:Pompei-nuova04.jpg" TargetMode="External"/><Relationship Id="rId5" Type="http://schemas.openxmlformats.org/officeDocument/2006/relationships/hyperlink" Target="https://commons.wikimedia.org/wiki/File:Lightmatter_colosseum.jpg" TargetMode="External"/><Relationship Id="rId4" Type="http://schemas.openxmlformats.org/officeDocument/2006/relationships/hyperlink" Target="https://thenounproject.com/search/?q=book%20cover&amp;i=2341922"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7.png"/><Relationship Id="rId3" Type="http://schemas.openxmlformats.org/officeDocument/2006/relationships/image" Target="../media/image22.png"/><Relationship Id="rId7" Type="http://schemas.microsoft.com/office/2007/relationships/hdphoto" Target="../media/hdphoto2.wdp"/><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23.jpg"/><Relationship Id="rId9" Type="http://schemas.openxmlformats.org/officeDocument/2006/relationships/image" Target="../media/image27.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17.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microsoft.com/office/2007/relationships/hdphoto" Target="../media/hdphoto1.wdp"/><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7.png"/><Relationship Id="rId5" Type="http://schemas.microsoft.com/office/2007/relationships/hdphoto" Target="../media/hdphoto3.wdp"/><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45.jp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17.png"/><Relationship Id="rId12"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45.jpg"/><Relationship Id="rId11" Type="http://schemas.openxmlformats.org/officeDocument/2006/relationships/image" Target="../media/image26.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20.xml"/><Relationship Id="rId7" Type="http://schemas.openxmlformats.org/officeDocument/2006/relationships/image" Target="../media/image52.png"/><Relationship Id="rId2" Type="http://schemas.openxmlformats.org/officeDocument/2006/relationships/video" Target="../media/media1.mov"/><Relationship Id="rId1" Type="http://schemas.microsoft.com/office/2007/relationships/media" Target="../media/media1.mov"/><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4.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7.png"/><Relationship Id="rId11" Type="http://schemas.openxmlformats.org/officeDocument/2006/relationships/image" Target="../media/image37.png"/><Relationship Id="rId5" Type="http://schemas.microsoft.com/office/2007/relationships/hdphoto" Target="../media/hdphoto3.wdp"/><Relationship Id="rId10" Type="http://schemas.openxmlformats.org/officeDocument/2006/relationships/image" Target="../media/image56.jpg"/><Relationship Id="rId4" Type="http://schemas.openxmlformats.org/officeDocument/2006/relationships/image" Target="../media/image41.png"/><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Images</a:t>
            </a:r>
            <a:endParaRPr lang="en-CA" dirty="0"/>
          </a:p>
        </p:txBody>
      </p:sp>
      <p:sp>
        <p:nvSpPr>
          <p:cNvPr id="3" name="Subtitle 2"/>
          <p:cNvSpPr>
            <a:spLocks noGrp="1"/>
          </p:cNvSpPr>
          <p:nvPr>
            <p:ph type="subTitle" idx="1"/>
          </p:nvPr>
        </p:nvSpPr>
        <p:spPr/>
        <p:txBody>
          <a:bodyPr/>
          <a:lstStyle/>
          <a:p>
            <a:endParaRPr lang="en-CA"/>
          </a:p>
        </p:txBody>
      </p:sp>
      <p:sp>
        <p:nvSpPr>
          <p:cNvPr id="4" name="Text Placeholder 3"/>
          <p:cNvSpPr>
            <a:spLocks noGrp="1"/>
          </p:cNvSpPr>
          <p:nvPr>
            <p:ph type="body" sz="quarter" idx="10"/>
          </p:nvPr>
        </p:nvSpPr>
        <p:spPr>
          <a:xfrm>
            <a:off x="10068026" y="6270625"/>
            <a:ext cx="1982804" cy="374650"/>
          </a:xfrm>
        </p:spPr>
        <p:txBody>
          <a:bodyPr/>
          <a:lstStyle/>
          <a:p>
            <a:r>
              <a:rPr lang="en-US" dirty="0" smtClean="0"/>
              <a:t>*November 2019</a:t>
            </a:r>
            <a:endParaRPr lang="en-CA" dirty="0"/>
          </a:p>
        </p:txBody>
      </p:sp>
    </p:spTree>
    <p:extLst>
      <p:ext uri="{BB962C8B-B14F-4D97-AF65-F5344CB8AC3E}">
        <p14:creationId xmlns:p14="http://schemas.microsoft.com/office/powerpoint/2010/main" val="2524882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IT’S BETTER TO BE SAFE…</a:t>
            </a:r>
          </a:p>
        </p:txBody>
      </p:sp>
      <p:pic>
        <p:nvPicPr>
          <p:cNvPr id="7" name="Isabelle" descr="A picture containing clothing&#10;&#10;Description automatically generated">
            <a:extLst>
              <a:ext uri="{FF2B5EF4-FFF2-40B4-BE49-F238E27FC236}">
                <a16:creationId xmlns:a16="http://schemas.microsoft.com/office/drawing/2014/main" id="{CE484609-390A-3B40-9DDC-796E5ED0621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06" b="92284" l="10000" r="90000">
                        <a14:foregroundMark x1="48594" y1="90511" x2="48594" y2="90511"/>
                        <a14:foregroundMark x1="48594" y1="90511" x2="48229" y2="89260"/>
                        <a14:foregroundMark x1="54635" y1="92284" x2="54635" y2="91554"/>
                      </a14:backgroundRemoval>
                    </a14:imgEffect>
                  </a14:imgLayer>
                </a14:imgProps>
              </a:ext>
            </a:extLst>
          </a:blip>
          <a:srcRect l="33766" r="34666"/>
          <a:stretch/>
        </p:blipFill>
        <p:spPr>
          <a:xfrm rot="2225787">
            <a:off x="-1142677" y="750202"/>
            <a:ext cx="2285353" cy="6961608"/>
          </a:xfrm>
          <a:prstGeom prst="rect">
            <a:avLst/>
          </a:prstGeom>
        </p:spPr>
      </p:pic>
      <p:pic>
        <p:nvPicPr>
          <p:cNvPr id="2" name="Images-screen recording cl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2875" b="2012"/>
          <a:stretch/>
        </p:blipFill>
        <p:spPr>
          <a:xfrm>
            <a:off x="2818392" y="1780674"/>
            <a:ext cx="8928000" cy="4776538"/>
          </a:xfrm>
          <a:prstGeom prst="rect">
            <a:avLst/>
          </a:prstGeom>
        </p:spPr>
      </p:pic>
    </p:spTree>
    <p:extLst>
      <p:ext uri="{BB962C8B-B14F-4D97-AF65-F5344CB8AC3E}">
        <p14:creationId xmlns:p14="http://schemas.microsoft.com/office/powerpoint/2010/main" val="22103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par>
                                <p:cTn id="12" presetID="42"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md type="call" cmd="stop">
                                      <p:cBhvr>
                                        <p:cTn id="27" dur="1">
                                          <p:stCondLst>
                                            <p:cond delay="499"/>
                                          </p:stCondLst>
                                        </p:cTn>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LEARNING OBJECTIVES</a:t>
            </a:r>
          </a:p>
        </p:txBody>
      </p:sp>
      <p:sp>
        <p:nvSpPr>
          <p:cNvPr id="2" name="TextBox 1">
            <a:extLst>
              <a:ext uri="{FF2B5EF4-FFF2-40B4-BE49-F238E27FC236}">
                <a16:creationId xmlns:a16="http://schemas.microsoft.com/office/drawing/2014/main" id="{45C6C66F-008C-8C43-B290-6006F5FA2FDE}"/>
              </a:ext>
            </a:extLst>
          </p:cNvPr>
          <p:cNvSpPr txBox="1"/>
          <p:nvPr/>
        </p:nvSpPr>
        <p:spPr>
          <a:xfrm>
            <a:off x="1066800" y="1571727"/>
            <a:ext cx="10058400" cy="1277273"/>
          </a:xfrm>
          <a:prstGeom prst="rect">
            <a:avLst/>
          </a:prstGeom>
          <a:noFill/>
        </p:spPr>
        <p:txBody>
          <a:bodyPr wrap="square" rtlCol="0">
            <a:spAutoFit/>
          </a:bodyPr>
          <a:lstStyle/>
          <a:p>
            <a:r>
              <a:rPr lang="en-CA" sz="2400" dirty="0"/>
              <a:t>You should now be able to:</a:t>
            </a:r>
          </a:p>
          <a:p>
            <a:endParaRPr lang="en-CA" sz="2400" dirty="0"/>
          </a:p>
          <a:p>
            <a:pPr>
              <a:spcBef>
                <a:spcPts val="600"/>
              </a:spcBef>
              <a:spcAft>
                <a:spcPts val="600"/>
              </a:spcAft>
            </a:pPr>
            <a:endParaRPr lang="en-US" sz="2400" dirty="0"/>
          </a:p>
        </p:txBody>
      </p:sp>
      <p:sp>
        <p:nvSpPr>
          <p:cNvPr id="7" name="TextBox 6">
            <a:extLst>
              <a:ext uri="{FF2B5EF4-FFF2-40B4-BE49-F238E27FC236}">
                <a16:creationId xmlns:a16="http://schemas.microsoft.com/office/drawing/2014/main" id="{70517E25-1887-2841-904B-FD2F7720E95B}"/>
              </a:ext>
            </a:extLst>
          </p:cNvPr>
          <p:cNvSpPr txBox="1"/>
          <p:nvPr/>
        </p:nvSpPr>
        <p:spPr>
          <a:xfrm>
            <a:off x="784167" y="1754400"/>
            <a:ext cx="10058400" cy="1646605"/>
          </a:xfrm>
          <a:prstGeom prst="rect">
            <a:avLst/>
          </a:prstGeom>
          <a:noFill/>
        </p:spPr>
        <p:txBody>
          <a:bodyPr wrap="square" rtlCol="0">
            <a:spAutoFit/>
          </a:bodyPr>
          <a:lstStyle/>
          <a:p>
            <a:endParaRPr lang="en-CA" sz="2400" dirty="0"/>
          </a:p>
          <a:p>
            <a:pPr marL="342900" indent="-342900" fontAlgn="base">
              <a:buFont typeface="Arial" panose="020B0604020202020204" pitchFamily="34" charset="0"/>
              <a:buChar char="•"/>
            </a:pPr>
            <a:r>
              <a:rPr lang="en-CA" sz="2400" dirty="0"/>
              <a:t>Recognize the rights associated with images you use, either your own or others’ </a:t>
            </a:r>
          </a:p>
          <a:p>
            <a:pPr marL="342900" indent="-342900">
              <a:spcBef>
                <a:spcPts val="600"/>
              </a:spcBef>
              <a:spcAft>
                <a:spcPts val="600"/>
              </a:spcAft>
              <a:buFont typeface="Arial" panose="020B0604020202020204" pitchFamily="34" charset="0"/>
              <a:buChar char="•"/>
            </a:pPr>
            <a:endParaRPr lang="en-US" sz="2400" dirty="0"/>
          </a:p>
        </p:txBody>
      </p:sp>
      <p:sp>
        <p:nvSpPr>
          <p:cNvPr id="8" name="TextBox 7">
            <a:extLst>
              <a:ext uri="{FF2B5EF4-FFF2-40B4-BE49-F238E27FC236}">
                <a16:creationId xmlns:a16="http://schemas.microsoft.com/office/drawing/2014/main" id="{98CC4EDB-D3BD-8A4F-BB54-777F1DB88A9B}"/>
              </a:ext>
            </a:extLst>
          </p:cNvPr>
          <p:cNvSpPr txBox="1"/>
          <p:nvPr/>
        </p:nvSpPr>
        <p:spPr>
          <a:xfrm>
            <a:off x="784167" y="2675736"/>
            <a:ext cx="10058400" cy="1646605"/>
          </a:xfrm>
          <a:prstGeom prst="rect">
            <a:avLst/>
          </a:prstGeom>
          <a:noFill/>
        </p:spPr>
        <p:txBody>
          <a:bodyPr wrap="square" rtlCol="0">
            <a:spAutoFit/>
          </a:bodyPr>
          <a:lstStyle/>
          <a:p>
            <a:endParaRPr lang="en-CA" sz="2400" dirty="0"/>
          </a:p>
          <a:p>
            <a:pPr marL="342900" indent="-342900" fontAlgn="base">
              <a:buFont typeface="Arial" panose="020B0604020202020204" pitchFamily="34" charset="0"/>
              <a:buChar char="•"/>
            </a:pPr>
            <a:r>
              <a:rPr lang="en-CA" sz="2400" dirty="0"/>
              <a:t>Identify applicable terms of use when you want to use someone else’s images in your own work</a:t>
            </a:r>
          </a:p>
          <a:p>
            <a:pPr marL="342900" indent="-342900">
              <a:spcBef>
                <a:spcPts val="600"/>
              </a:spcBef>
              <a:spcAft>
                <a:spcPts val="600"/>
              </a:spcAft>
              <a:buFont typeface="Arial" panose="020B0604020202020204" pitchFamily="34" charset="0"/>
              <a:buChar char="•"/>
            </a:pPr>
            <a:endParaRPr lang="en-US" sz="2400" dirty="0"/>
          </a:p>
        </p:txBody>
      </p:sp>
      <p:sp>
        <p:nvSpPr>
          <p:cNvPr id="9" name="TextBox 8">
            <a:extLst>
              <a:ext uri="{FF2B5EF4-FFF2-40B4-BE49-F238E27FC236}">
                <a16:creationId xmlns:a16="http://schemas.microsoft.com/office/drawing/2014/main" id="{805E8D1B-1B97-C54E-BE2A-D653E0F93B43}"/>
              </a:ext>
            </a:extLst>
          </p:cNvPr>
          <p:cNvSpPr txBox="1"/>
          <p:nvPr/>
        </p:nvSpPr>
        <p:spPr>
          <a:xfrm>
            <a:off x="784167" y="3583678"/>
            <a:ext cx="10058400" cy="2015936"/>
          </a:xfrm>
          <a:prstGeom prst="rect">
            <a:avLst/>
          </a:prstGeom>
          <a:noFill/>
        </p:spPr>
        <p:txBody>
          <a:bodyPr wrap="square" rtlCol="0">
            <a:spAutoFit/>
          </a:bodyPr>
          <a:lstStyle/>
          <a:p>
            <a:endParaRPr lang="en-CA" sz="2400" dirty="0"/>
          </a:p>
          <a:p>
            <a:pPr marL="342900" indent="-342900" fontAlgn="base">
              <a:buFont typeface="Arial" panose="020B0604020202020204" pitchFamily="34" charset="0"/>
              <a:buChar char="•"/>
            </a:pPr>
            <a:r>
              <a:rPr lang="en-CA" sz="2400" dirty="0"/>
              <a:t>Understand the difference between using public domain images and images protected by copyright (including those with a Creative Commons licence) </a:t>
            </a:r>
          </a:p>
          <a:p>
            <a:pPr marL="342900" indent="-342900">
              <a:spcBef>
                <a:spcPts val="600"/>
              </a:spcBef>
              <a:spcAft>
                <a:spcPts val="600"/>
              </a:spcAft>
              <a:buFont typeface="Arial" panose="020B0604020202020204" pitchFamily="34" charset="0"/>
              <a:buChar char="•"/>
            </a:pPr>
            <a:endParaRPr lang="en-US" sz="2400" dirty="0"/>
          </a:p>
        </p:txBody>
      </p:sp>
      <p:sp>
        <p:nvSpPr>
          <p:cNvPr id="10" name="TextBox 9">
            <a:extLst>
              <a:ext uri="{FF2B5EF4-FFF2-40B4-BE49-F238E27FC236}">
                <a16:creationId xmlns:a16="http://schemas.microsoft.com/office/drawing/2014/main" id="{64EE4678-B988-0D4E-88C7-C5F0BB1770FB}"/>
              </a:ext>
            </a:extLst>
          </p:cNvPr>
          <p:cNvSpPr txBox="1"/>
          <p:nvPr/>
        </p:nvSpPr>
        <p:spPr>
          <a:xfrm>
            <a:off x="784167" y="4892484"/>
            <a:ext cx="10058400" cy="1646605"/>
          </a:xfrm>
          <a:prstGeom prst="rect">
            <a:avLst/>
          </a:prstGeom>
          <a:noFill/>
        </p:spPr>
        <p:txBody>
          <a:bodyPr wrap="square" rtlCol="0">
            <a:spAutoFit/>
          </a:bodyPr>
          <a:lstStyle/>
          <a:p>
            <a:endParaRPr lang="en-CA" sz="2400" dirty="0"/>
          </a:p>
          <a:p>
            <a:pPr marL="342900" indent="-342900" fontAlgn="base">
              <a:buFont typeface="Arial" panose="020B0604020202020204" pitchFamily="34" charset="0"/>
              <a:buChar char="•"/>
            </a:pPr>
            <a:r>
              <a:rPr lang="en-CA" sz="2400" dirty="0"/>
              <a:t>Determine what to do when you want to use someone else’s images in your own work</a:t>
            </a:r>
          </a:p>
          <a:p>
            <a:pPr marL="342900" indent="-342900">
              <a:spcBef>
                <a:spcPts val="600"/>
              </a:spcBef>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250916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4891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342900" indent="-342900">
              <a:buFont typeface="+mj-lt"/>
              <a:buAutoNum type="arabicPeriod"/>
            </a:pPr>
            <a:r>
              <a:rPr lang="en-CA" sz="1800" dirty="0" smtClean="0">
                <a:solidFill>
                  <a:schemeClr val="tx1"/>
                </a:solidFill>
              </a:rPr>
              <a:t>Copyright </a:t>
            </a:r>
            <a:r>
              <a:rPr lang="en-CA" sz="1800" dirty="0">
                <a:solidFill>
                  <a:schemeClr val="tx1"/>
                </a:solidFill>
              </a:rPr>
              <a:t>for an image exists:</a:t>
            </a:r>
          </a:p>
          <a:p>
            <a:pPr marL="800100" lvl="1" indent="-342900" fontAlgn="base">
              <a:buFont typeface="+mj-lt"/>
              <a:buAutoNum type="alphaLcPeriod"/>
            </a:pPr>
            <a:r>
              <a:rPr lang="en-CA" sz="1800" b="1" dirty="0">
                <a:solidFill>
                  <a:schemeClr val="accent6"/>
                </a:solidFill>
              </a:rPr>
              <a:t>From the time the image is created</a:t>
            </a:r>
          </a:p>
          <a:p>
            <a:pPr marL="800100" lvl="1" indent="-342900" fontAlgn="base">
              <a:buFont typeface="+mj-lt"/>
              <a:buAutoNum type="alphaLcPeriod"/>
            </a:pPr>
            <a:r>
              <a:rPr lang="en-CA" sz="1800" dirty="0">
                <a:solidFill>
                  <a:schemeClr val="tx1"/>
                </a:solidFill>
              </a:rPr>
              <a:t>From the time the creator applies for copyright</a:t>
            </a:r>
          </a:p>
          <a:p>
            <a:pPr marL="800100" lvl="1" indent="-342900" fontAlgn="base">
              <a:buFont typeface="+mj-lt"/>
              <a:buAutoNum type="alphaLcPeriod"/>
            </a:pPr>
            <a:r>
              <a:rPr lang="en-CA" sz="1800" dirty="0">
                <a:solidFill>
                  <a:schemeClr val="tx1"/>
                </a:solidFill>
              </a:rPr>
              <a:t>From the time the image is published in a larger work</a:t>
            </a:r>
          </a:p>
          <a:p>
            <a:pPr marL="800100" lvl="1" indent="-342900" fontAlgn="base">
              <a:buFont typeface="+mj-lt"/>
              <a:buAutoNum type="alphaLcPeriod"/>
            </a:pPr>
            <a:r>
              <a:rPr lang="en-US" sz="1800" dirty="0">
                <a:solidFill>
                  <a:schemeClr val="tx1"/>
                </a:solidFill>
              </a:rPr>
              <a:t>From the time you start to think about using </a:t>
            </a:r>
            <a:r>
              <a:rPr lang="en-US" sz="1800" dirty="0" smtClean="0">
                <a:solidFill>
                  <a:schemeClr val="tx1"/>
                </a:solidFill>
              </a:rPr>
              <a:t>it</a:t>
            </a:r>
            <a:endParaRPr lang="en-CA" sz="1800" dirty="0" smtClean="0">
              <a:solidFill>
                <a:schemeClr val="tx1"/>
              </a:solidFill>
            </a:endParaRPr>
          </a:p>
          <a:p>
            <a:pPr marL="457200" lvl="1" indent="0" fontAlgn="base">
              <a:buNone/>
            </a:pPr>
            <a:endParaRPr lang="en-CA" sz="1800" dirty="0">
              <a:solidFill>
                <a:schemeClr val="tx1"/>
              </a:solidFill>
            </a:endParaRPr>
          </a:p>
          <a:p>
            <a:pPr marL="342900" indent="-342900">
              <a:buFont typeface="+mj-lt"/>
              <a:buAutoNum type="arabicPeriod"/>
            </a:pPr>
            <a:r>
              <a:rPr lang="en-CA" sz="1800" dirty="0" smtClean="0">
                <a:solidFill>
                  <a:schemeClr val="tx1"/>
                </a:solidFill>
              </a:rPr>
              <a:t>To </a:t>
            </a:r>
            <a:r>
              <a:rPr lang="en-CA" sz="1800" dirty="0">
                <a:solidFill>
                  <a:schemeClr val="tx1"/>
                </a:solidFill>
              </a:rPr>
              <a:t>inform others about how they can use your image:</a:t>
            </a:r>
          </a:p>
          <a:p>
            <a:pPr marL="800100" lvl="1" indent="-342900" fontAlgn="base">
              <a:buFont typeface="+mj-lt"/>
              <a:buAutoNum type="alphaLcPeriod"/>
            </a:pPr>
            <a:r>
              <a:rPr lang="en-CA" sz="1800" dirty="0">
                <a:solidFill>
                  <a:schemeClr val="tx1"/>
                </a:solidFill>
              </a:rPr>
              <a:t>Attach the copyright mark © </a:t>
            </a:r>
          </a:p>
          <a:p>
            <a:pPr marL="800100" lvl="1" indent="-342900" fontAlgn="base">
              <a:buFont typeface="+mj-lt"/>
              <a:buAutoNum type="alphaLcPeriod"/>
            </a:pPr>
            <a:r>
              <a:rPr lang="en-CA" sz="1800" b="1" dirty="0">
                <a:solidFill>
                  <a:schemeClr val="accent6"/>
                </a:solidFill>
              </a:rPr>
              <a:t>Assign </a:t>
            </a:r>
            <a:r>
              <a:rPr lang="en-CA" sz="1800" b="1" dirty="0" smtClean="0">
                <a:solidFill>
                  <a:schemeClr val="accent6"/>
                </a:solidFill>
              </a:rPr>
              <a:t>an open </a:t>
            </a:r>
            <a:r>
              <a:rPr lang="en-CA" sz="1800" b="1" dirty="0">
                <a:solidFill>
                  <a:schemeClr val="accent6"/>
                </a:solidFill>
              </a:rPr>
              <a:t>licence</a:t>
            </a:r>
          </a:p>
          <a:p>
            <a:pPr marL="800100" lvl="1" indent="-342900" fontAlgn="base">
              <a:buFont typeface="+mj-lt"/>
              <a:buAutoNum type="alphaLcPeriod"/>
            </a:pPr>
            <a:r>
              <a:rPr lang="en-CA" sz="1800" dirty="0">
                <a:solidFill>
                  <a:schemeClr val="tx1"/>
                </a:solidFill>
              </a:rPr>
              <a:t>Link to a publishing agreement</a:t>
            </a:r>
          </a:p>
          <a:p>
            <a:pPr marL="800100" lvl="1" indent="-342900" fontAlgn="base">
              <a:buFont typeface="+mj-lt"/>
              <a:buAutoNum type="alphaLcPeriod"/>
            </a:pPr>
            <a:r>
              <a:rPr lang="en-CA" sz="1800" dirty="0">
                <a:solidFill>
                  <a:schemeClr val="tx1"/>
                </a:solidFill>
              </a:rPr>
              <a:t>None of the above</a:t>
            </a:r>
          </a:p>
          <a:p>
            <a:endParaRPr lang="en-US" sz="1800" dirty="0">
              <a:solidFill>
                <a:schemeClr val="tx1"/>
              </a:solidFill>
            </a:endParaRPr>
          </a:p>
          <a:p>
            <a:endParaRPr lang="en-CA" sz="1800" dirty="0">
              <a:solidFill>
                <a:schemeClr val="tx1"/>
              </a:solidFill>
            </a:endParaRPr>
          </a:p>
        </p:txBody>
      </p:sp>
      <p:sp>
        <p:nvSpPr>
          <p:cNvPr id="6" name="Content Placeholder 5"/>
          <p:cNvSpPr>
            <a:spLocks noGrp="1"/>
          </p:cNvSpPr>
          <p:nvPr>
            <p:ph sz="half" idx="13"/>
          </p:nvPr>
        </p:nvSpPr>
        <p:spPr/>
        <p:txBody>
          <a:bodyPr/>
          <a:lstStyle/>
          <a:p>
            <a:pPr marL="342900" indent="-342900">
              <a:buFont typeface="+mj-lt"/>
              <a:buAutoNum type="arabicPeriod" startAt="3"/>
            </a:pPr>
            <a:r>
              <a:rPr lang="en-CA" sz="1800" dirty="0">
                <a:solidFill>
                  <a:schemeClr val="tx1"/>
                </a:solidFill>
              </a:rPr>
              <a:t>If someone’s image is protected by copyright, then you can’t:</a:t>
            </a:r>
          </a:p>
          <a:p>
            <a:pPr marL="800100" lvl="1" indent="-342900" fontAlgn="base">
              <a:buFont typeface="+mj-lt"/>
              <a:buAutoNum type="alphaLcPeriod"/>
            </a:pPr>
            <a:r>
              <a:rPr lang="en-CA" sz="1800" b="1" dirty="0">
                <a:solidFill>
                  <a:schemeClr val="accent6"/>
                </a:solidFill>
              </a:rPr>
              <a:t>Use the image however you please</a:t>
            </a:r>
          </a:p>
          <a:p>
            <a:pPr marL="800100" lvl="1" indent="-342900" fontAlgn="base">
              <a:buFont typeface="+mj-lt"/>
              <a:buAutoNum type="alphaLcPeriod"/>
            </a:pPr>
            <a:r>
              <a:rPr lang="en-CA" sz="1800" dirty="0">
                <a:solidFill>
                  <a:schemeClr val="tx1"/>
                </a:solidFill>
              </a:rPr>
              <a:t>Seek permission to use it from the copyright holder</a:t>
            </a:r>
          </a:p>
          <a:p>
            <a:pPr marL="800100" lvl="1" indent="-342900" fontAlgn="base">
              <a:buFont typeface="+mj-lt"/>
              <a:buAutoNum type="alphaLcPeriod"/>
            </a:pPr>
            <a:r>
              <a:rPr lang="en-CA" sz="1800" dirty="0">
                <a:solidFill>
                  <a:schemeClr val="tx1"/>
                </a:solidFill>
              </a:rPr>
              <a:t>Rely on a </a:t>
            </a:r>
            <a:r>
              <a:rPr lang="en-CA" sz="1800" i="1" dirty="0">
                <a:solidFill>
                  <a:schemeClr val="tx1"/>
                </a:solidFill>
              </a:rPr>
              <a:t>Copyright Act</a:t>
            </a:r>
            <a:r>
              <a:rPr lang="en-CA" sz="1800" dirty="0">
                <a:solidFill>
                  <a:schemeClr val="tx1"/>
                </a:solidFill>
              </a:rPr>
              <a:t> exception</a:t>
            </a:r>
          </a:p>
          <a:p>
            <a:pPr marL="800100" lvl="1" indent="-342900" fontAlgn="base">
              <a:buFont typeface="+mj-lt"/>
              <a:buAutoNum type="alphaLcPeriod"/>
            </a:pPr>
            <a:r>
              <a:rPr lang="en-CA" sz="1800" dirty="0">
                <a:solidFill>
                  <a:schemeClr val="tx1"/>
                </a:solidFill>
              </a:rPr>
              <a:t>Use the image as specified in the terms of </a:t>
            </a:r>
            <a:r>
              <a:rPr lang="en-CA" sz="1800" dirty="0" smtClean="0">
                <a:solidFill>
                  <a:schemeClr val="tx1"/>
                </a:solidFill>
              </a:rPr>
              <a:t>use</a:t>
            </a:r>
            <a:endParaRPr lang="en-CA" sz="1800" dirty="0">
              <a:solidFill>
                <a:schemeClr val="tx1"/>
              </a:solidFill>
            </a:endParaRPr>
          </a:p>
        </p:txBody>
      </p:sp>
      <p:sp>
        <p:nvSpPr>
          <p:cNvPr id="5" name="Title 4">
            <a:extLst>
              <a:ext uri="{FF2B5EF4-FFF2-40B4-BE49-F238E27FC236}">
                <a16:creationId xmlns:a16="http://schemas.microsoft.com/office/drawing/2014/main" id="{E1509EE9-4340-B141-A879-EAC43EEB5E0D}"/>
              </a:ext>
            </a:extLst>
          </p:cNvPr>
          <p:cNvSpPr>
            <a:spLocks noGrp="1"/>
          </p:cNvSpPr>
          <p:nvPr>
            <p:ph type="title"/>
          </p:nvPr>
        </p:nvSpPr>
        <p:spPr/>
        <p:txBody>
          <a:bodyPr/>
          <a:lstStyle/>
          <a:p>
            <a:r>
              <a:rPr lang="en-US" dirty="0"/>
              <a:t>QUESTIONS</a:t>
            </a:r>
          </a:p>
        </p:txBody>
      </p:sp>
      <p:sp>
        <p:nvSpPr>
          <p:cNvPr id="2" name="TextBox 1">
            <a:extLst>
              <a:ext uri="{FF2B5EF4-FFF2-40B4-BE49-F238E27FC236}">
                <a16:creationId xmlns:a16="http://schemas.microsoft.com/office/drawing/2014/main" id="{73ECA19F-6777-5140-952C-544D85795EAA}"/>
              </a:ext>
            </a:extLst>
          </p:cNvPr>
          <p:cNvSpPr txBox="1"/>
          <p:nvPr/>
        </p:nvSpPr>
        <p:spPr>
          <a:xfrm>
            <a:off x="2194560" y="257556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423424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342900" indent="-342900">
              <a:buFont typeface="+mj-lt"/>
              <a:buAutoNum type="arabicPeriod" startAt="4"/>
            </a:pPr>
            <a:r>
              <a:rPr lang="en-CA" sz="1800" dirty="0" smtClean="0">
                <a:solidFill>
                  <a:schemeClr val="tx1"/>
                </a:solidFill>
              </a:rPr>
              <a:t>Public </a:t>
            </a:r>
            <a:r>
              <a:rPr lang="en-CA" sz="1800" dirty="0">
                <a:solidFill>
                  <a:schemeClr val="tx1"/>
                </a:solidFill>
              </a:rPr>
              <a:t>domain images and Creative Commons images can always be used in the same way. </a:t>
            </a:r>
          </a:p>
          <a:p>
            <a:pPr marL="800100" lvl="1" indent="-342900" fontAlgn="base">
              <a:buFont typeface="+mj-lt"/>
              <a:buAutoNum type="alphaLcPeriod"/>
            </a:pPr>
            <a:r>
              <a:rPr lang="en-CA" sz="1800" dirty="0">
                <a:solidFill>
                  <a:schemeClr val="tx1"/>
                </a:solidFill>
              </a:rPr>
              <a:t>True </a:t>
            </a:r>
          </a:p>
          <a:p>
            <a:pPr marL="800100" lvl="1" indent="-342900" fontAlgn="base">
              <a:buFont typeface="+mj-lt"/>
              <a:buAutoNum type="alphaLcPeriod"/>
            </a:pPr>
            <a:r>
              <a:rPr lang="en-CA" sz="1800" b="1" dirty="0" smtClean="0">
                <a:solidFill>
                  <a:schemeClr val="accent6"/>
                </a:solidFill>
              </a:rPr>
              <a:t>False</a:t>
            </a:r>
            <a:endParaRPr lang="en-CA" sz="1800" dirty="0">
              <a:solidFill>
                <a:schemeClr val="accent6"/>
              </a:solidFill>
            </a:endParaRPr>
          </a:p>
          <a:p>
            <a:pPr marL="342900" indent="-342900">
              <a:buFont typeface="+mj-lt"/>
              <a:buAutoNum type="arabicPeriod" startAt="5"/>
            </a:pPr>
            <a:r>
              <a:rPr lang="en-CA" sz="1800" dirty="0" smtClean="0">
                <a:solidFill>
                  <a:schemeClr val="tx1"/>
                </a:solidFill>
              </a:rPr>
              <a:t>If </a:t>
            </a:r>
            <a:r>
              <a:rPr lang="en-CA" sz="1800" dirty="0">
                <a:solidFill>
                  <a:schemeClr val="tx1"/>
                </a:solidFill>
              </a:rPr>
              <a:t>you are unsure about acceptable uses for an image, you may do any of the following reasonably </a:t>
            </a:r>
            <a:r>
              <a:rPr lang="en-CA" sz="1800" i="1" dirty="0">
                <a:solidFill>
                  <a:schemeClr val="tx1"/>
                </a:solidFill>
              </a:rPr>
              <a:t>except:</a:t>
            </a:r>
            <a:endParaRPr lang="en-CA" sz="1800" dirty="0">
              <a:solidFill>
                <a:schemeClr val="tx1"/>
              </a:solidFill>
            </a:endParaRPr>
          </a:p>
          <a:p>
            <a:pPr marL="800100" lvl="1" indent="-342900" fontAlgn="base">
              <a:buFont typeface="+mj-lt"/>
              <a:buAutoNum type="alphaLcPeriod"/>
            </a:pPr>
            <a:r>
              <a:rPr lang="en-CA" sz="1800" dirty="0">
                <a:solidFill>
                  <a:schemeClr val="tx1"/>
                </a:solidFill>
              </a:rPr>
              <a:t>Find another image with terms that clearly support your intended use</a:t>
            </a:r>
          </a:p>
          <a:p>
            <a:pPr marL="800100" lvl="1" indent="-342900" fontAlgn="base">
              <a:buFont typeface="+mj-lt"/>
              <a:buAutoNum type="alphaLcPeriod"/>
            </a:pPr>
            <a:r>
              <a:rPr lang="en-CA" sz="1800" dirty="0">
                <a:solidFill>
                  <a:schemeClr val="tx1"/>
                </a:solidFill>
              </a:rPr>
              <a:t>Create your own original image</a:t>
            </a:r>
          </a:p>
          <a:p>
            <a:pPr marL="800100" lvl="1" indent="-342900" fontAlgn="base">
              <a:buFont typeface="+mj-lt"/>
              <a:buAutoNum type="alphaLcPeriod"/>
            </a:pPr>
            <a:r>
              <a:rPr lang="en-CA" sz="1800" dirty="0">
                <a:solidFill>
                  <a:schemeClr val="tx1"/>
                </a:solidFill>
              </a:rPr>
              <a:t>Contact the copyright expert in your institution</a:t>
            </a:r>
          </a:p>
          <a:p>
            <a:pPr marL="800100" lvl="1" indent="-342900" fontAlgn="base">
              <a:buFont typeface="+mj-lt"/>
              <a:buAutoNum type="alphaLcPeriod"/>
            </a:pPr>
            <a:r>
              <a:rPr lang="en-CA" sz="1800" b="1" dirty="0">
                <a:solidFill>
                  <a:schemeClr val="accent6"/>
                </a:solidFill>
              </a:rPr>
              <a:t>Use the image anyway</a:t>
            </a:r>
          </a:p>
          <a:p>
            <a:pPr fontAlgn="base"/>
            <a:endParaRPr lang="en-CA" sz="1800" dirty="0">
              <a:solidFill>
                <a:schemeClr val="tx1"/>
              </a:solidFill>
            </a:endParaRPr>
          </a:p>
        </p:txBody>
      </p:sp>
      <p:sp>
        <p:nvSpPr>
          <p:cNvPr id="6" name="Content Placeholder 5"/>
          <p:cNvSpPr>
            <a:spLocks noGrp="1"/>
          </p:cNvSpPr>
          <p:nvPr>
            <p:ph sz="half" idx="13"/>
          </p:nvPr>
        </p:nvSpPr>
        <p:spPr/>
        <p:txBody>
          <a:bodyPr/>
          <a:lstStyle/>
          <a:p>
            <a:endParaRPr lang="en-CA"/>
          </a:p>
        </p:txBody>
      </p:sp>
      <p:sp>
        <p:nvSpPr>
          <p:cNvPr id="5" name="Title 4">
            <a:extLst>
              <a:ext uri="{FF2B5EF4-FFF2-40B4-BE49-F238E27FC236}">
                <a16:creationId xmlns:a16="http://schemas.microsoft.com/office/drawing/2014/main" id="{E1509EE9-4340-B141-A879-EAC43EEB5E0D}"/>
              </a:ext>
            </a:extLst>
          </p:cNvPr>
          <p:cNvSpPr>
            <a:spLocks noGrp="1"/>
          </p:cNvSpPr>
          <p:nvPr>
            <p:ph type="title"/>
          </p:nvPr>
        </p:nvSpPr>
        <p:spPr/>
        <p:txBody>
          <a:bodyPr/>
          <a:lstStyle/>
          <a:p>
            <a:r>
              <a:rPr lang="en-US" dirty="0"/>
              <a:t>QUESTIONS</a:t>
            </a:r>
          </a:p>
        </p:txBody>
      </p:sp>
      <p:sp>
        <p:nvSpPr>
          <p:cNvPr id="2" name="TextBox 1">
            <a:extLst>
              <a:ext uri="{FF2B5EF4-FFF2-40B4-BE49-F238E27FC236}">
                <a16:creationId xmlns:a16="http://schemas.microsoft.com/office/drawing/2014/main" id="{73ECA19F-6777-5140-952C-544D85795EAA}"/>
              </a:ext>
            </a:extLst>
          </p:cNvPr>
          <p:cNvSpPr txBox="1"/>
          <p:nvPr/>
        </p:nvSpPr>
        <p:spPr>
          <a:xfrm>
            <a:off x="2194560" y="257556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553919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9B8713-5B87-204E-9D3E-2722B95E36AD}"/>
              </a:ext>
            </a:extLst>
          </p:cNvPr>
          <p:cNvSpPr>
            <a:spLocks noGrp="1"/>
          </p:cNvSpPr>
          <p:nvPr>
            <p:ph type="body" sz="quarter" idx="15"/>
          </p:nvPr>
        </p:nvSpPr>
        <p:spPr/>
        <p:txBody>
          <a:bodyPr/>
          <a:lstStyle/>
          <a:p>
            <a:pPr marL="457200" indent="-457200">
              <a:lnSpc>
                <a:spcPct val="100000"/>
              </a:lnSpc>
              <a:spcAft>
                <a:spcPts val="1200"/>
              </a:spcAft>
            </a:pPr>
            <a:r>
              <a:rPr lang="en-CA" dirty="0">
                <a:solidFill>
                  <a:schemeClr val="tx1"/>
                </a:solidFill>
              </a:rPr>
              <a:t>Concordia University Library. (2017). </a:t>
            </a:r>
            <a:r>
              <a:rPr lang="en-CA" i="1" dirty="0">
                <a:solidFill>
                  <a:schemeClr val="tx1"/>
                </a:solidFill>
              </a:rPr>
              <a:t>Copyright Guide: Still Images</a:t>
            </a:r>
            <a:r>
              <a:rPr lang="en-CA" dirty="0" smtClean="0">
                <a:solidFill>
                  <a:schemeClr val="tx1"/>
                </a:solidFill>
              </a:rPr>
              <a:t>. </a:t>
            </a:r>
            <a:r>
              <a:rPr lang="en-CA" u="sng" dirty="0" smtClean="0">
                <a:solidFill>
                  <a:schemeClr val="tx1"/>
                </a:solidFill>
                <a:hlinkClick r:id="rId3"/>
              </a:rPr>
              <a:t>https://library.concordia.ca/research/copyright/?guid=stills</a:t>
            </a:r>
            <a:endParaRPr lang="en-CA" sz="2400" u="sng" dirty="0">
              <a:solidFill>
                <a:schemeClr val="tx1"/>
              </a:solidFill>
            </a:endParaRPr>
          </a:p>
          <a:p>
            <a:pPr marL="457200" indent="-457200">
              <a:lnSpc>
                <a:spcPct val="100000"/>
              </a:lnSpc>
              <a:spcAft>
                <a:spcPts val="1200"/>
              </a:spcAft>
            </a:pPr>
            <a:r>
              <a:rPr lang="en-CA" dirty="0" smtClean="0">
                <a:solidFill>
                  <a:schemeClr val="tx1"/>
                </a:solidFill>
              </a:rPr>
              <a:t>Creative </a:t>
            </a:r>
            <a:r>
              <a:rPr lang="en-CA" dirty="0">
                <a:solidFill>
                  <a:schemeClr val="tx1"/>
                </a:solidFill>
              </a:rPr>
              <a:t>Commons. (</a:t>
            </a:r>
            <a:r>
              <a:rPr lang="en-CA" dirty="0" err="1">
                <a:solidFill>
                  <a:schemeClr val="tx1"/>
                </a:solidFill>
              </a:rPr>
              <a:t>n.d.</a:t>
            </a:r>
            <a:r>
              <a:rPr lang="en-CA" dirty="0">
                <a:solidFill>
                  <a:schemeClr val="tx1"/>
                </a:solidFill>
              </a:rPr>
              <a:t>). </a:t>
            </a:r>
            <a:r>
              <a:rPr lang="en-CA" dirty="0" smtClean="0">
                <a:solidFill>
                  <a:schemeClr val="tx1"/>
                </a:solidFill>
              </a:rPr>
              <a:t>[CC </a:t>
            </a:r>
            <a:r>
              <a:rPr lang="en-CA" dirty="0">
                <a:solidFill>
                  <a:schemeClr val="tx1"/>
                </a:solidFill>
              </a:rPr>
              <a:t>Search for </a:t>
            </a:r>
            <a:r>
              <a:rPr lang="en-CA" dirty="0" smtClean="0">
                <a:solidFill>
                  <a:schemeClr val="tx1"/>
                </a:solidFill>
              </a:rPr>
              <a:t>images]. </a:t>
            </a:r>
            <a:r>
              <a:rPr lang="en-CA" dirty="0">
                <a:solidFill>
                  <a:schemeClr val="tx1"/>
                </a:solidFill>
              </a:rPr>
              <a:t>Retrieved </a:t>
            </a:r>
            <a:r>
              <a:rPr lang="en-CA" dirty="0" smtClean="0">
                <a:solidFill>
                  <a:schemeClr val="tx1"/>
                </a:solidFill>
              </a:rPr>
              <a:t>November 13, 2019 from </a:t>
            </a:r>
            <a:r>
              <a:rPr lang="en-CA" u="sng" dirty="0">
                <a:solidFill>
                  <a:schemeClr val="tx1"/>
                </a:solidFill>
                <a:hlinkClick r:id="rId4"/>
              </a:rPr>
              <a:t>https://search.creativecommons.org/</a:t>
            </a:r>
            <a:endParaRPr lang="en-CA" sz="2400" dirty="0">
              <a:solidFill>
                <a:schemeClr val="tx1"/>
              </a:solidFill>
            </a:endParaRPr>
          </a:p>
          <a:p>
            <a:pPr marL="457200" indent="-457200">
              <a:lnSpc>
                <a:spcPct val="100000"/>
              </a:lnSpc>
              <a:spcAft>
                <a:spcPts val="1200"/>
              </a:spcAft>
            </a:pPr>
            <a:r>
              <a:rPr lang="en-CA" dirty="0" smtClean="0">
                <a:solidFill>
                  <a:schemeClr val="tx1"/>
                </a:solidFill>
              </a:rPr>
              <a:t>Murray</a:t>
            </a:r>
            <a:r>
              <a:rPr lang="en-CA" dirty="0">
                <a:solidFill>
                  <a:schemeClr val="tx1"/>
                </a:solidFill>
              </a:rPr>
              <a:t>, L</a:t>
            </a:r>
            <a:r>
              <a:rPr lang="en-CA" dirty="0" smtClean="0">
                <a:solidFill>
                  <a:schemeClr val="tx1"/>
                </a:solidFill>
              </a:rPr>
              <a:t>. J</a:t>
            </a:r>
            <a:r>
              <a:rPr lang="en-CA" dirty="0">
                <a:solidFill>
                  <a:schemeClr val="tx1"/>
                </a:solidFill>
              </a:rPr>
              <a:t>., &amp; </a:t>
            </a:r>
            <a:r>
              <a:rPr lang="en-CA" dirty="0" err="1">
                <a:solidFill>
                  <a:schemeClr val="tx1"/>
                </a:solidFill>
              </a:rPr>
              <a:t>Trosow</a:t>
            </a:r>
            <a:r>
              <a:rPr lang="en-CA" dirty="0">
                <a:solidFill>
                  <a:schemeClr val="tx1"/>
                </a:solidFill>
              </a:rPr>
              <a:t>, S</a:t>
            </a:r>
            <a:r>
              <a:rPr lang="en-CA" dirty="0" smtClean="0">
                <a:solidFill>
                  <a:schemeClr val="tx1"/>
                </a:solidFill>
              </a:rPr>
              <a:t>. E</a:t>
            </a:r>
            <a:r>
              <a:rPr lang="en-CA" dirty="0">
                <a:solidFill>
                  <a:schemeClr val="tx1"/>
                </a:solidFill>
              </a:rPr>
              <a:t>. (2013). </a:t>
            </a:r>
            <a:r>
              <a:rPr lang="en-CA" i="1" dirty="0" smtClean="0">
                <a:solidFill>
                  <a:schemeClr val="tx1"/>
                </a:solidFill>
              </a:rPr>
              <a:t>Canadian </a:t>
            </a:r>
            <a:r>
              <a:rPr lang="en-CA" i="1" dirty="0">
                <a:solidFill>
                  <a:schemeClr val="tx1"/>
                </a:solidFill>
              </a:rPr>
              <a:t>copyright: A citizen’s </a:t>
            </a:r>
            <a:r>
              <a:rPr lang="en-CA" i="1" dirty="0" smtClean="0">
                <a:solidFill>
                  <a:schemeClr val="tx1"/>
                </a:solidFill>
              </a:rPr>
              <a:t>guide</a:t>
            </a:r>
            <a:r>
              <a:rPr lang="en-CA" dirty="0" smtClean="0">
                <a:solidFill>
                  <a:schemeClr val="tx1"/>
                </a:solidFill>
              </a:rPr>
              <a:t>. </a:t>
            </a:r>
            <a:r>
              <a:rPr lang="en-CA" dirty="0">
                <a:solidFill>
                  <a:schemeClr val="tx1"/>
                </a:solidFill>
              </a:rPr>
              <a:t>Between the </a:t>
            </a:r>
            <a:r>
              <a:rPr lang="en-CA" dirty="0" smtClean="0">
                <a:solidFill>
                  <a:schemeClr val="tx1"/>
                </a:solidFill>
              </a:rPr>
              <a:t>Lines.</a:t>
            </a:r>
            <a:endParaRPr lang="en-CA" sz="2400" dirty="0">
              <a:solidFill>
                <a:schemeClr val="tx1"/>
              </a:solidFill>
            </a:endParaRPr>
          </a:p>
          <a:p>
            <a:pPr marL="457200" indent="-457200">
              <a:lnSpc>
                <a:spcPct val="100000"/>
              </a:lnSpc>
              <a:spcAft>
                <a:spcPts val="1200"/>
              </a:spcAft>
            </a:pPr>
            <a:r>
              <a:rPr lang="en-CA" i="1" dirty="0" err="1" smtClean="0">
                <a:solidFill>
                  <a:schemeClr val="tx1"/>
                </a:solidFill>
              </a:rPr>
              <a:t>Wikipedia:Public</a:t>
            </a:r>
            <a:r>
              <a:rPr lang="en-CA" i="1" dirty="0" smtClean="0">
                <a:solidFill>
                  <a:schemeClr val="tx1"/>
                </a:solidFill>
              </a:rPr>
              <a:t> </a:t>
            </a:r>
            <a:r>
              <a:rPr lang="en-CA" i="1" dirty="0">
                <a:solidFill>
                  <a:schemeClr val="tx1"/>
                </a:solidFill>
              </a:rPr>
              <a:t>domain image </a:t>
            </a:r>
            <a:r>
              <a:rPr lang="en-CA" i="1" dirty="0" smtClean="0">
                <a:solidFill>
                  <a:schemeClr val="tx1"/>
                </a:solidFill>
              </a:rPr>
              <a:t>resources.</a:t>
            </a:r>
            <a:r>
              <a:rPr lang="en-CA" dirty="0" smtClean="0">
                <a:solidFill>
                  <a:schemeClr val="tx1"/>
                </a:solidFill>
              </a:rPr>
              <a:t> </a:t>
            </a:r>
            <a:r>
              <a:rPr lang="en-CA" dirty="0">
                <a:solidFill>
                  <a:schemeClr val="tx1"/>
                </a:solidFill>
              </a:rPr>
              <a:t>(</a:t>
            </a:r>
            <a:r>
              <a:rPr lang="en-CA" dirty="0" err="1">
                <a:solidFill>
                  <a:schemeClr val="tx1"/>
                </a:solidFill>
              </a:rPr>
              <a:t>n.d.</a:t>
            </a:r>
            <a:r>
              <a:rPr lang="en-CA" dirty="0">
                <a:solidFill>
                  <a:schemeClr val="tx1"/>
                </a:solidFill>
              </a:rPr>
              <a:t>)</a:t>
            </a:r>
            <a:r>
              <a:rPr lang="en-CA" i="1" dirty="0">
                <a:solidFill>
                  <a:schemeClr val="tx1"/>
                </a:solidFill>
              </a:rPr>
              <a:t>. </a:t>
            </a:r>
            <a:r>
              <a:rPr lang="en-CA" dirty="0" smtClean="0">
                <a:solidFill>
                  <a:schemeClr val="tx1"/>
                </a:solidFill>
              </a:rPr>
              <a:t>Wikipedia</a:t>
            </a:r>
            <a:r>
              <a:rPr lang="en-CA" dirty="0">
                <a:solidFill>
                  <a:schemeClr val="tx1"/>
                </a:solidFill>
              </a:rPr>
              <a:t>. Retrieved November 13, 2019 from </a:t>
            </a:r>
            <a:r>
              <a:rPr lang="en-CA" u="sng" dirty="0">
                <a:solidFill>
                  <a:schemeClr val="tx1"/>
                </a:solidFill>
                <a:hlinkClick r:id="rId5"/>
              </a:rPr>
              <a:t>https://en.wikipedia.org/wiki/Wikipedia:Public_domain_image_resources</a:t>
            </a:r>
            <a:endParaRPr lang="en-US" sz="2400" dirty="0">
              <a:solidFill>
                <a:schemeClr val="tx1"/>
              </a:solidFill>
            </a:endParaRPr>
          </a:p>
        </p:txBody>
      </p:sp>
    </p:spTree>
    <p:extLst>
      <p:ext uri="{BB962C8B-B14F-4D97-AF65-F5344CB8AC3E}">
        <p14:creationId xmlns:p14="http://schemas.microsoft.com/office/powerpoint/2010/main" val="17478704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89573"/>
            <a:ext cx="8682518" cy="765702"/>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IMAGE AND SOUND REFERENCES</a:t>
            </a:r>
          </a:p>
        </p:txBody>
      </p:sp>
      <p:sp>
        <p:nvSpPr>
          <p:cNvPr id="4" name="Text Placeholder 1">
            <a:extLst>
              <a:ext uri="{FF2B5EF4-FFF2-40B4-BE49-F238E27FC236}">
                <a16:creationId xmlns:a16="http://schemas.microsoft.com/office/drawing/2014/main" id="{ACF23F80-C7EE-E74D-A127-D21E2FA22E60}"/>
              </a:ext>
            </a:extLst>
          </p:cNvPr>
          <p:cNvSpPr txBox="1">
            <a:spLocks/>
          </p:cNvSpPr>
          <p:nvPr/>
        </p:nvSpPr>
        <p:spPr>
          <a:xfrm>
            <a:off x="844696" y="1547361"/>
            <a:ext cx="10502608" cy="482078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32000" indent="-457200">
              <a:buNone/>
            </a:pPr>
            <a:r>
              <a:rPr lang="en-US" sz="1800" dirty="0" err="1"/>
              <a:t>Rawpixel</a:t>
            </a:r>
            <a:r>
              <a:rPr lang="en-US" sz="1800" dirty="0"/>
              <a:t>. (n.d.). [Isabelle]. </a:t>
            </a:r>
            <a:r>
              <a:rPr lang="en-US" sz="1800" i="1" dirty="0" err="1"/>
              <a:t>Pixabay</a:t>
            </a:r>
            <a:r>
              <a:rPr lang="en-US" sz="1800" i="1" dirty="0"/>
              <a:t>. </a:t>
            </a:r>
            <a:r>
              <a:rPr lang="en-CA" sz="1800" dirty="0">
                <a:hlinkClick r:id="rId3"/>
              </a:rPr>
              <a:t>https://pixabay.com/illustrations/cartoon-casual-character-drawing-3685566/</a:t>
            </a:r>
            <a:endParaRPr lang="en-CA" sz="1800" dirty="0"/>
          </a:p>
          <a:p>
            <a:pPr marL="432000" indent="-457200">
              <a:buNone/>
            </a:pPr>
            <a:r>
              <a:rPr lang="en-CA" sz="1800" dirty="0"/>
              <a:t>Tama66. (n.d.). [Mosaic archway]. </a:t>
            </a:r>
            <a:r>
              <a:rPr lang="en-CA" sz="1800" i="1" dirty="0" err="1"/>
              <a:t>Pixabay</a:t>
            </a:r>
            <a:r>
              <a:rPr lang="en-CA" sz="1800" i="1" dirty="0"/>
              <a:t>. </a:t>
            </a:r>
            <a:r>
              <a:rPr lang="en-CA" sz="1800" dirty="0">
                <a:hlinkClick r:id="rId4"/>
              </a:rPr>
              <a:t>https://pixabay.com/photos/archway-cathedral-church-portal-3615590/</a:t>
            </a:r>
            <a:endParaRPr lang="en-CA" sz="1800" dirty="0"/>
          </a:p>
          <a:p>
            <a:pPr marL="432000" indent="-457200">
              <a:buNone/>
            </a:pPr>
            <a:r>
              <a:rPr lang="en-CA" sz="1800" dirty="0"/>
              <a:t>TEDDY2 H. (2015). [Japanese landmark]. </a:t>
            </a:r>
            <a:r>
              <a:rPr lang="en-CA" sz="1800" i="1" dirty="0" err="1"/>
              <a:t>Unsplash</a:t>
            </a:r>
            <a:r>
              <a:rPr lang="en-CA" sz="1800" dirty="0"/>
              <a:t>. </a:t>
            </a:r>
            <a:r>
              <a:rPr lang="en-CA" sz="1800" dirty="0">
                <a:hlinkClick r:id="rId5"/>
              </a:rPr>
              <a:t>https://unsplash.com/photos/mjA7HPG2SYA</a:t>
            </a:r>
            <a:endParaRPr lang="en-CA" sz="1800" dirty="0"/>
          </a:p>
          <a:p>
            <a:pPr marL="432000" indent="-457200">
              <a:buNone/>
            </a:pPr>
            <a:r>
              <a:rPr lang="en-CA" sz="1800" dirty="0"/>
              <a:t>Ben Davis. (n.d.). Essay. </a:t>
            </a:r>
            <a:r>
              <a:rPr lang="en-CA" sz="1800" i="1" dirty="0"/>
              <a:t>The Noun Project.</a:t>
            </a:r>
            <a:r>
              <a:rPr lang="en-CA" sz="1800" dirty="0"/>
              <a:t> CC BY.</a:t>
            </a:r>
            <a:r>
              <a:rPr lang="en-CA" sz="1800" i="1" dirty="0">
                <a:cs typeface="Arial" panose="020B0604020202020204" pitchFamily="34" charset="0"/>
              </a:rPr>
              <a:t> </a:t>
            </a:r>
            <a:r>
              <a:rPr lang="en-CA" sz="1800" dirty="0">
                <a:hlinkClick r:id="rId6"/>
              </a:rPr>
              <a:t>https://thenounproject.com/search/?q=essay&amp;i=575679</a:t>
            </a:r>
            <a:endParaRPr lang="en-CA" sz="1800" dirty="0"/>
          </a:p>
          <a:p>
            <a:pPr marL="432000" indent="-457200">
              <a:buNone/>
            </a:pPr>
            <a:r>
              <a:rPr lang="en-CA" sz="1800" dirty="0" err="1"/>
              <a:t>Mooms</a:t>
            </a:r>
            <a:r>
              <a:rPr lang="en-CA" sz="1800" dirty="0"/>
              <a:t>. (n.d.). Idea. </a:t>
            </a:r>
            <a:r>
              <a:rPr lang="en-CA" sz="1800" i="1" dirty="0"/>
              <a:t>The Noun Project.</a:t>
            </a:r>
            <a:r>
              <a:rPr lang="en-CA" sz="1800" dirty="0"/>
              <a:t> CC BY. </a:t>
            </a:r>
            <a:r>
              <a:rPr lang="en-CA" sz="1800" dirty="0">
                <a:hlinkClick r:id="rId7"/>
              </a:rPr>
              <a:t>https://thenounproject.com/search/?q=idea&amp;i=1174992</a:t>
            </a:r>
            <a:endParaRPr lang="en-CA" sz="1800" dirty="0"/>
          </a:p>
          <a:p>
            <a:pPr marL="432000" indent="-457200">
              <a:buNone/>
            </a:pPr>
            <a:r>
              <a:rPr lang="en-CA" sz="1800" dirty="0" err="1"/>
              <a:t>OpenClipart</a:t>
            </a:r>
            <a:r>
              <a:rPr lang="en-CA" sz="1800" dirty="0"/>
              <a:t>-Vectors. (n.d.). [Bird doodle]. </a:t>
            </a:r>
            <a:r>
              <a:rPr lang="en-CA" sz="1800" i="1" dirty="0" err="1"/>
              <a:t>Pixabay</a:t>
            </a:r>
            <a:r>
              <a:rPr lang="en-CA" sz="1800" i="1" dirty="0"/>
              <a:t>. </a:t>
            </a:r>
            <a:r>
              <a:rPr lang="en-CA" sz="1800" dirty="0">
                <a:hlinkClick r:id="rId8"/>
              </a:rPr>
              <a:t>https://pixabay.com/vectors/animal-bird-doodle-stylised-1298179/</a:t>
            </a:r>
            <a:endParaRPr lang="en-CA" sz="1800" dirty="0"/>
          </a:p>
          <a:p>
            <a:pPr marL="432000" indent="-457200">
              <a:buNone/>
            </a:pPr>
            <a:r>
              <a:rPr lang="en-CA" sz="1800" dirty="0" err="1"/>
              <a:t>Kookay</a:t>
            </a:r>
            <a:r>
              <a:rPr lang="en-CA" sz="1800" dirty="0"/>
              <a:t>. (n.d.). [Cinque Terre, Italy]. </a:t>
            </a:r>
            <a:r>
              <a:rPr lang="en-CA" sz="1800" i="1" dirty="0" err="1"/>
              <a:t>Pixabay</a:t>
            </a:r>
            <a:r>
              <a:rPr lang="en-CA" sz="1800" dirty="0"/>
              <a:t>. </a:t>
            </a:r>
            <a:r>
              <a:rPr lang="en-CA" sz="1800" dirty="0">
                <a:hlinkClick r:id="rId9"/>
              </a:rPr>
              <a:t>https://pixabay.com/photos/italy-sea-houses-cinque-terre-4093227/</a:t>
            </a:r>
            <a:endParaRPr lang="en-CA" sz="1800" dirty="0"/>
          </a:p>
          <a:p>
            <a:pPr marL="432000" indent="-457200">
              <a:buNone/>
            </a:pPr>
            <a:r>
              <a:rPr lang="en-CA" sz="1800" dirty="0" err="1"/>
              <a:t>Mcmurryjulie</a:t>
            </a:r>
            <a:r>
              <a:rPr lang="en-CA" sz="1800" dirty="0"/>
              <a:t>. (n.d.). [Data tables]. </a:t>
            </a:r>
            <a:r>
              <a:rPr lang="en-CA" sz="1800" i="1" dirty="0" err="1"/>
              <a:t>Pixabay</a:t>
            </a:r>
            <a:r>
              <a:rPr lang="en-CA" sz="1800" dirty="0"/>
              <a:t>. </a:t>
            </a:r>
            <a:r>
              <a:rPr lang="en-CA" sz="1800" dirty="0">
                <a:hlinkClick r:id="rId10"/>
              </a:rPr>
              <a:t>https://</a:t>
            </a:r>
            <a:r>
              <a:rPr lang="en-CA" sz="1800" dirty="0" smtClean="0">
                <a:hlinkClick r:id="rId10"/>
              </a:rPr>
              <a:t>pixabay.com/vectors/database-schema-data-tables-schema-1895779/</a:t>
            </a:r>
            <a:endParaRPr lang="en-US" sz="1800" dirty="0"/>
          </a:p>
        </p:txBody>
      </p:sp>
    </p:spTree>
    <p:extLst>
      <p:ext uri="{BB962C8B-B14F-4D97-AF65-F5344CB8AC3E}">
        <p14:creationId xmlns:p14="http://schemas.microsoft.com/office/powerpoint/2010/main" val="19670678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89573"/>
            <a:ext cx="8682518" cy="765702"/>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IMAGE AND SOUND REFERENCES</a:t>
            </a:r>
          </a:p>
        </p:txBody>
      </p:sp>
      <p:sp>
        <p:nvSpPr>
          <p:cNvPr id="4" name="Text Placeholder 1">
            <a:extLst>
              <a:ext uri="{FF2B5EF4-FFF2-40B4-BE49-F238E27FC236}">
                <a16:creationId xmlns:a16="http://schemas.microsoft.com/office/drawing/2014/main" id="{ACF23F80-C7EE-E74D-A127-D21E2FA22E60}"/>
              </a:ext>
            </a:extLst>
          </p:cNvPr>
          <p:cNvSpPr txBox="1">
            <a:spLocks/>
          </p:cNvSpPr>
          <p:nvPr/>
        </p:nvSpPr>
        <p:spPr>
          <a:xfrm>
            <a:off x="844696" y="1547361"/>
            <a:ext cx="10502608" cy="482078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32000" indent="-457200">
              <a:buNone/>
            </a:pPr>
            <a:r>
              <a:rPr lang="en-CA" sz="1800" dirty="0" smtClean="0"/>
              <a:t>Janjf93</a:t>
            </a:r>
            <a:r>
              <a:rPr lang="en-CA" sz="1800" dirty="0"/>
              <a:t>. (n.d.). [Charts and graphs]. </a:t>
            </a:r>
            <a:r>
              <a:rPr lang="en-CA" sz="1800" i="1" dirty="0" err="1"/>
              <a:t>Pixabay</a:t>
            </a:r>
            <a:r>
              <a:rPr lang="en-CA" sz="1800" i="1" dirty="0"/>
              <a:t>. </a:t>
            </a:r>
            <a:r>
              <a:rPr lang="en-CA" sz="1800" dirty="0">
                <a:hlinkClick r:id="rId2"/>
              </a:rPr>
              <a:t>https://pixabay.com/vectors/browser-graphic-flat-design-window-3614768/</a:t>
            </a:r>
            <a:endParaRPr lang="en-CA" sz="1800" dirty="0"/>
          </a:p>
          <a:p>
            <a:pPr marL="432000" indent="-457200">
              <a:buNone/>
            </a:pPr>
            <a:r>
              <a:rPr lang="en-CA" sz="1800" dirty="0"/>
              <a:t>Nadir </a:t>
            </a:r>
            <a:r>
              <a:rPr lang="en-CA" sz="1800" dirty="0" err="1"/>
              <a:t>Balcikli</a:t>
            </a:r>
            <a:r>
              <a:rPr lang="en-CA" sz="1800" dirty="0"/>
              <a:t>. (n.d.). Copyright. </a:t>
            </a:r>
            <a:r>
              <a:rPr lang="en-CA" sz="1800" i="1" dirty="0"/>
              <a:t>The Noun Project</a:t>
            </a:r>
            <a:r>
              <a:rPr lang="en-CA" sz="1800" dirty="0"/>
              <a:t>. CC BY. </a:t>
            </a:r>
            <a:r>
              <a:rPr lang="en-CA" sz="1800" dirty="0">
                <a:hlinkClick r:id="rId3"/>
              </a:rPr>
              <a:t>https://thenounproject.com/search/?q=copyright&amp;i=453533</a:t>
            </a:r>
            <a:endParaRPr lang="en-CA" sz="1800" dirty="0"/>
          </a:p>
          <a:p>
            <a:pPr marL="432000" indent="-457200">
              <a:buNone/>
            </a:pPr>
            <a:r>
              <a:rPr lang="en-CA" sz="1800" dirty="0" err="1"/>
              <a:t>Fauzi</a:t>
            </a:r>
            <a:r>
              <a:rPr lang="en-CA" sz="1800" dirty="0"/>
              <a:t> Ahmad. (n.d.). Key. </a:t>
            </a:r>
            <a:r>
              <a:rPr lang="en-CA" sz="1800" i="1" dirty="0"/>
              <a:t>The Noun Project</a:t>
            </a:r>
            <a:r>
              <a:rPr lang="en-CA" sz="1800" dirty="0"/>
              <a:t>. CC BY. </a:t>
            </a:r>
            <a:r>
              <a:rPr lang="en-CA" sz="1800" dirty="0">
                <a:hlinkClick r:id="rId4"/>
              </a:rPr>
              <a:t>https://thenounproject.com/search/?</a:t>
            </a:r>
            <a:r>
              <a:rPr lang="en-CA" sz="1800" dirty="0" smtClean="0">
                <a:hlinkClick r:id="rId4"/>
              </a:rPr>
              <a:t>q=key&amp;i=2855823</a:t>
            </a:r>
            <a:endParaRPr lang="en-CA" sz="1800" dirty="0" smtClean="0"/>
          </a:p>
          <a:p>
            <a:pPr marL="432000" indent="-457200">
              <a:buNone/>
            </a:pPr>
            <a:r>
              <a:rPr lang="en-CA" sz="1800" dirty="0" err="1"/>
              <a:t>Clker</a:t>
            </a:r>
            <a:r>
              <a:rPr lang="en-CA" sz="1800" dirty="0"/>
              <a:t>-Free-Vector-Images. (</a:t>
            </a:r>
            <a:r>
              <a:rPr lang="en-CA" sz="1800" dirty="0" err="1"/>
              <a:t>n.d.</a:t>
            </a:r>
            <a:r>
              <a:rPr lang="en-CA" sz="1800" dirty="0"/>
              <a:t>). [Cow doodle]. </a:t>
            </a:r>
            <a:r>
              <a:rPr lang="en-CA" sz="1800" i="1" dirty="0" err="1"/>
              <a:t>Pixabay</a:t>
            </a:r>
            <a:r>
              <a:rPr lang="en-CA" sz="1800" dirty="0"/>
              <a:t>. </a:t>
            </a:r>
            <a:r>
              <a:rPr lang="en-CA" sz="1800" dirty="0">
                <a:hlinkClick r:id="rId5"/>
              </a:rPr>
              <a:t>https://pixabay.com/vectors/cow-farm-animal-barn-crazy-40133/</a:t>
            </a:r>
            <a:endParaRPr lang="en-CA" sz="1800" dirty="0"/>
          </a:p>
          <a:p>
            <a:pPr marL="432000" indent="-457200">
              <a:buNone/>
            </a:pPr>
            <a:r>
              <a:rPr lang="en-CA" sz="1800" dirty="0" err="1"/>
              <a:t>Iconstock</a:t>
            </a:r>
            <a:r>
              <a:rPr lang="en-CA" sz="1800" dirty="0"/>
              <a:t>. (</a:t>
            </a:r>
            <a:r>
              <a:rPr lang="en-CA" sz="1800" dirty="0" err="1"/>
              <a:t>n.d.</a:t>
            </a:r>
            <a:r>
              <a:rPr lang="en-CA" sz="1800" dirty="0"/>
              <a:t>). Sharing. </a:t>
            </a:r>
            <a:r>
              <a:rPr lang="en-CA" sz="1800" i="1" dirty="0"/>
              <a:t>The Noun Project</a:t>
            </a:r>
            <a:r>
              <a:rPr lang="en-CA" sz="1800" dirty="0"/>
              <a:t>. CC BY. </a:t>
            </a:r>
            <a:r>
              <a:rPr lang="en-CA" sz="1800" dirty="0">
                <a:hlinkClick r:id="rId6"/>
              </a:rPr>
              <a:t>https://thenounproject.com/icon/1261785/</a:t>
            </a:r>
            <a:endParaRPr lang="en-CA" sz="1800" dirty="0"/>
          </a:p>
          <a:p>
            <a:pPr marL="432000" indent="-457200">
              <a:buNone/>
            </a:pPr>
            <a:r>
              <a:rPr lang="en-CA" sz="1800" dirty="0"/>
              <a:t>Fritz. (</a:t>
            </a:r>
            <a:r>
              <a:rPr lang="en-CA" sz="1800" dirty="0" err="1"/>
              <a:t>n.d.</a:t>
            </a:r>
            <a:r>
              <a:rPr lang="en-CA" sz="1800" dirty="0"/>
              <a:t>). visibility. </a:t>
            </a:r>
            <a:r>
              <a:rPr lang="en-CA" sz="1800" i="1" dirty="0"/>
              <a:t>The Noun Project.</a:t>
            </a:r>
            <a:r>
              <a:rPr lang="en-CA" sz="1800" dirty="0"/>
              <a:t> CC BY.</a:t>
            </a:r>
            <a:r>
              <a:rPr lang="en-CA" sz="1800" i="1" dirty="0"/>
              <a:t> </a:t>
            </a:r>
            <a:r>
              <a:rPr lang="en-CA" sz="1800" dirty="0">
                <a:hlinkClick r:id="rId7"/>
              </a:rPr>
              <a:t>https://thenounproject.com/search/?q=visibility&amp;i=122738</a:t>
            </a:r>
            <a:endParaRPr lang="en-CA" sz="1800" dirty="0"/>
          </a:p>
          <a:p>
            <a:pPr marL="432000" indent="-457200">
              <a:buNone/>
            </a:pPr>
            <a:r>
              <a:rPr lang="en-CA" sz="1800" dirty="0" err="1"/>
              <a:t>akash</a:t>
            </a:r>
            <a:r>
              <a:rPr lang="en-CA" sz="1800" dirty="0"/>
              <a:t> </a:t>
            </a:r>
            <a:r>
              <a:rPr lang="en-CA" sz="1800" dirty="0" err="1"/>
              <a:t>khandavilli</a:t>
            </a:r>
            <a:r>
              <a:rPr lang="en-CA" sz="1800" dirty="0"/>
              <a:t>. (</a:t>
            </a:r>
            <a:r>
              <a:rPr lang="en-CA" sz="1800" dirty="0" err="1"/>
              <a:t>n.d.</a:t>
            </a:r>
            <a:r>
              <a:rPr lang="en-CA" sz="1800" dirty="0"/>
              <a:t>). rule. </a:t>
            </a:r>
            <a:r>
              <a:rPr lang="en-CA" sz="1800" i="1" dirty="0"/>
              <a:t>The Noun Project</a:t>
            </a:r>
            <a:r>
              <a:rPr lang="en-CA" sz="1800" dirty="0"/>
              <a:t>. CC BY. </a:t>
            </a:r>
            <a:r>
              <a:rPr lang="en-CA" sz="1800" dirty="0">
                <a:hlinkClick r:id="rId8"/>
              </a:rPr>
              <a:t>https://thenounproject.com/search/?q=rules&amp;i=2631577</a:t>
            </a:r>
            <a:endParaRPr lang="en-CA" sz="1800" dirty="0"/>
          </a:p>
          <a:p>
            <a:pPr marL="432000" indent="-457200">
              <a:buNone/>
            </a:pPr>
            <a:r>
              <a:rPr lang="en-CA" sz="1800" dirty="0" err="1"/>
              <a:t>Gregor</a:t>
            </a:r>
            <a:r>
              <a:rPr lang="en-CA" sz="1800" dirty="0"/>
              <a:t> </a:t>
            </a:r>
            <a:r>
              <a:rPr lang="en-CA" sz="1800" dirty="0" err="1"/>
              <a:t>Cresnar</a:t>
            </a:r>
            <a:r>
              <a:rPr lang="en-CA" sz="1800" dirty="0"/>
              <a:t>. (</a:t>
            </a:r>
            <a:r>
              <a:rPr lang="en-CA" sz="1800" dirty="0" err="1"/>
              <a:t>n.d</a:t>
            </a:r>
            <a:r>
              <a:rPr lang="en-CA" sz="1800" dirty="0" err="1" smtClean="0"/>
              <a:t>.</a:t>
            </a:r>
            <a:r>
              <a:rPr lang="en-CA" sz="1800" dirty="0" smtClean="0"/>
              <a:t>). a</a:t>
            </a:r>
            <a:r>
              <a:rPr lang="en-CA" sz="1800" dirty="0"/>
              <a:t>. Question. </a:t>
            </a:r>
            <a:r>
              <a:rPr lang="en-CA" sz="1800" i="1" dirty="0"/>
              <a:t>The Noun Project. </a:t>
            </a:r>
            <a:r>
              <a:rPr lang="en-CA" sz="1800" dirty="0"/>
              <a:t>CC BY.</a:t>
            </a:r>
            <a:r>
              <a:rPr lang="en-CA" sz="1800" i="1" dirty="0"/>
              <a:t> </a:t>
            </a:r>
            <a:r>
              <a:rPr lang="en-CA" sz="1800" dirty="0">
                <a:hlinkClick r:id="rId9"/>
              </a:rPr>
              <a:t>https://thenounproject.com/search/?</a:t>
            </a:r>
            <a:r>
              <a:rPr lang="en-CA" sz="1800" dirty="0" smtClean="0">
                <a:hlinkClick r:id="rId9"/>
              </a:rPr>
              <a:t>q=question&amp;i=1603787</a:t>
            </a:r>
            <a:endParaRPr lang="en-CA" sz="1800" dirty="0"/>
          </a:p>
          <a:p>
            <a:pPr marL="432000" indent="-457200">
              <a:buNone/>
            </a:pPr>
            <a:endParaRPr lang="en-CA" sz="1800" dirty="0"/>
          </a:p>
          <a:p>
            <a:pPr marL="432000" indent="-457200"/>
            <a:endParaRPr lang="en-US" sz="1800" dirty="0"/>
          </a:p>
        </p:txBody>
      </p:sp>
    </p:spTree>
    <p:extLst>
      <p:ext uri="{BB962C8B-B14F-4D97-AF65-F5344CB8AC3E}">
        <p14:creationId xmlns:p14="http://schemas.microsoft.com/office/powerpoint/2010/main" val="16388168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89573"/>
            <a:ext cx="8682518" cy="765702"/>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IMAGE AND SOUND REFERENCES</a:t>
            </a:r>
          </a:p>
        </p:txBody>
      </p:sp>
      <p:sp>
        <p:nvSpPr>
          <p:cNvPr id="4" name="Text Placeholder 1">
            <a:extLst>
              <a:ext uri="{FF2B5EF4-FFF2-40B4-BE49-F238E27FC236}">
                <a16:creationId xmlns:a16="http://schemas.microsoft.com/office/drawing/2014/main" id="{ACF23F80-C7EE-E74D-A127-D21E2FA22E60}"/>
              </a:ext>
            </a:extLst>
          </p:cNvPr>
          <p:cNvSpPr txBox="1">
            <a:spLocks/>
          </p:cNvSpPr>
          <p:nvPr/>
        </p:nvSpPr>
        <p:spPr>
          <a:xfrm>
            <a:off x="844696" y="1547361"/>
            <a:ext cx="10502608" cy="482078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32000" indent="-457200">
              <a:buNone/>
            </a:pPr>
            <a:r>
              <a:rPr lang="en-CA" sz="1800" dirty="0" err="1" smtClean="0"/>
              <a:t>Gregor</a:t>
            </a:r>
            <a:r>
              <a:rPr lang="en-CA" sz="1800" dirty="0" smtClean="0"/>
              <a:t> </a:t>
            </a:r>
            <a:r>
              <a:rPr lang="en-CA" sz="1800" dirty="0" err="1"/>
              <a:t>Cresnar</a:t>
            </a:r>
            <a:r>
              <a:rPr lang="en-CA" sz="1800" dirty="0"/>
              <a:t>. (</a:t>
            </a:r>
            <a:r>
              <a:rPr lang="en-CA" sz="1800" dirty="0" err="1"/>
              <a:t>n.d</a:t>
            </a:r>
            <a:r>
              <a:rPr lang="en-CA" sz="1800" dirty="0" err="1" smtClean="0"/>
              <a:t>.</a:t>
            </a:r>
            <a:r>
              <a:rPr lang="en-CA" sz="1800" dirty="0" smtClean="0"/>
              <a:t>). b</a:t>
            </a:r>
            <a:r>
              <a:rPr lang="en-CA" sz="1800" dirty="0"/>
              <a:t>. export. </a:t>
            </a:r>
            <a:r>
              <a:rPr lang="en-CA" sz="1800" i="1" dirty="0"/>
              <a:t>The Noun Project</a:t>
            </a:r>
            <a:r>
              <a:rPr lang="en-CA" sz="1800" dirty="0"/>
              <a:t>. CC BY. </a:t>
            </a:r>
            <a:r>
              <a:rPr lang="en-CA" sz="1800" dirty="0">
                <a:hlinkClick r:id="rId2"/>
              </a:rPr>
              <a:t>https://thenounproject.com/grega.cresnar/uploads/?i=1683159</a:t>
            </a:r>
            <a:endParaRPr lang="en-CA" sz="1800" dirty="0"/>
          </a:p>
          <a:p>
            <a:pPr marL="432000" indent="-457200">
              <a:buNone/>
            </a:pPr>
            <a:r>
              <a:rPr lang="en-CA" sz="1800" dirty="0"/>
              <a:t>Gregor </a:t>
            </a:r>
            <a:r>
              <a:rPr lang="en-CA" sz="1800" dirty="0" err="1"/>
              <a:t>Cresnar</a:t>
            </a:r>
            <a:r>
              <a:rPr lang="en-CA" sz="1800" dirty="0"/>
              <a:t>. (</a:t>
            </a:r>
            <a:r>
              <a:rPr lang="en-CA" sz="1800" dirty="0" err="1"/>
              <a:t>n.d</a:t>
            </a:r>
            <a:r>
              <a:rPr lang="en-CA" sz="1800" dirty="0" err="1" smtClean="0"/>
              <a:t>.</a:t>
            </a:r>
            <a:r>
              <a:rPr lang="en-CA" sz="1800" dirty="0" smtClean="0"/>
              <a:t>). c</a:t>
            </a:r>
            <a:r>
              <a:rPr lang="en-CA" sz="1800" dirty="0"/>
              <a:t>. insurance. </a:t>
            </a:r>
            <a:r>
              <a:rPr lang="en-CA" sz="1800" i="1" dirty="0"/>
              <a:t>The Noun Project. </a:t>
            </a:r>
            <a:r>
              <a:rPr lang="en-CA" sz="1800" dirty="0"/>
              <a:t>CC BY.</a:t>
            </a:r>
            <a:r>
              <a:rPr lang="en-CA" sz="1800" i="1" dirty="0"/>
              <a:t> </a:t>
            </a:r>
            <a:r>
              <a:rPr lang="en-CA" sz="1800" dirty="0">
                <a:hlinkClick r:id="rId3"/>
              </a:rPr>
              <a:t>https://thenounproject.com/grega.cresnar/uploads/?i=1603771</a:t>
            </a:r>
            <a:endParaRPr lang="en-CA" sz="1800" dirty="0"/>
          </a:p>
          <a:p>
            <a:pPr marL="432000" indent="-457200">
              <a:buNone/>
            </a:pPr>
            <a:r>
              <a:rPr lang="en-CA" sz="1800" dirty="0" err="1"/>
              <a:t>priyanka</a:t>
            </a:r>
            <a:r>
              <a:rPr lang="en-CA" sz="1800" dirty="0"/>
              <a:t>. (</a:t>
            </a:r>
            <a:r>
              <a:rPr lang="en-CA" sz="1800" dirty="0" err="1"/>
              <a:t>n.d</a:t>
            </a:r>
            <a:r>
              <a:rPr lang="en-CA" sz="1800" dirty="0" err="1" smtClean="0"/>
              <a:t>.</a:t>
            </a:r>
            <a:r>
              <a:rPr lang="en-CA" sz="1800" dirty="0" smtClean="0"/>
              <a:t>). </a:t>
            </a:r>
            <a:r>
              <a:rPr lang="en-CA" sz="1800" dirty="0"/>
              <a:t>website. </a:t>
            </a:r>
            <a:r>
              <a:rPr lang="en-CA" sz="1800" i="1" dirty="0"/>
              <a:t>The Noun Project</a:t>
            </a:r>
            <a:r>
              <a:rPr lang="en-CA" sz="1800" dirty="0"/>
              <a:t>. CC BY. </a:t>
            </a:r>
            <a:r>
              <a:rPr lang="en-CA" sz="1800" dirty="0">
                <a:hlinkClick r:id="rId4"/>
              </a:rPr>
              <a:t>https://thenounproject.com/search/?q=website&amp;i=1527491</a:t>
            </a:r>
            <a:endParaRPr lang="en-CA" sz="1800" dirty="0"/>
          </a:p>
          <a:p>
            <a:pPr marL="432000" indent="-457200">
              <a:buNone/>
            </a:pPr>
            <a:r>
              <a:rPr lang="en-CA" sz="1800" dirty="0"/>
              <a:t>Gregor </a:t>
            </a:r>
            <a:r>
              <a:rPr lang="en-CA" sz="1800" dirty="0" err="1"/>
              <a:t>Cresnar</a:t>
            </a:r>
            <a:r>
              <a:rPr lang="en-CA" sz="1800" dirty="0"/>
              <a:t>. (</a:t>
            </a:r>
            <a:r>
              <a:rPr lang="en-CA" sz="1800" dirty="0" err="1" smtClean="0"/>
              <a:t>n.d.</a:t>
            </a:r>
            <a:r>
              <a:rPr lang="en-CA" sz="1800" dirty="0" smtClean="0"/>
              <a:t>). d</a:t>
            </a:r>
            <a:r>
              <a:rPr lang="en-CA" sz="1800" dirty="0"/>
              <a:t>. presentation. </a:t>
            </a:r>
            <a:r>
              <a:rPr lang="en-CA" sz="1800" i="1" dirty="0"/>
              <a:t>The Noun Project.</a:t>
            </a:r>
            <a:r>
              <a:rPr lang="en-CA" sz="1800" dirty="0"/>
              <a:t> CC BY.</a:t>
            </a:r>
            <a:r>
              <a:rPr lang="en-CA" sz="1800" i="1" dirty="0"/>
              <a:t> </a:t>
            </a:r>
            <a:r>
              <a:rPr lang="en-CA" sz="1800" dirty="0">
                <a:hlinkClick r:id="rId5"/>
              </a:rPr>
              <a:t>https://thenounproject.com/search/?q=presentation&amp;i=1616165</a:t>
            </a:r>
            <a:endParaRPr lang="en-CA" sz="1800" dirty="0"/>
          </a:p>
          <a:p>
            <a:pPr marL="432000" indent="-457200">
              <a:buNone/>
            </a:pPr>
            <a:r>
              <a:rPr lang="en-CA" sz="1800" dirty="0"/>
              <a:t>Martin. (n.d.). Book. </a:t>
            </a:r>
            <a:r>
              <a:rPr lang="en-CA" sz="1800" i="1" dirty="0"/>
              <a:t>The Noun Project</a:t>
            </a:r>
            <a:r>
              <a:rPr lang="en-CA" sz="1800" dirty="0"/>
              <a:t>. CC BY. </a:t>
            </a:r>
            <a:r>
              <a:rPr lang="en-CA" sz="1800" dirty="0">
                <a:hlinkClick r:id="rId6"/>
              </a:rPr>
              <a:t>https://thenounproject.com/search/?</a:t>
            </a:r>
            <a:r>
              <a:rPr lang="en-CA" sz="1800" dirty="0" smtClean="0">
                <a:hlinkClick r:id="rId6"/>
              </a:rPr>
              <a:t>q=book&amp;i=1909323</a:t>
            </a:r>
            <a:endParaRPr lang="en-CA" sz="1800" dirty="0" smtClean="0"/>
          </a:p>
          <a:p>
            <a:pPr marL="432000" indent="-457200">
              <a:buNone/>
            </a:pPr>
            <a:r>
              <a:rPr lang="en-CA" sz="1800" dirty="0"/>
              <a:t>Vectors Market. (</a:t>
            </a:r>
            <a:r>
              <a:rPr lang="en-CA" sz="1800" dirty="0" err="1"/>
              <a:t>n.d.</a:t>
            </a:r>
            <a:r>
              <a:rPr lang="en-CA" sz="1800" dirty="0"/>
              <a:t>). agreement. </a:t>
            </a:r>
            <a:r>
              <a:rPr lang="en-CA" sz="1800" i="1" dirty="0"/>
              <a:t>The Noun Project</a:t>
            </a:r>
            <a:r>
              <a:rPr lang="en-CA" sz="1800" dirty="0"/>
              <a:t>. CC BY. </a:t>
            </a:r>
            <a:r>
              <a:rPr lang="en-CA" sz="1800" dirty="0">
                <a:hlinkClick r:id="rId7"/>
              </a:rPr>
              <a:t>https://thenounproject.com/search/?q=agreement&amp;i=1461585</a:t>
            </a:r>
            <a:endParaRPr lang="en-CA" sz="1800" dirty="0"/>
          </a:p>
          <a:p>
            <a:pPr marL="432000" indent="-457200">
              <a:buNone/>
            </a:pPr>
            <a:r>
              <a:rPr lang="en-CA" sz="1800" dirty="0"/>
              <a:t>Mello. (</a:t>
            </a:r>
            <a:r>
              <a:rPr lang="en-CA" sz="1800" dirty="0" err="1"/>
              <a:t>n.d.</a:t>
            </a:r>
            <a:r>
              <a:rPr lang="en-CA" sz="1800" dirty="0"/>
              <a:t>). marketing. </a:t>
            </a:r>
            <a:r>
              <a:rPr lang="en-CA" sz="1800" i="1" dirty="0"/>
              <a:t>The Noun Project</a:t>
            </a:r>
            <a:r>
              <a:rPr lang="en-CA" sz="1800" dirty="0"/>
              <a:t>. CC BY. </a:t>
            </a:r>
            <a:r>
              <a:rPr lang="en-CA" sz="1800" dirty="0">
                <a:hlinkClick r:id="rId8"/>
              </a:rPr>
              <a:t>https://thenounproject.com/search/?q=announce&amp;i=1668284</a:t>
            </a:r>
            <a:endParaRPr lang="en-CA" sz="1800" dirty="0"/>
          </a:p>
          <a:p>
            <a:pPr marL="432000" indent="-457200">
              <a:buNone/>
            </a:pPr>
            <a:endParaRPr lang="en-CA" sz="1800" dirty="0"/>
          </a:p>
          <a:p>
            <a:pPr marL="432000" indent="-457200"/>
            <a:endParaRPr lang="en-US" sz="1800" dirty="0"/>
          </a:p>
        </p:txBody>
      </p:sp>
    </p:spTree>
    <p:extLst>
      <p:ext uri="{BB962C8B-B14F-4D97-AF65-F5344CB8AC3E}">
        <p14:creationId xmlns:p14="http://schemas.microsoft.com/office/powerpoint/2010/main" val="10353611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0B754E-8F0B-E640-A6E5-79FF6DD7E003}"/>
              </a:ext>
            </a:extLst>
          </p:cNvPr>
          <p:cNvSpPr txBox="1"/>
          <p:nvPr/>
        </p:nvSpPr>
        <p:spPr>
          <a:xfrm>
            <a:off x="1357745" y="3186545"/>
            <a:ext cx="184731" cy="369332"/>
          </a:xfrm>
          <a:prstGeom prst="rect">
            <a:avLst/>
          </a:prstGeom>
          <a:noFill/>
        </p:spPr>
        <p:txBody>
          <a:bodyPr wrap="none" rtlCol="0">
            <a:spAutoFit/>
          </a:bodyPr>
          <a:lstStyle/>
          <a:p>
            <a:endParaRPr lang="en-US" dirty="0"/>
          </a:p>
        </p:txBody>
      </p:sp>
      <p:sp>
        <p:nvSpPr>
          <p:cNvPr id="4" name="Text Placeholder 1">
            <a:extLst>
              <a:ext uri="{FF2B5EF4-FFF2-40B4-BE49-F238E27FC236}">
                <a16:creationId xmlns:a16="http://schemas.microsoft.com/office/drawing/2014/main" id="{A6A70905-30BB-6046-B7FA-5ED9ED186155}"/>
              </a:ext>
            </a:extLst>
          </p:cNvPr>
          <p:cNvSpPr txBox="1">
            <a:spLocks/>
          </p:cNvSpPr>
          <p:nvPr/>
        </p:nvSpPr>
        <p:spPr>
          <a:xfrm>
            <a:off x="844696" y="1547361"/>
            <a:ext cx="10502608" cy="482078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32000" indent="-457200">
              <a:buNone/>
            </a:pPr>
            <a:r>
              <a:rPr lang="en-CA" sz="1800" dirty="0" err="1" smtClean="0"/>
              <a:t>progressor</a:t>
            </a:r>
            <a:r>
              <a:rPr lang="en-CA" sz="1800" dirty="0"/>
              <a:t>. (n.d.). [Creative Commons licences]. </a:t>
            </a:r>
            <a:r>
              <a:rPr lang="en-CA" sz="1800" i="1" dirty="0" err="1"/>
              <a:t>Pixabay</a:t>
            </a:r>
            <a:r>
              <a:rPr lang="en-CA" sz="1800" i="1" dirty="0"/>
              <a:t>. </a:t>
            </a:r>
            <a:r>
              <a:rPr lang="en-CA" sz="1800" dirty="0">
                <a:hlinkClick r:id="rId2"/>
              </a:rPr>
              <a:t>https://pixabay.com/vectors/creative-commons-licenses-icons-by-783531/</a:t>
            </a:r>
            <a:endParaRPr lang="en-CA" sz="1800" dirty="0"/>
          </a:p>
          <a:p>
            <a:pPr marL="432000" indent="-457200">
              <a:buNone/>
            </a:pPr>
            <a:r>
              <a:rPr lang="en-CA" sz="1800" dirty="0"/>
              <a:t>Eat Bread Studio, Chiang Mai. (n.d.). contract. </a:t>
            </a:r>
            <a:r>
              <a:rPr lang="en-CA" sz="1800" i="1" dirty="0"/>
              <a:t>The Noun Project</a:t>
            </a:r>
            <a:r>
              <a:rPr lang="en-CA" sz="1800" dirty="0"/>
              <a:t>. CC BY. </a:t>
            </a:r>
            <a:r>
              <a:rPr lang="en-CA" sz="1800" dirty="0">
                <a:hlinkClick r:id="rId3"/>
              </a:rPr>
              <a:t>https://thenounproject.com/search/?q=agreement&amp;i=2488287</a:t>
            </a:r>
            <a:endParaRPr lang="en-CA" sz="1800" dirty="0"/>
          </a:p>
          <a:p>
            <a:pPr marL="432000" indent="-457200">
              <a:buNone/>
            </a:pPr>
            <a:r>
              <a:rPr lang="en-CA" sz="1800" dirty="0"/>
              <a:t>GDJ. (</a:t>
            </a:r>
            <a:r>
              <a:rPr lang="en-CA" sz="1800" dirty="0" err="1"/>
              <a:t>n.d</a:t>
            </a:r>
            <a:r>
              <a:rPr lang="en-CA" sz="1800" dirty="0" err="1" smtClean="0"/>
              <a:t>.</a:t>
            </a:r>
            <a:r>
              <a:rPr lang="en-CA" sz="1800" dirty="0" smtClean="0"/>
              <a:t>). </a:t>
            </a:r>
            <a:r>
              <a:rPr lang="en-CA" sz="1800" dirty="0"/>
              <a:t>[Red bow]. </a:t>
            </a:r>
            <a:r>
              <a:rPr lang="en-CA" sz="1800" i="1" dirty="0" err="1"/>
              <a:t>Pixabay</a:t>
            </a:r>
            <a:r>
              <a:rPr lang="en-CA" sz="1800" i="1" dirty="0"/>
              <a:t>. </a:t>
            </a:r>
            <a:r>
              <a:rPr lang="en-CA" sz="1800" dirty="0">
                <a:hlinkClick r:id="rId4"/>
              </a:rPr>
              <a:t>https://pixabay.com/vectors/red-ribbon-hair-accessory-clothing-1227873/</a:t>
            </a:r>
            <a:endParaRPr lang="en-CA" sz="1800" dirty="0"/>
          </a:p>
          <a:p>
            <a:pPr marL="432000" indent="-457200">
              <a:buNone/>
            </a:pPr>
            <a:r>
              <a:rPr lang="en-CA" sz="1800" dirty="0" err="1"/>
              <a:t>kropekk_pl</a:t>
            </a:r>
            <a:r>
              <a:rPr lang="en-CA" sz="1800" dirty="0"/>
              <a:t>. (n.d.). [Question mark]. </a:t>
            </a:r>
            <a:r>
              <a:rPr lang="en-CA" sz="1800" i="1" dirty="0" err="1"/>
              <a:t>Pixabay</a:t>
            </a:r>
            <a:r>
              <a:rPr lang="en-CA" sz="1800" dirty="0"/>
              <a:t>. </a:t>
            </a:r>
            <a:r>
              <a:rPr lang="en-CA" sz="1800" dirty="0">
                <a:hlinkClick r:id="rId5"/>
              </a:rPr>
              <a:t>https://pixabay.com/vectors/the-question-mark-sign-question-ask-350170/</a:t>
            </a:r>
            <a:endParaRPr lang="en-CA" sz="1800" dirty="0"/>
          </a:p>
          <a:p>
            <a:pPr marL="0" indent="-457200">
              <a:buNone/>
            </a:pPr>
            <a:r>
              <a:rPr lang="en-CA" sz="1800" dirty="0"/>
              <a:t>Ryan Spencer. (2018). Greek Cottage. </a:t>
            </a:r>
            <a:r>
              <a:rPr lang="en-CA" sz="1800" i="1" dirty="0" err="1"/>
              <a:t>Unsplash</a:t>
            </a:r>
            <a:r>
              <a:rPr lang="en-CA" sz="1800" dirty="0"/>
              <a:t>. </a:t>
            </a:r>
            <a:r>
              <a:rPr lang="en-CA" sz="1800" dirty="0">
                <a:hlinkClick r:id="rId6"/>
              </a:rPr>
              <a:t>https://unsplash.com/photos/WJDR8_QxVR8</a:t>
            </a:r>
            <a:endParaRPr lang="en-CA" sz="1800" dirty="0"/>
          </a:p>
          <a:p>
            <a:pPr marL="457200" indent="-457200">
              <a:buNone/>
            </a:pPr>
            <a:r>
              <a:rPr lang="en-CA" sz="1800" dirty="0" err="1">
                <a:cs typeface="Arial" panose="020B0604020202020204" pitchFamily="34" charset="0"/>
              </a:rPr>
              <a:t>Crosswell</a:t>
            </a:r>
            <a:r>
              <a:rPr lang="en-CA" sz="1800" dirty="0">
                <a:cs typeface="Arial" panose="020B0604020202020204" pitchFamily="34" charset="0"/>
              </a:rPr>
              <a:t>, Rob. (n.d.). Library. </a:t>
            </a:r>
            <a:r>
              <a:rPr lang="en-CA" sz="1800" i="1" dirty="0">
                <a:cs typeface="Arial" panose="020B0604020202020204" pitchFamily="34" charset="0"/>
              </a:rPr>
              <a:t>The Noun Project. </a:t>
            </a:r>
            <a:r>
              <a:rPr lang="en-CA" sz="1800" dirty="0"/>
              <a:t>CC BY.</a:t>
            </a:r>
            <a:r>
              <a:rPr lang="en-CA" sz="1800" i="1" dirty="0">
                <a:cs typeface="Arial" panose="020B0604020202020204" pitchFamily="34" charset="0"/>
              </a:rPr>
              <a:t> </a:t>
            </a:r>
            <a:r>
              <a:rPr lang="en-CA" sz="1800" dirty="0">
                <a:hlinkClick r:id="rId7"/>
              </a:rPr>
              <a:t>https://thenounproject.com/crosswellrob/uploads/?i=1122689</a:t>
            </a:r>
            <a:endParaRPr lang="en-CA" sz="1800" dirty="0"/>
          </a:p>
          <a:p>
            <a:pPr marL="457200" indent="-457200">
              <a:buNone/>
            </a:pPr>
            <a:r>
              <a:rPr lang="en-CA" sz="1800" dirty="0">
                <a:cs typeface="Arial" panose="020B0604020202020204" pitchFamily="34" charset="0"/>
              </a:rPr>
              <a:t>Three Six Five. (n.d.). Phone. </a:t>
            </a:r>
            <a:r>
              <a:rPr lang="en-CA" sz="1800" i="1" dirty="0">
                <a:cs typeface="Arial" panose="020B0604020202020204" pitchFamily="34" charset="0"/>
              </a:rPr>
              <a:t>The Noun Project. </a:t>
            </a:r>
            <a:r>
              <a:rPr lang="en-CA" sz="1800" dirty="0"/>
              <a:t>CC BY.</a:t>
            </a:r>
            <a:r>
              <a:rPr lang="en-CA" sz="1800" i="1" dirty="0">
                <a:cs typeface="Arial" panose="020B0604020202020204" pitchFamily="34" charset="0"/>
              </a:rPr>
              <a:t> </a:t>
            </a:r>
            <a:r>
              <a:rPr lang="en-CA" sz="1800" dirty="0">
                <a:cs typeface="Arial" panose="020B0604020202020204" pitchFamily="34" charset="0"/>
                <a:hlinkClick r:id="rId8"/>
              </a:rPr>
              <a:t>https://thenounproject.com/search/?q=phone&amp;i=1354627</a:t>
            </a:r>
            <a:endParaRPr lang="en-CA" sz="1800" dirty="0">
              <a:cs typeface="Arial" panose="020B0604020202020204" pitchFamily="34" charset="0"/>
            </a:endParaRPr>
          </a:p>
          <a:p>
            <a:pPr marL="457200" indent="-457200">
              <a:buNone/>
            </a:pPr>
            <a:r>
              <a:rPr lang="en-CA" sz="1800" dirty="0" err="1">
                <a:cs typeface="Arial" panose="020B0604020202020204" pitchFamily="34" charset="0"/>
              </a:rPr>
              <a:t>coffeebeanworks</a:t>
            </a:r>
            <a:r>
              <a:rPr lang="en-CA" sz="1800" dirty="0">
                <a:cs typeface="Arial" panose="020B0604020202020204" pitchFamily="34" charset="0"/>
              </a:rPr>
              <a:t>. (n.d.). [Copyright librarian]. </a:t>
            </a:r>
            <a:r>
              <a:rPr lang="en-CA" sz="1800" i="1" dirty="0" err="1">
                <a:cs typeface="Arial" panose="020B0604020202020204" pitchFamily="34" charset="0"/>
              </a:rPr>
              <a:t>Pixabay</a:t>
            </a:r>
            <a:r>
              <a:rPr lang="en-CA" sz="1800" dirty="0">
                <a:cs typeface="Arial" panose="020B0604020202020204" pitchFamily="34" charset="0"/>
              </a:rPr>
              <a:t>. </a:t>
            </a:r>
            <a:r>
              <a:rPr lang="en-CA" sz="1800" dirty="0">
                <a:hlinkClick r:id="rId9"/>
              </a:rPr>
              <a:t>https://pixabay.com/de/illustrations/avatar-kunden-kundschaft-ikonen-2191932/</a:t>
            </a:r>
            <a:endParaRPr lang="en-CA" sz="1800" dirty="0"/>
          </a:p>
          <a:p>
            <a:pPr marL="457200" indent="-457200">
              <a:buNone/>
            </a:pPr>
            <a:endParaRPr lang="en-CA" sz="1800" dirty="0">
              <a:cs typeface="Arial" panose="020B0604020202020204" pitchFamily="34" charset="0"/>
            </a:endParaRPr>
          </a:p>
          <a:p>
            <a:pPr marL="0" indent="-457200">
              <a:buNone/>
            </a:pPr>
            <a:endParaRPr lang="en-CA" sz="1800" dirty="0"/>
          </a:p>
          <a:p>
            <a:pPr indent="-457200"/>
            <a:endParaRPr lang="en-US" sz="1800" dirty="0"/>
          </a:p>
        </p:txBody>
      </p:sp>
    </p:spTree>
    <p:extLst>
      <p:ext uri="{BB962C8B-B14F-4D97-AF65-F5344CB8AC3E}">
        <p14:creationId xmlns:p14="http://schemas.microsoft.com/office/powerpoint/2010/main" val="33951443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MEET ISABELLE</a:t>
            </a:r>
          </a:p>
        </p:txBody>
      </p:sp>
      <p:pic>
        <p:nvPicPr>
          <p:cNvPr id="9" name="Isabelle" descr="A picture containing clothing&#10;&#10;Description automatically generated">
            <a:extLst>
              <a:ext uri="{FF2B5EF4-FFF2-40B4-BE49-F238E27FC236}">
                <a16:creationId xmlns:a16="http://schemas.microsoft.com/office/drawing/2014/main" id="{1C5A91AD-7656-F24B-A1D9-D2E2CE4C71B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06" b="92284" l="10000" r="90000">
                        <a14:foregroundMark x1="48594" y1="90511" x2="48594" y2="90511"/>
                        <a14:foregroundMark x1="48594" y1="90511" x2="48229" y2="89260"/>
                        <a14:foregroundMark x1="54635" y1="92284" x2="54635" y2="91554"/>
                      </a14:backgroundRemoval>
                    </a14:imgEffect>
                  </a14:imgLayer>
                </a14:imgProps>
              </a:ext>
            </a:extLst>
          </a:blip>
          <a:srcRect l="33766" r="34666"/>
          <a:stretch/>
        </p:blipFill>
        <p:spPr>
          <a:xfrm>
            <a:off x="9024667" y="-118485"/>
            <a:ext cx="2329133" cy="7094969"/>
          </a:xfrm>
          <a:prstGeom prst="rect">
            <a:avLst/>
          </a:prstGeom>
        </p:spPr>
      </p:pic>
      <p:pic>
        <p:nvPicPr>
          <p:cNvPr id="11" name="Visual culture" descr="A large stone building with a clock&#10;&#10;Description automatically generated">
            <a:extLst>
              <a:ext uri="{FF2B5EF4-FFF2-40B4-BE49-F238E27FC236}">
                <a16:creationId xmlns:a16="http://schemas.microsoft.com/office/drawing/2014/main" id="{8D23DA95-3D6B-174F-AD12-BB384801E5A6}"/>
              </a:ext>
            </a:extLst>
          </p:cNvPr>
          <p:cNvPicPr>
            <a:picLocks noChangeAspect="1"/>
          </p:cNvPicPr>
          <p:nvPr/>
        </p:nvPicPr>
        <p:blipFill>
          <a:blip r:embed="rId5"/>
          <a:stretch>
            <a:fillRect/>
          </a:stretch>
        </p:blipFill>
        <p:spPr>
          <a:xfrm rot="21097923">
            <a:off x="694521" y="1918362"/>
            <a:ext cx="4838544" cy="3229200"/>
          </a:xfrm>
          <a:prstGeom prst="rect">
            <a:avLst/>
          </a:prstGeom>
        </p:spPr>
      </p:pic>
      <p:pic>
        <p:nvPicPr>
          <p:cNvPr id="3" name="Visual culture 2">
            <a:extLst>
              <a:ext uri="{FF2B5EF4-FFF2-40B4-BE49-F238E27FC236}">
                <a16:creationId xmlns:a16="http://schemas.microsoft.com/office/drawing/2014/main" id="{BF34E773-52B7-7A48-AAA9-6A41EB5CAA0C}"/>
              </a:ext>
            </a:extLst>
          </p:cNvPr>
          <p:cNvPicPr>
            <a:picLocks noChangeAspect="1"/>
          </p:cNvPicPr>
          <p:nvPr/>
        </p:nvPicPr>
        <p:blipFill>
          <a:blip r:embed="rId6"/>
          <a:stretch>
            <a:fillRect/>
          </a:stretch>
        </p:blipFill>
        <p:spPr>
          <a:xfrm rot="640103">
            <a:off x="4126643" y="2971231"/>
            <a:ext cx="4646155" cy="3183025"/>
          </a:xfrm>
          <a:prstGeom prst="rect">
            <a:avLst/>
          </a:prstGeom>
        </p:spPr>
      </p:pic>
      <p:pic>
        <p:nvPicPr>
          <p:cNvPr id="5" name="Picture 4">
            <a:extLst>
              <a:ext uri="{FF2B5EF4-FFF2-40B4-BE49-F238E27FC236}">
                <a16:creationId xmlns:a16="http://schemas.microsoft.com/office/drawing/2014/main" id="{282B82E8-C9A6-644A-B553-CF3B2D289959}"/>
              </a:ext>
            </a:extLst>
          </p:cNvPr>
          <p:cNvPicPr>
            <a:picLocks noChangeAspect="1"/>
          </p:cNvPicPr>
          <p:nvPr/>
        </p:nvPicPr>
        <p:blipFill rotWithShape="1">
          <a:blip r:embed="rId7"/>
          <a:srcRect b="14996"/>
          <a:stretch/>
        </p:blipFill>
        <p:spPr>
          <a:xfrm rot="613747">
            <a:off x="6097937" y="2137686"/>
            <a:ext cx="2564769" cy="2180145"/>
          </a:xfrm>
          <a:prstGeom prst="rect">
            <a:avLst/>
          </a:prstGeom>
        </p:spPr>
      </p:pic>
      <p:pic>
        <p:nvPicPr>
          <p:cNvPr id="8" name="Picture 7">
            <a:extLst>
              <a:ext uri="{FF2B5EF4-FFF2-40B4-BE49-F238E27FC236}">
                <a16:creationId xmlns:a16="http://schemas.microsoft.com/office/drawing/2014/main" id="{D1BF36DB-6D62-864E-AEA2-99D0F2C337F5}"/>
              </a:ext>
            </a:extLst>
          </p:cNvPr>
          <p:cNvPicPr>
            <a:picLocks noChangeAspect="1"/>
          </p:cNvPicPr>
          <p:nvPr/>
        </p:nvPicPr>
        <p:blipFill rotWithShape="1">
          <a:blip r:embed="rId8"/>
          <a:srcRect b="12956"/>
          <a:stretch/>
        </p:blipFill>
        <p:spPr>
          <a:xfrm rot="20899102">
            <a:off x="2940736" y="3431011"/>
            <a:ext cx="3465008" cy="3016083"/>
          </a:xfrm>
          <a:prstGeom prst="rect">
            <a:avLst/>
          </a:prstGeom>
        </p:spPr>
      </p:pic>
    </p:spTree>
    <p:extLst>
      <p:ext uri="{BB962C8B-B14F-4D97-AF65-F5344CB8AC3E}">
        <p14:creationId xmlns:p14="http://schemas.microsoft.com/office/powerpoint/2010/main" val="20815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5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0"/>
                                  </p:stCondLst>
                                  <p:childTnLst>
                                    <p:animScale>
                                      <p:cBhvr>
                                        <p:cTn id="28" dur="2000" fill="hold"/>
                                        <p:tgtEl>
                                          <p:spTgt spid="11"/>
                                        </p:tgtEl>
                                      </p:cBhvr>
                                      <p:by x="50000" y="50000"/>
                                    </p:animScale>
                                  </p:childTnLst>
                                </p:cTn>
                              </p:par>
                              <p:par>
                                <p:cTn id="29" presetID="6" presetClass="emph" presetSubtype="0" fill="hold" nodeType="withEffect">
                                  <p:stCondLst>
                                    <p:cond delay="0"/>
                                  </p:stCondLst>
                                  <p:childTnLst>
                                    <p:animScale>
                                      <p:cBhvr>
                                        <p:cTn id="30" dur="2000" fill="hold"/>
                                        <p:tgtEl>
                                          <p:spTgt spid="3"/>
                                        </p:tgtEl>
                                      </p:cBhvr>
                                      <p:by x="50000" y="50000"/>
                                    </p:animScale>
                                  </p:childTnLst>
                                </p:cTn>
                              </p:par>
                              <p:par>
                                <p:cTn id="31" presetID="0" presetClass="path" presetSubtype="0" accel="50000" decel="50000" fill="hold" nodeType="withEffect">
                                  <p:stCondLst>
                                    <p:cond delay="0"/>
                                  </p:stCondLst>
                                  <p:childTnLst>
                                    <p:animMotion origin="layout" path="M 2.08333E-7 2.96296E-6 L -0.10677 -0.17292 " pathEditMode="relative" rAng="0" ptsTypes="AA">
                                      <p:cBhvr>
                                        <p:cTn id="32" dur="2000" fill="hold"/>
                                        <p:tgtEl>
                                          <p:spTgt spid="11"/>
                                        </p:tgtEl>
                                        <p:attrNameLst>
                                          <p:attrName>ppt_x</p:attrName>
                                          <p:attrName>ppt_y</p:attrName>
                                        </p:attrNameLst>
                                      </p:cBhvr>
                                      <p:rCtr x="-5378" y="-8819"/>
                                    </p:animMotion>
                                  </p:childTnLst>
                                </p:cTn>
                              </p:par>
                              <p:par>
                                <p:cTn id="33" presetID="0" presetClass="path" presetSubtype="0" accel="50000" decel="50000" fill="hold" nodeType="withEffect">
                                  <p:stCondLst>
                                    <p:cond delay="0"/>
                                  </p:stCondLst>
                                  <p:childTnLst>
                                    <p:animMotion origin="layout" path="M 3.54167E-6 3.33333E-6 L -0.40235 -0.10185 " pathEditMode="relative" rAng="0" ptsTypes="AA">
                                      <p:cBhvr>
                                        <p:cTn id="34" dur="2000" fill="hold"/>
                                        <p:tgtEl>
                                          <p:spTgt spid="3"/>
                                        </p:tgtEl>
                                        <p:attrNameLst>
                                          <p:attrName>ppt_x</p:attrName>
                                          <p:attrName>ppt_y</p:attrName>
                                        </p:attrNameLst>
                                      </p:cBhvr>
                                      <p:rCtr x="-20130" y="-5162"/>
                                    </p:animMotion>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ppt_x"/>
                                          </p:val>
                                        </p:tav>
                                        <p:tav tm="100000">
                                          <p:val>
                                            <p:strVal val="#ppt_x"/>
                                          </p:val>
                                        </p:tav>
                                      </p:tavLst>
                                    </p:anim>
                                    <p:anim calcmode="lin" valueType="num">
                                      <p:cBhvr additive="base">
                                        <p:cTn id="4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000" fill="hold"/>
                                        <p:tgtEl>
                                          <p:spTgt spid="8"/>
                                        </p:tgtEl>
                                        <p:attrNameLst>
                                          <p:attrName>ppt_x</p:attrName>
                                        </p:attrNameLst>
                                      </p:cBhvr>
                                      <p:tavLst>
                                        <p:tav tm="0">
                                          <p:val>
                                            <p:strVal val="#ppt_x"/>
                                          </p:val>
                                        </p:tav>
                                        <p:tav tm="100000">
                                          <p:val>
                                            <p:strVal val="#ppt_x"/>
                                          </p:val>
                                        </p:tav>
                                      </p:tavLst>
                                    </p:anim>
                                    <p:anim calcmode="lin" valueType="num">
                                      <p:cBhvr additive="base">
                                        <p:cTn id="4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2" presetClass="emph" presetSubtype="0" fill="hold" nodeType="clickEffect">
                                  <p:stCondLst>
                                    <p:cond delay="0"/>
                                  </p:stCondLst>
                                  <p:childTnLst>
                                    <p:animRot by="120000">
                                      <p:cBhvr>
                                        <p:cTn id="50" dur="100" fill="hold">
                                          <p:stCondLst>
                                            <p:cond delay="0"/>
                                          </p:stCondLst>
                                        </p:cTn>
                                        <p:tgtEl>
                                          <p:spTgt spid="9"/>
                                        </p:tgtEl>
                                        <p:attrNameLst>
                                          <p:attrName>r</p:attrName>
                                        </p:attrNameLst>
                                      </p:cBhvr>
                                    </p:animRot>
                                    <p:animRot by="-240000">
                                      <p:cBhvr>
                                        <p:cTn id="51" dur="200" fill="hold">
                                          <p:stCondLst>
                                            <p:cond delay="200"/>
                                          </p:stCondLst>
                                        </p:cTn>
                                        <p:tgtEl>
                                          <p:spTgt spid="9"/>
                                        </p:tgtEl>
                                        <p:attrNameLst>
                                          <p:attrName>r</p:attrName>
                                        </p:attrNameLst>
                                      </p:cBhvr>
                                    </p:animRot>
                                    <p:animRot by="240000">
                                      <p:cBhvr>
                                        <p:cTn id="52" dur="200" fill="hold">
                                          <p:stCondLst>
                                            <p:cond delay="400"/>
                                          </p:stCondLst>
                                        </p:cTn>
                                        <p:tgtEl>
                                          <p:spTgt spid="9"/>
                                        </p:tgtEl>
                                        <p:attrNameLst>
                                          <p:attrName>r</p:attrName>
                                        </p:attrNameLst>
                                      </p:cBhvr>
                                    </p:animRot>
                                    <p:animRot by="-240000">
                                      <p:cBhvr>
                                        <p:cTn id="53" dur="200" fill="hold">
                                          <p:stCondLst>
                                            <p:cond delay="600"/>
                                          </p:stCondLst>
                                        </p:cTn>
                                        <p:tgtEl>
                                          <p:spTgt spid="9"/>
                                        </p:tgtEl>
                                        <p:attrNameLst>
                                          <p:attrName>r</p:attrName>
                                        </p:attrNameLst>
                                      </p:cBhvr>
                                    </p:animRot>
                                    <p:animRot by="120000">
                                      <p:cBhvr>
                                        <p:cTn id="5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51192" y="1648777"/>
            <a:ext cx="10502608" cy="2544606"/>
          </a:xfrm>
        </p:spPr>
        <p:txBody>
          <a:bodyPr/>
          <a:lstStyle/>
          <a:p>
            <a:pPr indent="-457200"/>
            <a:r>
              <a:rPr lang="en-CA" sz="1800" dirty="0" err="1">
                <a:cs typeface="Arial" panose="020B0604020202020204" pitchFamily="34" charset="0"/>
              </a:rPr>
              <a:t>CopyrightFreePictures</a:t>
            </a:r>
            <a:r>
              <a:rPr lang="en-CA" sz="1800" dirty="0">
                <a:cs typeface="Arial" panose="020B0604020202020204" pitchFamily="34" charset="0"/>
              </a:rPr>
              <a:t>. (</a:t>
            </a:r>
            <a:r>
              <a:rPr lang="en-CA" sz="1800" dirty="0" err="1">
                <a:cs typeface="Arial" panose="020B0604020202020204" pitchFamily="34" charset="0"/>
              </a:rPr>
              <a:t>n.d.</a:t>
            </a:r>
            <a:r>
              <a:rPr lang="en-CA" sz="1800" dirty="0">
                <a:cs typeface="Arial" panose="020B0604020202020204" pitchFamily="34" charset="0"/>
              </a:rPr>
              <a:t>). [Creative Commons logo]. </a:t>
            </a:r>
            <a:r>
              <a:rPr lang="en-CA" sz="1800" i="1" dirty="0" err="1">
                <a:cs typeface="Arial" panose="020B0604020202020204" pitchFamily="34" charset="0"/>
              </a:rPr>
              <a:t>Pixabay</a:t>
            </a:r>
            <a:r>
              <a:rPr lang="en-CA" sz="1800" dirty="0">
                <a:cs typeface="Arial" panose="020B0604020202020204" pitchFamily="34" charset="0"/>
              </a:rPr>
              <a:t>. </a:t>
            </a:r>
            <a:r>
              <a:rPr lang="en-CA" sz="1800" dirty="0">
                <a:hlinkClick r:id="rId3"/>
              </a:rPr>
              <a:t>https://pixabay.com/vectors/creative-commons-cc-characters-785334/</a:t>
            </a:r>
            <a:endParaRPr lang="en-CA" sz="1800" dirty="0">
              <a:cs typeface="Arial" panose="020B0604020202020204" pitchFamily="34" charset="0"/>
            </a:endParaRPr>
          </a:p>
          <a:p>
            <a:pPr indent="-457200"/>
            <a:r>
              <a:rPr lang="en-CA" sz="1800" dirty="0">
                <a:cs typeface="Arial" panose="020B0604020202020204" pitchFamily="34" charset="0"/>
              </a:rPr>
              <a:t>Pauline. (</a:t>
            </a:r>
            <a:r>
              <a:rPr lang="en-CA" sz="1800" dirty="0" err="1">
                <a:cs typeface="Arial" panose="020B0604020202020204" pitchFamily="34" charset="0"/>
              </a:rPr>
              <a:t>n.d.</a:t>
            </a:r>
            <a:r>
              <a:rPr lang="en-CA" sz="1800" dirty="0">
                <a:cs typeface="Arial" panose="020B0604020202020204" pitchFamily="34" charset="0"/>
              </a:rPr>
              <a:t>). Book Cover. </a:t>
            </a:r>
            <a:r>
              <a:rPr lang="en-CA" sz="1800" i="1" dirty="0">
                <a:cs typeface="Arial" panose="020B0604020202020204" pitchFamily="34" charset="0"/>
              </a:rPr>
              <a:t>The Noun Project.</a:t>
            </a:r>
            <a:r>
              <a:rPr lang="en-CA" sz="1800" dirty="0">
                <a:cs typeface="Arial" panose="020B0604020202020204" pitchFamily="34" charset="0"/>
              </a:rPr>
              <a:t> </a:t>
            </a:r>
            <a:r>
              <a:rPr lang="en-CA" sz="1800" dirty="0"/>
              <a:t>CC BY. </a:t>
            </a:r>
            <a:r>
              <a:rPr lang="en-CA" sz="1800" dirty="0">
                <a:hlinkClick r:id="rId4"/>
              </a:rPr>
              <a:t>https://thenounproject.com/search/?q=book%20cover&amp;i=2341922</a:t>
            </a:r>
            <a:endParaRPr lang="en-CA" sz="1800" dirty="0"/>
          </a:p>
          <a:p>
            <a:pPr indent="-457200"/>
            <a:r>
              <a:rPr lang="en-CA" sz="1800" dirty="0">
                <a:cs typeface="Arial" panose="020B0604020202020204" pitchFamily="34" charset="0"/>
              </a:rPr>
              <a:t>Aaron Logan. (</a:t>
            </a:r>
            <a:r>
              <a:rPr lang="en-CA" sz="1800" dirty="0" err="1">
                <a:cs typeface="Arial" panose="020B0604020202020204" pitchFamily="34" charset="0"/>
              </a:rPr>
              <a:t>n.d.</a:t>
            </a:r>
            <a:r>
              <a:rPr lang="en-CA" sz="1800" dirty="0">
                <a:cs typeface="Arial" panose="020B0604020202020204" pitchFamily="34" charset="0"/>
              </a:rPr>
              <a:t>). </a:t>
            </a:r>
            <a:r>
              <a:rPr lang="en-CA" sz="1800" dirty="0"/>
              <a:t>[Colosseum]. </a:t>
            </a:r>
            <a:r>
              <a:rPr lang="en-CA" sz="1800" i="1" dirty="0"/>
              <a:t>Wikimedia</a:t>
            </a:r>
            <a:r>
              <a:rPr lang="en-CA" sz="1800" dirty="0"/>
              <a:t>. CC BY. </a:t>
            </a:r>
            <a:r>
              <a:rPr lang="en-CA" sz="1800" dirty="0">
                <a:hlinkClick r:id="rId5"/>
              </a:rPr>
              <a:t>https://commons.wikimedia.org/wiki/File:Lightmatter_colosseum.jpg</a:t>
            </a:r>
            <a:endParaRPr lang="en-CA" sz="1800" dirty="0"/>
          </a:p>
          <a:p>
            <a:pPr indent="-457200"/>
            <a:r>
              <a:rPr lang="en-CA" sz="1800" dirty="0"/>
              <a:t>Lordy99. (</a:t>
            </a:r>
            <a:r>
              <a:rPr lang="en-CA" sz="1800" dirty="0" err="1"/>
              <a:t>n.d.</a:t>
            </a:r>
            <a:r>
              <a:rPr lang="en-CA" sz="1800" dirty="0"/>
              <a:t>). Pompei-nuova04. </a:t>
            </a:r>
            <a:r>
              <a:rPr lang="en-CA" sz="1800" i="1" dirty="0"/>
              <a:t>Wikimedia</a:t>
            </a:r>
            <a:r>
              <a:rPr lang="en-CA" sz="1800" dirty="0"/>
              <a:t>. CC BY-SA. </a:t>
            </a:r>
            <a:r>
              <a:rPr lang="en-CA" sz="1800" dirty="0">
                <a:hlinkClick r:id="rId6"/>
              </a:rPr>
              <a:t>https://commons.wikimedia.org/wiki/File:Pompei-nuova04.jpg</a:t>
            </a:r>
            <a:endParaRPr lang="en-CA" sz="1800" dirty="0"/>
          </a:p>
          <a:p>
            <a:endParaRPr lang="en-CA" sz="1800" dirty="0"/>
          </a:p>
        </p:txBody>
      </p:sp>
    </p:spTree>
    <p:extLst>
      <p:ext uri="{BB962C8B-B14F-4D97-AF65-F5344CB8AC3E}">
        <p14:creationId xmlns:p14="http://schemas.microsoft.com/office/powerpoint/2010/main" val="13165269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University of Alberta. </a:t>
            </a:r>
            <a:r>
              <a:rPr lang="en-US" dirty="0" smtClean="0"/>
              <a:t>(2019). Images. </a:t>
            </a:r>
            <a:r>
              <a:rPr lang="en-US" i="1" dirty="0"/>
              <a:t>Opening Up Copyright Instructional Module</a:t>
            </a:r>
            <a:r>
              <a:rPr lang="en-US" dirty="0"/>
              <a:t>. </a:t>
            </a:r>
            <a:r>
              <a:rPr lang="en-US" dirty="0">
                <a:hlinkClick r:id="rId3"/>
              </a:rPr>
              <a:t>https://sites.library.ualberta.ca/copyright</a:t>
            </a:r>
            <a:endParaRPr lang="en-US" dirty="0"/>
          </a:p>
          <a:p>
            <a:endParaRPr lang="en-CA" dirty="0"/>
          </a:p>
        </p:txBody>
      </p:sp>
    </p:spTree>
    <p:extLst>
      <p:ext uri="{BB962C8B-B14F-4D97-AF65-F5344CB8AC3E}">
        <p14:creationId xmlns:p14="http://schemas.microsoft.com/office/powerpoint/2010/main" val="40750606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F21959-7DC1-BB4C-8D13-228E5FA221D5}"/>
              </a:ext>
            </a:extLst>
          </p:cNvPr>
          <p:cNvSpPr/>
          <p:nvPr/>
        </p:nvSpPr>
        <p:spPr>
          <a:xfrm>
            <a:off x="3608439" y="4552335"/>
            <a:ext cx="1219200" cy="235975"/>
          </a:xfrm>
          <a:prstGeom prst="rect">
            <a:avLst/>
          </a:prstGeom>
          <a:solidFill>
            <a:srgbClr val="879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6D31A82-5F86-E44D-9AC4-0955AFE09287}"/>
              </a:ext>
            </a:extLst>
          </p:cNvPr>
          <p:cNvSpPr txBox="1"/>
          <p:nvPr/>
        </p:nvSpPr>
        <p:spPr>
          <a:xfrm>
            <a:off x="2861187" y="4463124"/>
            <a:ext cx="2733367" cy="369332"/>
          </a:xfrm>
          <a:prstGeom prst="rect">
            <a:avLst/>
          </a:prstGeom>
          <a:noFill/>
        </p:spPr>
        <p:txBody>
          <a:bodyPr wrap="square" rtlCol="0">
            <a:spAutoFit/>
          </a:bodyPr>
          <a:lstStyle/>
          <a:p>
            <a:pPr algn="ctr"/>
            <a:r>
              <a:rPr lang="en-US" b="1" dirty="0">
                <a:solidFill>
                  <a:schemeClr val="bg1"/>
                </a:solidFill>
              </a:rPr>
              <a:t>Library</a:t>
            </a:r>
          </a:p>
        </p:txBody>
      </p:sp>
    </p:spTree>
    <p:extLst>
      <p:ext uri="{BB962C8B-B14F-4D97-AF65-F5344CB8AC3E}">
        <p14:creationId xmlns:p14="http://schemas.microsoft.com/office/powerpoint/2010/main" val="37110524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868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CREATING IMAGES</a:t>
            </a:r>
          </a:p>
        </p:txBody>
      </p:sp>
      <p:pic>
        <p:nvPicPr>
          <p:cNvPr id="3" name="bird">
            <a:extLst>
              <a:ext uri="{FF2B5EF4-FFF2-40B4-BE49-F238E27FC236}">
                <a16:creationId xmlns:a16="http://schemas.microsoft.com/office/drawing/2014/main" id="{1DCC8851-8963-0245-B281-66936806AA46}"/>
              </a:ext>
            </a:extLst>
          </p:cNvPr>
          <p:cNvPicPr>
            <a:picLocks noChangeAspect="1"/>
          </p:cNvPicPr>
          <p:nvPr/>
        </p:nvPicPr>
        <p:blipFill>
          <a:blip r:embed="rId3"/>
          <a:stretch>
            <a:fillRect/>
          </a:stretch>
        </p:blipFill>
        <p:spPr>
          <a:xfrm>
            <a:off x="249533" y="2100717"/>
            <a:ext cx="2534823" cy="2015976"/>
          </a:xfrm>
          <a:prstGeom prst="rect">
            <a:avLst/>
          </a:prstGeom>
        </p:spPr>
      </p:pic>
      <p:pic>
        <p:nvPicPr>
          <p:cNvPr id="5" name="italy">
            <a:extLst>
              <a:ext uri="{FF2B5EF4-FFF2-40B4-BE49-F238E27FC236}">
                <a16:creationId xmlns:a16="http://schemas.microsoft.com/office/drawing/2014/main" id="{5446BC8D-9CC3-FE46-88D8-CC721D9F3E1D}"/>
              </a:ext>
            </a:extLst>
          </p:cNvPr>
          <p:cNvPicPr>
            <a:picLocks noChangeAspect="1"/>
          </p:cNvPicPr>
          <p:nvPr/>
        </p:nvPicPr>
        <p:blipFill>
          <a:blip r:embed="rId4"/>
          <a:stretch>
            <a:fillRect/>
          </a:stretch>
        </p:blipFill>
        <p:spPr>
          <a:xfrm>
            <a:off x="3017739" y="2084848"/>
            <a:ext cx="3078261" cy="2047713"/>
          </a:xfrm>
          <a:prstGeom prst="rect">
            <a:avLst/>
          </a:prstGeom>
        </p:spPr>
      </p:pic>
      <p:pic>
        <p:nvPicPr>
          <p:cNvPr id="8" name="tables">
            <a:extLst>
              <a:ext uri="{FF2B5EF4-FFF2-40B4-BE49-F238E27FC236}">
                <a16:creationId xmlns:a16="http://schemas.microsoft.com/office/drawing/2014/main" id="{3722B140-73F5-8242-9EB4-EE7B06545CD5}"/>
              </a:ext>
            </a:extLst>
          </p:cNvPr>
          <p:cNvPicPr>
            <a:picLocks noChangeAspect="1"/>
          </p:cNvPicPr>
          <p:nvPr/>
        </p:nvPicPr>
        <p:blipFill>
          <a:blip r:embed="rId5"/>
          <a:stretch>
            <a:fillRect/>
          </a:stretch>
        </p:blipFill>
        <p:spPr>
          <a:xfrm>
            <a:off x="6426307" y="1843638"/>
            <a:ext cx="2747954" cy="2400166"/>
          </a:xfrm>
          <a:prstGeom prst="rect">
            <a:avLst/>
          </a:prstGeom>
        </p:spPr>
      </p:pic>
      <p:pic>
        <p:nvPicPr>
          <p:cNvPr id="10" name="charts">
            <a:extLst>
              <a:ext uri="{FF2B5EF4-FFF2-40B4-BE49-F238E27FC236}">
                <a16:creationId xmlns:a16="http://schemas.microsoft.com/office/drawing/2014/main" id="{F3E47218-0209-7C49-96DB-C5EE694372D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58" b="91392" l="10000" r="90000">
                        <a14:foregroundMark x1="14844" y1="62380" x2="14844" y2="72051"/>
                        <a14:foregroundMark x1="15078" y1="78533" x2="15391" y2="86716"/>
                        <a14:foregroundMark x1="15391" y1="86716" x2="20469" y2="91180"/>
                        <a14:foregroundMark x1="20469" y1="91180" x2="22266" y2="91180"/>
                        <a14:foregroundMark x1="22500" y1="90967" x2="16563" y2="90436"/>
                        <a14:foregroundMark x1="16563" y1="90436" x2="22578" y2="89373"/>
                        <a14:foregroundMark x1="22578" y1="89373" x2="28047" y2="89373"/>
                        <a14:foregroundMark x1="28047" y1="89160" x2="15000" y2="89692"/>
                        <a14:foregroundMark x1="15000" y1="89692" x2="33516" y2="90436"/>
                        <a14:foregroundMark x1="33516" y1="90436" x2="27500" y2="91498"/>
                        <a14:foregroundMark x1="27500" y1="91498" x2="40234" y2="88842"/>
                        <a14:foregroundMark x1="40234" y1="88842" x2="46484" y2="89479"/>
                        <a14:foregroundMark x1="46484" y1="89479" x2="41719" y2="89904"/>
                        <a14:foregroundMark x1="45703" y1="89692" x2="47109" y2="88310"/>
                        <a14:foregroundMark x1="47266" y1="90223" x2="47266" y2="89692"/>
                        <a14:foregroundMark x1="46719" y1="85760" x2="47031" y2="68863"/>
                        <a14:foregroundMark x1="47031" y1="68863" x2="47656" y2="78533"/>
                        <a14:foregroundMark x1="47656" y1="78533" x2="46875" y2="64187"/>
                        <a14:foregroundMark x1="47109" y1="65781" x2="41719" y2="60893"/>
                        <a14:foregroundMark x1="41719" y1="60893" x2="17109" y2="60361"/>
                        <a14:foregroundMark x1="17109" y1="60361" x2="14688" y2="62168"/>
                        <a14:foregroundMark x1="41563" y1="60043" x2="46875" y2="63337"/>
                        <a14:foregroundMark x1="46875" y1="63337" x2="43438" y2="59511"/>
                        <a14:foregroundMark x1="60625" y1="13071" x2="68203" y2="13284"/>
                        <a14:foregroundMark x1="68203" y1="13284" x2="74063" y2="12221"/>
                        <a14:foregroundMark x1="74063" y1="12221" x2="55781" y2="11265"/>
                        <a14:foregroundMark x1="55781" y1="11265" x2="74375" y2="9458"/>
                        <a14:foregroundMark x1="73203" y1="10946" x2="79844" y2="11265"/>
                        <a14:foregroundMark x1="79844" y1="11265" x2="85781" y2="10946"/>
                        <a14:foregroundMark x1="85781" y1="10946" x2="75859" y2="11265"/>
                      </a14:backgroundRemoval>
                    </a14:imgEffect>
                  </a14:imgLayer>
                </a14:imgProps>
              </a:ext>
            </a:extLst>
          </a:blip>
          <a:stretch>
            <a:fillRect/>
          </a:stretch>
        </p:blipFill>
        <p:spPr>
          <a:xfrm>
            <a:off x="9100666" y="1908622"/>
            <a:ext cx="3091334" cy="2270198"/>
          </a:xfrm>
          <a:prstGeom prst="rect">
            <a:avLst/>
          </a:prstGeom>
        </p:spPr>
      </p:pic>
      <p:pic>
        <p:nvPicPr>
          <p:cNvPr id="12" name="copyright">
            <a:extLst>
              <a:ext uri="{FF2B5EF4-FFF2-40B4-BE49-F238E27FC236}">
                <a16:creationId xmlns:a16="http://schemas.microsoft.com/office/drawing/2014/main" id="{771F82ED-F281-BC43-A645-C54F898F1EB5}"/>
              </a:ext>
            </a:extLst>
          </p:cNvPr>
          <p:cNvPicPr>
            <a:picLocks noChangeAspect="1"/>
          </p:cNvPicPr>
          <p:nvPr/>
        </p:nvPicPr>
        <p:blipFill rotWithShape="1">
          <a:blip r:embed="rId8"/>
          <a:srcRect b="12325"/>
          <a:stretch/>
        </p:blipFill>
        <p:spPr>
          <a:xfrm>
            <a:off x="5213315" y="4961974"/>
            <a:ext cx="1765369" cy="1546812"/>
          </a:xfrm>
          <a:prstGeom prst="rect">
            <a:avLst/>
          </a:prstGeom>
        </p:spPr>
      </p:pic>
      <p:sp>
        <p:nvSpPr>
          <p:cNvPr id="13" name="TextBox 12">
            <a:extLst>
              <a:ext uri="{FF2B5EF4-FFF2-40B4-BE49-F238E27FC236}">
                <a16:creationId xmlns:a16="http://schemas.microsoft.com/office/drawing/2014/main" id="{CE0A6567-4AA9-9540-B450-63CE8FDACF98}"/>
              </a:ext>
            </a:extLst>
          </p:cNvPr>
          <p:cNvSpPr txBox="1"/>
          <p:nvPr/>
        </p:nvSpPr>
        <p:spPr>
          <a:xfrm>
            <a:off x="2415105" y="4297807"/>
            <a:ext cx="7361786" cy="523220"/>
          </a:xfrm>
          <a:prstGeom prst="rect">
            <a:avLst/>
          </a:prstGeom>
          <a:noFill/>
        </p:spPr>
        <p:txBody>
          <a:bodyPr wrap="square" rtlCol="0">
            <a:spAutoFit/>
          </a:bodyPr>
          <a:lstStyle/>
          <a:p>
            <a:pPr algn="ctr"/>
            <a:r>
              <a:rPr lang="en-US" sz="2800" dirty="0">
                <a:latin typeface="+mj-lt"/>
              </a:rPr>
              <a:t>Creation </a:t>
            </a:r>
            <a:r>
              <a:rPr lang="en-US" sz="2800" dirty="0">
                <a:latin typeface="+mj-lt"/>
                <a:sym typeface="Wingdings" pitchFamily="2" charset="2"/>
              </a:rPr>
              <a:t></a:t>
            </a:r>
            <a:r>
              <a:rPr lang="en-US" sz="2800" dirty="0">
                <a:latin typeface="+mj-lt"/>
              </a:rPr>
              <a:t> automatic copyright</a:t>
            </a:r>
          </a:p>
        </p:txBody>
      </p:sp>
      <p:pic>
        <p:nvPicPr>
          <p:cNvPr id="15" name="key">
            <a:extLst>
              <a:ext uri="{FF2B5EF4-FFF2-40B4-BE49-F238E27FC236}">
                <a16:creationId xmlns:a16="http://schemas.microsoft.com/office/drawing/2014/main" id="{2D4FFC8A-1BFD-504F-8545-2A5C4F5973E7}"/>
              </a:ext>
            </a:extLst>
          </p:cNvPr>
          <p:cNvPicPr>
            <a:picLocks noChangeAspect="1"/>
          </p:cNvPicPr>
          <p:nvPr/>
        </p:nvPicPr>
        <p:blipFill rotWithShape="1">
          <a:blip r:embed="rId9"/>
          <a:srcRect b="17351"/>
          <a:stretch/>
        </p:blipFill>
        <p:spPr>
          <a:xfrm>
            <a:off x="2097524" y="1699040"/>
            <a:ext cx="2680677" cy="2215556"/>
          </a:xfrm>
          <a:prstGeom prst="rect">
            <a:avLst/>
          </a:prstGeom>
        </p:spPr>
      </p:pic>
      <p:sp>
        <p:nvSpPr>
          <p:cNvPr id="16" name="TextBox 15">
            <a:extLst>
              <a:ext uri="{FF2B5EF4-FFF2-40B4-BE49-F238E27FC236}">
                <a16:creationId xmlns:a16="http://schemas.microsoft.com/office/drawing/2014/main" id="{26B17639-7768-A345-B850-D21BC3711411}"/>
              </a:ext>
            </a:extLst>
          </p:cNvPr>
          <p:cNvSpPr txBox="1"/>
          <p:nvPr/>
        </p:nvSpPr>
        <p:spPr>
          <a:xfrm>
            <a:off x="3707402" y="2806818"/>
            <a:ext cx="5942201" cy="954107"/>
          </a:xfrm>
          <a:prstGeom prst="rect">
            <a:avLst/>
          </a:prstGeom>
          <a:noFill/>
        </p:spPr>
        <p:txBody>
          <a:bodyPr wrap="square" rtlCol="0">
            <a:spAutoFit/>
          </a:bodyPr>
          <a:lstStyle/>
          <a:p>
            <a:pPr algn="r"/>
            <a:r>
              <a:rPr lang="en-US" sz="2800" dirty="0">
                <a:latin typeface="+mj-lt"/>
              </a:rPr>
              <a:t>As the rights holder, Isabelle can decide what to do with her images</a:t>
            </a:r>
          </a:p>
        </p:txBody>
      </p:sp>
      <p:pic>
        <p:nvPicPr>
          <p:cNvPr id="4" name="cow">
            <a:extLst>
              <a:ext uri="{FF2B5EF4-FFF2-40B4-BE49-F238E27FC236}">
                <a16:creationId xmlns:a16="http://schemas.microsoft.com/office/drawing/2014/main" id="{9C792FFE-7319-0240-959B-B1C9FF142834}"/>
              </a:ext>
            </a:extLst>
          </p:cNvPr>
          <p:cNvPicPr>
            <a:picLocks noChangeAspect="1"/>
          </p:cNvPicPr>
          <p:nvPr/>
        </p:nvPicPr>
        <p:blipFill>
          <a:blip r:embed="rId10"/>
          <a:stretch>
            <a:fillRect/>
          </a:stretch>
        </p:blipFill>
        <p:spPr>
          <a:xfrm>
            <a:off x="3302731" y="1625184"/>
            <a:ext cx="5586534" cy="4757283"/>
          </a:xfrm>
          <a:prstGeom prst="rect">
            <a:avLst/>
          </a:prstGeom>
        </p:spPr>
      </p:pic>
      <p:pic>
        <p:nvPicPr>
          <p:cNvPr id="9" name="sharing">
            <a:extLst>
              <a:ext uri="{FF2B5EF4-FFF2-40B4-BE49-F238E27FC236}">
                <a16:creationId xmlns:a16="http://schemas.microsoft.com/office/drawing/2014/main" id="{918B7D51-A4C1-834A-AC0F-A5E2A17D6179}"/>
              </a:ext>
            </a:extLst>
          </p:cNvPr>
          <p:cNvPicPr>
            <a:picLocks noChangeAspect="1"/>
          </p:cNvPicPr>
          <p:nvPr/>
        </p:nvPicPr>
        <p:blipFill rotWithShape="1">
          <a:blip r:embed="rId11"/>
          <a:srcRect b="12531"/>
          <a:stretch/>
        </p:blipFill>
        <p:spPr>
          <a:xfrm>
            <a:off x="3226764" y="1822269"/>
            <a:ext cx="5232816" cy="4577131"/>
          </a:xfrm>
          <a:prstGeom prst="rect">
            <a:avLst/>
          </a:prstGeom>
        </p:spPr>
      </p:pic>
      <p:pic>
        <p:nvPicPr>
          <p:cNvPr id="14" name="list">
            <a:extLst>
              <a:ext uri="{FF2B5EF4-FFF2-40B4-BE49-F238E27FC236}">
                <a16:creationId xmlns:a16="http://schemas.microsoft.com/office/drawing/2014/main" id="{F3E4B5DB-7FBE-C042-8E77-14437BBC3F72}"/>
              </a:ext>
            </a:extLst>
          </p:cNvPr>
          <p:cNvPicPr>
            <a:picLocks noChangeAspect="1"/>
          </p:cNvPicPr>
          <p:nvPr/>
        </p:nvPicPr>
        <p:blipFill rotWithShape="1">
          <a:blip r:embed="rId12"/>
          <a:srcRect b="13333"/>
          <a:stretch/>
        </p:blipFill>
        <p:spPr>
          <a:xfrm rot="21026280">
            <a:off x="371236" y="2364493"/>
            <a:ext cx="3630010" cy="3146008"/>
          </a:xfrm>
          <a:prstGeom prst="rect">
            <a:avLst/>
          </a:prstGeom>
        </p:spPr>
      </p:pic>
      <p:pic>
        <p:nvPicPr>
          <p:cNvPr id="17" name="Isabelle" descr="A picture containing clothing&#10;&#10;Description automatically generated">
            <a:extLst>
              <a:ext uri="{FF2B5EF4-FFF2-40B4-BE49-F238E27FC236}">
                <a16:creationId xmlns:a16="http://schemas.microsoft.com/office/drawing/2014/main" id="{1779892F-F4E4-7940-B2C8-629B0F98E8F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6" b="92284" l="10000" r="90000">
                        <a14:foregroundMark x1="48594" y1="90511" x2="48594" y2="90511"/>
                        <a14:foregroundMark x1="48594" y1="90511" x2="48229" y2="89260"/>
                        <a14:foregroundMark x1="54635" y1="92284" x2="54635" y2="91554"/>
                      </a14:backgroundRemoval>
                    </a14:imgEffect>
                  </a14:imgLayer>
                </a14:imgProps>
              </a:ext>
            </a:extLst>
          </a:blip>
          <a:srcRect l="33766" r="34666"/>
          <a:stretch/>
        </p:blipFill>
        <p:spPr>
          <a:xfrm rot="421974">
            <a:off x="9839582" y="1383766"/>
            <a:ext cx="1768195" cy="5386248"/>
          </a:xfrm>
          <a:prstGeom prst="rect">
            <a:avLst/>
          </a:prstGeom>
        </p:spPr>
      </p:pic>
      <p:pic>
        <p:nvPicPr>
          <p:cNvPr id="7" name="eye">
            <a:extLst>
              <a:ext uri="{FF2B5EF4-FFF2-40B4-BE49-F238E27FC236}">
                <a16:creationId xmlns:a16="http://schemas.microsoft.com/office/drawing/2014/main" id="{3845B731-D019-504A-894F-66A59FC998A7}"/>
              </a:ext>
            </a:extLst>
          </p:cNvPr>
          <p:cNvPicPr>
            <a:picLocks noChangeAspect="1"/>
          </p:cNvPicPr>
          <p:nvPr/>
        </p:nvPicPr>
        <p:blipFill rotWithShape="1">
          <a:blip r:embed="rId15"/>
          <a:srcRect b="20269"/>
          <a:stretch/>
        </p:blipFill>
        <p:spPr>
          <a:xfrm>
            <a:off x="7740260" y="4476767"/>
            <a:ext cx="1998133" cy="1593133"/>
          </a:xfrm>
          <a:prstGeom prst="rect">
            <a:avLst/>
          </a:prstGeom>
        </p:spPr>
      </p:pic>
    </p:spTree>
    <p:extLst>
      <p:ext uri="{BB962C8B-B14F-4D97-AF65-F5344CB8AC3E}">
        <p14:creationId xmlns:p14="http://schemas.microsoft.com/office/powerpoint/2010/main" val="317206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42"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par>
                                <p:cTn id="41" presetID="10" presetClass="exit" presetSubtype="0" fill="hold"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2" presetClass="emph" presetSubtype="0" fill="hold" nodeType="clickEffect">
                                  <p:stCondLst>
                                    <p:cond delay="0"/>
                                  </p:stCondLst>
                                  <p:childTnLst>
                                    <p:animRot by="120000">
                                      <p:cBhvr>
                                        <p:cTn id="53" dur="100" fill="hold">
                                          <p:stCondLst>
                                            <p:cond delay="0"/>
                                          </p:stCondLst>
                                        </p:cTn>
                                        <p:tgtEl>
                                          <p:spTgt spid="17"/>
                                        </p:tgtEl>
                                        <p:attrNameLst>
                                          <p:attrName>r</p:attrName>
                                        </p:attrNameLst>
                                      </p:cBhvr>
                                    </p:animRot>
                                    <p:animRot by="-240000">
                                      <p:cBhvr>
                                        <p:cTn id="54" dur="200" fill="hold">
                                          <p:stCondLst>
                                            <p:cond delay="200"/>
                                          </p:stCondLst>
                                        </p:cTn>
                                        <p:tgtEl>
                                          <p:spTgt spid="17"/>
                                        </p:tgtEl>
                                        <p:attrNameLst>
                                          <p:attrName>r</p:attrName>
                                        </p:attrNameLst>
                                      </p:cBhvr>
                                    </p:animRot>
                                    <p:animRot by="240000">
                                      <p:cBhvr>
                                        <p:cTn id="55" dur="200" fill="hold">
                                          <p:stCondLst>
                                            <p:cond delay="400"/>
                                          </p:stCondLst>
                                        </p:cTn>
                                        <p:tgtEl>
                                          <p:spTgt spid="17"/>
                                        </p:tgtEl>
                                        <p:attrNameLst>
                                          <p:attrName>r</p:attrName>
                                        </p:attrNameLst>
                                      </p:cBhvr>
                                    </p:animRot>
                                    <p:animRot by="-240000">
                                      <p:cBhvr>
                                        <p:cTn id="56" dur="200" fill="hold">
                                          <p:stCondLst>
                                            <p:cond delay="600"/>
                                          </p:stCondLst>
                                        </p:cTn>
                                        <p:tgtEl>
                                          <p:spTgt spid="17"/>
                                        </p:tgtEl>
                                        <p:attrNameLst>
                                          <p:attrName>r</p:attrName>
                                        </p:attrNameLst>
                                      </p:cBhvr>
                                    </p:animRot>
                                    <p:animRot by="120000">
                                      <p:cBhvr>
                                        <p:cTn id="57" dur="200" fill="hold">
                                          <p:stCondLst>
                                            <p:cond delay="800"/>
                                          </p:stCondLst>
                                        </p:cTn>
                                        <p:tgtEl>
                                          <p:spTgt spid="17"/>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fade">
                                      <p:cBhvr>
                                        <p:cTn id="84" dur="500"/>
                                        <p:tgtEl>
                                          <p:spTgt spid="4"/>
                                        </p:tgtEl>
                                      </p:cBhvr>
                                    </p:animEffect>
                                  </p:childTnLst>
                                </p:cTn>
                              </p:par>
                            </p:childTnLst>
                          </p:cTn>
                        </p:par>
                      </p:childTnLst>
                    </p:cTn>
                  </p:par>
                  <p:par>
                    <p:cTn id="85" fill="hold">
                      <p:stCondLst>
                        <p:cond delay="indefinite"/>
                      </p:stCondLst>
                      <p:childTnLst>
                        <p:par>
                          <p:cTn id="86" fill="hold">
                            <p:stCondLst>
                              <p:cond delay="0"/>
                            </p:stCondLst>
                            <p:childTnLst>
                              <p:par>
                                <p:cTn id="87" presetID="6" presetClass="emph" presetSubtype="0" fill="hold" nodeType="clickEffect">
                                  <p:stCondLst>
                                    <p:cond delay="0"/>
                                  </p:stCondLst>
                                  <p:childTnLst>
                                    <p:animScale>
                                      <p:cBhvr>
                                        <p:cTn id="88" dur="2500" fill="hold"/>
                                        <p:tgtEl>
                                          <p:spTgt spid="4"/>
                                        </p:tgtEl>
                                      </p:cBhvr>
                                      <p:by x="50000" y="50000"/>
                                    </p:animScale>
                                  </p:childTnLst>
                                </p:cTn>
                              </p:par>
                              <p:par>
                                <p:cTn id="89" presetID="32" presetClass="emph" presetSubtype="0" fill="hold" nodeType="withEffect">
                                  <p:stCondLst>
                                    <p:cond delay="0"/>
                                  </p:stCondLst>
                                  <p:childTnLst>
                                    <p:animRot by="120000">
                                      <p:cBhvr>
                                        <p:cTn id="90" dur="100" fill="hold">
                                          <p:stCondLst>
                                            <p:cond delay="0"/>
                                          </p:stCondLst>
                                        </p:cTn>
                                        <p:tgtEl>
                                          <p:spTgt spid="17"/>
                                        </p:tgtEl>
                                        <p:attrNameLst>
                                          <p:attrName>r</p:attrName>
                                        </p:attrNameLst>
                                      </p:cBhvr>
                                    </p:animRot>
                                    <p:animRot by="-240000">
                                      <p:cBhvr>
                                        <p:cTn id="91" dur="200" fill="hold">
                                          <p:stCondLst>
                                            <p:cond delay="200"/>
                                          </p:stCondLst>
                                        </p:cTn>
                                        <p:tgtEl>
                                          <p:spTgt spid="17"/>
                                        </p:tgtEl>
                                        <p:attrNameLst>
                                          <p:attrName>r</p:attrName>
                                        </p:attrNameLst>
                                      </p:cBhvr>
                                    </p:animRot>
                                    <p:animRot by="240000">
                                      <p:cBhvr>
                                        <p:cTn id="92" dur="200" fill="hold">
                                          <p:stCondLst>
                                            <p:cond delay="400"/>
                                          </p:stCondLst>
                                        </p:cTn>
                                        <p:tgtEl>
                                          <p:spTgt spid="17"/>
                                        </p:tgtEl>
                                        <p:attrNameLst>
                                          <p:attrName>r</p:attrName>
                                        </p:attrNameLst>
                                      </p:cBhvr>
                                    </p:animRot>
                                    <p:animRot by="-240000">
                                      <p:cBhvr>
                                        <p:cTn id="93" dur="200" fill="hold">
                                          <p:stCondLst>
                                            <p:cond delay="600"/>
                                          </p:stCondLst>
                                        </p:cTn>
                                        <p:tgtEl>
                                          <p:spTgt spid="17"/>
                                        </p:tgtEl>
                                        <p:attrNameLst>
                                          <p:attrName>r</p:attrName>
                                        </p:attrNameLst>
                                      </p:cBhvr>
                                    </p:animRot>
                                    <p:animRot by="120000">
                                      <p:cBhvr>
                                        <p:cTn id="94" dur="200" fill="hold">
                                          <p:stCondLst>
                                            <p:cond delay="800"/>
                                          </p:stCondLst>
                                        </p:cTn>
                                        <p:tgtEl>
                                          <p:spTgt spid="17"/>
                                        </p:tgtEl>
                                        <p:attrNameLst>
                                          <p:attrName>r</p:attrName>
                                        </p:attrNameLst>
                                      </p:cBhvr>
                                    </p:animRot>
                                  </p:childTnLst>
                                </p:cTn>
                              </p:par>
                              <p:par>
                                <p:cTn id="95" presetID="50" presetClass="path" presetSubtype="0" accel="50000" decel="50000" fill="hold" nodeType="withEffect">
                                  <p:stCondLst>
                                    <p:cond delay="0"/>
                                  </p:stCondLst>
                                  <p:childTnLst>
                                    <p:animMotion origin="layout" path="M 0 3.7037E-6 L 0.11419 3.7037E-6 C 0.16576 3.7037E-6 0.22917 -0.05278 0.22917 -0.09537 L 0.22917 -0.19121 " pathEditMode="relative" rAng="0" ptsTypes="AAAA">
                                      <p:cBhvr>
                                        <p:cTn id="96" dur="2500" fill="hold"/>
                                        <p:tgtEl>
                                          <p:spTgt spid="4"/>
                                        </p:tgtEl>
                                        <p:attrNameLst>
                                          <p:attrName>ppt_x</p:attrName>
                                          <p:attrName>ppt_y</p:attrName>
                                        </p:attrNameLst>
                                      </p:cBhvr>
                                      <p:rCtr x="11458" y="-9560"/>
                                    </p:animMotion>
                                  </p:childTnLst>
                                </p:cTn>
                              </p:par>
                              <p:par>
                                <p:cTn id="97" presetID="2" presetClass="entr" presetSubtype="8" fill="hold" nodeType="withEffect">
                                  <p:stCondLst>
                                    <p:cond delay="0"/>
                                  </p:stCondLst>
                                  <p:childTnLst>
                                    <p:set>
                                      <p:cBhvr>
                                        <p:cTn id="98" dur="1" fill="hold">
                                          <p:stCondLst>
                                            <p:cond delay="0"/>
                                          </p:stCondLst>
                                        </p:cTn>
                                        <p:tgtEl>
                                          <p:spTgt spid="9"/>
                                        </p:tgtEl>
                                        <p:attrNameLst>
                                          <p:attrName>style.visibility</p:attrName>
                                        </p:attrNameLst>
                                      </p:cBhvr>
                                      <p:to>
                                        <p:strVal val="visible"/>
                                      </p:to>
                                    </p:set>
                                    <p:anim calcmode="lin" valueType="num">
                                      <p:cBhvr additive="base">
                                        <p:cTn id="99" dur="2500" fill="hold"/>
                                        <p:tgtEl>
                                          <p:spTgt spid="9"/>
                                        </p:tgtEl>
                                        <p:attrNameLst>
                                          <p:attrName>ppt_x</p:attrName>
                                        </p:attrNameLst>
                                      </p:cBhvr>
                                      <p:tavLst>
                                        <p:tav tm="0">
                                          <p:val>
                                            <p:strVal val="0-#ppt_w/2"/>
                                          </p:val>
                                        </p:tav>
                                        <p:tav tm="100000">
                                          <p:val>
                                            <p:strVal val="#ppt_x"/>
                                          </p:val>
                                        </p:tav>
                                      </p:tavLst>
                                    </p:anim>
                                    <p:anim calcmode="lin" valueType="num">
                                      <p:cBhvr additive="base">
                                        <p:cTn id="100" dur="2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nodeType="clickEffect">
                                  <p:stCondLst>
                                    <p:cond delay="0"/>
                                  </p:stCondLst>
                                  <p:childTnLst>
                                    <p:set>
                                      <p:cBhvr>
                                        <p:cTn id="104" dur="1" fill="hold">
                                          <p:stCondLst>
                                            <p:cond delay="0"/>
                                          </p:stCondLst>
                                        </p:cTn>
                                        <p:tgtEl>
                                          <p:spTgt spid="7"/>
                                        </p:tgtEl>
                                        <p:attrNameLst>
                                          <p:attrName>style.visibility</p:attrName>
                                        </p:attrNameLst>
                                      </p:cBhvr>
                                      <p:to>
                                        <p:strVal val="visible"/>
                                      </p:to>
                                    </p:set>
                                    <p:anim calcmode="lin" valueType="num">
                                      <p:cBhvr>
                                        <p:cTn id="105" dur="1000" fill="hold"/>
                                        <p:tgtEl>
                                          <p:spTgt spid="7"/>
                                        </p:tgtEl>
                                        <p:attrNameLst>
                                          <p:attrName>ppt_w</p:attrName>
                                        </p:attrNameLst>
                                      </p:cBhvr>
                                      <p:tavLst>
                                        <p:tav tm="0">
                                          <p:val>
                                            <p:fltVal val="0"/>
                                          </p:val>
                                        </p:tav>
                                        <p:tav tm="100000">
                                          <p:val>
                                            <p:strVal val="#ppt_w"/>
                                          </p:val>
                                        </p:tav>
                                      </p:tavLst>
                                    </p:anim>
                                    <p:anim calcmode="lin" valueType="num">
                                      <p:cBhvr>
                                        <p:cTn id="106" dur="1000" fill="hold"/>
                                        <p:tgtEl>
                                          <p:spTgt spid="7"/>
                                        </p:tgtEl>
                                        <p:attrNameLst>
                                          <p:attrName>ppt_h</p:attrName>
                                        </p:attrNameLst>
                                      </p:cBhvr>
                                      <p:tavLst>
                                        <p:tav tm="0">
                                          <p:val>
                                            <p:fltVal val="0"/>
                                          </p:val>
                                        </p:tav>
                                        <p:tav tm="100000">
                                          <p:val>
                                            <p:strVal val="#ppt_h"/>
                                          </p:val>
                                        </p:tav>
                                      </p:tavLst>
                                    </p:anim>
                                    <p:anim calcmode="lin" valueType="num">
                                      <p:cBhvr>
                                        <p:cTn id="107" dur="1000" fill="hold"/>
                                        <p:tgtEl>
                                          <p:spTgt spid="7"/>
                                        </p:tgtEl>
                                        <p:attrNameLst>
                                          <p:attrName>style.rotation</p:attrName>
                                        </p:attrNameLst>
                                      </p:cBhvr>
                                      <p:tavLst>
                                        <p:tav tm="0">
                                          <p:val>
                                            <p:fltVal val="90"/>
                                          </p:val>
                                        </p:tav>
                                        <p:tav tm="100000">
                                          <p:val>
                                            <p:fltVal val="0"/>
                                          </p:val>
                                        </p:tav>
                                      </p:tavLst>
                                    </p:anim>
                                    <p:animEffect transition="in" filter="fade">
                                      <p:cBhvr>
                                        <p:cTn id="108" dur="1000"/>
                                        <p:tgtEl>
                                          <p:spTgt spid="7"/>
                                        </p:tgtEl>
                                      </p:cBhvr>
                                    </p:animEffect>
                                  </p:childTnLst>
                                </p:cTn>
                              </p:par>
                            </p:childTnLst>
                          </p:cTn>
                        </p:par>
                      </p:childTnLst>
                    </p:cTn>
                  </p:par>
                  <p:par>
                    <p:cTn id="109" fill="hold">
                      <p:stCondLst>
                        <p:cond delay="indefinite"/>
                      </p:stCondLst>
                      <p:childTnLst>
                        <p:par>
                          <p:cTn id="110" fill="hold">
                            <p:stCondLst>
                              <p:cond delay="0"/>
                            </p:stCondLst>
                            <p:childTnLst>
                              <p:par>
                                <p:cTn id="111" presetID="26" presetClass="emph" presetSubtype="0" fill="hold" nodeType="clickEffect">
                                  <p:stCondLst>
                                    <p:cond delay="0"/>
                                  </p:stCondLst>
                                  <p:childTnLst>
                                    <p:animEffect transition="out" filter="fade">
                                      <p:cBhvr>
                                        <p:cTn id="112" dur="500" tmFilter="0, 0; .2, .5; .8, .5; 1, 0"/>
                                        <p:tgtEl>
                                          <p:spTgt spid="7"/>
                                        </p:tgtEl>
                                      </p:cBhvr>
                                    </p:animEffect>
                                    <p:animScale>
                                      <p:cBhvr>
                                        <p:cTn id="113" dur="250" autoRev="1" fill="hold"/>
                                        <p:tgtEl>
                                          <p:spTgt spid="7"/>
                                        </p:tgtEl>
                                      </p:cBhvr>
                                      <p:by x="105000" y="105000"/>
                                    </p:animScale>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14"/>
                                        </p:tgtEl>
                                        <p:attrNameLst>
                                          <p:attrName>style.visibility</p:attrName>
                                        </p:attrNameLst>
                                      </p:cBhvr>
                                      <p:to>
                                        <p:strVal val="visible"/>
                                      </p:to>
                                    </p:set>
                                    <p:animEffect transition="in" filter="fade">
                                      <p:cBhvr>
                                        <p:cTn id="118" dur="1000"/>
                                        <p:tgtEl>
                                          <p:spTgt spid="14"/>
                                        </p:tgtEl>
                                      </p:cBhvr>
                                    </p:animEffect>
                                    <p:anim calcmode="lin" valueType="num">
                                      <p:cBhvr>
                                        <p:cTn id="119" dur="1000" fill="hold"/>
                                        <p:tgtEl>
                                          <p:spTgt spid="14"/>
                                        </p:tgtEl>
                                        <p:attrNameLst>
                                          <p:attrName>ppt_x</p:attrName>
                                        </p:attrNameLst>
                                      </p:cBhvr>
                                      <p:tavLst>
                                        <p:tav tm="0">
                                          <p:val>
                                            <p:strVal val="#ppt_x"/>
                                          </p:val>
                                        </p:tav>
                                        <p:tav tm="100000">
                                          <p:val>
                                            <p:strVal val="#ppt_x"/>
                                          </p:val>
                                        </p:tav>
                                      </p:tavLst>
                                    </p:anim>
                                    <p:anim calcmode="lin" valueType="num">
                                      <p:cBhvr>
                                        <p:cTn id="1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SHARING IMAGES</a:t>
            </a:r>
          </a:p>
        </p:txBody>
      </p:sp>
      <p:pic>
        <p:nvPicPr>
          <p:cNvPr id="3" name="Isabelle" descr="A picture containing clothing&#10;&#10;Description automatically generated">
            <a:extLst>
              <a:ext uri="{FF2B5EF4-FFF2-40B4-BE49-F238E27FC236}">
                <a16:creationId xmlns:a16="http://schemas.microsoft.com/office/drawing/2014/main" id="{9C9575F8-1B5E-704E-AFC3-046E00DB66A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06" b="92284" l="10000" r="90000">
                        <a14:foregroundMark x1="48594" y1="90511" x2="48594" y2="90511"/>
                        <a14:foregroundMark x1="48594" y1="90511" x2="48229" y2="89260"/>
                        <a14:foregroundMark x1="54635" y1="92284" x2="54635" y2="91554"/>
                      </a14:backgroundRemoval>
                    </a14:imgEffect>
                  </a14:imgLayer>
                </a14:imgProps>
              </a:ext>
            </a:extLst>
          </a:blip>
          <a:srcRect l="33766" r="34666"/>
          <a:stretch/>
        </p:blipFill>
        <p:spPr>
          <a:xfrm>
            <a:off x="644984" y="999325"/>
            <a:ext cx="1774567" cy="5405660"/>
          </a:xfrm>
          <a:prstGeom prst="rect">
            <a:avLst/>
          </a:prstGeom>
        </p:spPr>
      </p:pic>
      <p:pic>
        <p:nvPicPr>
          <p:cNvPr id="4" name="Picture 3">
            <a:extLst>
              <a:ext uri="{FF2B5EF4-FFF2-40B4-BE49-F238E27FC236}">
                <a16:creationId xmlns:a16="http://schemas.microsoft.com/office/drawing/2014/main" id="{C6E02A87-10C8-1442-A615-BFF476C4D0A2}"/>
              </a:ext>
            </a:extLst>
          </p:cNvPr>
          <p:cNvPicPr>
            <a:picLocks noChangeAspect="1"/>
          </p:cNvPicPr>
          <p:nvPr/>
        </p:nvPicPr>
        <p:blipFill rotWithShape="1">
          <a:blip r:embed="rId5"/>
          <a:srcRect b="12857"/>
          <a:stretch/>
        </p:blipFill>
        <p:spPr>
          <a:xfrm>
            <a:off x="2806960" y="1542184"/>
            <a:ext cx="1774568" cy="1546409"/>
          </a:xfrm>
          <a:prstGeom prst="rect">
            <a:avLst/>
          </a:prstGeom>
        </p:spPr>
      </p:pic>
      <p:sp>
        <p:nvSpPr>
          <p:cNvPr id="5" name="TextBox 4">
            <a:extLst>
              <a:ext uri="{FF2B5EF4-FFF2-40B4-BE49-F238E27FC236}">
                <a16:creationId xmlns:a16="http://schemas.microsoft.com/office/drawing/2014/main" id="{584F6529-85EF-9C44-BD39-360FBD3F66F3}"/>
              </a:ext>
            </a:extLst>
          </p:cNvPr>
          <p:cNvSpPr txBox="1"/>
          <p:nvPr/>
        </p:nvSpPr>
        <p:spPr>
          <a:xfrm>
            <a:off x="4784272" y="2084555"/>
            <a:ext cx="6302828" cy="461665"/>
          </a:xfrm>
          <a:prstGeom prst="rect">
            <a:avLst/>
          </a:prstGeom>
          <a:noFill/>
        </p:spPr>
        <p:txBody>
          <a:bodyPr wrap="square" rtlCol="0">
            <a:spAutoFit/>
          </a:bodyPr>
          <a:lstStyle/>
          <a:p>
            <a:r>
              <a:rPr lang="en-US" sz="2400" dirty="0"/>
              <a:t>How does she want to use her images?</a:t>
            </a:r>
          </a:p>
        </p:txBody>
      </p:sp>
      <p:pic>
        <p:nvPicPr>
          <p:cNvPr id="8" name="Picture 7">
            <a:extLst>
              <a:ext uri="{FF2B5EF4-FFF2-40B4-BE49-F238E27FC236}">
                <a16:creationId xmlns:a16="http://schemas.microsoft.com/office/drawing/2014/main" id="{DE3F4631-9BC3-8A42-AC40-934FEACFCE77}"/>
              </a:ext>
            </a:extLst>
          </p:cNvPr>
          <p:cNvPicPr>
            <a:picLocks noChangeAspect="1"/>
          </p:cNvPicPr>
          <p:nvPr/>
        </p:nvPicPr>
        <p:blipFill rotWithShape="1">
          <a:blip r:embed="rId6"/>
          <a:srcRect b="15476"/>
          <a:stretch/>
        </p:blipFill>
        <p:spPr>
          <a:xfrm>
            <a:off x="2893367" y="3249381"/>
            <a:ext cx="1601754" cy="1353864"/>
          </a:xfrm>
          <a:prstGeom prst="rect">
            <a:avLst/>
          </a:prstGeom>
        </p:spPr>
      </p:pic>
      <p:sp>
        <p:nvSpPr>
          <p:cNvPr id="9" name="TextBox 8">
            <a:extLst>
              <a:ext uri="{FF2B5EF4-FFF2-40B4-BE49-F238E27FC236}">
                <a16:creationId xmlns:a16="http://schemas.microsoft.com/office/drawing/2014/main" id="{D6564C50-287B-DF4E-89F0-6E11D7C90010}"/>
              </a:ext>
            </a:extLst>
          </p:cNvPr>
          <p:cNvSpPr txBox="1"/>
          <p:nvPr/>
        </p:nvSpPr>
        <p:spPr>
          <a:xfrm>
            <a:off x="4784272" y="3695480"/>
            <a:ext cx="6302828" cy="461665"/>
          </a:xfrm>
          <a:prstGeom prst="rect">
            <a:avLst/>
          </a:prstGeom>
          <a:noFill/>
        </p:spPr>
        <p:txBody>
          <a:bodyPr wrap="square" rtlCol="0">
            <a:spAutoFit/>
          </a:bodyPr>
          <a:lstStyle/>
          <a:p>
            <a:r>
              <a:rPr lang="en-US" sz="2400" dirty="0"/>
              <a:t>How does she want others to use her work?</a:t>
            </a:r>
          </a:p>
        </p:txBody>
      </p:sp>
      <p:pic>
        <p:nvPicPr>
          <p:cNvPr id="11" name="protect">
            <a:extLst>
              <a:ext uri="{FF2B5EF4-FFF2-40B4-BE49-F238E27FC236}">
                <a16:creationId xmlns:a16="http://schemas.microsoft.com/office/drawing/2014/main" id="{13F72C08-6090-4D49-9D40-035CBBEA8254}"/>
              </a:ext>
            </a:extLst>
          </p:cNvPr>
          <p:cNvPicPr>
            <a:picLocks noChangeAspect="1"/>
          </p:cNvPicPr>
          <p:nvPr/>
        </p:nvPicPr>
        <p:blipFill rotWithShape="1">
          <a:blip r:embed="rId7"/>
          <a:srcRect b="12728"/>
          <a:stretch/>
        </p:blipFill>
        <p:spPr>
          <a:xfrm>
            <a:off x="2817749" y="4863632"/>
            <a:ext cx="1752989" cy="1529872"/>
          </a:xfrm>
          <a:prstGeom prst="rect">
            <a:avLst/>
          </a:prstGeom>
        </p:spPr>
      </p:pic>
      <p:sp>
        <p:nvSpPr>
          <p:cNvPr id="12" name="TextBox 11">
            <a:extLst>
              <a:ext uri="{FF2B5EF4-FFF2-40B4-BE49-F238E27FC236}">
                <a16:creationId xmlns:a16="http://schemas.microsoft.com/office/drawing/2014/main" id="{D4189093-C1A5-0547-81A4-F2A6688DFA78}"/>
              </a:ext>
            </a:extLst>
          </p:cNvPr>
          <p:cNvSpPr txBox="1"/>
          <p:nvPr/>
        </p:nvSpPr>
        <p:spPr>
          <a:xfrm>
            <a:off x="4784272" y="5213069"/>
            <a:ext cx="5910942" cy="830997"/>
          </a:xfrm>
          <a:prstGeom prst="rect">
            <a:avLst/>
          </a:prstGeom>
          <a:noFill/>
        </p:spPr>
        <p:txBody>
          <a:bodyPr wrap="square" rtlCol="0">
            <a:spAutoFit/>
          </a:bodyPr>
          <a:lstStyle/>
          <a:p>
            <a:r>
              <a:rPr lang="en-US" sz="2400" dirty="0"/>
              <a:t>What rights does she want to retain or transfer to others?</a:t>
            </a:r>
          </a:p>
        </p:txBody>
      </p:sp>
      <p:pic>
        <p:nvPicPr>
          <p:cNvPr id="14" name="agreement">
            <a:extLst>
              <a:ext uri="{FF2B5EF4-FFF2-40B4-BE49-F238E27FC236}">
                <a16:creationId xmlns:a16="http://schemas.microsoft.com/office/drawing/2014/main" id="{BEF90ABF-9DAB-AB4A-A0AC-232193F09E8C}"/>
              </a:ext>
            </a:extLst>
          </p:cNvPr>
          <p:cNvPicPr>
            <a:picLocks noChangeAspect="1"/>
          </p:cNvPicPr>
          <p:nvPr/>
        </p:nvPicPr>
        <p:blipFill rotWithShape="1">
          <a:blip r:embed="rId8">
            <a:duotone>
              <a:schemeClr val="accent5">
                <a:shade val="45000"/>
                <a:satMod val="135000"/>
              </a:schemeClr>
              <a:prstClr val="white"/>
            </a:duotone>
          </a:blip>
          <a:srcRect b="15178"/>
          <a:stretch/>
        </p:blipFill>
        <p:spPr>
          <a:xfrm>
            <a:off x="8108950" y="2166270"/>
            <a:ext cx="2559807" cy="2171282"/>
          </a:xfrm>
          <a:prstGeom prst="rect">
            <a:avLst/>
          </a:prstGeom>
        </p:spPr>
      </p:pic>
      <p:pic>
        <p:nvPicPr>
          <p:cNvPr id="18" name="shout">
            <a:extLst>
              <a:ext uri="{FF2B5EF4-FFF2-40B4-BE49-F238E27FC236}">
                <a16:creationId xmlns:a16="http://schemas.microsoft.com/office/drawing/2014/main" id="{FE211B3C-2236-9241-A796-EC5A923585F4}"/>
              </a:ext>
            </a:extLst>
          </p:cNvPr>
          <p:cNvPicPr>
            <a:picLocks noChangeAspect="1"/>
          </p:cNvPicPr>
          <p:nvPr/>
        </p:nvPicPr>
        <p:blipFill rotWithShape="1">
          <a:blip r:embed="rId9">
            <a:duotone>
              <a:schemeClr val="accent5">
                <a:shade val="45000"/>
                <a:satMod val="135000"/>
              </a:schemeClr>
              <a:prstClr val="white"/>
            </a:duotone>
          </a:blip>
          <a:srcRect b="14088"/>
          <a:stretch/>
        </p:blipFill>
        <p:spPr>
          <a:xfrm>
            <a:off x="3016726" y="4040863"/>
            <a:ext cx="3108024" cy="2670182"/>
          </a:xfrm>
          <a:prstGeom prst="rect">
            <a:avLst/>
          </a:prstGeom>
        </p:spPr>
      </p:pic>
      <p:sp>
        <p:nvSpPr>
          <p:cNvPr id="19" name="TextBox 18">
            <a:extLst>
              <a:ext uri="{FF2B5EF4-FFF2-40B4-BE49-F238E27FC236}">
                <a16:creationId xmlns:a16="http://schemas.microsoft.com/office/drawing/2014/main" id="{1225B01F-CA31-BA4A-B2B5-B1A5B039FB40}"/>
              </a:ext>
            </a:extLst>
          </p:cNvPr>
          <p:cNvSpPr txBox="1"/>
          <p:nvPr/>
        </p:nvSpPr>
        <p:spPr>
          <a:xfrm>
            <a:off x="5656663" y="4745353"/>
            <a:ext cx="4989564" cy="461665"/>
          </a:xfrm>
          <a:prstGeom prst="rect">
            <a:avLst/>
          </a:prstGeom>
          <a:noFill/>
        </p:spPr>
        <p:txBody>
          <a:bodyPr wrap="square" rtlCol="0">
            <a:spAutoFit/>
          </a:bodyPr>
          <a:lstStyle/>
          <a:p>
            <a:pPr algn="ctr"/>
            <a:r>
              <a:rPr lang="en-US" sz="2400" dirty="0"/>
              <a:t>Add a statement or open </a:t>
            </a:r>
            <a:r>
              <a:rPr lang="en-US" sz="2400" dirty="0" err="1"/>
              <a:t>licence</a:t>
            </a:r>
            <a:endParaRPr lang="en-US" sz="2400" dirty="0"/>
          </a:p>
        </p:txBody>
      </p:sp>
      <p:pic>
        <p:nvPicPr>
          <p:cNvPr id="21" name="CC">
            <a:extLst>
              <a:ext uri="{FF2B5EF4-FFF2-40B4-BE49-F238E27FC236}">
                <a16:creationId xmlns:a16="http://schemas.microsoft.com/office/drawing/2014/main" id="{4A4F580F-C015-6340-AE4A-D9AC4FF70190}"/>
              </a:ext>
            </a:extLst>
          </p:cNvPr>
          <p:cNvPicPr>
            <a:picLocks noChangeAspect="1"/>
          </p:cNvPicPr>
          <p:nvPr/>
        </p:nvPicPr>
        <p:blipFill>
          <a:blip r:embed="rId10"/>
          <a:stretch>
            <a:fillRect/>
          </a:stretch>
        </p:blipFill>
        <p:spPr>
          <a:xfrm>
            <a:off x="6597432" y="4755255"/>
            <a:ext cx="3108025" cy="1719127"/>
          </a:xfrm>
          <a:prstGeom prst="rect">
            <a:avLst/>
          </a:prstGeom>
        </p:spPr>
      </p:pic>
      <p:pic>
        <p:nvPicPr>
          <p:cNvPr id="7" name="Website">
            <a:extLst>
              <a:ext uri="{FF2B5EF4-FFF2-40B4-BE49-F238E27FC236}">
                <a16:creationId xmlns:a16="http://schemas.microsoft.com/office/drawing/2014/main" id="{41D790BD-3AB3-4F49-A8C5-B8FA2B34DE14}"/>
              </a:ext>
            </a:extLst>
          </p:cNvPr>
          <p:cNvPicPr>
            <a:picLocks noChangeAspect="1"/>
          </p:cNvPicPr>
          <p:nvPr/>
        </p:nvPicPr>
        <p:blipFill rotWithShape="1">
          <a:blip r:embed="rId11">
            <a:duotone>
              <a:schemeClr val="accent5">
                <a:shade val="45000"/>
                <a:satMod val="135000"/>
              </a:schemeClr>
              <a:prstClr val="white"/>
            </a:duotone>
          </a:blip>
          <a:srcRect b="13589"/>
          <a:stretch/>
        </p:blipFill>
        <p:spPr>
          <a:xfrm>
            <a:off x="3318279" y="2518965"/>
            <a:ext cx="3354659" cy="2898800"/>
          </a:xfrm>
          <a:prstGeom prst="rect">
            <a:avLst/>
          </a:prstGeom>
        </p:spPr>
      </p:pic>
      <p:pic>
        <p:nvPicPr>
          <p:cNvPr id="13" name="Presentation">
            <a:extLst>
              <a:ext uri="{FF2B5EF4-FFF2-40B4-BE49-F238E27FC236}">
                <a16:creationId xmlns:a16="http://schemas.microsoft.com/office/drawing/2014/main" id="{BDD78140-221E-7F41-B2E7-A277EE0927A5}"/>
              </a:ext>
            </a:extLst>
          </p:cNvPr>
          <p:cNvPicPr>
            <a:picLocks noChangeAspect="1"/>
          </p:cNvPicPr>
          <p:nvPr/>
        </p:nvPicPr>
        <p:blipFill rotWithShape="1">
          <a:blip r:embed="rId12">
            <a:duotone>
              <a:schemeClr val="accent5">
                <a:shade val="45000"/>
                <a:satMod val="135000"/>
              </a:schemeClr>
              <a:prstClr val="white"/>
            </a:duotone>
          </a:blip>
          <a:srcRect b="13079"/>
          <a:stretch/>
        </p:blipFill>
        <p:spPr>
          <a:xfrm>
            <a:off x="7302024" y="2474780"/>
            <a:ext cx="3546947" cy="3083055"/>
          </a:xfrm>
          <a:prstGeom prst="rect">
            <a:avLst/>
          </a:prstGeom>
        </p:spPr>
      </p:pic>
      <p:pic>
        <p:nvPicPr>
          <p:cNvPr id="10" name="book">
            <a:extLst>
              <a:ext uri="{FF2B5EF4-FFF2-40B4-BE49-F238E27FC236}">
                <a16:creationId xmlns:a16="http://schemas.microsoft.com/office/drawing/2014/main" id="{5F820939-C54F-334E-B2BB-EE0A42F89478}"/>
              </a:ext>
            </a:extLst>
          </p:cNvPr>
          <p:cNvPicPr>
            <a:picLocks noChangeAspect="1"/>
          </p:cNvPicPr>
          <p:nvPr/>
        </p:nvPicPr>
        <p:blipFill rotWithShape="1">
          <a:blip r:embed="rId13">
            <a:duotone>
              <a:schemeClr val="accent5">
                <a:shade val="45000"/>
                <a:satMod val="135000"/>
              </a:schemeClr>
              <a:prstClr val="white"/>
            </a:duotone>
          </a:blip>
          <a:srcRect b="17531"/>
          <a:stretch/>
        </p:blipFill>
        <p:spPr>
          <a:xfrm>
            <a:off x="3360004" y="2043901"/>
            <a:ext cx="2421467" cy="1996962"/>
          </a:xfrm>
          <a:prstGeom prst="rect">
            <a:avLst/>
          </a:prstGeom>
        </p:spPr>
      </p:pic>
      <p:sp>
        <p:nvSpPr>
          <p:cNvPr id="15" name="Right Arrow 14">
            <a:extLst>
              <a:ext uri="{FF2B5EF4-FFF2-40B4-BE49-F238E27FC236}">
                <a16:creationId xmlns:a16="http://schemas.microsoft.com/office/drawing/2014/main" id="{22192989-D3DC-C448-A6B0-5D042C68AC85}"/>
              </a:ext>
            </a:extLst>
          </p:cNvPr>
          <p:cNvSpPr/>
          <p:nvPr/>
        </p:nvSpPr>
        <p:spPr>
          <a:xfrm>
            <a:off x="6158615" y="2817137"/>
            <a:ext cx="1698419" cy="660400"/>
          </a:xfrm>
          <a:prstGeom prst="rightArrow">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rotect 2">
            <a:extLst>
              <a:ext uri="{FF2B5EF4-FFF2-40B4-BE49-F238E27FC236}">
                <a16:creationId xmlns:a16="http://schemas.microsoft.com/office/drawing/2014/main" id="{20C03237-0539-064E-B105-9E69A36E75E7}"/>
              </a:ext>
            </a:extLst>
          </p:cNvPr>
          <p:cNvPicPr>
            <a:picLocks noChangeAspect="1"/>
          </p:cNvPicPr>
          <p:nvPr/>
        </p:nvPicPr>
        <p:blipFill rotWithShape="1">
          <a:blip r:embed="rId7">
            <a:duotone>
              <a:schemeClr val="accent5">
                <a:shade val="45000"/>
                <a:satMod val="135000"/>
              </a:schemeClr>
              <a:prstClr val="white"/>
            </a:duotone>
          </a:blip>
          <a:srcRect b="12728"/>
          <a:stretch/>
        </p:blipFill>
        <p:spPr>
          <a:xfrm>
            <a:off x="6172041" y="2472810"/>
            <a:ext cx="1545799" cy="1349053"/>
          </a:xfrm>
          <a:prstGeom prst="rect">
            <a:avLst/>
          </a:prstGeom>
        </p:spPr>
      </p:pic>
    </p:spTree>
    <p:extLst>
      <p:ext uri="{BB962C8B-B14F-4D97-AF65-F5344CB8AC3E}">
        <p14:creationId xmlns:p14="http://schemas.microsoft.com/office/powerpoint/2010/main" val="228282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2" presetClass="emph" presetSubtype="0" fill="hold" nodeType="clickEffect">
                                  <p:stCondLst>
                                    <p:cond delay="0"/>
                                  </p:stCondLst>
                                  <p:childTnLst>
                                    <p:animRot by="120000">
                                      <p:cBhvr>
                                        <p:cTn id="56" dur="100" fill="hold">
                                          <p:stCondLst>
                                            <p:cond delay="0"/>
                                          </p:stCondLst>
                                        </p:cTn>
                                        <p:tgtEl>
                                          <p:spTgt spid="3"/>
                                        </p:tgtEl>
                                        <p:attrNameLst>
                                          <p:attrName>r</p:attrName>
                                        </p:attrNameLst>
                                      </p:cBhvr>
                                    </p:animRot>
                                    <p:animRot by="-240000">
                                      <p:cBhvr>
                                        <p:cTn id="57" dur="200" fill="hold">
                                          <p:stCondLst>
                                            <p:cond delay="200"/>
                                          </p:stCondLst>
                                        </p:cTn>
                                        <p:tgtEl>
                                          <p:spTgt spid="3"/>
                                        </p:tgtEl>
                                        <p:attrNameLst>
                                          <p:attrName>r</p:attrName>
                                        </p:attrNameLst>
                                      </p:cBhvr>
                                    </p:animRot>
                                    <p:animRot by="240000">
                                      <p:cBhvr>
                                        <p:cTn id="58" dur="200" fill="hold">
                                          <p:stCondLst>
                                            <p:cond delay="400"/>
                                          </p:stCondLst>
                                        </p:cTn>
                                        <p:tgtEl>
                                          <p:spTgt spid="3"/>
                                        </p:tgtEl>
                                        <p:attrNameLst>
                                          <p:attrName>r</p:attrName>
                                        </p:attrNameLst>
                                      </p:cBhvr>
                                    </p:animRot>
                                    <p:animRot by="-240000">
                                      <p:cBhvr>
                                        <p:cTn id="59" dur="200" fill="hold">
                                          <p:stCondLst>
                                            <p:cond delay="600"/>
                                          </p:stCondLst>
                                        </p:cTn>
                                        <p:tgtEl>
                                          <p:spTgt spid="3"/>
                                        </p:tgtEl>
                                        <p:attrNameLst>
                                          <p:attrName>r</p:attrName>
                                        </p:attrNameLst>
                                      </p:cBhvr>
                                    </p:animRot>
                                    <p:animRot by="120000">
                                      <p:cBhvr>
                                        <p:cTn id="60" dur="200" fill="hold">
                                          <p:stCondLst>
                                            <p:cond delay="800"/>
                                          </p:stCondLst>
                                        </p:cTn>
                                        <p:tgtEl>
                                          <p:spTgt spid="3"/>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42" presetClass="exit" presetSubtype="0" fill="hold" grpId="1" nodeType="clickEffect">
                                  <p:stCondLst>
                                    <p:cond delay="0"/>
                                  </p:stCondLst>
                                  <p:childTnLst>
                                    <p:animEffect transition="out" filter="fade">
                                      <p:cBhvr>
                                        <p:cTn id="64" dur="1000"/>
                                        <p:tgtEl>
                                          <p:spTgt spid="12"/>
                                        </p:tgtEl>
                                      </p:cBhvr>
                                    </p:animEffect>
                                    <p:anim calcmode="lin" valueType="num">
                                      <p:cBhvr>
                                        <p:cTn id="65" dur="1000"/>
                                        <p:tgtEl>
                                          <p:spTgt spid="12"/>
                                        </p:tgtEl>
                                        <p:attrNameLst>
                                          <p:attrName>ppt_x</p:attrName>
                                        </p:attrNameLst>
                                      </p:cBhvr>
                                      <p:tavLst>
                                        <p:tav tm="0">
                                          <p:val>
                                            <p:strVal val="ppt_x"/>
                                          </p:val>
                                        </p:tav>
                                        <p:tav tm="100000">
                                          <p:val>
                                            <p:strVal val="ppt_x"/>
                                          </p:val>
                                        </p:tav>
                                      </p:tavLst>
                                    </p:anim>
                                    <p:anim calcmode="lin" valueType="num">
                                      <p:cBhvr>
                                        <p:cTn id="66" dur="1000"/>
                                        <p:tgtEl>
                                          <p:spTgt spid="12"/>
                                        </p:tgtEl>
                                        <p:attrNameLst>
                                          <p:attrName>ppt_y</p:attrName>
                                        </p:attrNameLst>
                                      </p:cBhvr>
                                      <p:tavLst>
                                        <p:tav tm="0">
                                          <p:val>
                                            <p:strVal val="ppt_y"/>
                                          </p:val>
                                        </p:tav>
                                        <p:tav tm="100000">
                                          <p:val>
                                            <p:strVal val="ppt_y+.1"/>
                                          </p:val>
                                        </p:tav>
                                      </p:tavLst>
                                    </p:anim>
                                    <p:set>
                                      <p:cBhvr>
                                        <p:cTn id="67" dur="1" fill="hold">
                                          <p:stCondLst>
                                            <p:cond delay="999"/>
                                          </p:stCondLst>
                                        </p:cTn>
                                        <p:tgtEl>
                                          <p:spTgt spid="12"/>
                                        </p:tgtEl>
                                        <p:attrNameLst>
                                          <p:attrName>style.visibility</p:attrName>
                                        </p:attrNameLst>
                                      </p:cBhvr>
                                      <p:to>
                                        <p:strVal val="hidden"/>
                                      </p:to>
                                    </p:set>
                                  </p:childTnLst>
                                </p:cTn>
                              </p:par>
                              <p:par>
                                <p:cTn id="68" presetID="42" presetClass="exit" presetSubtype="0" fill="hold" nodeType="withEffect">
                                  <p:stCondLst>
                                    <p:cond delay="0"/>
                                  </p:stCondLst>
                                  <p:childTnLst>
                                    <p:animEffect transition="out" filter="fade">
                                      <p:cBhvr>
                                        <p:cTn id="69" dur="1000"/>
                                        <p:tgtEl>
                                          <p:spTgt spid="11"/>
                                        </p:tgtEl>
                                      </p:cBhvr>
                                    </p:animEffect>
                                    <p:anim calcmode="lin" valueType="num">
                                      <p:cBhvr>
                                        <p:cTn id="70" dur="1000"/>
                                        <p:tgtEl>
                                          <p:spTgt spid="11"/>
                                        </p:tgtEl>
                                        <p:attrNameLst>
                                          <p:attrName>ppt_x</p:attrName>
                                        </p:attrNameLst>
                                      </p:cBhvr>
                                      <p:tavLst>
                                        <p:tav tm="0">
                                          <p:val>
                                            <p:strVal val="ppt_x"/>
                                          </p:val>
                                        </p:tav>
                                        <p:tav tm="100000">
                                          <p:val>
                                            <p:strVal val="ppt_x"/>
                                          </p:val>
                                        </p:tav>
                                      </p:tavLst>
                                    </p:anim>
                                    <p:anim calcmode="lin" valueType="num">
                                      <p:cBhvr>
                                        <p:cTn id="71" dur="1000"/>
                                        <p:tgtEl>
                                          <p:spTgt spid="11"/>
                                        </p:tgtEl>
                                        <p:attrNameLst>
                                          <p:attrName>ppt_y</p:attrName>
                                        </p:attrNameLst>
                                      </p:cBhvr>
                                      <p:tavLst>
                                        <p:tav tm="0">
                                          <p:val>
                                            <p:strVal val="ppt_y"/>
                                          </p:val>
                                        </p:tav>
                                        <p:tav tm="100000">
                                          <p:val>
                                            <p:strVal val="ppt_y+.1"/>
                                          </p:val>
                                        </p:tav>
                                      </p:tavLst>
                                    </p:anim>
                                    <p:set>
                                      <p:cBhvr>
                                        <p:cTn id="72" dur="1" fill="hold">
                                          <p:stCondLst>
                                            <p:cond delay="999"/>
                                          </p:stCondLst>
                                        </p:cTn>
                                        <p:tgtEl>
                                          <p:spTgt spid="11"/>
                                        </p:tgtEl>
                                        <p:attrNameLst>
                                          <p:attrName>style.visibility</p:attrName>
                                        </p:attrNameLst>
                                      </p:cBhvr>
                                      <p:to>
                                        <p:strVal val="hidden"/>
                                      </p:to>
                                    </p:set>
                                  </p:childTnLst>
                                </p:cTn>
                              </p:par>
                              <p:par>
                                <p:cTn id="73" presetID="42" presetClass="exit" presetSubtype="0" fill="hold" nodeType="withEffect">
                                  <p:stCondLst>
                                    <p:cond delay="0"/>
                                  </p:stCondLst>
                                  <p:childTnLst>
                                    <p:animEffect transition="out" filter="fade">
                                      <p:cBhvr>
                                        <p:cTn id="74" dur="1000"/>
                                        <p:tgtEl>
                                          <p:spTgt spid="8"/>
                                        </p:tgtEl>
                                      </p:cBhvr>
                                    </p:animEffect>
                                    <p:anim calcmode="lin" valueType="num">
                                      <p:cBhvr>
                                        <p:cTn id="75" dur="1000"/>
                                        <p:tgtEl>
                                          <p:spTgt spid="8"/>
                                        </p:tgtEl>
                                        <p:attrNameLst>
                                          <p:attrName>ppt_x</p:attrName>
                                        </p:attrNameLst>
                                      </p:cBhvr>
                                      <p:tavLst>
                                        <p:tav tm="0">
                                          <p:val>
                                            <p:strVal val="ppt_x"/>
                                          </p:val>
                                        </p:tav>
                                        <p:tav tm="100000">
                                          <p:val>
                                            <p:strVal val="ppt_x"/>
                                          </p:val>
                                        </p:tav>
                                      </p:tavLst>
                                    </p:anim>
                                    <p:anim calcmode="lin" valueType="num">
                                      <p:cBhvr>
                                        <p:cTn id="76" dur="1000"/>
                                        <p:tgtEl>
                                          <p:spTgt spid="8"/>
                                        </p:tgtEl>
                                        <p:attrNameLst>
                                          <p:attrName>ppt_y</p:attrName>
                                        </p:attrNameLst>
                                      </p:cBhvr>
                                      <p:tavLst>
                                        <p:tav tm="0">
                                          <p:val>
                                            <p:strVal val="ppt_y"/>
                                          </p:val>
                                        </p:tav>
                                        <p:tav tm="100000">
                                          <p:val>
                                            <p:strVal val="ppt_y+.1"/>
                                          </p:val>
                                        </p:tav>
                                      </p:tavLst>
                                    </p:anim>
                                    <p:set>
                                      <p:cBhvr>
                                        <p:cTn id="77" dur="1" fill="hold">
                                          <p:stCondLst>
                                            <p:cond delay="999"/>
                                          </p:stCondLst>
                                        </p:cTn>
                                        <p:tgtEl>
                                          <p:spTgt spid="8"/>
                                        </p:tgtEl>
                                        <p:attrNameLst>
                                          <p:attrName>style.visibility</p:attrName>
                                        </p:attrNameLst>
                                      </p:cBhvr>
                                      <p:to>
                                        <p:strVal val="hidden"/>
                                      </p:to>
                                    </p:set>
                                  </p:childTnLst>
                                </p:cTn>
                              </p:par>
                              <p:par>
                                <p:cTn id="78" presetID="42" presetClass="exit" presetSubtype="0" fill="hold" grpId="1" nodeType="withEffect">
                                  <p:stCondLst>
                                    <p:cond delay="0"/>
                                  </p:stCondLst>
                                  <p:childTnLst>
                                    <p:animEffect transition="out" filter="fade">
                                      <p:cBhvr>
                                        <p:cTn id="79" dur="1000"/>
                                        <p:tgtEl>
                                          <p:spTgt spid="9"/>
                                        </p:tgtEl>
                                      </p:cBhvr>
                                    </p:animEffect>
                                    <p:anim calcmode="lin" valueType="num">
                                      <p:cBhvr>
                                        <p:cTn id="80" dur="1000"/>
                                        <p:tgtEl>
                                          <p:spTgt spid="9"/>
                                        </p:tgtEl>
                                        <p:attrNameLst>
                                          <p:attrName>ppt_x</p:attrName>
                                        </p:attrNameLst>
                                      </p:cBhvr>
                                      <p:tavLst>
                                        <p:tav tm="0">
                                          <p:val>
                                            <p:strVal val="ppt_x"/>
                                          </p:val>
                                        </p:tav>
                                        <p:tav tm="100000">
                                          <p:val>
                                            <p:strVal val="ppt_x"/>
                                          </p:val>
                                        </p:tav>
                                      </p:tavLst>
                                    </p:anim>
                                    <p:anim calcmode="lin" valueType="num">
                                      <p:cBhvr>
                                        <p:cTn id="81" dur="1000"/>
                                        <p:tgtEl>
                                          <p:spTgt spid="9"/>
                                        </p:tgtEl>
                                        <p:attrNameLst>
                                          <p:attrName>ppt_y</p:attrName>
                                        </p:attrNameLst>
                                      </p:cBhvr>
                                      <p:tavLst>
                                        <p:tav tm="0">
                                          <p:val>
                                            <p:strVal val="ppt_y"/>
                                          </p:val>
                                        </p:tav>
                                        <p:tav tm="100000">
                                          <p:val>
                                            <p:strVal val="ppt_y+.1"/>
                                          </p:val>
                                        </p:tav>
                                      </p:tavLst>
                                    </p:anim>
                                    <p:set>
                                      <p:cBhvr>
                                        <p:cTn id="82" dur="1" fill="hold">
                                          <p:stCondLst>
                                            <p:cond delay="999"/>
                                          </p:stCondLst>
                                        </p:cTn>
                                        <p:tgtEl>
                                          <p:spTgt spid="9"/>
                                        </p:tgtEl>
                                        <p:attrNameLst>
                                          <p:attrName>style.visibility</p:attrName>
                                        </p:attrNameLst>
                                      </p:cBhvr>
                                      <p:to>
                                        <p:strVal val="hidden"/>
                                      </p:to>
                                    </p:set>
                                  </p:childTnLst>
                                </p:cTn>
                              </p:par>
                              <p:par>
                                <p:cTn id="83" presetID="42" presetClass="exit" presetSubtype="0" fill="hold" grpId="1" nodeType="withEffect">
                                  <p:stCondLst>
                                    <p:cond delay="0"/>
                                  </p:stCondLst>
                                  <p:childTnLst>
                                    <p:animEffect transition="out" filter="fade">
                                      <p:cBhvr>
                                        <p:cTn id="84" dur="1000"/>
                                        <p:tgtEl>
                                          <p:spTgt spid="5"/>
                                        </p:tgtEl>
                                      </p:cBhvr>
                                    </p:animEffect>
                                    <p:anim calcmode="lin" valueType="num">
                                      <p:cBhvr>
                                        <p:cTn id="85" dur="1000"/>
                                        <p:tgtEl>
                                          <p:spTgt spid="5"/>
                                        </p:tgtEl>
                                        <p:attrNameLst>
                                          <p:attrName>ppt_x</p:attrName>
                                        </p:attrNameLst>
                                      </p:cBhvr>
                                      <p:tavLst>
                                        <p:tav tm="0">
                                          <p:val>
                                            <p:strVal val="ppt_x"/>
                                          </p:val>
                                        </p:tav>
                                        <p:tav tm="100000">
                                          <p:val>
                                            <p:strVal val="ppt_x"/>
                                          </p:val>
                                        </p:tav>
                                      </p:tavLst>
                                    </p:anim>
                                    <p:anim calcmode="lin" valueType="num">
                                      <p:cBhvr>
                                        <p:cTn id="86" dur="1000"/>
                                        <p:tgtEl>
                                          <p:spTgt spid="5"/>
                                        </p:tgtEl>
                                        <p:attrNameLst>
                                          <p:attrName>ppt_y</p:attrName>
                                        </p:attrNameLst>
                                      </p:cBhvr>
                                      <p:tavLst>
                                        <p:tav tm="0">
                                          <p:val>
                                            <p:strVal val="ppt_y"/>
                                          </p:val>
                                        </p:tav>
                                        <p:tav tm="100000">
                                          <p:val>
                                            <p:strVal val="ppt_y+.1"/>
                                          </p:val>
                                        </p:tav>
                                      </p:tavLst>
                                    </p:anim>
                                    <p:set>
                                      <p:cBhvr>
                                        <p:cTn id="87" dur="1" fill="hold">
                                          <p:stCondLst>
                                            <p:cond delay="999"/>
                                          </p:stCondLst>
                                        </p:cTn>
                                        <p:tgtEl>
                                          <p:spTgt spid="5"/>
                                        </p:tgtEl>
                                        <p:attrNameLst>
                                          <p:attrName>style.visibility</p:attrName>
                                        </p:attrNameLst>
                                      </p:cBhvr>
                                      <p:to>
                                        <p:strVal val="hidden"/>
                                      </p:to>
                                    </p:set>
                                  </p:childTnLst>
                                </p:cTn>
                              </p:par>
                              <p:par>
                                <p:cTn id="88" presetID="42" presetClass="exit" presetSubtype="0" fill="hold" nodeType="withEffect">
                                  <p:stCondLst>
                                    <p:cond delay="0"/>
                                  </p:stCondLst>
                                  <p:childTnLst>
                                    <p:animEffect transition="out" filter="fade">
                                      <p:cBhvr>
                                        <p:cTn id="89" dur="1000"/>
                                        <p:tgtEl>
                                          <p:spTgt spid="4"/>
                                        </p:tgtEl>
                                      </p:cBhvr>
                                    </p:animEffect>
                                    <p:anim calcmode="lin" valueType="num">
                                      <p:cBhvr>
                                        <p:cTn id="90" dur="1000"/>
                                        <p:tgtEl>
                                          <p:spTgt spid="4"/>
                                        </p:tgtEl>
                                        <p:attrNameLst>
                                          <p:attrName>ppt_x</p:attrName>
                                        </p:attrNameLst>
                                      </p:cBhvr>
                                      <p:tavLst>
                                        <p:tav tm="0">
                                          <p:val>
                                            <p:strVal val="ppt_x"/>
                                          </p:val>
                                        </p:tav>
                                        <p:tav tm="100000">
                                          <p:val>
                                            <p:strVal val="ppt_x"/>
                                          </p:val>
                                        </p:tav>
                                      </p:tavLst>
                                    </p:anim>
                                    <p:anim calcmode="lin" valueType="num">
                                      <p:cBhvr>
                                        <p:cTn id="91" dur="1000"/>
                                        <p:tgtEl>
                                          <p:spTgt spid="4"/>
                                        </p:tgtEl>
                                        <p:attrNameLst>
                                          <p:attrName>ppt_y</p:attrName>
                                        </p:attrNameLst>
                                      </p:cBhvr>
                                      <p:tavLst>
                                        <p:tav tm="0">
                                          <p:val>
                                            <p:strVal val="ppt_y"/>
                                          </p:val>
                                        </p:tav>
                                        <p:tav tm="100000">
                                          <p:val>
                                            <p:strVal val="ppt_y+.1"/>
                                          </p:val>
                                        </p:tav>
                                      </p:tavLst>
                                    </p:anim>
                                    <p:set>
                                      <p:cBhvr>
                                        <p:cTn id="92" dur="1" fill="hold">
                                          <p:stCondLst>
                                            <p:cond delay="999"/>
                                          </p:stCondLst>
                                        </p:cTn>
                                        <p:tgtEl>
                                          <p:spTgt spid="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fade">
                                      <p:cBhvr>
                                        <p:cTn id="97" dur="500"/>
                                        <p:tgtEl>
                                          <p:spTgt spid="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500"/>
                                        <p:tgtEl>
                                          <p:spTgt spid="1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fade">
                                      <p:cBhvr>
                                        <p:cTn id="115" dur="500"/>
                                        <p:tgtEl>
                                          <p:spTgt spid="10"/>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14"/>
                                        </p:tgtEl>
                                        <p:attrNameLst>
                                          <p:attrName>style.visibility</p:attrName>
                                        </p:attrNameLst>
                                      </p:cBhvr>
                                      <p:to>
                                        <p:strVal val="visible"/>
                                      </p:to>
                                    </p:set>
                                    <p:animEffect transition="in" filter="wipe(down)">
                                      <p:cBhvr>
                                        <p:cTn id="120" dur="500"/>
                                        <p:tgtEl>
                                          <p:spTgt spid="14"/>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15"/>
                                        </p:tgtEl>
                                        <p:attrNameLst>
                                          <p:attrName>style.visibility</p:attrName>
                                        </p:attrNameLst>
                                      </p:cBhvr>
                                      <p:to>
                                        <p:strVal val="visible"/>
                                      </p:to>
                                    </p:set>
                                    <p:animEffect transition="in" filter="wipe(down)">
                                      <p:cBhvr>
                                        <p:cTn id="123" dur="500"/>
                                        <p:tgtEl>
                                          <p:spTgt spid="15"/>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xit" presetSubtype="4" fill="hold" grpId="1" nodeType="clickEffect">
                                  <p:stCondLst>
                                    <p:cond delay="0"/>
                                  </p:stCondLst>
                                  <p:childTnLst>
                                    <p:animEffect transition="out" filter="wipe(down)">
                                      <p:cBhvr>
                                        <p:cTn id="127" dur="500"/>
                                        <p:tgtEl>
                                          <p:spTgt spid="15"/>
                                        </p:tgtEl>
                                      </p:cBhvr>
                                    </p:animEffect>
                                    <p:set>
                                      <p:cBhvr>
                                        <p:cTn id="128" dur="1" fill="hold">
                                          <p:stCondLst>
                                            <p:cond delay="499"/>
                                          </p:stCondLst>
                                        </p:cTn>
                                        <p:tgtEl>
                                          <p:spTgt spid="15"/>
                                        </p:tgtEl>
                                        <p:attrNameLst>
                                          <p:attrName>style.visibility</p:attrName>
                                        </p:attrNameLst>
                                      </p:cBhvr>
                                      <p:to>
                                        <p:strVal val="hidden"/>
                                      </p:to>
                                    </p:set>
                                  </p:childTnLst>
                                </p:cTn>
                              </p:par>
                              <p:par>
                                <p:cTn id="129" presetID="22" presetClass="entr" presetSubtype="4" fill="hold" nodeType="withEffect">
                                  <p:stCondLst>
                                    <p:cond delay="0"/>
                                  </p:stCondLst>
                                  <p:childTnLst>
                                    <p:set>
                                      <p:cBhvr>
                                        <p:cTn id="130" dur="1" fill="hold">
                                          <p:stCondLst>
                                            <p:cond delay="0"/>
                                          </p:stCondLst>
                                        </p:cTn>
                                        <p:tgtEl>
                                          <p:spTgt spid="20"/>
                                        </p:tgtEl>
                                        <p:attrNameLst>
                                          <p:attrName>style.visibility</p:attrName>
                                        </p:attrNameLst>
                                      </p:cBhvr>
                                      <p:to>
                                        <p:strVal val="visible"/>
                                      </p:to>
                                    </p:set>
                                    <p:animEffect transition="in" filter="wipe(down)">
                                      <p:cBhvr>
                                        <p:cTn id="131" dur="500"/>
                                        <p:tgtEl>
                                          <p:spTgt spid="20"/>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18"/>
                                        </p:tgtEl>
                                        <p:attrNameLst>
                                          <p:attrName>style.visibility</p:attrName>
                                        </p:attrNameLst>
                                      </p:cBhvr>
                                      <p:to>
                                        <p:strVal val="visible"/>
                                      </p:to>
                                    </p:set>
                                    <p:animEffect transition="in" filter="fade">
                                      <p:cBhvr>
                                        <p:cTn id="136" dur="500"/>
                                        <p:tgtEl>
                                          <p:spTgt spid="18"/>
                                        </p:tgtEl>
                                      </p:cBhvr>
                                    </p:animEffect>
                                  </p:childTnLst>
                                </p:cTn>
                              </p:par>
                            </p:childTnLst>
                          </p:cTn>
                        </p:par>
                      </p:childTnLst>
                    </p:cTn>
                  </p:par>
                  <p:par>
                    <p:cTn id="137" fill="hold">
                      <p:stCondLst>
                        <p:cond delay="indefinite"/>
                      </p:stCondLst>
                      <p:childTnLst>
                        <p:par>
                          <p:cTn id="138" fill="hold">
                            <p:stCondLst>
                              <p:cond delay="0"/>
                            </p:stCondLst>
                            <p:childTnLst>
                              <p:par>
                                <p:cTn id="139" presetID="2" presetClass="entr" presetSubtype="2" fill="hold" grpId="0" nodeType="clickEffect">
                                  <p:stCondLst>
                                    <p:cond delay="0"/>
                                  </p:stCondLst>
                                  <p:childTnLst>
                                    <p:set>
                                      <p:cBhvr>
                                        <p:cTn id="140" dur="1" fill="hold">
                                          <p:stCondLst>
                                            <p:cond delay="0"/>
                                          </p:stCondLst>
                                        </p:cTn>
                                        <p:tgtEl>
                                          <p:spTgt spid="19"/>
                                        </p:tgtEl>
                                        <p:attrNameLst>
                                          <p:attrName>style.visibility</p:attrName>
                                        </p:attrNameLst>
                                      </p:cBhvr>
                                      <p:to>
                                        <p:strVal val="visible"/>
                                      </p:to>
                                    </p:set>
                                    <p:anim calcmode="lin" valueType="num">
                                      <p:cBhvr additive="base">
                                        <p:cTn id="141" dur="1000" fill="hold"/>
                                        <p:tgtEl>
                                          <p:spTgt spid="19"/>
                                        </p:tgtEl>
                                        <p:attrNameLst>
                                          <p:attrName>ppt_x</p:attrName>
                                        </p:attrNameLst>
                                      </p:cBhvr>
                                      <p:tavLst>
                                        <p:tav tm="0">
                                          <p:val>
                                            <p:strVal val="1+#ppt_w/2"/>
                                          </p:val>
                                        </p:tav>
                                        <p:tav tm="100000">
                                          <p:val>
                                            <p:strVal val="#ppt_x"/>
                                          </p:val>
                                        </p:tav>
                                      </p:tavLst>
                                    </p:anim>
                                    <p:anim calcmode="lin" valueType="num">
                                      <p:cBhvr additive="base">
                                        <p:cTn id="142"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nodeType="clickEffect">
                                  <p:stCondLst>
                                    <p:cond delay="0"/>
                                  </p:stCondLst>
                                  <p:childTnLst>
                                    <p:set>
                                      <p:cBhvr>
                                        <p:cTn id="146" dur="1" fill="hold">
                                          <p:stCondLst>
                                            <p:cond delay="0"/>
                                          </p:stCondLst>
                                        </p:cTn>
                                        <p:tgtEl>
                                          <p:spTgt spid="21"/>
                                        </p:tgtEl>
                                        <p:attrNameLst>
                                          <p:attrName>style.visibility</p:attrName>
                                        </p:attrNameLst>
                                      </p:cBhvr>
                                      <p:to>
                                        <p:strVal val="visible"/>
                                      </p:to>
                                    </p:set>
                                    <p:anim calcmode="lin" valueType="num">
                                      <p:cBhvr additive="base">
                                        <p:cTn id="147" dur="1250" fill="hold"/>
                                        <p:tgtEl>
                                          <p:spTgt spid="21"/>
                                        </p:tgtEl>
                                        <p:attrNameLst>
                                          <p:attrName>ppt_x</p:attrName>
                                        </p:attrNameLst>
                                      </p:cBhvr>
                                      <p:tavLst>
                                        <p:tav tm="0">
                                          <p:val>
                                            <p:strVal val="#ppt_x"/>
                                          </p:val>
                                        </p:tav>
                                        <p:tav tm="100000">
                                          <p:val>
                                            <p:strVal val="#ppt_x"/>
                                          </p:val>
                                        </p:tav>
                                      </p:tavLst>
                                    </p:anim>
                                    <p:anim calcmode="lin" valueType="num">
                                      <p:cBhvr additive="base">
                                        <p:cTn id="148" dur="1250" fill="hold"/>
                                        <p:tgtEl>
                                          <p:spTgt spid="21"/>
                                        </p:tgtEl>
                                        <p:attrNameLst>
                                          <p:attrName>ppt_y</p:attrName>
                                        </p:attrNameLst>
                                      </p:cBhvr>
                                      <p:tavLst>
                                        <p:tav tm="0">
                                          <p:val>
                                            <p:strVal val="1+#ppt_h/2"/>
                                          </p:val>
                                        </p:tav>
                                        <p:tav tm="100000">
                                          <p:val>
                                            <p:strVal val="#ppt_y"/>
                                          </p:val>
                                        </p:tav>
                                      </p:tavLst>
                                    </p:anim>
                                  </p:childTnLst>
                                </p:cTn>
                              </p:par>
                              <p:par>
                                <p:cTn id="149" presetID="0" presetClass="path" presetSubtype="0" accel="50000" decel="50000" fill="hold" nodeType="withEffect">
                                  <p:stCondLst>
                                    <p:cond delay="0"/>
                                  </p:stCondLst>
                                  <p:childTnLst>
                                    <p:animMotion origin="layout" path="M 0 0 L 0 -0.0882 " pathEditMode="relative" ptsTypes="AA">
                                      <p:cBhvr>
                                        <p:cTn id="150" dur="1250" fill="hold"/>
                                        <p:tgtEl>
                                          <p:spTgt spid="20"/>
                                        </p:tgtEl>
                                        <p:attrNameLst>
                                          <p:attrName>ppt_x</p:attrName>
                                          <p:attrName>ppt_y</p:attrName>
                                        </p:attrNameLst>
                                      </p:cBhvr>
                                    </p:animMotion>
                                  </p:childTnLst>
                                </p:cTn>
                              </p:par>
                              <p:par>
                                <p:cTn id="151" presetID="0" presetClass="path" presetSubtype="0" accel="50000" decel="50000" fill="hold" grpId="1" nodeType="withEffect">
                                  <p:stCondLst>
                                    <p:cond delay="0"/>
                                  </p:stCondLst>
                                  <p:childTnLst>
                                    <p:animMotion origin="layout" path="M 0 0 L 0 -0.0882 " pathEditMode="relative" ptsTypes="AA">
                                      <p:cBhvr>
                                        <p:cTn id="152" dur="1250" fill="hold"/>
                                        <p:tgtEl>
                                          <p:spTgt spid="19"/>
                                        </p:tgtEl>
                                        <p:attrNameLst>
                                          <p:attrName>ppt_x</p:attrName>
                                          <p:attrName>ppt_y</p:attrName>
                                        </p:attrNameLst>
                                      </p:cBhvr>
                                    </p:animMotion>
                                  </p:childTnLst>
                                </p:cTn>
                              </p:par>
                              <p:par>
                                <p:cTn id="153" presetID="0" presetClass="path" presetSubtype="0" accel="50000" decel="50000" fill="hold" nodeType="withEffect">
                                  <p:stCondLst>
                                    <p:cond delay="0"/>
                                  </p:stCondLst>
                                  <p:childTnLst>
                                    <p:animMotion origin="layout" path="M 0 0 L 0 -0.0882 " pathEditMode="relative" ptsTypes="AA">
                                      <p:cBhvr>
                                        <p:cTn id="154" dur="1250" fill="hold"/>
                                        <p:tgtEl>
                                          <p:spTgt spid="14"/>
                                        </p:tgtEl>
                                        <p:attrNameLst>
                                          <p:attrName>ppt_x</p:attrName>
                                          <p:attrName>ppt_y</p:attrName>
                                        </p:attrNameLst>
                                      </p:cBhvr>
                                    </p:animMotion>
                                  </p:childTnLst>
                                </p:cTn>
                              </p:par>
                            </p:childTnLst>
                          </p:cTn>
                        </p:par>
                      </p:childTnLst>
                    </p:cTn>
                  </p:par>
                  <p:par>
                    <p:cTn id="155" fill="hold">
                      <p:stCondLst>
                        <p:cond delay="indefinite"/>
                      </p:stCondLst>
                      <p:childTnLst>
                        <p:par>
                          <p:cTn id="156" fill="hold">
                            <p:stCondLst>
                              <p:cond delay="0"/>
                            </p:stCondLst>
                            <p:childTnLst>
                              <p:par>
                                <p:cTn id="157" presetID="26" presetClass="emph" presetSubtype="0" fill="hold" nodeType="clickEffect">
                                  <p:stCondLst>
                                    <p:cond delay="0"/>
                                  </p:stCondLst>
                                  <p:childTnLst>
                                    <p:animEffect transition="out" filter="fade">
                                      <p:cBhvr>
                                        <p:cTn id="158" dur="1000" tmFilter="0, 0; .2, .5; .8, .5; 1, 0"/>
                                        <p:tgtEl>
                                          <p:spTgt spid="21"/>
                                        </p:tgtEl>
                                      </p:cBhvr>
                                    </p:animEffect>
                                    <p:animScale>
                                      <p:cBhvr>
                                        <p:cTn id="159" dur="500" autoRev="1" fill="hold"/>
                                        <p:tgtEl>
                                          <p:spTgt spid="21"/>
                                        </p:tgtEl>
                                      </p:cBhvr>
                                      <p:by x="105000" y="105000"/>
                                    </p:animScale>
                                  </p:childTnLst>
                                </p:cTn>
                              </p:par>
                              <p:par>
                                <p:cTn id="160" presetID="32" presetClass="emph" presetSubtype="0" fill="hold" nodeType="withEffect">
                                  <p:stCondLst>
                                    <p:cond delay="0"/>
                                  </p:stCondLst>
                                  <p:childTnLst>
                                    <p:animRot by="120000">
                                      <p:cBhvr>
                                        <p:cTn id="161" dur="100" fill="hold">
                                          <p:stCondLst>
                                            <p:cond delay="0"/>
                                          </p:stCondLst>
                                        </p:cTn>
                                        <p:tgtEl>
                                          <p:spTgt spid="3"/>
                                        </p:tgtEl>
                                        <p:attrNameLst>
                                          <p:attrName>r</p:attrName>
                                        </p:attrNameLst>
                                      </p:cBhvr>
                                    </p:animRot>
                                    <p:animRot by="-240000">
                                      <p:cBhvr>
                                        <p:cTn id="162" dur="200" fill="hold">
                                          <p:stCondLst>
                                            <p:cond delay="200"/>
                                          </p:stCondLst>
                                        </p:cTn>
                                        <p:tgtEl>
                                          <p:spTgt spid="3"/>
                                        </p:tgtEl>
                                        <p:attrNameLst>
                                          <p:attrName>r</p:attrName>
                                        </p:attrNameLst>
                                      </p:cBhvr>
                                    </p:animRot>
                                    <p:animRot by="240000">
                                      <p:cBhvr>
                                        <p:cTn id="163" dur="200" fill="hold">
                                          <p:stCondLst>
                                            <p:cond delay="400"/>
                                          </p:stCondLst>
                                        </p:cTn>
                                        <p:tgtEl>
                                          <p:spTgt spid="3"/>
                                        </p:tgtEl>
                                        <p:attrNameLst>
                                          <p:attrName>r</p:attrName>
                                        </p:attrNameLst>
                                      </p:cBhvr>
                                    </p:animRot>
                                    <p:animRot by="-240000">
                                      <p:cBhvr>
                                        <p:cTn id="164" dur="200" fill="hold">
                                          <p:stCondLst>
                                            <p:cond delay="600"/>
                                          </p:stCondLst>
                                        </p:cTn>
                                        <p:tgtEl>
                                          <p:spTgt spid="3"/>
                                        </p:tgtEl>
                                        <p:attrNameLst>
                                          <p:attrName>r</p:attrName>
                                        </p:attrNameLst>
                                      </p:cBhvr>
                                    </p:animRot>
                                    <p:animRot by="120000">
                                      <p:cBhvr>
                                        <p:cTn id="165" dur="200" fill="hold">
                                          <p:stCondLst>
                                            <p:cond delay="800"/>
                                          </p:stCondLst>
                                        </p:cTn>
                                        <p:tgtEl>
                                          <p:spTgt spid="3"/>
                                        </p:tgtEl>
                                        <p:attrNameLst>
                                          <p:attrName>r</p:attrName>
                                        </p:attrNameLst>
                                      </p:cBhvr>
                                    </p:animRot>
                                  </p:childTnLst>
                                </p:cTn>
                              </p:par>
                              <p:par>
                                <p:cTn id="166" presetID="10" presetClass="exit" presetSubtype="0" fill="hold" nodeType="withEffect">
                                  <p:stCondLst>
                                    <p:cond delay="0"/>
                                  </p:stCondLst>
                                  <p:childTnLst>
                                    <p:animEffect transition="out" filter="fade">
                                      <p:cBhvr>
                                        <p:cTn id="167" dur="500"/>
                                        <p:tgtEl>
                                          <p:spTgt spid="3"/>
                                        </p:tgtEl>
                                      </p:cBhvr>
                                    </p:animEffect>
                                    <p:set>
                                      <p:cBhvr>
                                        <p:cTn id="168" dur="1" fill="hold">
                                          <p:stCondLst>
                                            <p:cond delay="499"/>
                                          </p:stCondLst>
                                        </p:cTn>
                                        <p:tgtEl>
                                          <p:spTgt spid="3"/>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4"/>
                                        </p:tgtEl>
                                      </p:cBhvr>
                                    </p:animEffect>
                                    <p:set>
                                      <p:cBhvr>
                                        <p:cTn id="171" dur="1" fill="hold">
                                          <p:stCondLst>
                                            <p:cond delay="499"/>
                                          </p:stCondLst>
                                        </p:cTn>
                                        <p:tgtEl>
                                          <p:spTgt spid="4"/>
                                        </p:tgtEl>
                                        <p:attrNameLst>
                                          <p:attrName>style.visibility</p:attrName>
                                        </p:attrNameLst>
                                      </p:cBhvr>
                                      <p:to>
                                        <p:strVal val="hidden"/>
                                      </p:to>
                                    </p:set>
                                  </p:childTnLst>
                                </p:cTn>
                              </p:par>
                              <p:par>
                                <p:cTn id="172" presetID="10" presetClass="exit" presetSubtype="0" fill="hold" grpId="2" nodeType="withEffect">
                                  <p:stCondLst>
                                    <p:cond delay="0"/>
                                  </p:stCondLst>
                                  <p:childTnLst>
                                    <p:animEffect transition="out" filter="fade">
                                      <p:cBhvr>
                                        <p:cTn id="173" dur="500"/>
                                        <p:tgtEl>
                                          <p:spTgt spid="5"/>
                                        </p:tgtEl>
                                      </p:cBhvr>
                                    </p:animEffect>
                                    <p:set>
                                      <p:cBhvr>
                                        <p:cTn id="174" dur="1" fill="hold">
                                          <p:stCondLst>
                                            <p:cond delay="499"/>
                                          </p:stCondLst>
                                        </p:cTn>
                                        <p:tgtEl>
                                          <p:spTgt spid="5"/>
                                        </p:tgtEl>
                                        <p:attrNameLst>
                                          <p:attrName>style.visibility</p:attrName>
                                        </p:attrNameLst>
                                      </p:cBhvr>
                                      <p:to>
                                        <p:strVal val="hidden"/>
                                      </p:to>
                                    </p:set>
                                  </p:childTnLst>
                                </p:cTn>
                              </p:par>
                              <p:par>
                                <p:cTn id="175" presetID="10" presetClass="exit" presetSubtype="0" fill="hold" nodeType="withEffect">
                                  <p:stCondLst>
                                    <p:cond delay="0"/>
                                  </p:stCondLst>
                                  <p:childTnLst>
                                    <p:animEffect transition="out" filter="fade">
                                      <p:cBhvr>
                                        <p:cTn id="176" dur="500"/>
                                        <p:tgtEl>
                                          <p:spTgt spid="8"/>
                                        </p:tgtEl>
                                      </p:cBhvr>
                                    </p:animEffect>
                                    <p:set>
                                      <p:cBhvr>
                                        <p:cTn id="177" dur="1" fill="hold">
                                          <p:stCondLst>
                                            <p:cond delay="499"/>
                                          </p:stCondLst>
                                        </p:cTn>
                                        <p:tgtEl>
                                          <p:spTgt spid="8"/>
                                        </p:tgtEl>
                                        <p:attrNameLst>
                                          <p:attrName>style.visibility</p:attrName>
                                        </p:attrNameLst>
                                      </p:cBhvr>
                                      <p:to>
                                        <p:strVal val="hidden"/>
                                      </p:to>
                                    </p:set>
                                  </p:childTnLst>
                                </p:cTn>
                              </p:par>
                              <p:par>
                                <p:cTn id="178" presetID="10" presetClass="exit" presetSubtype="0" fill="hold" grpId="2" nodeType="withEffect">
                                  <p:stCondLst>
                                    <p:cond delay="0"/>
                                  </p:stCondLst>
                                  <p:childTnLst>
                                    <p:animEffect transition="out" filter="fade">
                                      <p:cBhvr>
                                        <p:cTn id="179" dur="500"/>
                                        <p:tgtEl>
                                          <p:spTgt spid="9"/>
                                        </p:tgtEl>
                                      </p:cBhvr>
                                    </p:animEffect>
                                    <p:set>
                                      <p:cBhvr>
                                        <p:cTn id="180" dur="1" fill="hold">
                                          <p:stCondLst>
                                            <p:cond delay="499"/>
                                          </p:stCondLst>
                                        </p:cTn>
                                        <p:tgtEl>
                                          <p:spTgt spid="9"/>
                                        </p:tgtEl>
                                        <p:attrNameLst>
                                          <p:attrName>style.visibility</p:attrName>
                                        </p:attrNameLst>
                                      </p:cBhvr>
                                      <p:to>
                                        <p:strVal val="hidden"/>
                                      </p:to>
                                    </p:set>
                                  </p:childTnLst>
                                </p:cTn>
                              </p:par>
                              <p:par>
                                <p:cTn id="181" presetID="10" presetClass="exit" presetSubtype="0" fill="hold" nodeType="withEffect">
                                  <p:stCondLst>
                                    <p:cond delay="0"/>
                                  </p:stCondLst>
                                  <p:childTnLst>
                                    <p:animEffect transition="out" filter="fade">
                                      <p:cBhvr>
                                        <p:cTn id="182" dur="500"/>
                                        <p:tgtEl>
                                          <p:spTgt spid="11"/>
                                        </p:tgtEl>
                                      </p:cBhvr>
                                    </p:animEffect>
                                    <p:set>
                                      <p:cBhvr>
                                        <p:cTn id="183" dur="1" fill="hold">
                                          <p:stCondLst>
                                            <p:cond delay="499"/>
                                          </p:stCondLst>
                                        </p:cTn>
                                        <p:tgtEl>
                                          <p:spTgt spid="11"/>
                                        </p:tgtEl>
                                        <p:attrNameLst>
                                          <p:attrName>style.visibility</p:attrName>
                                        </p:attrNameLst>
                                      </p:cBhvr>
                                      <p:to>
                                        <p:strVal val="hidden"/>
                                      </p:to>
                                    </p:set>
                                  </p:childTnLst>
                                </p:cTn>
                              </p:par>
                              <p:par>
                                <p:cTn id="184" presetID="10" presetClass="exit" presetSubtype="0" fill="hold" grpId="2" nodeType="withEffect">
                                  <p:stCondLst>
                                    <p:cond delay="0"/>
                                  </p:stCondLst>
                                  <p:childTnLst>
                                    <p:animEffect transition="out" filter="fade">
                                      <p:cBhvr>
                                        <p:cTn id="185" dur="500"/>
                                        <p:tgtEl>
                                          <p:spTgt spid="12"/>
                                        </p:tgtEl>
                                      </p:cBhvr>
                                    </p:animEffect>
                                    <p:set>
                                      <p:cBhvr>
                                        <p:cTn id="186" dur="1" fill="hold">
                                          <p:stCondLst>
                                            <p:cond delay="499"/>
                                          </p:stCondLst>
                                        </p:cTn>
                                        <p:tgtEl>
                                          <p:spTgt spid="12"/>
                                        </p:tgtEl>
                                        <p:attrNameLst>
                                          <p:attrName>style.visibility</p:attrName>
                                        </p:attrNameLst>
                                      </p:cBhvr>
                                      <p:to>
                                        <p:strVal val="hidden"/>
                                      </p:to>
                                    </p:set>
                                  </p:childTnLst>
                                </p:cTn>
                              </p:par>
                              <p:par>
                                <p:cTn id="187" presetID="10" presetClass="exit" presetSubtype="0" fill="hold" nodeType="withEffect">
                                  <p:stCondLst>
                                    <p:cond delay="0"/>
                                  </p:stCondLst>
                                  <p:childTnLst>
                                    <p:animEffect transition="out" filter="fade">
                                      <p:cBhvr>
                                        <p:cTn id="188" dur="500"/>
                                        <p:tgtEl>
                                          <p:spTgt spid="14"/>
                                        </p:tgtEl>
                                      </p:cBhvr>
                                    </p:animEffect>
                                    <p:set>
                                      <p:cBhvr>
                                        <p:cTn id="189" dur="1" fill="hold">
                                          <p:stCondLst>
                                            <p:cond delay="499"/>
                                          </p:stCondLst>
                                        </p:cTn>
                                        <p:tgtEl>
                                          <p:spTgt spid="14"/>
                                        </p:tgtEl>
                                        <p:attrNameLst>
                                          <p:attrName>style.visibility</p:attrName>
                                        </p:attrNameLst>
                                      </p:cBhvr>
                                      <p:to>
                                        <p:strVal val="hidden"/>
                                      </p:to>
                                    </p:set>
                                  </p:childTnLst>
                                </p:cTn>
                              </p:par>
                              <p:par>
                                <p:cTn id="190" presetID="10" presetClass="exit" presetSubtype="0" fill="hold" nodeType="withEffect">
                                  <p:stCondLst>
                                    <p:cond delay="0"/>
                                  </p:stCondLst>
                                  <p:childTnLst>
                                    <p:animEffect transition="out" filter="fade">
                                      <p:cBhvr>
                                        <p:cTn id="191" dur="500"/>
                                        <p:tgtEl>
                                          <p:spTgt spid="18"/>
                                        </p:tgtEl>
                                      </p:cBhvr>
                                    </p:animEffect>
                                    <p:set>
                                      <p:cBhvr>
                                        <p:cTn id="192" dur="1" fill="hold">
                                          <p:stCondLst>
                                            <p:cond delay="499"/>
                                          </p:stCondLst>
                                        </p:cTn>
                                        <p:tgtEl>
                                          <p:spTgt spid="18"/>
                                        </p:tgtEl>
                                        <p:attrNameLst>
                                          <p:attrName>style.visibility</p:attrName>
                                        </p:attrNameLst>
                                      </p:cBhvr>
                                      <p:to>
                                        <p:strVal val="hidden"/>
                                      </p:to>
                                    </p:set>
                                  </p:childTnLst>
                                </p:cTn>
                              </p:par>
                              <p:par>
                                <p:cTn id="193" presetID="10" presetClass="exit" presetSubtype="0" fill="hold" grpId="2" nodeType="withEffect">
                                  <p:stCondLst>
                                    <p:cond delay="0"/>
                                  </p:stCondLst>
                                  <p:childTnLst>
                                    <p:animEffect transition="out" filter="fade">
                                      <p:cBhvr>
                                        <p:cTn id="194" dur="500"/>
                                        <p:tgtEl>
                                          <p:spTgt spid="19"/>
                                        </p:tgtEl>
                                      </p:cBhvr>
                                    </p:animEffect>
                                    <p:set>
                                      <p:cBhvr>
                                        <p:cTn id="195" dur="1" fill="hold">
                                          <p:stCondLst>
                                            <p:cond delay="499"/>
                                          </p:stCondLst>
                                        </p:cTn>
                                        <p:tgtEl>
                                          <p:spTgt spid="19"/>
                                        </p:tgtEl>
                                        <p:attrNameLst>
                                          <p:attrName>style.visibility</p:attrName>
                                        </p:attrNameLst>
                                      </p:cBhvr>
                                      <p:to>
                                        <p:strVal val="hidden"/>
                                      </p:to>
                                    </p:set>
                                  </p:childTnLst>
                                </p:cTn>
                              </p:par>
                              <p:par>
                                <p:cTn id="196" presetID="10" presetClass="exit" presetSubtype="0" fill="hold" nodeType="withEffect">
                                  <p:stCondLst>
                                    <p:cond delay="0"/>
                                  </p:stCondLst>
                                  <p:childTnLst>
                                    <p:animEffect transition="out" filter="fade">
                                      <p:cBhvr>
                                        <p:cTn id="197" dur="500"/>
                                        <p:tgtEl>
                                          <p:spTgt spid="21"/>
                                        </p:tgtEl>
                                      </p:cBhvr>
                                    </p:animEffect>
                                    <p:set>
                                      <p:cBhvr>
                                        <p:cTn id="198" dur="1" fill="hold">
                                          <p:stCondLst>
                                            <p:cond delay="499"/>
                                          </p:stCondLst>
                                        </p:cTn>
                                        <p:tgtEl>
                                          <p:spTgt spid="21"/>
                                        </p:tgtEl>
                                        <p:attrNameLst>
                                          <p:attrName>style.visibility</p:attrName>
                                        </p:attrNameLst>
                                      </p:cBhvr>
                                      <p:to>
                                        <p:strVal val="hidden"/>
                                      </p:to>
                                    </p:set>
                                  </p:childTnLst>
                                </p:cTn>
                              </p:par>
                              <p:par>
                                <p:cTn id="199" presetID="10" presetClass="exit" presetSubtype="0" fill="hold" nodeType="withEffect">
                                  <p:stCondLst>
                                    <p:cond delay="0"/>
                                  </p:stCondLst>
                                  <p:childTnLst>
                                    <p:animEffect transition="out" filter="fade">
                                      <p:cBhvr>
                                        <p:cTn id="200" dur="500"/>
                                        <p:tgtEl>
                                          <p:spTgt spid="7"/>
                                        </p:tgtEl>
                                      </p:cBhvr>
                                    </p:animEffect>
                                    <p:set>
                                      <p:cBhvr>
                                        <p:cTn id="201" dur="1" fill="hold">
                                          <p:stCondLst>
                                            <p:cond delay="499"/>
                                          </p:stCondLst>
                                        </p:cTn>
                                        <p:tgtEl>
                                          <p:spTgt spid="7"/>
                                        </p:tgtEl>
                                        <p:attrNameLst>
                                          <p:attrName>style.visibility</p:attrName>
                                        </p:attrNameLst>
                                      </p:cBhvr>
                                      <p:to>
                                        <p:strVal val="hidden"/>
                                      </p:to>
                                    </p:set>
                                  </p:childTnLst>
                                </p:cTn>
                              </p:par>
                              <p:par>
                                <p:cTn id="202" presetID="10" presetClass="exit" presetSubtype="0" fill="hold" nodeType="withEffect">
                                  <p:stCondLst>
                                    <p:cond delay="0"/>
                                  </p:stCondLst>
                                  <p:childTnLst>
                                    <p:animEffect transition="out" filter="fade">
                                      <p:cBhvr>
                                        <p:cTn id="203" dur="500"/>
                                        <p:tgtEl>
                                          <p:spTgt spid="13"/>
                                        </p:tgtEl>
                                      </p:cBhvr>
                                    </p:animEffect>
                                    <p:set>
                                      <p:cBhvr>
                                        <p:cTn id="204" dur="1" fill="hold">
                                          <p:stCondLst>
                                            <p:cond delay="499"/>
                                          </p:stCondLst>
                                        </p:cTn>
                                        <p:tgtEl>
                                          <p:spTgt spid="13"/>
                                        </p:tgtEl>
                                        <p:attrNameLst>
                                          <p:attrName>style.visibility</p:attrName>
                                        </p:attrNameLst>
                                      </p:cBhvr>
                                      <p:to>
                                        <p:strVal val="hidden"/>
                                      </p:to>
                                    </p:set>
                                  </p:childTnLst>
                                </p:cTn>
                              </p:par>
                              <p:par>
                                <p:cTn id="205" presetID="10" presetClass="exit" presetSubtype="0" fill="hold" nodeType="withEffect">
                                  <p:stCondLst>
                                    <p:cond delay="0"/>
                                  </p:stCondLst>
                                  <p:childTnLst>
                                    <p:animEffect transition="out" filter="fade">
                                      <p:cBhvr>
                                        <p:cTn id="206" dur="500"/>
                                        <p:tgtEl>
                                          <p:spTgt spid="10"/>
                                        </p:tgtEl>
                                      </p:cBhvr>
                                    </p:animEffect>
                                    <p:set>
                                      <p:cBhvr>
                                        <p:cTn id="207" dur="1" fill="hold">
                                          <p:stCondLst>
                                            <p:cond delay="499"/>
                                          </p:stCondLst>
                                        </p:cTn>
                                        <p:tgtEl>
                                          <p:spTgt spid="10"/>
                                        </p:tgtEl>
                                        <p:attrNameLst>
                                          <p:attrName>style.visibility</p:attrName>
                                        </p:attrNameLst>
                                      </p:cBhvr>
                                      <p:to>
                                        <p:strVal val="hidden"/>
                                      </p:to>
                                    </p:set>
                                  </p:childTnLst>
                                </p:cTn>
                              </p:par>
                              <p:par>
                                <p:cTn id="208" presetID="10" presetClass="exit" presetSubtype="0" fill="hold" grpId="2" nodeType="withEffect">
                                  <p:stCondLst>
                                    <p:cond delay="0"/>
                                  </p:stCondLst>
                                  <p:childTnLst>
                                    <p:animEffect transition="out" filter="fade">
                                      <p:cBhvr>
                                        <p:cTn id="209" dur="500"/>
                                        <p:tgtEl>
                                          <p:spTgt spid="15"/>
                                        </p:tgtEl>
                                      </p:cBhvr>
                                    </p:animEffect>
                                    <p:set>
                                      <p:cBhvr>
                                        <p:cTn id="210" dur="1" fill="hold">
                                          <p:stCondLst>
                                            <p:cond delay="499"/>
                                          </p:stCondLst>
                                        </p:cTn>
                                        <p:tgtEl>
                                          <p:spTgt spid="15"/>
                                        </p:tgtEl>
                                        <p:attrNameLst>
                                          <p:attrName>style.visibility</p:attrName>
                                        </p:attrNameLst>
                                      </p:cBhvr>
                                      <p:to>
                                        <p:strVal val="hidden"/>
                                      </p:to>
                                    </p:set>
                                  </p:childTnLst>
                                </p:cTn>
                              </p:par>
                              <p:par>
                                <p:cTn id="211" presetID="10" presetClass="exit" presetSubtype="0" fill="hold" nodeType="withEffect">
                                  <p:stCondLst>
                                    <p:cond delay="0"/>
                                  </p:stCondLst>
                                  <p:childTnLst>
                                    <p:animEffect transition="out" filter="fade">
                                      <p:cBhvr>
                                        <p:cTn id="212" dur="500"/>
                                        <p:tgtEl>
                                          <p:spTgt spid="20"/>
                                        </p:tgtEl>
                                      </p:cBhvr>
                                    </p:animEffect>
                                    <p:set>
                                      <p:cBhvr>
                                        <p:cTn id="21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9" grpId="0"/>
      <p:bldP spid="9" grpId="1"/>
      <p:bldP spid="9" grpId="2"/>
      <p:bldP spid="12" grpId="0"/>
      <p:bldP spid="12" grpId="1"/>
      <p:bldP spid="12" grpId="2"/>
      <p:bldP spid="19" grpId="0"/>
      <p:bldP spid="19" grpId="1"/>
      <p:bldP spid="19" grpId="2"/>
      <p:bldP spid="15" grpId="0" animBg="1"/>
      <p:bldP spid="15" grpId="1" animBg="1"/>
      <p:bldP spid="15"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STATEMENTS &amp; LICENCES</a:t>
            </a:r>
          </a:p>
        </p:txBody>
      </p:sp>
      <p:pic>
        <p:nvPicPr>
          <p:cNvPr id="3" name="CC">
            <a:extLst>
              <a:ext uri="{FF2B5EF4-FFF2-40B4-BE49-F238E27FC236}">
                <a16:creationId xmlns:a16="http://schemas.microsoft.com/office/drawing/2014/main" id="{2372B320-44B7-1D42-A480-64507139CACD}"/>
              </a:ext>
            </a:extLst>
          </p:cNvPr>
          <p:cNvPicPr>
            <a:picLocks noChangeAspect="1"/>
          </p:cNvPicPr>
          <p:nvPr/>
        </p:nvPicPr>
        <p:blipFill>
          <a:blip r:embed="rId3"/>
          <a:stretch>
            <a:fillRect/>
          </a:stretch>
        </p:blipFill>
        <p:spPr>
          <a:xfrm>
            <a:off x="3759921" y="1641819"/>
            <a:ext cx="4672133" cy="2584274"/>
          </a:xfrm>
          <a:prstGeom prst="rect">
            <a:avLst/>
          </a:prstGeom>
        </p:spPr>
      </p:pic>
      <p:pic>
        <p:nvPicPr>
          <p:cNvPr id="4" name="list">
            <a:extLst>
              <a:ext uri="{FF2B5EF4-FFF2-40B4-BE49-F238E27FC236}">
                <a16:creationId xmlns:a16="http://schemas.microsoft.com/office/drawing/2014/main" id="{0C702430-187B-7E4B-9B34-FBC2A15817C1}"/>
              </a:ext>
            </a:extLst>
          </p:cNvPr>
          <p:cNvPicPr>
            <a:picLocks noChangeAspect="1"/>
          </p:cNvPicPr>
          <p:nvPr/>
        </p:nvPicPr>
        <p:blipFill rotWithShape="1">
          <a:blip r:embed="rId4">
            <a:duotone>
              <a:schemeClr val="accent4">
                <a:shade val="45000"/>
                <a:satMod val="135000"/>
              </a:schemeClr>
              <a:prstClr val="white"/>
            </a:duotone>
            <a:alphaModFix amt="91000"/>
            <a:extLst>
              <a:ext uri="{BEBA8EAE-BF5A-486C-A8C5-ECC9F3942E4B}">
                <a14:imgProps xmlns:a14="http://schemas.microsoft.com/office/drawing/2010/main">
                  <a14:imgLayer r:embed="rId5">
                    <a14:imgEffect>
                      <a14:colorTemperature colorTemp="8488"/>
                    </a14:imgEffect>
                    <a14:imgEffect>
                      <a14:saturation sat="170000"/>
                    </a14:imgEffect>
                    <a14:imgEffect>
                      <a14:brightnessContrast bright="87000" contrast="12000"/>
                    </a14:imgEffect>
                  </a14:imgLayer>
                </a14:imgProps>
              </a:ext>
            </a:extLst>
          </a:blip>
          <a:srcRect b="13333"/>
          <a:stretch/>
        </p:blipFill>
        <p:spPr>
          <a:xfrm>
            <a:off x="8460070" y="1611862"/>
            <a:ext cx="2893730" cy="2507898"/>
          </a:xfrm>
          <a:prstGeom prst="rect">
            <a:avLst/>
          </a:prstGeom>
          <a:noFill/>
        </p:spPr>
      </p:pic>
      <p:sp>
        <p:nvSpPr>
          <p:cNvPr id="8" name="TextBox 7">
            <a:extLst>
              <a:ext uri="{FF2B5EF4-FFF2-40B4-BE49-F238E27FC236}">
                <a16:creationId xmlns:a16="http://schemas.microsoft.com/office/drawing/2014/main" id="{6C47BB28-91EA-B94A-A906-2BB206778713}"/>
              </a:ext>
            </a:extLst>
          </p:cNvPr>
          <p:cNvSpPr txBox="1"/>
          <p:nvPr/>
        </p:nvSpPr>
        <p:spPr>
          <a:xfrm>
            <a:off x="914165" y="2497529"/>
            <a:ext cx="4017818" cy="461665"/>
          </a:xfrm>
          <a:prstGeom prst="rect">
            <a:avLst/>
          </a:prstGeom>
          <a:noFill/>
        </p:spPr>
        <p:txBody>
          <a:bodyPr wrap="square" rtlCol="0">
            <a:spAutoFit/>
          </a:bodyPr>
          <a:lstStyle/>
          <a:p>
            <a:r>
              <a:rPr lang="en-US" sz="2400" dirty="0"/>
              <a:t>Attributed as creator</a:t>
            </a:r>
          </a:p>
        </p:txBody>
      </p:sp>
      <p:sp>
        <p:nvSpPr>
          <p:cNvPr id="9" name="TextBox 8">
            <a:extLst>
              <a:ext uri="{FF2B5EF4-FFF2-40B4-BE49-F238E27FC236}">
                <a16:creationId xmlns:a16="http://schemas.microsoft.com/office/drawing/2014/main" id="{0BE1791A-C455-5E4B-854B-FA8DD5356004}"/>
              </a:ext>
            </a:extLst>
          </p:cNvPr>
          <p:cNvSpPr txBox="1"/>
          <p:nvPr/>
        </p:nvSpPr>
        <p:spPr>
          <a:xfrm>
            <a:off x="914165" y="3764428"/>
            <a:ext cx="4017818" cy="461665"/>
          </a:xfrm>
          <a:prstGeom prst="rect">
            <a:avLst/>
          </a:prstGeom>
          <a:noFill/>
        </p:spPr>
        <p:txBody>
          <a:bodyPr wrap="square" rtlCol="0">
            <a:spAutoFit/>
          </a:bodyPr>
          <a:lstStyle/>
          <a:p>
            <a:r>
              <a:rPr lang="en-US" sz="2400" dirty="0"/>
              <a:t>Restrict commercial use</a:t>
            </a:r>
          </a:p>
        </p:txBody>
      </p:sp>
      <p:sp>
        <p:nvSpPr>
          <p:cNvPr id="10" name="TextBox 9">
            <a:extLst>
              <a:ext uri="{FF2B5EF4-FFF2-40B4-BE49-F238E27FC236}">
                <a16:creationId xmlns:a16="http://schemas.microsoft.com/office/drawing/2014/main" id="{C1A7FEFA-0CF1-6442-A7D9-59865A08CB04}"/>
              </a:ext>
            </a:extLst>
          </p:cNvPr>
          <p:cNvSpPr txBox="1"/>
          <p:nvPr/>
        </p:nvSpPr>
        <p:spPr>
          <a:xfrm>
            <a:off x="914165" y="4991640"/>
            <a:ext cx="4017818" cy="461665"/>
          </a:xfrm>
          <a:prstGeom prst="rect">
            <a:avLst/>
          </a:prstGeom>
          <a:noFill/>
        </p:spPr>
        <p:txBody>
          <a:bodyPr wrap="square" rtlCol="0">
            <a:spAutoFit/>
          </a:bodyPr>
          <a:lstStyle/>
          <a:p>
            <a:r>
              <a:rPr lang="en-US" sz="2400" dirty="0"/>
              <a:t>Prevent modification</a:t>
            </a:r>
          </a:p>
        </p:txBody>
      </p:sp>
      <p:pic>
        <p:nvPicPr>
          <p:cNvPr id="12" name="Isabelle" descr="A picture containing clothing&#10;&#10;Description automatically generated">
            <a:extLst>
              <a:ext uri="{FF2B5EF4-FFF2-40B4-BE49-F238E27FC236}">
                <a16:creationId xmlns:a16="http://schemas.microsoft.com/office/drawing/2014/main" id="{70053EA2-ED47-1841-B98D-8563DBE32D5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06" b="92284" l="10000" r="90000">
                        <a14:foregroundMark x1="48594" y1="90511" x2="48594" y2="90511"/>
                        <a14:foregroundMark x1="48594" y1="90511" x2="48229" y2="89260"/>
                        <a14:foregroundMark x1="54635" y1="92284" x2="54635" y2="91554"/>
                      </a14:backgroundRemoval>
                    </a14:imgEffect>
                  </a14:imgLayer>
                </a14:imgProps>
              </a:ext>
            </a:extLst>
          </a:blip>
          <a:srcRect l="33766" r="34666"/>
          <a:stretch/>
        </p:blipFill>
        <p:spPr>
          <a:xfrm rot="607517">
            <a:off x="7760731" y="3619486"/>
            <a:ext cx="2694498" cy="8207940"/>
          </a:xfrm>
          <a:prstGeom prst="rect">
            <a:avLst/>
          </a:prstGeom>
        </p:spPr>
      </p:pic>
      <p:pic>
        <p:nvPicPr>
          <p:cNvPr id="13" name="Terms ">
            <a:extLst>
              <a:ext uri="{FF2B5EF4-FFF2-40B4-BE49-F238E27FC236}">
                <a16:creationId xmlns:a16="http://schemas.microsoft.com/office/drawing/2014/main" id="{76FEEEE0-A5F8-BF45-B052-EEE77B251502}"/>
              </a:ext>
            </a:extLst>
          </p:cNvPr>
          <p:cNvPicPr>
            <a:picLocks noChangeAspect="1"/>
          </p:cNvPicPr>
          <p:nvPr/>
        </p:nvPicPr>
        <p:blipFill rotWithShape="1">
          <a:blip r:embed="rId8">
            <a:duotone>
              <a:schemeClr val="accent4">
                <a:shade val="45000"/>
                <a:satMod val="135000"/>
              </a:schemeClr>
              <a:prstClr val="white"/>
            </a:duotone>
          </a:blip>
          <a:srcRect b="15375"/>
          <a:stretch/>
        </p:blipFill>
        <p:spPr>
          <a:xfrm>
            <a:off x="8404038" y="1560724"/>
            <a:ext cx="3053813" cy="2584274"/>
          </a:xfrm>
          <a:prstGeom prst="rect">
            <a:avLst/>
          </a:prstGeom>
        </p:spPr>
      </p:pic>
      <p:sp>
        <p:nvSpPr>
          <p:cNvPr id="5" name="Derivative works">
            <a:extLst>
              <a:ext uri="{FF2B5EF4-FFF2-40B4-BE49-F238E27FC236}">
                <a16:creationId xmlns:a16="http://schemas.microsoft.com/office/drawing/2014/main" id="{7C78A983-FA2E-3A45-B381-8B6CFA52056D}"/>
              </a:ext>
            </a:extLst>
          </p:cNvPr>
          <p:cNvSpPr txBox="1"/>
          <p:nvPr/>
        </p:nvSpPr>
        <p:spPr>
          <a:xfrm>
            <a:off x="8727412" y="2313354"/>
            <a:ext cx="2615863" cy="461665"/>
          </a:xfrm>
          <a:prstGeom prst="rect">
            <a:avLst/>
          </a:prstGeom>
          <a:noFill/>
        </p:spPr>
        <p:txBody>
          <a:bodyPr wrap="square" rtlCol="0">
            <a:spAutoFit/>
          </a:bodyPr>
          <a:lstStyle/>
          <a:p>
            <a:r>
              <a:rPr lang="en-US" sz="2400" dirty="0"/>
              <a:t>Derivative works</a:t>
            </a:r>
          </a:p>
        </p:txBody>
      </p:sp>
      <p:pic>
        <p:nvPicPr>
          <p:cNvPr id="14" name="Cow">
            <a:extLst>
              <a:ext uri="{FF2B5EF4-FFF2-40B4-BE49-F238E27FC236}">
                <a16:creationId xmlns:a16="http://schemas.microsoft.com/office/drawing/2014/main" id="{6D1BC8A2-ABA4-184F-8A43-4D19B8473F8C}"/>
              </a:ext>
            </a:extLst>
          </p:cNvPr>
          <p:cNvPicPr>
            <a:picLocks noChangeAspect="1"/>
          </p:cNvPicPr>
          <p:nvPr/>
        </p:nvPicPr>
        <p:blipFill>
          <a:blip r:embed="rId9"/>
          <a:stretch>
            <a:fillRect/>
          </a:stretch>
        </p:blipFill>
        <p:spPr>
          <a:xfrm>
            <a:off x="3464589" y="2775019"/>
            <a:ext cx="3926027" cy="3343258"/>
          </a:xfrm>
          <a:prstGeom prst="rect">
            <a:avLst/>
          </a:prstGeom>
        </p:spPr>
      </p:pic>
      <p:pic>
        <p:nvPicPr>
          <p:cNvPr id="15" name="CC">
            <a:extLst>
              <a:ext uri="{FF2B5EF4-FFF2-40B4-BE49-F238E27FC236}">
                <a16:creationId xmlns:a16="http://schemas.microsoft.com/office/drawing/2014/main" id="{08A6A458-D14A-E547-8E8C-1E510F78860D}"/>
              </a:ext>
            </a:extLst>
          </p:cNvPr>
          <p:cNvPicPr>
            <a:picLocks noChangeAspect="1"/>
          </p:cNvPicPr>
          <p:nvPr/>
        </p:nvPicPr>
        <p:blipFill rotWithShape="1">
          <a:blip r:embed="rId3"/>
          <a:srcRect r="50356" b="67403"/>
          <a:stretch/>
        </p:blipFill>
        <p:spPr>
          <a:xfrm>
            <a:off x="4616115" y="2317189"/>
            <a:ext cx="2615862" cy="950065"/>
          </a:xfrm>
          <a:prstGeom prst="rect">
            <a:avLst/>
          </a:prstGeom>
        </p:spPr>
      </p:pic>
      <p:pic>
        <p:nvPicPr>
          <p:cNvPr id="16" name="CC">
            <a:extLst>
              <a:ext uri="{FF2B5EF4-FFF2-40B4-BE49-F238E27FC236}">
                <a16:creationId xmlns:a16="http://schemas.microsoft.com/office/drawing/2014/main" id="{1562F5B2-B35B-C142-9069-47115B5E94F4}"/>
              </a:ext>
            </a:extLst>
          </p:cNvPr>
          <p:cNvPicPr>
            <a:picLocks noChangeAspect="1"/>
          </p:cNvPicPr>
          <p:nvPr/>
        </p:nvPicPr>
        <p:blipFill rotWithShape="1">
          <a:blip r:embed="rId3"/>
          <a:srcRect l="-929" t="66757" r="51285" b="-1846"/>
          <a:stretch/>
        </p:blipFill>
        <p:spPr>
          <a:xfrm>
            <a:off x="4570395" y="3480994"/>
            <a:ext cx="2615862" cy="1022698"/>
          </a:xfrm>
          <a:prstGeom prst="rect">
            <a:avLst/>
          </a:prstGeom>
        </p:spPr>
      </p:pic>
      <p:pic>
        <p:nvPicPr>
          <p:cNvPr id="17" name="CC">
            <a:extLst>
              <a:ext uri="{FF2B5EF4-FFF2-40B4-BE49-F238E27FC236}">
                <a16:creationId xmlns:a16="http://schemas.microsoft.com/office/drawing/2014/main" id="{C0CB64D2-3852-EA4C-8EF2-509BAC175AD4}"/>
              </a:ext>
            </a:extLst>
          </p:cNvPr>
          <p:cNvPicPr>
            <a:picLocks noChangeAspect="1"/>
          </p:cNvPicPr>
          <p:nvPr/>
        </p:nvPicPr>
        <p:blipFill rotWithShape="1">
          <a:blip r:embed="rId3"/>
          <a:srcRect l="50356" t="32456" b="32456"/>
          <a:stretch/>
        </p:blipFill>
        <p:spPr>
          <a:xfrm>
            <a:off x="4555155" y="4711123"/>
            <a:ext cx="2615862" cy="1022698"/>
          </a:xfrm>
          <a:prstGeom prst="rect">
            <a:avLst/>
          </a:prstGeom>
        </p:spPr>
      </p:pic>
      <p:pic>
        <p:nvPicPr>
          <p:cNvPr id="18" name="red bow">
            <a:extLst>
              <a:ext uri="{FF2B5EF4-FFF2-40B4-BE49-F238E27FC236}">
                <a16:creationId xmlns:a16="http://schemas.microsoft.com/office/drawing/2014/main" id="{ACBBEE04-7E0C-7E4A-943E-3AA89E8CE571}"/>
              </a:ext>
            </a:extLst>
          </p:cNvPr>
          <p:cNvPicPr>
            <a:picLocks noChangeAspect="1"/>
          </p:cNvPicPr>
          <p:nvPr/>
        </p:nvPicPr>
        <p:blipFill>
          <a:blip r:embed="rId10"/>
          <a:stretch>
            <a:fillRect/>
          </a:stretch>
        </p:blipFill>
        <p:spPr>
          <a:xfrm rot="20365861">
            <a:off x="4100540" y="2618098"/>
            <a:ext cx="1331983" cy="1134267"/>
          </a:xfrm>
          <a:prstGeom prst="rect">
            <a:avLst/>
          </a:prstGeom>
        </p:spPr>
      </p:pic>
    </p:spTree>
    <p:extLst>
      <p:ext uri="{BB962C8B-B14F-4D97-AF65-F5344CB8AC3E}">
        <p14:creationId xmlns:p14="http://schemas.microsoft.com/office/powerpoint/2010/main" val="198784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1+#ppt_w/2"/>
                                          </p:val>
                                        </p:tav>
                                        <p:tav tm="100000">
                                          <p:val>
                                            <p:strVal val="#ppt_x"/>
                                          </p:val>
                                        </p:tav>
                                      </p:tavLst>
                                    </p:anim>
                                    <p:anim calcmode="lin" valueType="num">
                                      <p:cBhvr additive="base">
                                        <p:cTn id="13"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par>
                                <p:cTn id="61" presetID="32" presetClass="emph" presetSubtype="0" fill="hold" nodeType="withEffect">
                                  <p:stCondLst>
                                    <p:cond delay="0"/>
                                  </p:stCondLst>
                                  <p:childTnLst>
                                    <p:animRot by="120000">
                                      <p:cBhvr>
                                        <p:cTn id="62" dur="100" fill="hold">
                                          <p:stCondLst>
                                            <p:cond delay="0"/>
                                          </p:stCondLst>
                                        </p:cTn>
                                        <p:tgtEl>
                                          <p:spTgt spid="12"/>
                                        </p:tgtEl>
                                        <p:attrNameLst>
                                          <p:attrName>r</p:attrName>
                                        </p:attrNameLst>
                                      </p:cBhvr>
                                    </p:animRot>
                                    <p:animRot by="-240000">
                                      <p:cBhvr>
                                        <p:cTn id="63" dur="200" fill="hold">
                                          <p:stCondLst>
                                            <p:cond delay="200"/>
                                          </p:stCondLst>
                                        </p:cTn>
                                        <p:tgtEl>
                                          <p:spTgt spid="12"/>
                                        </p:tgtEl>
                                        <p:attrNameLst>
                                          <p:attrName>r</p:attrName>
                                        </p:attrNameLst>
                                      </p:cBhvr>
                                    </p:animRot>
                                    <p:animRot by="240000">
                                      <p:cBhvr>
                                        <p:cTn id="64" dur="200" fill="hold">
                                          <p:stCondLst>
                                            <p:cond delay="400"/>
                                          </p:stCondLst>
                                        </p:cTn>
                                        <p:tgtEl>
                                          <p:spTgt spid="12"/>
                                        </p:tgtEl>
                                        <p:attrNameLst>
                                          <p:attrName>r</p:attrName>
                                        </p:attrNameLst>
                                      </p:cBhvr>
                                    </p:animRot>
                                    <p:animRot by="-240000">
                                      <p:cBhvr>
                                        <p:cTn id="65" dur="200" fill="hold">
                                          <p:stCondLst>
                                            <p:cond delay="600"/>
                                          </p:stCondLst>
                                        </p:cTn>
                                        <p:tgtEl>
                                          <p:spTgt spid="12"/>
                                        </p:tgtEl>
                                        <p:attrNameLst>
                                          <p:attrName>r</p:attrName>
                                        </p:attrNameLst>
                                      </p:cBhvr>
                                    </p:animRot>
                                    <p:animRot by="120000">
                                      <p:cBhvr>
                                        <p:cTn id="66" dur="200" fill="hold">
                                          <p:stCondLst>
                                            <p:cond delay="800"/>
                                          </p:stCondLst>
                                        </p:cTn>
                                        <p:tgtEl>
                                          <p:spTgt spid="12"/>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22" presetClass="exit" presetSubtype="4" fill="hold" nodeType="clickEffect">
                                  <p:stCondLst>
                                    <p:cond delay="0"/>
                                  </p:stCondLst>
                                  <p:childTnLst>
                                    <p:animEffect transition="out" filter="wipe(down)">
                                      <p:cBhvr>
                                        <p:cTn id="70" dur="500"/>
                                        <p:tgtEl>
                                          <p:spTgt spid="4"/>
                                        </p:tgtEl>
                                      </p:cBhvr>
                                    </p:animEffect>
                                    <p:set>
                                      <p:cBhvr>
                                        <p:cTn id="71" dur="1" fill="hold">
                                          <p:stCondLst>
                                            <p:cond delay="499"/>
                                          </p:stCondLst>
                                        </p:cTn>
                                        <p:tgtEl>
                                          <p:spTgt spid="4"/>
                                        </p:tgtEl>
                                        <p:attrNameLst>
                                          <p:attrName>style.visibility</p:attrName>
                                        </p:attrNameLst>
                                      </p:cBhvr>
                                      <p:to>
                                        <p:strVal val="hidden"/>
                                      </p:to>
                                    </p:set>
                                  </p:childTnLst>
                                </p:cTn>
                              </p:par>
                              <p:par>
                                <p:cTn id="72" presetID="22" presetClass="entr" presetSubtype="1"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wipe(up)">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13"/>
                                        </p:tgtEl>
                                      </p:cBhvr>
                                    </p:animEffect>
                                    <p:animScale>
                                      <p:cBhvr>
                                        <p:cTn id="79" dur="250" autoRev="1" fill="hold"/>
                                        <p:tgtEl>
                                          <p:spTgt spid="13"/>
                                        </p:tgtEl>
                                      </p:cBhvr>
                                      <p:by x="105000" y="105000"/>
                                    </p:animScale>
                                  </p:childTnLst>
                                </p:cTn>
                              </p:par>
                              <p:par>
                                <p:cTn id="80" presetID="32" presetClass="emph" presetSubtype="0" fill="hold" nodeType="withEffect">
                                  <p:stCondLst>
                                    <p:cond delay="0"/>
                                  </p:stCondLst>
                                  <p:childTnLst>
                                    <p:animRot by="120000">
                                      <p:cBhvr>
                                        <p:cTn id="81" dur="100" fill="hold">
                                          <p:stCondLst>
                                            <p:cond delay="0"/>
                                          </p:stCondLst>
                                        </p:cTn>
                                        <p:tgtEl>
                                          <p:spTgt spid="12"/>
                                        </p:tgtEl>
                                        <p:attrNameLst>
                                          <p:attrName>r</p:attrName>
                                        </p:attrNameLst>
                                      </p:cBhvr>
                                    </p:animRot>
                                    <p:animRot by="-240000">
                                      <p:cBhvr>
                                        <p:cTn id="82" dur="200" fill="hold">
                                          <p:stCondLst>
                                            <p:cond delay="200"/>
                                          </p:stCondLst>
                                        </p:cTn>
                                        <p:tgtEl>
                                          <p:spTgt spid="12"/>
                                        </p:tgtEl>
                                        <p:attrNameLst>
                                          <p:attrName>r</p:attrName>
                                        </p:attrNameLst>
                                      </p:cBhvr>
                                    </p:animRot>
                                    <p:animRot by="240000">
                                      <p:cBhvr>
                                        <p:cTn id="83" dur="200" fill="hold">
                                          <p:stCondLst>
                                            <p:cond delay="400"/>
                                          </p:stCondLst>
                                        </p:cTn>
                                        <p:tgtEl>
                                          <p:spTgt spid="12"/>
                                        </p:tgtEl>
                                        <p:attrNameLst>
                                          <p:attrName>r</p:attrName>
                                        </p:attrNameLst>
                                      </p:cBhvr>
                                    </p:animRot>
                                    <p:animRot by="-240000">
                                      <p:cBhvr>
                                        <p:cTn id="84" dur="200" fill="hold">
                                          <p:stCondLst>
                                            <p:cond delay="600"/>
                                          </p:stCondLst>
                                        </p:cTn>
                                        <p:tgtEl>
                                          <p:spTgt spid="12"/>
                                        </p:tgtEl>
                                        <p:attrNameLst>
                                          <p:attrName>r</p:attrName>
                                        </p:attrNameLst>
                                      </p:cBhvr>
                                    </p:animRot>
                                    <p:animRot by="120000">
                                      <p:cBhvr>
                                        <p:cTn id="85" dur="200" fill="hold">
                                          <p:stCondLst>
                                            <p:cond delay="800"/>
                                          </p:stCondLst>
                                        </p:cTn>
                                        <p:tgtEl>
                                          <p:spTgt spid="12"/>
                                        </p:tgtEl>
                                        <p:attrNameLst>
                                          <p:attrName>r</p:attrName>
                                        </p:attrNameLst>
                                      </p:cBhvr>
                                    </p:animRot>
                                  </p:childTnLst>
                                </p:cTn>
                              </p:par>
                              <p:par>
                                <p:cTn id="86" presetID="10" presetClass="exit" presetSubtype="0" fill="hold" nodeType="withEffect">
                                  <p:stCondLst>
                                    <p:cond delay="0"/>
                                  </p:stCondLst>
                                  <p:childTnLst>
                                    <p:animEffect transition="out" filter="fade">
                                      <p:cBhvr>
                                        <p:cTn id="87" dur="500"/>
                                        <p:tgtEl>
                                          <p:spTgt spid="3"/>
                                        </p:tgtEl>
                                      </p:cBhvr>
                                    </p:animEffect>
                                    <p:set>
                                      <p:cBhvr>
                                        <p:cTn id="88" dur="1" fill="hold">
                                          <p:stCondLst>
                                            <p:cond delay="499"/>
                                          </p:stCondLst>
                                        </p:cTn>
                                        <p:tgtEl>
                                          <p:spTgt spid="3"/>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4"/>
                                        </p:tgtEl>
                                      </p:cBhvr>
                                    </p:animEffect>
                                    <p:set>
                                      <p:cBhvr>
                                        <p:cTn id="91" dur="1" fill="hold">
                                          <p:stCondLst>
                                            <p:cond delay="499"/>
                                          </p:stCondLst>
                                        </p:cTn>
                                        <p:tgtEl>
                                          <p:spTgt spid="4"/>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9"/>
                                        </p:tgtEl>
                                      </p:cBhvr>
                                    </p:animEffect>
                                    <p:set>
                                      <p:cBhvr>
                                        <p:cTn id="97" dur="1" fill="hold">
                                          <p:stCondLst>
                                            <p:cond delay="499"/>
                                          </p:stCondLst>
                                        </p:cTn>
                                        <p:tgtEl>
                                          <p:spTgt spid="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0"/>
                                        </p:tgtEl>
                                      </p:cBhvr>
                                    </p:animEffect>
                                    <p:set>
                                      <p:cBhvr>
                                        <p:cTn id="100" dur="1" fill="hold">
                                          <p:stCondLst>
                                            <p:cond delay="499"/>
                                          </p:stCondLst>
                                        </p:cTn>
                                        <p:tgtEl>
                                          <p:spTgt spid="10"/>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7"/>
                                        </p:tgtEl>
                                      </p:cBhvr>
                                    </p:animEffect>
                                    <p:set>
                                      <p:cBhvr>
                                        <p:cTn id="103" dur="1" fill="hold">
                                          <p:stCondLst>
                                            <p:cond delay="499"/>
                                          </p:stCondLst>
                                        </p:cTn>
                                        <p:tgtEl>
                                          <p:spTgt spid="17"/>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fade">
                                      <p:cBhvr>
                                        <p:cTn id="114" dur="500"/>
                                        <p:tgtEl>
                                          <p:spTgt spid="14"/>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5"/>
                                        </p:tgtEl>
                                        <p:attrNameLst>
                                          <p:attrName>style.visibility</p:attrName>
                                        </p:attrNameLst>
                                      </p:cBhvr>
                                      <p:to>
                                        <p:strVal val="visible"/>
                                      </p:to>
                                    </p:set>
                                    <p:anim calcmode="lin" valueType="num">
                                      <p:cBhvr>
                                        <p:cTn id="117" dur="1000" fill="hold"/>
                                        <p:tgtEl>
                                          <p:spTgt spid="5"/>
                                        </p:tgtEl>
                                        <p:attrNameLst>
                                          <p:attrName>ppt_w</p:attrName>
                                        </p:attrNameLst>
                                      </p:cBhvr>
                                      <p:tavLst>
                                        <p:tav tm="0">
                                          <p:val>
                                            <p:fltVal val="0"/>
                                          </p:val>
                                        </p:tav>
                                        <p:tav tm="100000">
                                          <p:val>
                                            <p:strVal val="#ppt_w"/>
                                          </p:val>
                                        </p:tav>
                                      </p:tavLst>
                                    </p:anim>
                                    <p:anim calcmode="lin" valueType="num">
                                      <p:cBhvr>
                                        <p:cTn id="118" dur="1000" fill="hold"/>
                                        <p:tgtEl>
                                          <p:spTgt spid="5"/>
                                        </p:tgtEl>
                                        <p:attrNameLst>
                                          <p:attrName>ppt_h</p:attrName>
                                        </p:attrNameLst>
                                      </p:cBhvr>
                                      <p:tavLst>
                                        <p:tav tm="0">
                                          <p:val>
                                            <p:fltVal val="0"/>
                                          </p:val>
                                        </p:tav>
                                        <p:tav tm="100000">
                                          <p:val>
                                            <p:strVal val="#ppt_h"/>
                                          </p:val>
                                        </p:tav>
                                      </p:tavLst>
                                    </p:anim>
                                    <p:animEffect transition="in" filter="fade">
                                      <p:cBhvr>
                                        <p:cTn id="119" dur="1000"/>
                                        <p:tgtEl>
                                          <p:spTgt spid="5"/>
                                        </p:tgtEl>
                                      </p:cBhvr>
                                    </p:animEffect>
                                  </p:childTnLst>
                                </p:cTn>
                              </p:par>
                              <p:par>
                                <p:cTn id="120" presetID="0" presetClass="path" presetSubtype="0" accel="50000" decel="50000" fill="hold" grpId="1" nodeType="withEffect">
                                  <p:stCondLst>
                                    <p:cond delay="0"/>
                                  </p:stCondLst>
                                  <p:childTnLst>
                                    <p:animMotion origin="layout" path="M 3.125E-6 -3.33333E-6 L -0.3405 -0.09074 " pathEditMode="relative" rAng="0" ptsTypes="AA">
                                      <p:cBhvr>
                                        <p:cTn id="121" dur="2000" fill="hold"/>
                                        <p:tgtEl>
                                          <p:spTgt spid="5"/>
                                        </p:tgtEl>
                                        <p:attrNameLst>
                                          <p:attrName>ppt_x</p:attrName>
                                          <p:attrName>ppt_y</p:attrName>
                                        </p:attrNameLst>
                                      </p:cBhvr>
                                      <p:rCtr x="-17031" y="-4537"/>
                                    </p:animMotion>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nodeType="clickEffect">
                                  <p:stCondLst>
                                    <p:cond delay="0"/>
                                  </p:stCondLst>
                                  <p:childTnLst>
                                    <p:set>
                                      <p:cBhvr>
                                        <p:cTn id="125" dur="1" fill="hold">
                                          <p:stCondLst>
                                            <p:cond delay="0"/>
                                          </p:stCondLst>
                                        </p:cTn>
                                        <p:tgtEl>
                                          <p:spTgt spid="18"/>
                                        </p:tgtEl>
                                        <p:attrNameLst>
                                          <p:attrName>style.visibility</p:attrName>
                                        </p:attrNameLst>
                                      </p:cBhvr>
                                      <p:to>
                                        <p:strVal val="visible"/>
                                      </p:to>
                                    </p:set>
                                    <p:anim calcmode="lin" valueType="num">
                                      <p:cBhvr additive="base">
                                        <p:cTn id="126" dur="500" fill="hold"/>
                                        <p:tgtEl>
                                          <p:spTgt spid="18"/>
                                        </p:tgtEl>
                                        <p:attrNameLst>
                                          <p:attrName>ppt_x</p:attrName>
                                        </p:attrNameLst>
                                      </p:cBhvr>
                                      <p:tavLst>
                                        <p:tav tm="0">
                                          <p:val>
                                            <p:strVal val="#ppt_x"/>
                                          </p:val>
                                        </p:tav>
                                        <p:tav tm="100000">
                                          <p:val>
                                            <p:strVal val="#ppt_x"/>
                                          </p:val>
                                        </p:tav>
                                      </p:tavLst>
                                    </p:anim>
                                    <p:anim calcmode="lin" valueType="num">
                                      <p:cBhvr additive="base">
                                        <p:cTn id="1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32" presetClass="emph" presetSubtype="0" fill="hold" nodeType="clickEffect">
                                  <p:stCondLst>
                                    <p:cond delay="0"/>
                                  </p:stCondLst>
                                  <p:childTnLst>
                                    <p:animRot by="120000">
                                      <p:cBhvr>
                                        <p:cTn id="131" dur="100" fill="hold">
                                          <p:stCondLst>
                                            <p:cond delay="0"/>
                                          </p:stCondLst>
                                        </p:cTn>
                                        <p:tgtEl>
                                          <p:spTgt spid="18"/>
                                        </p:tgtEl>
                                        <p:attrNameLst>
                                          <p:attrName>r</p:attrName>
                                        </p:attrNameLst>
                                      </p:cBhvr>
                                    </p:animRot>
                                    <p:animRot by="-240000">
                                      <p:cBhvr>
                                        <p:cTn id="132" dur="200" fill="hold">
                                          <p:stCondLst>
                                            <p:cond delay="200"/>
                                          </p:stCondLst>
                                        </p:cTn>
                                        <p:tgtEl>
                                          <p:spTgt spid="18"/>
                                        </p:tgtEl>
                                        <p:attrNameLst>
                                          <p:attrName>r</p:attrName>
                                        </p:attrNameLst>
                                      </p:cBhvr>
                                    </p:animRot>
                                    <p:animRot by="240000">
                                      <p:cBhvr>
                                        <p:cTn id="133" dur="200" fill="hold">
                                          <p:stCondLst>
                                            <p:cond delay="400"/>
                                          </p:stCondLst>
                                        </p:cTn>
                                        <p:tgtEl>
                                          <p:spTgt spid="18"/>
                                        </p:tgtEl>
                                        <p:attrNameLst>
                                          <p:attrName>r</p:attrName>
                                        </p:attrNameLst>
                                      </p:cBhvr>
                                    </p:animRot>
                                    <p:animRot by="-240000">
                                      <p:cBhvr>
                                        <p:cTn id="134" dur="200" fill="hold">
                                          <p:stCondLst>
                                            <p:cond delay="600"/>
                                          </p:stCondLst>
                                        </p:cTn>
                                        <p:tgtEl>
                                          <p:spTgt spid="18"/>
                                        </p:tgtEl>
                                        <p:attrNameLst>
                                          <p:attrName>r</p:attrName>
                                        </p:attrNameLst>
                                      </p:cBhvr>
                                    </p:animRot>
                                    <p:animRot by="120000">
                                      <p:cBhvr>
                                        <p:cTn id="135" dur="200" fill="hold">
                                          <p:stCondLst>
                                            <p:cond delay="800"/>
                                          </p:stCondLst>
                                        </p:cTn>
                                        <p:tgtEl>
                                          <p:spTgt spid="18"/>
                                        </p:tgtEl>
                                        <p:attrNameLst>
                                          <p:attrName>r</p:attrName>
                                        </p:attrNameLst>
                                      </p:cBhvr>
                                    </p:animRot>
                                  </p:childTnLst>
                                </p:cTn>
                              </p:par>
                            </p:childTnLst>
                          </p:cTn>
                        </p:par>
                      </p:childTnLst>
                    </p:cTn>
                  </p:par>
                  <p:par>
                    <p:cTn id="136" fill="hold">
                      <p:stCondLst>
                        <p:cond delay="indefinite"/>
                      </p:stCondLst>
                      <p:childTnLst>
                        <p:par>
                          <p:cTn id="137" fill="hold">
                            <p:stCondLst>
                              <p:cond delay="0"/>
                            </p:stCondLst>
                            <p:childTnLst>
                              <p:par>
                                <p:cTn id="138" presetID="32" presetClass="emph" presetSubtype="0" fill="hold" nodeType="clickEffect">
                                  <p:stCondLst>
                                    <p:cond delay="0"/>
                                  </p:stCondLst>
                                  <p:childTnLst>
                                    <p:animRot by="120000">
                                      <p:cBhvr>
                                        <p:cTn id="139" dur="100" fill="hold">
                                          <p:stCondLst>
                                            <p:cond delay="0"/>
                                          </p:stCondLst>
                                        </p:cTn>
                                        <p:tgtEl>
                                          <p:spTgt spid="12"/>
                                        </p:tgtEl>
                                        <p:attrNameLst>
                                          <p:attrName>r</p:attrName>
                                        </p:attrNameLst>
                                      </p:cBhvr>
                                    </p:animRot>
                                    <p:animRot by="-240000">
                                      <p:cBhvr>
                                        <p:cTn id="140" dur="200" fill="hold">
                                          <p:stCondLst>
                                            <p:cond delay="200"/>
                                          </p:stCondLst>
                                        </p:cTn>
                                        <p:tgtEl>
                                          <p:spTgt spid="12"/>
                                        </p:tgtEl>
                                        <p:attrNameLst>
                                          <p:attrName>r</p:attrName>
                                        </p:attrNameLst>
                                      </p:cBhvr>
                                    </p:animRot>
                                    <p:animRot by="240000">
                                      <p:cBhvr>
                                        <p:cTn id="141" dur="200" fill="hold">
                                          <p:stCondLst>
                                            <p:cond delay="400"/>
                                          </p:stCondLst>
                                        </p:cTn>
                                        <p:tgtEl>
                                          <p:spTgt spid="12"/>
                                        </p:tgtEl>
                                        <p:attrNameLst>
                                          <p:attrName>r</p:attrName>
                                        </p:attrNameLst>
                                      </p:cBhvr>
                                    </p:animRot>
                                    <p:animRot by="-240000">
                                      <p:cBhvr>
                                        <p:cTn id="142" dur="200" fill="hold">
                                          <p:stCondLst>
                                            <p:cond delay="600"/>
                                          </p:stCondLst>
                                        </p:cTn>
                                        <p:tgtEl>
                                          <p:spTgt spid="12"/>
                                        </p:tgtEl>
                                        <p:attrNameLst>
                                          <p:attrName>r</p:attrName>
                                        </p:attrNameLst>
                                      </p:cBhvr>
                                    </p:animRot>
                                    <p:animRot by="120000">
                                      <p:cBhvr>
                                        <p:cTn id="143" dur="200" fill="hold">
                                          <p:stCondLst>
                                            <p:cond delay="800"/>
                                          </p:stCondLst>
                                        </p:cTn>
                                        <p:tgtEl>
                                          <p:spTgt spid="12"/>
                                        </p:tgtEl>
                                        <p:attrNameLst>
                                          <p:attrName>r</p:attrName>
                                        </p:attrNameLst>
                                      </p:cBhvr>
                                    </p:animRot>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nodeType="clickEffect">
                                  <p:stCondLst>
                                    <p:cond delay="0"/>
                                  </p:stCondLst>
                                  <p:childTnLst>
                                    <p:animEffect transition="out" filter="fade">
                                      <p:cBhvr>
                                        <p:cTn id="147" dur="500"/>
                                        <p:tgtEl>
                                          <p:spTgt spid="14"/>
                                        </p:tgtEl>
                                      </p:cBhvr>
                                    </p:animEffect>
                                    <p:set>
                                      <p:cBhvr>
                                        <p:cTn id="148" dur="1" fill="hold">
                                          <p:stCondLst>
                                            <p:cond delay="499"/>
                                          </p:stCondLst>
                                        </p:cTn>
                                        <p:tgtEl>
                                          <p:spTgt spid="14"/>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12"/>
                                        </p:tgtEl>
                                      </p:cBhvr>
                                    </p:animEffect>
                                    <p:set>
                                      <p:cBhvr>
                                        <p:cTn id="151" dur="1" fill="hold">
                                          <p:stCondLst>
                                            <p:cond delay="499"/>
                                          </p:stCondLst>
                                        </p:cTn>
                                        <p:tgtEl>
                                          <p:spTgt spid="12"/>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18"/>
                                        </p:tgtEl>
                                      </p:cBhvr>
                                    </p:animEffect>
                                    <p:set>
                                      <p:cBhvr>
                                        <p:cTn id="154" dur="1" fill="hold">
                                          <p:stCondLst>
                                            <p:cond delay="499"/>
                                          </p:stCondLst>
                                        </p:cTn>
                                        <p:tgtEl>
                                          <p:spTgt spid="18"/>
                                        </p:tgtEl>
                                        <p:attrNameLst>
                                          <p:attrName>style.visibility</p:attrName>
                                        </p:attrNameLst>
                                      </p:cBhvr>
                                      <p:to>
                                        <p:strVal val="hidden"/>
                                      </p:to>
                                    </p:set>
                                  </p:childTnLst>
                                </p:cTn>
                              </p:par>
                              <p:par>
                                <p:cTn id="155" presetID="10" presetClass="exit" presetSubtype="0" fill="hold" grpId="2" nodeType="withEffect">
                                  <p:stCondLst>
                                    <p:cond delay="0"/>
                                  </p:stCondLst>
                                  <p:childTnLst>
                                    <p:animEffect transition="out" filter="fade">
                                      <p:cBhvr>
                                        <p:cTn id="156" dur="500"/>
                                        <p:tgtEl>
                                          <p:spTgt spid="5"/>
                                        </p:tgtEl>
                                      </p:cBhvr>
                                    </p:animEffect>
                                    <p:set>
                                      <p:cBhvr>
                                        <p:cTn id="157" dur="1" fill="hold">
                                          <p:stCondLst>
                                            <p:cond delay="499"/>
                                          </p:stCondLst>
                                        </p:cTn>
                                        <p:tgtEl>
                                          <p:spTgt spid="5"/>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13"/>
                                        </p:tgtEl>
                                      </p:cBhvr>
                                    </p:animEffect>
                                    <p:set>
                                      <p:cBhvr>
                                        <p:cTn id="16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5" grpId="0"/>
      <p:bldP spid="5" grpId="1"/>
      <p:bldP spid="5"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USING IMAGES</a:t>
            </a:r>
          </a:p>
        </p:txBody>
      </p:sp>
      <p:pic>
        <p:nvPicPr>
          <p:cNvPr id="3" name="question blue">
            <a:extLst>
              <a:ext uri="{FF2B5EF4-FFF2-40B4-BE49-F238E27FC236}">
                <a16:creationId xmlns:a16="http://schemas.microsoft.com/office/drawing/2014/main" id="{CA039ED6-CD9E-6E40-89EF-9979C4251565}"/>
              </a:ext>
            </a:extLst>
          </p:cNvPr>
          <p:cNvPicPr>
            <a:picLocks noChangeAspect="1"/>
          </p:cNvPicPr>
          <p:nvPr/>
        </p:nvPicPr>
        <p:blipFill>
          <a:blip r:embed="rId3"/>
          <a:stretch>
            <a:fillRect/>
          </a:stretch>
        </p:blipFill>
        <p:spPr>
          <a:xfrm>
            <a:off x="4672012" y="2032165"/>
            <a:ext cx="2847976" cy="3997159"/>
          </a:xfrm>
          <a:prstGeom prst="rect">
            <a:avLst/>
          </a:prstGeom>
        </p:spPr>
      </p:pic>
      <p:pic>
        <p:nvPicPr>
          <p:cNvPr id="5" name="Greece">
            <a:extLst>
              <a:ext uri="{FF2B5EF4-FFF2-40B4-BE49-F238E27FC236}">
                <a16:creationId xmlns:a16="http://schemas.microsoft.com/office/drawing/2014/main" id="{5CB7731E-AD63-8C4B-99AE-E6BAB49B3E5D}"/>
              </a:ext>
            </a:extLst>
          </p:cNvPr>
          <p:cNvPicPr>
            <a:picLocks noChangeAspect="1"/>
          </p:cNvPicPr>
          <p:nvPr/>
        </p:nvPicPr>
        <p:blipFill>
          <a:blip r:embed="rId4"/>
          <a:stretch>
            <a:fillRect/>
          </a:stretch>
        </p:blipFill>
        <p:spPr>
          <a:xfrm>
            <a:off x="4502943" y="1698514"/>
            <a:ext cx="3186113" cy="4778763"/>
          </a:xfrm>
          <a:prstGeom prst="rect">
            <a:avLst/>
          </a:prstGeom>
        </p:spPr>
      </p:pic>
      <p:pic>
        <p:nvPicPr>
          <p:cNvPr id="7" name="Isabelle" descr="A picture containing clothing&#10;&#10;Description automatically generated">
            <a:extLst>
              <a:ext uri="{FF2B5EF4-FFF2-40B4-BE49-F238E27FC236}">
                <a16:creationId xmlns:a16="http://schemas.microsoft.com/office/drawing/2014/main" id="{AC6252CC-9D75-CE4B-B108-B1C100CD5B4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06" b="92284" l="10000" r="90000">
                        <a14:foregroundMark x1="48594" y1="90511" x2="48594" y2="90511"/>
                        <a14:foregroundMark x1="48594" y1="90511" x2="48229" y2="89260"/>
                        <a14:foregroundMark x1="54635" y1="92284" x2="54635" y2="91554"/>
                      </a14:backgroundRemoval>
                    </a14:imgEffect>
                  </a14:imgLayer>
                </a14:imgProps>
              </a:ext>
            </a:extLst>
          </a:blip>
          <a:srcRect l="33766" r="34666"/>
          <a:stretch/>
        </p:blipFill>
        <p:spPr>
          <a:xfrm rot="3367902">
            <a:off x="-2389377" y="80761"/>
            <a:ext cx="3138705" cy="9561077"/>
          </a:xfrm>
          <a:prstGeom prst="rect">
            <a:avLst/>
          </a:prstGeom>
        </p:spPr>
      </p:pic>
      <p:pic>
        <p:nvPicPr>
          <p:cNvPr id="8" name="copyright">
            <a:extLst>
              <a:ext uri="{FF2B5EF4-FFF2-40B4-BE49-F238E27FC236}">
                <a16:creationId xmlns:a16="http://schemas.microsoft.com/office/drawing/2014/main" id="{4E21FEC8-5949-8A49-8E14-9D677EB710E0}"/>
              </a:ext>
            </a:extLst>
          </p:cNvPr>
          <p:cNvPicPr>
            <a:picLocks noChangeAspect="1"/>
          </p:cNvPicPr>
          <p:nvPr/>
        </p:nvPicPr>
        <p:blipFill rotWithShape="1">
          <a:blip r:embed="rId7"/>
          <a:srcRect b="12325"/>
          <a:stretch/>
        </p:blipFill>
        <p:spPr>
          <a:xfrm>
            <a:off x="8985215" y="3314489"/>
            <a:ext cx="1765369" cy="1546812"/>
          </a:xfrm>
          <a:prstGeom prst="rect">
            <a:avLst/>
          </a:prstGeom>
        </p:spPr>
      </p:pic>
      <p:pic>
        <p:nvPicPr>
          <p:cNvPr id="10" name="question">
            <a:extLst>
              <a:ext uri="{FF2B5EF4-FFF2-40B4-BE49-F238E27FC236}">
                <a16:creationId xmlns:a16="http://schemas.microsoft.com/office/drawing/2014/main" id="{0700ED36-D9B3-BC40-A908-74962488DB5E}"/>
              </a:ext>
            </a:extLst>
          </p:cNvPr>
          <p:cNvPicPr>
            <a:picLocks noChangeAspect="1"/>
          </p:cNvPicPr>
          <p:nvPr/>
        </p:nvPicPr>
        <p:blipFill>
          <a:blip r:embed="rId3">
            <a:biLevel thresh="75000"/>
          </a:blip>
          <a:stretch>
            <a:fillRect/>
          </a:stretch>
        </p:blipFill>
        <p:spPr>
          <a:xfrm>
            <a:off x="10096415" y="3314489"/>
            <a:ext cx="1100384" cy="1544400"/>
          </a:xfrm>
          <a:prstGeom prst="rect">
            <a:avLst/>
          </a:prstGeom>
        </p:spPr>
      </p:pic>
    </p:spTree>
    <p:extLst>
      <p:ext uri="{BB962C8B-B14F-4D97-AF65-F5344CB8AC3E}">
        <p14:creationId xmlns:p14="http://schemas.microsoft.com/office/powerpoint/2010/main" val="93717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32" presetClass="emph" presetSubtype="0" fill="hold"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900" decel="100000" fill="hold"/>
                                        <p:tgtEl>
                                          <p:spTgt spid="8"/>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0004 -0.00439 L -0.05468 -0.00231 " pathEditMode="relative" rAng="0" ptsTypes="AA">
                                      <p:cBhvr>
                                        <p:cTn id="43" dur="1250" fill="hold"/>
                                        <p:tgtEl>
                                          <p:spTgt spid="8"/>
                                        </p:tgtEl>
                                        <p:attrNameLst>
                                          <p:attrName>ppt_x</p:attrName>
                                          <p:attrName>ppt_y</p:attrName>
                                        </p:attrNameLst>
                                      </p:cBhvr>
                                      <p:rCtr x="-2760" y="93"/>
                                    </p:animMotion>
                                  </p:childTnLst>
                                </p:cTn>
                              </p:par>
                              <p:par>
                                <p:cTn id="44" presetID="12" presetClass="entr" presetSubtype="2"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1000"/>
                                        <p:tgtEl>
                                          <p:spTgt spid="10"/>
                                        </p:tgtEl>
                                        <p:attrNameLst>
                                          <p:attrName>ppt_x</p:attrName>
                                        </p:attrNameLst>
                                      </p:cBhvr>
                                      <p:tavLst>
                                        <p:tav tm="0">
                                          <p:val>
                                            <p:strVal val="#ppt_x+#ppt_w*1.125000"/>
                                          </p:val>
                                        </p:tav>
                                        <p:tav tm="100000">
                                          <p:val>
                                            <p:strVal val="#ppt_x"/>
                                          </p:val>
                                        </p:tav>
                                      </p:tavLst>
                                    </p:anim>
                                    <p:animEffect transition="in" filter="wipe(left)">
                                      <p:cBhvr>
                                        <p:cTn id="47" dur="1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7"/>
                                        </p:tgtEl>
                                        <p:attrNameLst>
                                          <p:attrName>r</p:attrName>
                                        </p:attrNameLst>
                                      </p:cBhvr>
                                    </p:animRot>
                                    <p:animRot by="-240000">
                                      <p:cBhvr>
                                        <p:cTn id="52" dur="200" fill="hold">
                                          <p:stCondLst>
                                            <p:cond delay="200"/>
                                          </p:stCondLst>
                                        </p:cTn>
                                        <p:tgtEl>
                                          <p:spTgt spid="7"/>
                                        </p:tgtEl>
                                        <p:attrNameLst>
                                          <p:attrName>r</p:attrName>
                                        </p:attrNameLst>
                                      </p:cBhvr>
                                    </p:animRot>
                                    <p:animRot by="240000">
                                      <p:cBhvr>
                                        <p:cTn id="53" dur="200" fill="hold">
                                          <p:stCondLst>
                                            <p:cond delay="400"/>
                                          </p:stCondLst>
                                        </p:cTn>
                                        <p:tgtEl>
                                          <p:spTgt spid="7"/>
                                        </p:tgtEl>
                                        <p:attrNameLst>
                                          <p:attrName>r</p:attrName>
                                        </p:attrNameLst>
                                      </p:cBhvr>
                                    </p:animRot>
                                    <p:animRot by="-240000">
                                      <p:cBhvr>
                                        <p:cTn id="54" dur="200" fill="hold">
                                          <p:stCondLst>
                                            <p:cond delay="600"/>
                                          </p:stCondLst>
                                        </p:cTn>
                                        <p:tgtEl>
                                          <p:spTgt spid="7"/>
                                        </p:tgtEl>
                                        <p:attrNameLst>
                                          <p:attrName>r</p:attrName>
                                        </p:attrNameLst>
                                      </p:cBhvr>
                                    </p:animRot>
                                    <p:animRot by="120000">
                                      <p:cBhvr>
                                        <p:cTn id="55" dur="200" fill="hold">
                                          <p:stCondLst>
                                            <p:cond delay="800"/>
                                          </p:stCondLst>
                                        </p:cTn>
                                        <p:tgtEl>
                                          <p:spTgt spid="7"/>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5"/>
                                        </p:tgtEl>
                                      </p:cBhvr>
                                    </p:animEffect>
                                    <p:set>
                                      <p:cBhvr>
                                        <p:cTn id="6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TYPES OF LICENCES</a:t>
            </a:r>
          </a:p>
        </p:txBody>
      </p:sp>
      <p:pic>
        <p:nvPicPr>
          <p:cNvPr id="3" name="Picture 2">
            <a:extLst>
              <a:ext uri="{FF2B5EF4-FFF2-40B4-BE49-F238E27FC236}">
                <a16:creationId xmlns:a16="http://schemas.microsoft.com/office/drawing/2014/main" id="{8421BA9F-436F-9749-9C42-532EF8CC5184}"/>
              </a:ext>
            </a:extLst>
          </p:cNvPr>
          <p:cNvPicPr>
            <a:picLocks noChangeAspect="1"/>
          </p:cNvPicPr>
          <p:nvPr/>
        </p:nvPicPr>
        <p:blipFill>
          <a:blip r:embed="rId3"/>
          <a:stretch>
            <a:fillRect/>
          </a:stretch>
        </p:blipFill>
        <p:spPr>
          <a:xfrm>
            <a:off x="791517" y="1551443"/>
            <a:ext cx="1714647" cy="1714647"/>
          </a:xfrm>
          <a:prstGeom prst="rect">
            <a:avLst/>
          </a:prstGeom>
        </p:spPr>
      </p:pic>
      <p:sp>
        <p:nvSpPr>
          <p:cNvPr id="4" name="TextBox 3">
            <a:extLst>
              <a:ext uri="{FF2B5EF4-FFF2-40B4-BE49-F238E27FC236}">
                <a16:creationId xmlns:a16="http://schemas.microsoft.com/office/drawing/2014/main" id="{A5B81373-A290-FC47-AE5A-D95F089F9C8A}"/>
              </a:ext>
            </a:extLst>
          </p:cNvPr>
          <p:cNvSpPr txBox="1"/>
          <p:nvPr/>
        </p:nvSpPr>
        <p:spPr>
          <a:xfrm>
            <a:off x="2596493" y="2177935"/>
            <a:ext cx="2988733" cy="461665"/>
          </a:xfrm>
          <a:prstGeom prst="rect">
            <a:avLst/>
          </a:prstGeom>
          <a:noFill/>
        </p:spPr>
        <p:txBody>
          <a:bodyPr wrap="square" rtlCol="0">
            <a:spAutoFit/>
          </a:bodyPr>
          <a:lstStyle/>
          <a:p>
            <a:r>
              <a:rPr lang="en-US" sz="2400" b="1" dirty="0"/>
              <a:t>Public Domain</a:t>
            </a:r>
            <a:endParaRPr lang="en-US" sz="2400" dirty="0"/>
          </a:p>
        </p:txBody>
      </p:sp>
      <p:pic>
        <p:nvPicPr>
          <p:cNvPr id="7" name="CC">
            <a:extLst>
              <a:ext uri="{FF2B5EF4-FFF2-40B4-BE49-F238E27FC236}">
                <a16:creationId xmlns:a16="http://schemas.microsoft.com/office/drawing/2014/main" id="{87DE41C0-2B44-F742-A1D6-979EA423EEAD}"/>
              </a:ext>
            </a:extLst>
          </p:cNvPr>
          <p:cNvPicPr>
            <a:picLocks noChangeAspect="1"/>
          </p:cNvPicPr>
          <p:nvPr/>
        </p:nvPicPr>
        <p:blipFill>
          <a:blip r:embed="rId4"/>
          <a:srcRect/>
          <a:stretch/>
        </p:blipFill>
        <p:spPr>
          <a:xfrm>
            <a:off x="1066084" y="3261173"/>
            <a:ext cx="1212865" cy="1214765"/>
          </a:xfrm>
          <a:prstGeom prst="rect">
            <a:avLst/>
          </a:prstGeom>
        </p:spPr>
      </p:pic>
      <p:sp>
        <p:nvSpPr>
          <p:cNvPr id="8" name="TextBox 7">
            <a:extLst>
              <a:ext uri="{FF2B5EF4-FFF2-40B4-BE49-F238E27FC236}">
                <a16:creationId xmlns:a16="http://schemas.microsoft.com/office/drawing/2014/main" id="{54FC9CB4-9BA5-904C-BF6F-55AB5D7E572A}"/>
              </a:ext>
            </a:extLst>
          </p:cNvPr>
          <p:cNvSpPr txBox="1"/>
          <p:nvPr/>
        </p:nvSpPr>
        <p:spPr>
          <a:xfrm>
            <a:off x="2565350" y="3710349"/>
            <a:ext cx="5384922" cy="461665"/>
          </a:xfrm>
          <a:prstGeom prst="rect">
            <a:avLst/>
          </a:prstGeom>
          <a:noFill/>
        </p:spPr>
        <p:txBody>
          <a:bodyPr wrap="square" rtlCol="0">
            <a:spAutoFit/>
          </a:bodyPr>
          <a:lstStyle/>
          <a:p>
            <a:r>
              <a:rPr lang="en-US" sz="2400" b="1" dirty="0"/>
              <a:t>Open </a:t>
            </a:r>
            <a:r>
              <a:rPr lang="en-US" sz="2400" b="1" dirty="0" err="1"/>
              <a:t>Licence</a:t>
            </a:r>
            <a:r>
              <a:rPr lang="en-US" sz="2400" b="1" dirty="0"/>
              <a:t> or Terms of Use</a:t>
            </a:r>
          </a:p>
        </p:txBody>
      </p:sp>
      <p:pic>
        <p:nvPicPr>
          <p:cNvPr id="9" name="question">
            <a:extLst>
              <a:ext uri="{FF2B5EF4-FFF2-40B4-BE49-F238E27FC236}">
                <a16:creationId xmlns:a16="http://schemas.microsoft.com/office/drawing/2014/main" id="{715D697B-5E51-7746-9984-B0B1D0DA962C}"/>
              </a:ext>
            </a:extLst>
          </p:cNvPr>
          <p:cNvPicPr>
            <a:picLocks noChangeAspect="1"/>
          </p:cNvPicPr>
          <p:nvPr/>
        </p:nvPicPr>
        <p:blipFill>
          <a:blip r:embed="rId5">
            <a:biLevel thresh="75000"/>
          </a:blip>
          <a:stretch>
            <a:fillRect/>
          </a:stretch>
        </p:blipFill>
        <p:spPr>
          <a:xfrm>
            <a:off x="1217282" y="4878542"/>
            <a:ext cx="865519" cy="1214765"/>
          </a:xfrm>
          <a:prstGeom prst="rect">
            <a:avLst/>
          </a:prstGeom>
        </p:spPr>
      </p:pic>
      <p:sp>
        <p:nvSpPr>
          <p:cNvPr id="10" name="TextBox 9">
            <a:extLst>
              <a:ext uri="{FF2B5EF4-FFF2-40B4-BE49-F238E27FC236}">
                <a16:creationId xmlns:a16="http://schemas.microsoft.com/office/drawing/2014/main" id="{D003A02A-BDDA-774D-BF3C-33B62602946E}"/>
              </a:ext>
            </a:extLst>
          </p:cNvPr>
          <p:cNvSpPr txBox="1"/>
          <p:nvPr/>
        </p:nvSpPr>
        <p:spPr>
          <a:xfrm>
            <a:off x="2529444" y="5348572"/>
            <a:ext cx="4464025" cy="461665"/>
          </a:xfrm>
          <a:prstGeom prst="rect">
            <a:avLst/>
          </a:prstGeom>
          <a:noFill/>
        </p:spPr>
        <p:txBody>
          <a:bodyPr wrap="square" rtlCol="0">
            <a:spAutoFit/>
          </a:bodyPr>
          <a:lstStyle/>
          <a:p>
            <a:r>
              <a:rPr lang="en-US" sz="2400" b="1" dirty="0"/>
              <a:t>If terms of use are unclear</a:t>
            </a:r>
            <a:endParaRPr lang="en-US" sz="2400" dirty="0"/>
          </a:p>
        </p:txBody>
      </p:sp>
      <p:sp>
        <p:nvSpPr>
          <p:cNvPr id="5" name="TextBox 4">
            <a:extLst>
              <a:ext uri="{FF2B5EF4-FFF2-40B4-BE49-F238E27FC236}">
                <a16:creationId xmlns:a16="http://schemas.microsoft.com/office/drawing/2014/main" id="{B6971AC3-8E5E-3A47-BF6A-845D4C45E5EA}"/>
              </a:ext>
            </a:extLst>
          </p:cNvPr>
          <p:cNvSpPr txBox="1"/>
          <p:nvPr/>
        </p:nvSpPr>
        <p:spPr>
          <a:xfrm>
            <a:off x="4805759" y="2177935"/>
            <a:ext cx="2640466" cy="461665"/>
          </a:xfrm>
          <a:prstGeom prst="rect">
            <a:avLst/>
          </a:prstGeom>
          <a:noFill/>
        </p:spPr>
        <p:txBody>
          <a:bodyPr wrap="none" rtlCol="0">
            <a:spAutoFit/>
          </a:bodyPr>
          <a:lstStyle/>
          <a:p>
            <a:r>
              <a:rPr lang="en-US" sz="2400" dirty="0"/>
              <a:t>= unrestricted use</a:t>
            </a:r>
          </a:p>
        </p:txBody>
      </p:sp>
      <p:sp>
        <p:nvSpPr>
          <p:cNvPr id="11" name="TextBox 10">
            <a:extLst>
              <a:ext uri="{FF2B5EF4-FFF2-40B4-BE49-F238E27FC236}">
                <a16:creationId xmlns:a16="http://schemas.microsoft.com/office/drawing/2014/main" id="{55745092-2EDF-7B42-B2AA-EE41ED56F3E6}"/>
              </a:ext>
            </a:extLst>
          </p:cNvPr>
          <p:cNvSpPr txBox="1"/>
          <p:nvPr/>
        </p:nvSpPr>
        <p:spPr>
          <a:xfrm>
            <a:off x="7044209" y="3710348"/>
            <a:ext cx="3528530" cy="461665"/>
          </a:xfrm>
          <a:prstGeom prst="rect">
            <a:avLst/>
          </a:prstGeom>
          <a:noFill/>
        </p:spPr>
        <p:txBody>
          <a:bodyPr wrap="none" rtlCol="0">
            <a:spAutoFit/>
          </a:bodyPr>
          <a:lstStyle/>
          <a:p>
            <a:r>
              <a:rPr lang="en-US" sz="2400" dirty="0"/>
              <a:t>= follow the terms of use</a:t>
            </a:r>
          </a:p>
        </p:txBody>
      </p:sp>
      <p:sp>
        <p:nvSpPr>
          <p:cNvPr id="12" name="TextBox 11">
            <a:extLst>
              <a:ext uri="{FF2B5EF4-FFF2-40B4-BE49-F238E27FC236}">
                <a16:creationId xmlns:a16="http://schemas.microsoft.com/office/drawing/2014/main" id="{18EEAB1C-9898-454C-B1A6-697847B49337}"/>
              </a:ext>
            </a:extLst>
          </p:cNvPr>
          <p:cNvSpPr txBox="1"/>
          <p:nvPr/>
        </p:nvSpPr>
        <p:spPr>
          <a:xfrm>
            <a:off x="6434670" y="5348572"/>
            <a:ext cx="3735318" cy="461665"/>
          </a:xfrm>
          <a:prstGeom prst="rect">
            <a:avLst/>
          </a:prstGeom>
          <a:noFill/>
        </p:spPr>
        <p:txBody>
          <a:bodyPr wrap="none" rtlCol="0">
            <a:spAutoFit/>
          </a:bodyPr>
          <a:lstStyle/>
          <a:p>
            <a:r>
              <a:rPr lang="en-US" sz="2400" dirty="0"/>
              <a:t>= contact the rights holder</a:t>
            </a:r>
          </a:p>
        </p:txBody>
      </p:sp>
      <p:pic>
        <p:nvPicPr>
          <p:cNvPr id="13" name="Greece">
            <a:extLst>
              <a:ext uri="{FF2B5EF4-FFF2-40B4-BE49-F238E27FC236}">
                <a16:creationId xmlns:a16="http://schemas.microsoft.com/office/drawing/2014/main" id="{95E400E1-7A96-9D45-9ABA-B34679797843}"/>
              </a:ext>
            </a:extLst>
          </p:cNvPr>
          <p:cNvPicPr>
            <a:picLocks noChangeAspect="1"/>
          </p:cNvPicPr>
          <p:nvPr/>
        </p:nvPicPr>
        <p:blipFill>
          <a:blip r:embed="rId6"/>
          <a:stretch>
            <a:fillRect/>
          </a:stretch>
        </p:blipFill>
        <p:spPr>
          <a:xfrm>
            <a:off x="9039069" y="1664648"/>
            <a:ext cx="2550855" cy="3825958"/>
          </a:xfrm>
          <a:prstGeom prst="rect">
            <a:avLst/>
          </a:prstGeom>
        </p:spPr>
      </p:pic>
      <p:pic>
        <p:nvPicPr>
          <p:cNvPr id="14" name="Isabelle" descr="A picture containing clothing&#10;&#10;Description automatically generated">
            <a:extLst>
              <a:ext uri="{FF2B5EF4-FFF2-40B4-BE49-F238E27FC236}">
                <a16:creationId xmlns:a16="http://schemas.microsoft.com/office/drawing/2014/main" id="{7AADB6C7-CAB0-5740-9A57-C0B233711FF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06" b="92284" l="10000" r="90000">
                        <a14:foregroundMark x1="48594" y1="90511" x2="48594" y2="90511"/>
                        <a14:foregroundMark x1="48594" y1="90511" x2="48229" y2="89260"/>
                        <a14:foregroundMark x1="54635" y1="92284" x2="54635" y2="91554"/>
                      </a14:backgroundRemoval>
                    </a14:imgEffect>
                  </a14:imgLayer>
                </a14:imgProps>
              </a:ext>
            </a:extLst>
          </a:blip>
          <a:srcRect l="33766" r="34666"/>
          <a:stretch/>
        </p:blipFill>
        <p:spPr>
          <a:xfrm rot="1157327">
            <a:off x="8478492" y="2961881"/>
            <a:ext cx="3138705" cy="9561077"/>
          </a:xfrm>
          <a:prstGeom prst="rect">
            <a:avLst/>
          </a:prstGeom>
        </p:spPr>
      </p:pic>
      <p:pic>
        <p:nvPicPr>
          <p:cNvPr id="17" name="institution book">
            <a:extLst>
              <a:ext uri="{FF2B5EF4-FFF2-40B4-BE49-F238E27FC236}">
                <a16:creationId xmlns:a16="http://schemas.microsoft.com/office/drawing/2014/main" id="{CD335CFC-447F-7449-81B7-01BE05690C35}"/>
              </a:ext>
            </a:extLst>
          </p:cNvPr>
          <p:cNvPicPr>
            <a:picLocks noChangeAspect="1"/>
          </p:cNvPicPr>
          <p:nvPr/>
        </p:nvPicPr>
        <p:blipFill>
          <a:blip r:embed="rId9"/>
          <a:stretch>
            <a:fillRect/>
          </a:stretch>
        </p:blipFill>
        <p:spPr>
          <a:xfrm>
            <a:off x="4392819" y="1857239"/>
            <a:ext cx="3406362" cy="4098444"/>
          </a:xfrm>
          <a:prstGeom prst="rect">
            <a:avLst/>
          </a:prstGeom>
        </p:spPr>
      </p:pic>
      <p:pic>
        <p:nvPicPr>
          <p:cNvPr id="22" name="institution copyright">
            <a:extLst>
              <a:ext uri="{FF2B5EF4-FFF2-40B4-BE49-F238E27FC236}">
                <a16:creationId xmlns:a16="http://schemas.microsoft.com/office/drawing/2014/main" id="{6067B05C-58D5-7B42-A30D-A9B7326EF722}"/>
              </a:ext>
            </a:extLst>
          </p:cNvPr>
          <p:cNvPicPr>
            <a:picLocks noChangeAspect="1"/>
          </p:cNvPicPr>
          <p:nvPr/>
        </p:nvPicPr>
        <p:blipFill>
          <a:blip r:embed="rId10"/>
          <a:stretch>
            <a:fillRect/>
          </a:stretch>
        </p:blipFill>
        <p:spPr>
          <a:xfrm>
            <a:off x="5280845" y="3141265"/>
            <a:ext cx="1706588" cy="2058132"/>
          </a:xfrm>
          <a:prstGeom prst="rect">
            <a:avLst/>
          </a:prstGeom>
        </p:spPr>
      </p:pic>
      <p:pic>
        <p:nvPicPr>
          <p:cNvPr id="18" name="copyright">
            <a:extLst>
              <a:ext uri="{FF2B5EF4-FFF2-40B4-BE49-F238E27FC236}">
                <a16:creationId xmlns:a16="http://schemas.microsoft.com/office/drawing/2014/main" id="{C683CE42-4B37-D14E-AF6B-6C57EFE4C766}"/>
              </a:ext>
            </a:extLst>
          </p:cNvPr>
          <p:cNvPicPr>
            <a:picLocks noChangeAspect="1"/>
          </p:cNvPicPr>
          <p:nvPr/>
        </p:nvPicPr>
        <p:blipFill rotWithShape="1">
          <a:blip r:embed="rId11"/>
          <a:srcRect b="12325"/>
          <a:stretch/>
        </p:blipFill>
        <p:spPr>
          <a:xfrm>
            <a:off x="5612255" y="3879289"/>
            <a:ext cx="1043767" cy="914546"/>
          </a:xfrm>
          <a:prstGeom prst="rect">
            <a:avLst/>
          </a:prstGeom>
        </p:spPr>
      </p:pic>
      <p:pic>
        <p:nvPicPr>
          <p:cNvPr id="15" name="Picture 14">
            <a:extLst>
              <a:ext uri="{FF2B5EF4-FFF2-40B4-BE49-F238E27FC236}">
                <a16:creationId xmlns:a16="http://schemas.microsoft.com/office/drawing/2014/main" id="{B390A42A-C9C6-714F-8A44-C998F0E1FCEC}"/>
              </a:ext>
            </a:extLst>
          </p:cNvPr>
          <p:cNvPicPr>
            <a:picLocks noChangeAspect="1"/>
          </p:cNvPicPr>
          <p:nvPr/>
        </p:nvPicPr>
        <p:blipFill>
          <a:blip r:embed="rId12"/>
          <a:stretch>
            <a:fillRect/>
          </a:stretch>
        </p:blipFill>
        <p:spPr>
          <a:xfrm rot="21152576">
            <a:off x="2585291" y="3324719"/>
            <a:ext cx="853160" cy="1613194"/>
          </a:xfrm>
          <a:prstGeom prst="rect">
            <a:avLst/>
          </a:prstGeom>
        </p:spPr>
      </p:pic>
      <p:pic>
        <p:nvPicPr>
          <p:cNvPr id="16" name="Picture 15">
            <a:extLst>
              <a:ext uri="{FF2B5EF4-FFF2-40B4-BE49-F238E27FC236}">
                <a16:creationId xmlns:a16="http://schemas.microsoft.com/office/drawing/2014/main" id="{5A177CAD-0BFA-B841-A16D-4D09AA1F0F1F}"/>
              </a:ext>
            </a:extLst>
          </p:cNvPr>
          <p:cNvPicPr>
            <a:picLocks noChangeAspect="1"/>
          </p:cNvPicPr>
          <p:nvPr/>
        </p:nvPicPr>
        <p:blipFill>
          <a:blip r:embed="rId13"/>
          <a:stretch>
            <a:fillRect/>
          </a:stretch>
        </p:blipFill>
        <p:spPr>
          <a:xfrm rot="21156379">
            <a:off x="2673115" y="3693810"/>
            <a:ext cx="677513" cy="875011"/>
          </a:xfrm>
          <a:prstGeom prst="rect">
            <a:avLst/>
          </a:prstGeom>
          <a:ln>
            <a:solidFill>
              <a:schemeClr val="tx1"/>
            </a:solidFill>
          </a:ln>
        </p:spPr>
      </p:pic>
    </p:spTree>
    <p:extLst>
      <p:ext uri="{BB962C8B-B14F-4D97-AF65-F5344CB8AC3E}">
        <p14:creationId xmlns:p14="http://schemas.microsoft.com/office/powerpoint/2010/main" val="349686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4"/>
                                        </p:tgtEl>
                                      </p:cBhvr>
                                    </p:animEffect>
                                    <p:set>
                                      <p:cBhvr>
                                        <p:cTn id="79" dur="1" fill="hold">
                                          <p:stCondLst>
                                            <p:cond delay="49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3"/>
                                        </p:tgtEl>
                                      </p:cBhvr>
                                    </p:animEffect>
                                    <p:set>
                                      <p:cBhvr>
                                        <p:cTn id="82" dur="1" fill="hold">
                                          <p:stCondLst>
                                            <p:cond delay="499"/>
                                          </p:stCondLst>
                                        </p:cTn>
                                        <p:tgtEl>
                                          <p:spTgt spid="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1000"/>
                                        <p:tgtEl>
                                          <p:spTgt spid="14"/>
                                        </p:tgtEl>
                                      </p:cBhvr>
                                    </p:animEffect>
                                    <p:anim calcmode="lin" valueType="num">
                                      <p:cBhvr>
                                        <p:cTn id="88" dur="1000" fill="hold"/>
                                        <p:tgtEl>
                                          <p:spTgt spid="14"/>
                                        </p:tgtEl>
                                        <p:attrNameLst>
                                          <p:attrName>ppt_x</p:attrName>
                                        </p:attrNameLst>
                                      </p:cBhvr>
                                      <p:tavLst>
                                        <p:tav tm="0">
                                          <p:val>
                                            <p:strVal val="#ppt_x"/>
                                          </p:val>
                                        </p:tav>
                                        <p:tav tm="100000">
                                          <p:val>
                                            <p:strVal val="#ppt_x"/>
                                          </p:val>
                                        </p:tav>
                                      </p:tavLst>
                                    </p:anim>
                                    <p:anim calcmode="lin" valueType="num">
                                      <p:cBhvr>
                                        <p:cTn id="89" dur="1000" fill="hold"/>
                                        <p:tgtEl>
                                          <p:spTgt spid="14"/>
                                        </p:tgtEl>
                                        <p:attrNameLst>
                                          <p:attrName>ppt_y</p:attrName>
                                        </p:attrNameLst>
                                      </p:cBhvr>
                                      <p:tavLst>
                                        <p:tav tm="0">
                                          <p:val>
                                            <p:strVal val="#ppt_y+.1"/>
                                          </p:val>
                                        </p:tav>
                                        <p:tav tm="100000">
                                          <p:val>
                                            <p:strVal val="#ppt_y"/>
                                          </p:val>
                                        </p:tav>
                                      </p:tavLst>
                                    </p:anim>
                                  </p:childTnLst>
                                </p:cTn>
                              </p:par>
                              <p:par>
                                <p:cTn id="90" presetID="10" presetClass="entr" presetSubtype="0" fill="hold" nodeType="with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500"/>
                                        <p:tgtEl>
                                          <p:spTgt spid="13"/>
                                        </p:tgtEl>
                                      </p:cBhvr>
                                    </p:animEffect>
                                  </p:childTnLst>
                                </p:cTn>
                              </p:par>
                              <p:par>
                                <p:cTn id="93" presetID="32" presetClass="emph" presetSubtype="0" fill="hold" nodeType="withEffect">
                                  <p:stCondLst>
                                    <p:cond delay="0"/>
                                  </p:stCondLst>
                                  <p:childTnLst>
                                    <p:animRot by="120000">
                                      <p:cBhvr>
                                        <p:cTn id="94" dur="100" fill="hold">
                                          <p:stCondLst>
                                            <p:cond delay="0"/>
                                          </p:stCondLst>
                                        </p:cTn>
                                        <p:tgtEl>
                                          <p:spTgt spid="14"/>
                                        </p:tgtEl>
                                        <p:attrNameLst>
                                          <p:attrName>r</p:attrName>
                                        </p:attrNameLst>
                                      </p:cBhvr>
                                    </p:animRot>
                                    <p:animRot by="-240000">
                                      <p:cBhvr>
                                        <p:cTn id="95" dur="200" fill="hold">
                                          <p:stCondLst>
                                            <p:cond delay="200"/>
                                          </p:stCondLst>
                                        </p:cTn>
                                        <p:tgtEl>
                                          <p:spTgt spid="14"/>
                                        </p:tgtEl>
                                        <p:attrNameLst>
                                          <p:attrName>r</p:attrName>
                                        </p:attrNameLst>
                                      </p:cBhvr>
                                    </p:animRot>
                                    <p:animRot by="240000">
                                      <p:cBhvr>
                                        <p:cTn id="96" dur="200" fill="hold">
                                          <p:stCondLst>
                                            <p:cond delay="400"/>
                                          </p:stCondLst>
                                        </p:cTn>
                                        <p:tgtEl>
                                          <p:spTgt spid="14"/>
                                        </p:tgtEl>
                                        <p:attrNameLst>
                                          <p:attrName>r</p:attrName>
                                        </p:attrNameLst>
                                      </p:cBhvr>
                                    </p:animRot>
                                    <p:animRot by="-240000">
                                      <p:cBhvr>
                                        <p:cTn id="97" dur="200" fill="hold">
                                          <p:stCondLst>
                                            <p:cond delay="600"/>
                                          </p:stCondLst>
                                        </p:cTn>
                                        <p:tgtEl>
                                          <p:spTgt spid="14"/>
                                        </p:tgtEl>
                                        <p:attrNameLst>
                                          <p:attrName>r</p:attrName>
                                        </p:attrNameLst>
                                      </p:cBhvr>
                                    </p:animRot>
                                    <p:animRot by="120000">
                                      <p:cBhvr>
                                        <p:cTn id="98" dur="200" fill="hold">
                                          <p:stCondLst>
                                            <p:cond delay="800"/>
                                          </p:stCondLst>
                                        </p:cTn>
                                        <p:tgtEl>
                                          <p:spTgt spid="14"/>
                                        </p:tgtEl>
                                        <p:attrNameLst>
                                          <p:attrName>r</p:attrName>
                                        </p:attrNameLst>
                                      </p:cBhvr>
                                    </p:animRot>
                                  </p:childTnLst>
                                </p:cTn>
                              </p:par>
                            </p:childTnLst>
                          </p:cTn>
                        </p:par>
                      </p:childTnLst>
                    </p:cTn>
                  </p:par>
                  <p:par>
                    <p:cTn id="99" fill="hold">
                      <p:stCondLst>
                        <p:cond delay="indefinite"/>
                      </p:stCondLst>
                      <p:childTnLst>
                        <p:par>
                          <p:cTn id="100" fill="hold">
                            <p:stCondLst>
                              <p:cond delay="0"/>
                            </p:stCondLst>
                            <p:childTnLst>
                              <p:par>
                                <p:cTn id="101" presetID="17" presetClass="entr" presetSubtype="10" fill="hold" nodeType="clickEffect">
                                  <p:stCondLst>
                                    <p:cond delay="0"/>
                                  </p:stCondLst>
                                  <p:childTnLst>
                                    <p:set>
                                      <p:cBhvr>
                                        <p:cTn id="102" dur="1" fill="hold">
                                          <p:stCondLst>
                                            <p:cond delay="0"/>
                                          </p:stCondLst>
                                        </p:cTn>
                                        <p:tgtEl>
                                          <p:spTgt spid="17"/>
                                        </p:tgtEl>
                                        <p:attrNameLst>
                                          <p:attrName>style.visibility</p:attrName>
                                        </p:attrNameLst>
                                      </p:cBhvr>
                                      <p:to>
                                        <p:strVal val="visible"/>
                                      </p:to>
                                    </p:set>
                                    <p:anim calcmode="lin" valueType="num">
                                      <p:cBhvr>
                                        <p:cTn id="103" dur="500" fill="hold"/>
                                        <p:tgtEl>
                                          <p:spTgt spid="17"/>
                                        </p:tgtEl>
                                        <p:attrNameLst>
                                          <p:attrName>ppt_w</p:attrName>
                                        </p:attrNameLst>
                                      </p:cBhvr>
                                      <p:tavLst>
                                        <p:tav tm="0">
                                          <p:val>
                                            <p:fltVal val="0"/>
                                          </p:val>
                                        </p:tav>
                                        <p:tav tm="100000">
                                          <p:val>
                                            <p:strVal val="#ppt_w"/>
                                          </p:val>
                                        </p:tav>
                                      </p:tavLst>
                                    </p:anim>
                                    <p:anim calcmode="lin" valueType="num">
                                      <p:cBhvr>
                                        <p:cTn id="104"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32" presetClass="emph" presetSubtype="0" fill="hold" nodeType="clickEffect">
                                  <p:stCondLst>
                                    <p:cond delay="0"/>
                                  </p:stCondLst>
                                  <p:childTnLst>
                                    <p:animRot by="120000">
                                      <p:cBhvr>
                                        <p:cTn id="108" dur="100" fill="hold">
                                          <p:stCondLst>
                                            <p:cond delay="0"/>
                                          </p:stCondLst>
                                        </p:cTn>
                                        <p:tgtEl>
                                          <p:spTgt spid="17"/>
                                        </p:tgtEl>
                                        <p:attrNameLst>
                                          <p:attrName>r</p:attrName>
                                        </p:attrNameLst>
                                      </p:cBhvr>
                                    </p:animRot>
                                    <p:animRot by="-240000">
                                      <p:cBhvr>
                                        <p:cTn id="109" dur="200" fill="hold">
                                          <p:stCondLst>
                                            <p:cond delay="200"/>
                                          </p:stCondLst>
                                        </p:cTn>
                                        <p:tgtEl>
                                          <p:spTgt spid="17"/>
                                        </p:tgtEl>
                                        <p:attrNameLst>
                                          <p:attrName>r</p:attrName>
                                        </p:attrNameLst>
                                      </p:cBhvr>
                                    </p:animRot>
                                    <p:animRot by="240000">
                                      <p:cBhvr>
                                        <p:cTn id="110" dur="200" fill="hold">
                                          <p:stCondLst>
                                            <p:cond delay="400"/>
                                          </p:stCondLst>
                                        </p:cTn>
                                        <p:tgtEl>
                                          <p:spTgt spid="17"/>
                                        </p:tgtEl>
                                        <p:attrNameLst>
                                          <p:attrName>r</p:attrName>
                                        </p:attrNameLst>
                                      </p:cBhvr>
                                    </p:animRot>
                                    <p:animRot by="-240000">
                                      <p:cBhvr>
                                        <p:cTn id="111" dur="200" fill="hold">
                                          <p:stCondLst>
                                            <p:cond delay="600"/>
                                          </p:stCondLst>
                                        </p:cTn>
                                        <p:tgtEl>
                                          <p:spTgt spid="17"/>
                                        </p:tgtEl>
                                        <p:attrNameLst>
                                          <p:attrName>r</p:attrName>
                                        </p:attrNameLst>
                                      </p:cBhvr>
                                    </p:animRot>
                                    <p:animRot by="120000">
                                      <p:cBhvr>
                                        <p:cTn id="112" dur="200" fill="hold">
                                          <p:stCondLst>
                                            <p:cond delay="800"/>
                                          </p:stCondLst>
                                        </p:cTn>
                                        <p:tgtEl>
                                          <p:spTgt spid="17"/>
                                        </p:tgtEl>
                                        <p:attrNameLst>
                                          <p:attrName>r</p:attrName>
                                        </p:attrNameLst>
                                      </p:cBhvr>
                                    </p:animRot>
                                  </p:childTnLst>
                                </p:cTn>
                              </p:par>
                              <p:par>
                                <p:cTn id="113" presetID="53" presetClass="entr" presetSubtype="16" fill="hold" nodeType="with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p:cTn id="115" dur="500" fill="hold"/>
                                        <p:tgtEl>
                                          <p:spTgt spid="18"/>
                                        </p:tgtEl>
                                        <p:attrNameLst>
                                          <p:attrName>ppt_w</p:attrName>
                                        </p:attrNameLst>
                                      </p:cBhvr>
                                      <p:tavLst>
                                        <p:tav tm="0">
                                          <p:val>
                                            <p:fltVal val="0"/>
                                          </p:val>
                                        </p:tav>
                                        <p:tav tm="100000">
                                          <p:val>
                                            <p:strVal val="#ppt_w"/>
                                          </p:val>
                                        </p:tav>
                                      </p:tavLst>
                                    </p:anim>
                                    <p:anim calcmode="lin" valueType="num">
                                      <p:cBhvr>
                                        <p:cTn id="116" dur="500" fill="hold"/>
                                        <p:tgtEl>
                                          <p:spTgt spid="18"/>
                                        </p:tgtEl>
                                        <p:attrNameLst>
                                          <p:attrName>ppt_h</p:attrName>
                                        </p:attrNameLst>
                                      </p:cBhvr>
                                      <p:tavLst>
                                        <p:tav tm="0">
                                          <p:val>
                                            <p:fltVal val="0"/>
                                          </p:val>
                                        </p:tav>
                                        <p:tav tm="100000">
                                          <p:val>
                                            <p:strVal val="#ppt_h"/>
                                          </p:val>
                                        </p:tav>
                                      </p:tavLst>
                                    </p:anim>
                                    <p:animEffect transition="in" filter="fade">
                                      <p:cBhvr>
                                        <p:cTn id="117" dur="500"/>
                                        <p:tgtEl>
                                          <p:spTgt spid="18"/>
                                        </p:tgtEl>
                                      </p:cBhvr>
                                    </p:animEffect>
                                  </p:childTnLst>
                                </p:cTn>
                              </p:par>
                              <p:par>
                                <p:cTn id="118" presetID="53" presetClass="entr" presetSubtype="16" fill="hold" nodeType="withEffect">
                                  <p:stCondLst>
                                    <p:cond delay="0"/>
                                  </p:stCondLst>
                                  <p:childTnLst>
                                    <p:set>
                                      <p:cBhvr>
                                        <p:cTn id="119" dur="1" fill="hold">
                                          <p:stCondLst>
                                            <p:cond delay="0"/>
                                          </p:stCondLst>
                                        </p:cTn>
                                        <p:tgtEl>
                                          <p:spTgt spid="22"/>
                                        </p:tgtEl>
                                        <p:attrNameLst>
                                          <p:attrName>style.visibility</p:attrName>
                                        </p:attrNameLst>
                                      </p:cBhvr>
                                      <p:to>
                                        <p:strVal val="visible"/>
                                      </p:to>
                                    </p:set>
                                    <p:anim calcmode="lin" valueType="num">
                                      <p:cBhvr>
                                        <p:cTn id="120" dur="500" fill="hold"/>
                                        <p:tgtEl>
                                          <p:spTgt spid="22"/>
                                        </p:tgtEl>
                                        <p:attrNameLst>
                                          <p:attrName>ppt_w</p:attrName>
                                        </p:attrNameLst>
                                      </p:cBhvr>
                                      <p:tavLst>
                                        <p:tav tm="0">
                                          <p:val>
                                            <p:fltVal val="0"/>
                                          </p:val>
                                        </p:tav>
                                        <p:tav tm="100000">
                                          <p:val>
                                            <p:strVal val="#ppt_w"/>
                                          </p:val>
                                        </p:tav>
                                      </p:tavLst>
                                    </p:anim>
                                    <p:anim calcmode="lin" valueType="num">
                                      <p:cBhvr>
                                        <p:cTn id="121" dur="500" fill="hold"/>
                                        <p:tgtEl>
                                          <p:spTgt spid="22"/>
                                        </p:tgtEl>
                                        <p:attrNameLst>
                                          <p:attrName>ppt_h</p:attrName>
                                        </p:attrNameLst>
                                      </p:cBhvr>
                                      <p:tavLst>
                                        <p:tav tm="0">
                                          <p:val>
                                            <p:fltVal val="0"/>
                                          </p:val>
                                        </p:tav>
                                        <p:tav tm="100000">
                                          <p:val>
                                            <p:strVal val="#ppt_h"/>
                                          </p:val>
                                        </p:tav>
                                      </p:tavLst>
                                    </p:anim>
                                    <p:animEffect transition="in" filter="fade">
                                      <p:cBhvr>
                                        <p:cTn id="122" dur="500"/>
                                        <p:tgtEl>
                                          <p:spTgt spid="22"/>
                                        </p:tgtEl>
                                      </p:cBhvr>
                                    </p:animEffect>
                                  </p:childTnLst>
                                </p:cTn>
                              </p:par>
                              <p:par>
                                <p:cTn id="123" presetID="0" presetClass="path" presetSubtype="0" accel="50000" decel="50000" fill="hold" nodeType="withEffect">
                                  <p:stCondLst>
                                    <p:cond delay="0"/>
                                  </p:stCondLst>
                                  <p:childTnLst>
                                    <p:animMotion origin="layout" path="M 0 0 C -0.05235 -0.05902 -0.10456 -0.11782 -0.14753 -0.12037 C -0.1905 -0.12291 -0.22435 -0.06921 -0.25808 -0.0155 " pathEditMode="relative" ptsTypes="AAA">
                                      <p:cBhvr>
                                        <p:cTn id="124" dur="2000" fill="hold"/>
                                        <p:tgtEl>
                                          <p:spTgt spid="18"/>
                                        </p:tgtEl>
                                        <p:attrNameLst>
                                          <p:attrName>ppt_x</p:attrName>
                                          <p:attrName>ppt_y</p:attrName>
                                        </p:attrNameLst>
                                      </p:cBhvr>
                                    </p:animMotion>
                                  </p:childTnLst>
                                </p:cTn>
                              </p:par>
                              <p:par>
                                <p:cTn id="125" presetID="0" presetClass="path" presetSubtype="0" accel="50000" decel="50000" fill="hold" nodeType="withEffect">
                                  <p:stCondLst>
                                    <p:cond delay="0"/>
                                  </p:stCondLst>
                                  <p:childTnLst>
                                    <p:animMotion origin="layout" path="M 5E-6 -1.85185E-6 C -0.05235 -0.05903 -0.10456 -0.11782 -0.14753 -0.12037 C -0.1905 -0.12291 -0.22435 -0.06921 -0.25808 -0.01551 " pathEditMode="relative" rAng="0" ptsTypes="AAA">
                                      <p:cBhvr>
                                        <p:cTn id="126" dur="2000" fill="hold"/>
                                        <p:tgtEl>
                                          <p:spTgt spid="22"/>
                                        </p:tgtEl>
                                        <p:attrNameLst>
                                          <p:attrName>ppt_x</p:attrName>
                                          <p:attrName>ppt_y</p:attrName>
                                        </p:attrNameLst>
                                      </p:cBhvr>
                                      <p:rCtr x="-12904" y="-6042"/>
                                    </p:animMotion>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nodeType="clickEffect">
                                  <p:stCondLst>
                                    <p:cond delay="0"/>
                                  </p:stCondLst>
                                  <p:childTnLst>
                                    <p:set>
                                      <p:cBhvr>
                                        <p:cTn id="130" dur="1" fill="hold">
                                          <p:stCondLst>
                                            <p:cond delay="0"/>
                                          </p:stCondLst>
                                        </p:cTn>
                                        <p:tgtEl>
                                          <p:spTgt spid="16"/>
                                        </p:tgtEl>
                                        <p:attrNameLst>
                                          <p:attrName>style.visibility</p:attrName>
                                        </p:attrNameLst>
                                      </p:cBhvr>
                                      <p:to>
                                        <p:strVal val="visible"/>
                                      </p:to>
                                    </p:set>
                                    <p:anim calcmode="lin" valueType="num">
                                      <p:cBhvr>
                                        <p:cTn id="131" dur="500" fill="hold"/>
                                        <p:tgtEl>
                                          <p:spTgt spid="16"/>
                                        </p:tgtEl>
                                        <p:attrNameLst>
                                          <p:attrName>ppt_w</p:attrName>
                                        </p:attrNameLst>
                                      </p:cBhvr>
                                      <p:tavLst>
                                        <p:tav tm="0">
                                          <p:val>
                                            <p:fltVal val="0"/>
                                          </p:val>
                                        </p:tav>
                                        <p:tav tm="100000">
                                          <p:val>
                                            <p:strVal val="#ppt_w"/>
                                          </p:val>
                                        </p:tav>
                                      </p:tavLst>
                                    </p:anim>
                                    <p:anim calcmode="lin" valueType="num">
                                      <p:cBhvr>
                                        <p:cTn id="132" dur="500" fill="hold"/>
                                        <p:tgtEl>
                                          <p:spTgt spid="16"/>
                                        </p:tgtEl>
                                        <p:attrNameLst>
                                          <p:attrName>ppt_h</p:attrName>
                                        </p:attrNameLst>
                                      </p:cBhvr>
                                      <p:tavLst>
                                        <p:tav tm="0">
                                          <p:val>
                                            <p:fltVal val="0"/>
                                          </p:val>
                                        </p:tav>
                                        <p:tav tm="100000">
                                          <p:val>
                                            <p:strVal val="#ppt_h"/>
                                          </p:val>
                                        </p:tav>
                                      </p:tavLst>
                                    </p:anim>
                                    <p:animEffect transition="in" filter="fade">
                                      <p:cBhvr>
                                        <p:cTn id="133" dur="500"/>
                                        <p:tgtEl>
                                          <p:spTgt spid="16"/>
                                        </p:tgtEl>
                                      </p:cBhvr>
                                    </p:animEffect>
                                  </p:childTnLst>
                                </p:cTn>
                              </p:par>
                              <p:par>
                                <p:cTn id="134" presetID="53" presetClass="entr" presetSubtype="16" fill="hold" nodeType="withEffect">
                                  <p:stCondLst>
                                    <p:cond delay="0"/>
                                  </p:stCondLst>
                                  <p:childTnLst>
                                    <p:set>
                                      <p:cBhvr>
                                        <p:cTn id="135" dur="1" fill="hold">
                                          <p:stCondLst>
                                            <p:cond delay="0"/>
                                          </p:stCondLst>
                                        </p:cTn>
                                        <p:tgtEl>
                                          <p:spTgt spid="15"/>
                                        </p:tgtEl>
                                        <p:attrNameLst>
                                          <p:attrName>style.visibility</p:attrName>
                                        </p:attrNameLst>
                                      </p:cBhvr>
                                      <p:to>
                                        <p:strVal val="visible"/>
                                      </p:to>
                                    </p:set>
                                    <p:anim calcmode="lin" valueType="num">
                                      <p:cBhvr>
                                        <p:cTn id="136" dur="500" fill="hold"/>
                                        <p:tgtEl>
                                          <p:spTgt spid="15"/>
                                        </p:tgtEl>
                                        <p:attrNameLst>
                                          <p:attrName>ppt_w</p:attrName>
                                        </p:attrNameLst>
                                      </p:cBhvr>
                                      <p:tavLst>
                                        <p:tav tm="0">
                                          <p:val>
                                            <p:fltVal val="0"/>
                                          </p:val>
                                        </p:tav>
                                        <p:tav tm="100000">
                                          <p:val>
                                            <p:strVal val="#ppt_w"/>
                                          </p:val>
                                        </p:tav>
                                      </p:tavLst>
                                    </p:anim>
                                    <p:anim calcmode="lin" valueType="num">
                                      <p:cBhvr>
                                        <p:cTn id="137" dur="500" fill="hold"/>
                                        <p:tgtEl>
                                          <p:spTgt spid="15"/>
                                        </p:tgtEl>
                                        <p:attrNameLst>
                                          <p:attrName>ppt_h</p:attrName>
                                        </p:attrNameLst>
                                      </p:cBhvr>
                                      <p:tavLst>
                                        <p:tav tm="0">
                                          <p:val>
                                            <p:fltVal val="0"/>
                                          </p:val>
                                        </p:tav>
                                        <p:tav tm="100000">
                                          <p:val>
                                            <p:strVal val="#ppt_h"/>
                                          </p:val>
                                        </p:tav>
                                      </p:tavLst>
                                    </p:anim>
                                    <p:animEffect transition="in" filter="fade">
                                      <p:cBhvr>
                                        <p:cTn id="138" dur="500"/>
                                        <p:tgtEl>
                                          <p:spTgt spid="15"/>
                                        </p:tgtEl>
                                      </p:cBhvr>
                                    </p:animEffect>
                                  </p:childTnLst>
                                </p:cTn>
                              </p:par>
                            </p:childTnLst>
                          </p:cTn>
                        </p:par>
                      </p:childTnLst>
                    </p:cTn>
                  </p:par>
                  <p:par>
                    <p:cTn id="139" fill="hold">
                      <p:stCondLst>
                        <p:cond delay="indefinite"/>
                      </p:stCondLst>
                      <p:childTnLst>
                        <p:par>
                          <p:cTn id="140" fill="hold">
                            <p:stCondLst>
                              <p:cond delay="0"/>
                            </p:stCondLst>
                            <p:childTnLst>
                              <p:par>
                                <p:cTn id="141" presetID="0" presetClass="path" presetSubtype="0" accel="50000" decel="50000" fill="hold" nodeType="clickEffect">
                                  <p:stCondLst>
                                    <p:cond delay="0"/>
                                  </p:stCondLst>
                                  <p:childTnLst>
                                    <p:animMotion origin="layout" path="M 0 0 C 0.10013 -0.06851 0.20026 -0.1368 0.28021 -0.12893 C 0.36016 -0.12083 0.41979 -0.03634 0.47943 0.04815 " pathEditMode="relative" ptsTypes="AAA">
                                      <p:cBhvr>
                                        <p:cTn id="142" dur="2000" fill="hold"/>
                                        <p:tgtEl>
                                          <p:spTgt spid="16"/>
                                        </p:tgtEl>
                                        <p:attrNameLst>
                                          <p:attrName>ppt_x</p:attrName>
                                          <p:attrName>ppt_y</p:attrName>
                                        </p:attrNameLst>
                                      </p:cBhvr>
                                    </p:animMotion>
                                  </p:childTnLst>
                                </p:cTn>
                              </p:par>
                              <p:par>
                                <p:cTn id="143" presetID="0" presetClass="path" presetSubtype="0" accel="50000" decel="50000" fill="hold" nodeType="withEffect">
                                  <p:stCondLst>
                                    <p:cond delay="0"/>
                                  </p:stCondLst>
                                  <p:childTnLst>
                                    <p:animMotion origin="layout" path="M 0 0 C 0.10013 -0.06851 0.20026 -0.1368 0.28021 -0.12893 C 0.36016 -0.12083 0.41979 -0.03634 0.47943 0.04815 " pathEditMode="relative" ptsTypes="AAA">
                                      <p:cBhvr>
                                        <p:cTn id="144" dur="2000" fill="hold"/>
                                        <p:tgtEl>
                                          <p:spTgt spid="15"/>
                                        </p:tgtEl>
                                        <p:attrNameLst>
                                          <p:attrName>ppt_x</p:attrName>
                                          <p:attrName>ppt_y</p:attrName>
                                        </p:attrNameLst>
                                      </p:cBhvr>
                                    </p:animMotion>
                                  </p:childTnLst>
                                </p:cTn>
                              </p:par>
                            </p:childTnLst>
                          </p:cTn>
                        </p:par>
                      </p:childTnLst>
                    </p:cTn>
                  </p:par>
                  <p:par>
                    <p:cTn id="145" fill="hold">
                      <p:stCondLst>
                        <p:cond delay="indefinite"/>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14"/>
                                        </p:tgtEl>
                                        <p:attrNameLst>
                                          <p:attrName>r</p:attrName>
                                        </p:attrNameLst>
                                      </p:cBhvr>
                                    </p:animRot>
                                    <p:animRot by="-240000">
                                      <p:cBhvr>
                                        <p:cTn id="149" dur="200" fill="hold">
                                          <p:stCondLst>
                                            <p:cond delay="200"/>
                                          </p:stCondLst>
                                        </p:cTn>
                                        <p:tgtEl>
                                          <p:spTgt spid="14"/>
                                        </p:tgtEl>
                                        <p:attrNameLst>
                                          <p:attrName>r</p:attrName>
                                        </p:attrNameLst>
                                      </p:cBhvr>
                                    </p:animRot>
                                    <p:animRot by="240000">
                                      <p:cBhvr>
                                        <p:cTn id="150" dur="200" fill="hold">
                                          <p:stCondLst>
                                            <p:cond delay="400"/>
                                          </p:stCondLst>
                                        </p:cTn>
                                        <p:tgtEl>
                                          <p:spTgt spid="14"/>
                                        </p:tgtEl>
                                        <p:attrNameLst>
                                          <p:attrName>r</p:attrName>
                                        </p:attrNameLst>
                                      </p:cBhvr>
                                    </p:animRot>
                                    <p:animRot by="-240000">
                                      <p:cBhvr>
                                        <p:cTn id="151" dur="200" fill="hold">
                                          <p:stCondLst>
                                            <p:cond delay="600"/>
                                          </p:stCondLst>
                                        </p:cTn>
                                        <p:tgtEl>
                                          <p:spTgt spid="14"/>
                                        </p:tgtEl>
                                        <p:attrNameLst>
                                          <p:attrName>r</p:attrName>
                                        </p:attrNameLst>
                                      </p:cBhvr>
                                    </p:animRot>
                                    <p:animRot by="120000">
                                      <p:cBhvr>
                                        <p:cTn id="152" dur="200" fill="hold">
                                          <p:stCondLst>
                                            <p:cond delay="800"/>
                                          </p:stCondLst>
                                        </p:cTn>
                                        <p:tgtEl>
                                          <p:spTgt spid="14"/>
                                        </p:tgtEl>
                                        <p:attrNameLst>
                                          <p:attrName>r</p:attrName>
                                        </p:attrNameLst>
                                      </p:cBhvr>
                                    </p:animRot>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3"/>
                                        </p:tgtEl>
                                      </p:cBhvr>
                                    </p:animEffect>
                                    <p:set>
                                      <p:cBhvr>
                                        <p:cTn id="157" dur="1" fill="hold">
                                          <p:stCondLst>
                                            <p:cond delay="499"/>
                                          </p:stCondLst>
                                        </p:cTn>
                                        <p:tgtEl>
                                          <p:spTgt spid="3"/>
                                        </p:tgtEl>
                                        <p:attrNameLst>
                                          <p:attrName>style.visibility</p:attrName>
                                        </p:attrNameLst>
                                      </p:cBhvr>
                                      <p:to>
                                        <p:strVal val="hidden"/>
                                      </p:to>
                                    </p:set>
                                  </p:childTnLst>
                                </p:cTn>
                              </p:par>
                              <p:par>
                                <p:cTn id="158" presetID="10" presetClass="exit" presetSubtype="0" fill="hold" grpId="2" nodeType="withEffect">
                                  <p:stCondLst>
                                    <p:cond delay="0"/>
                                  </p:stCondLst>
                                  <p:childTnLst>
                                    <p:animEffect transition="out" filter="fade">
                                      <p:cBhvr>
                                        <p:cTn id="159" dur="500"/>
                                        <p:tgtEl>
                                          <p:spTgt spid="4"/>
                                        </p:tgtEl>
                                      </p:cBhvr>
                                    </p:animEffect>
                                    <p:set>
                                      <p:cBhvr>
                                        <p:cTn id="160" dur="1" fill="hold">
                                          <p:stCondLst>
                                            <p:cond delay="499"/>
                                          </p:stCondLst>
                                        </p:cTn>
                                        <p:tgtEl>
                                          <p:spTgt spid="4"/>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7"/>
                                        </p:tgtEl>
                                      </p:cBhvr>
                                    </p:animEffect>
                                    <p:set>
                                      <p:cBhvr>
                                        <p:cTn id="163" dur="1" fill="hold">
                                          <p:stCondLst>
                                            <p:cond delay="499"/>
                                          </p:stCondLst>
                                        </p:cTn>
                                        <p:tgtEl>
                                          <p:spTgt spid="7"/>
                                        </p:tgtEl>
                                        <p:attrNameLst>
                                          <p:attrName>style.visibility</p:attrName>
                                        </p:attrNameLst>
                                      </p:cBhvr>
                                      <p:to>
                                        <p:strVal val="hidden"/>
                                      </p:to>
                                    </p:set>
                                  </p:childTnLst>
                                </p:cTn>
                              </p:par>
                              <p:par>
                                <p:cTn id="164" presetID="10" presetClass="exit" presetSubtype="0" fill="hold" grpId="2" nodeType="withEffect">
                                  <p:stCondLst>
                                    <p:cond delay="0"/>
                                  </p:stCondLst>
                                  <p:childTnLst>
                                    <p:animEffect transition="out" filter="fade">
                                      <p:cBhvr>
                                        <p:cTn id="165" dur="500"/>
                                        <p:tgtEl>
                                          <p:spTgt spid="8"/>
                                        </p:tgtEl>
                                      </p:cBhvr>
                                    </p:animEffect>
                                    <p:set>
                                      <p:cBhvr>
                                        <p:cTn id="166" dur="1" fill="hold">
                                          <p:stCondLst>
                                            <p:cond delay="499"/>
                                          </p:stCondLst>
                                        </p:cTn>
                                        <p:tgtEl>
                                          <p:spTgt spid="8"/>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9"/>
                                        </p:tgtEl>
                                      </p:cBhvr>
                                    </p:animEffect>
                                    <p:set>
                                      <p:cBhvr>
                                        <p:cTn id="169" dur="1" fill="hold">
                                          <p:stCondLst>
                                            <p:cond delay="499"/>
                                          </p:stCondLst>
                                        </p:cTn>
                                        <p:tgtEl>
                                          <p:spTgt spid="9"/>
                                        </p:tgtEl>
                                        <p:attrNameLst>
                                          <p:attrName>style.visibility</p:attrName>
                                        </p:attrNameLst>
                                      </p:cBhvr>
                                      <p:to>
                                        <p:strVal val="hidden"/>
                                      </p:to>
                                    </p:set>
                                  </p:childTnLst>
                                </p:cTn>
                              </p:par>
                              <p:par>
                                <p:cTn id="170" presetID="10" presetClass="exit" presetSubtype="0" fill="hold" grpId="2" nodeType="withEffect">
                                  <p:stCondLst>
                                    <p:cond delay="0"/>
                                  </p:stCondLst>
                                  <p:childTnLst>
                                    <p:animEffect transition="out" filter="fade">
                                      <p:cBhvr>
                                        <p:cTn id="171" dur="500"/>
                                        <p:tgtEl>
                                          <p:spTgt spid="10"/>
                                        </p:tgtEl>
                                      </p:cBhvr>
                                    </p:animEffect>
                                    <p:set>
                                      <p:cBhvr>
                                        <p:cTn id="172" dur="1" fill="hold">
                                          <p:stCondLst>
                                            <p:cond delay="499"/>
                                          </p:stCondLst>
                                        </p:cTn>
                                        <p:tgtEl>
                                          <p:spTgt spid="10"/>
                                        </p:tgtEl>
                                        <p:attrNameLst>
                                          <p:attrName>style.visibility</p:attrName>
                                        </p:attrNameLst>
                                      </p:cBhvr>
                                      <p:to>
                                        <p:strVal val="hidden"/>
                                      </p:to>
                                    </p:set>
                                  </p:childTnLst>
                                </p:cTn>
                              </p:par>
                              <p:par>
                                <p:cTn id="173" presetID="10" presetClass="exit" presetSubtype="0" fill="hold" grpId="2" nodeType="withEffect">
                                  <p:stCondLst>
                                    <p:cond delay="0"/>
                                  </p:stCondLst>
                                  <p:childTnLst>
                                    <p:animEffect transition="out" filter="fade">
                                      <p:cBhvr>
                                        <p:cTn id="174" dur="500"/>
                                        <p:tgtEl>
                                          <p:spTgt spid="5"/>
                                        </p:tgtEl>
                                      </p:cBhvr>
                                    </p:animEffect>
                                    <p:set>
                                      <p:cBhvr>
                                        <p:cTn id="175" dur="1" fill="hold">
                                          <p:stCondLst>
                                            <p:cond delay="499"/>
                                          </p:stCondLst>
                                        </p:cTn>
                                        <p:tgtEl>
                                          <p:spTgt spid="5"/>
                                        </p:tgtEl>
                                        <p:attrNameLst>
                                          <p:attrName>style.visibility</p:attrName>
                                        </p:attrNameLst>
                                      </p:cBhvr>
                                      <p:to>
                                        <p:strVal val="hidden"/>
                                      </p:to>
                                    </p:set>
                                  </p:childTnLst>
                                </p:cTn>
                              </p:par>
                              <p:par>
                                <p:cTn id="176" presetID="10" presetClass="exit" presetSubtype="0" fill="hold" grpId="2" nodeType="withEffect">
                                  <p:stCondLst>
                                    <p:cond delay="0"/>
                                  </p:stCondLst>
                                  <p:childTnLst>
                                    <p:animEffect transition="out" filter="fade">
                                      <p:cBhvr>
                                        <p:cTn id="177" dur="500"/>
                                        <p:tgtEl>
                                          <p:spTgt spid="11"/>
                                        </p:tgtEl>
                                      </p:cBhvr>
                                    </p:animEffect>
                                    <p:set>
                                      <p:cBhvr>
                                        <p:cTn id="178" dur="1" fill="hold">
                                          <p:stCondLst>
                                            <p:cond delay="499"/>
                                          </p:stCondLst>
                                        </p:cTn>
                                        <p:tgtEl>
                                          <p:spTgt spid="11"/>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500"/>
                                        <p:tgtEl>
                                          <p:spTgt spid="12"/>
                                        </p:tgtEl>
                                      </p:cBhvr>
                                    </p:animEffect>
                                    <p:set>
                                      <p:cBhvr>
                                        <p:cTn id="181" dur="1" fill="hold">
                                          <p:stCondLst>
                                            <p:cond delay="499"/>
                                          </p:stCondLst>
                                        </p:cTn>
                                        <p:tgtEl>
                                          <p:spTgt spid="12"/>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13"/>
                                        </p:tgtEl>
                                      </p:cBhvr>
                                    </p:animEffect>
                                    <p:set>
                                      <p:cBhvr>
                                        <p:cTn id="184" dur="1" fill="hold">
                                          <p:stCondLst>
                                            <p:cond delay="499"/>
                                          </p:stCondLst>
                                        </p:cTn>
                                        <p:tgtEl>
                                          <p:spTgt spid="13"/>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14"/>
                                        </p:tgtEl>
                                      </p:cBhvr>
                                    </p:animEffect>
                                    <p:set>
                                      <p:cBhvr>
                                        <p:cTn id="187" dur="1" fill="hold">
                                          <p:stCondLst>
                                            <p:cond delay="499"/>
                                          </p:stCondLst>
                                        </p:cTn>
                                        <p:tgtEl>
                                          <p:spTgt spid="14"/>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17"/>
                                        </p:tgtEl>
                                      </p:cBhvr>
                                    </p:animEffect>
                                    <p:set>
                                      <p:cBhvr>
                                        <p:cTn id="190" dur="1" fill="hold">
                                          <p:stCondLst>
                                            <p:cond delay="499"/>
                                          </p:stCondLst>
                                        </p:cTn>
                                        <p:tgtEl>
                                          <p:spTgt spid="17"/>
                                        </p:tgtEl>
                                        <p:attrNameLst>
                                          <p:attrName>style.visibility</p:attrName>
                                        </p:attrNameLst>
                                      </p:cBhvr>
                                      <p:to>
                                        <p:strVal val="hidden"/>
                                      </p:to>
                                    </p:set>
                                  </p:childTnLst>
                                </p:cTn>
                              </p:par>
                              <p:par>
                                <p:cTn id="191" presetID="10" presetClass="exit" presetSubtype="0" fill="hold" nodeType="withEffect">
                                  <p:stCondLst>
                                    <p:cond delay="0"/>
                                  </p:stCondLst>
                                  <p:childTnLst>
                                    <p:animEffect transition="out" filter="fade">
                                      <p:cBhvr>
                                        <p:cTn id="192" dur="500"/>
                                        <p:tgtEl>
                                          <p:spTgt spid="22"/>
                                        </p:tgtEl>
                                      </p:cBhvr>
                                    </p:animEffect>
                                    <p:set>
                                      <p:cBhvr>
                                        <p:cTn id="193" dur="1" fill="hold">
                                          <p:stCondLst>
                                            <p:cond delay="499"/>
                                          </p:stCondLst>
                                        </p:cTn>
                                        <p:tgtEl>
                                          <p:spTgt spid="22"/>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18"/>
                                        </p:tgtEl>
                                      </p:cBhvr>
                                    </p:animEffect>
                                    <p:set>
                                      <p:cBhvr>
                                        <p:cTn id="196" dur="1" fill="hold">
                                          <p:stCondLst>
                                            <p:cond delay="499"/>
                                          </p:stCondLst>
                                        </p:cTn>
                                        <p:tgtEl>
                                          <p:spTgt spid="18"/>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15"/>
                                        </p:tgtEl>
                                      </p:cBhvr>
                                    </p:animEffect>
                                    <p:set>
                                      <p:cBhvr>
                                        <p:cTn id="199" dur="1" fill="hold">
                                          <p:stCondLst>
                                            <p:cond delay="499"/>
                                          </p:stCondLst>
                                        </p:cTn>
                                        <p:tgtEl>
                                          <p:spTgt spid="15"/>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16"/>
                                        </p:tgtEl>
                                      </p:cBhvr>
                                    </p:animEffect>
                                    <p:set>
                                      <p:cBhvr>
                                        <p:cTn id="20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8" grpId="0"/>
      <p:bldP spid="8" grpId="1"/>
      <p:bldP spid="8" grpId="2"/>
      <p:bldP spid="10" grpId="0"/>
      <p:bldP spid="10" grpId="1"/>
      <p:bldP spid="10" grpId="2"/>
      <p:bldP spid="5" grpId="0"/>
      <p:bldP spid="5" grpId="1"/>
      <p:bldP spid="5" grpId="2"/>
      <p:bldP spid="11" grpId="0"/>
      <p:bldP spid="11" grpId="1"/>
      <p:bldP spid="11" grpId="2"/>
      <p:bldP spid="12" grpId="0"/>
      <p:bldP spid="12" grpId="1"/>
      <p:bldP spid="12"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3113242" y="525661"/>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EXCEPTIONS TO INFRINGEMENT</a:t>
            </a:r>
          </a:p>
        </p:txBody>
      </p:sp>
      <p:pic>
        <p:nvPicPr>
          <p:cNvPr id="8" name="Isabelle" descr="A picture containing clothing&#10;&#10;Description automatically generated">
            <a:extLst>
              <a:ext uri="{FF2B5EF4-FFF2-40B4-BE49-F238E27FC236}">
                <a16:creationId xmlns:a16="http://schemas.microsoft.com/office/drawing/2014/main" id="{AE662B31-E1D7-9D41-BA4A-2A204EC9F33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06" b="92284" l="10000" r="90000">
                        <a14:foregroundMark x1="48594" y1="90511" x2="48594" y2="90511"/>
                        <a14:foregroundMark x1="48594" y1="90511" x2="48229" y2="89260"/>
                        <a14:foregroundMark x1="54635" y1="92284" x2="54635" y2="91554"/>
                      </a14:backgroundRemoval>
                    </a14:imgEffect>
                  </a14:imgLayer>
                </a14:imgProps>
              </a:ext>
            </a:extLst>
          </a:blip>
          <a:srcRect l="33766" r="34666"/>
          <a:stretch/>
        </p:blipFill>
        <p:spPr>
          <a:xfrm rot="406240">
            <a:off x="8241575" y="1136368"/>
            <a:ext cx="2924227" cy="8907736"/>
          </a:xfrm>
          <a:prstGeom prst="rect">
            <a:avLst/>
          </a:prstGeom>
        </p:spPr>
      </p:pic>
      <p:pic>
        <p:nvPicPr>
          <p:cNvPr id="2" name="Online Media 1" descr="exceptions in the act">
            <a:hlinkClick r:id="" action="ppaction://media"/>
            <a:extLst>
              <a:ext uri="{FF2B5EF4-FFF2-40B4-BE49-F238E27FC236}">
                <a16:creationId xmlns:a16="http://schemas.microsoft.com/office/drawing/2014/main" id="{09EB731D-A708-0E49-A01D-B774A0B6139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64593" y="2286000"/>
            <a:ext cx="7618470" cy="3380696"/>
          </a:xfrm>
          <a:prstGeom prst="rect">
            <a:avLst/>
          </a:prstGeom>
        </p:spPr>
      </p:pic>
      <p:pic>
        <p:nvPicPr>
          <p:cNvPr id="4" name="Picture 3">
            <a:extLst>
              <a:ext uri="{FF2B5EF4-FFF2-40B4-BE49-F238E27FC236}">
                <a16:creationId xmlns:a16="http://schemas.microsoft.com/office/drawing/2014/main" id="{B07B2D0C-D2E6-2740-9CA3-A37B9505E0E8}"/>
              </a:ext>
            </a:extLst>
          </p:cNvPr>
          <p:cNvPicPr>
            <a:picLocks noChangeAspect="1"/>
          </p:cNvPicPr>
          <p:nvPr/>
        </p:nvPicPr>
        <p:blipFill rotWithShape="1">
          <a:blip r:embed="rId8"/>
          <a:srcRect l="21002" t="11807" r="25218" b="28431"/>
          <a:stretch/>
        </p:blipFill>
        <p:spPr>
          <a:xfrm>
            <a:off x="6550900" y="1352062"/>
            <a:ext cx="2351559" cy="2613069"/>
          </a:xfrm>
          <a:prstGeom prst="rect">
            <a:avLst/>
          </a:prstGeom>
        </p:spPr>
      </p:pic>
    </p:spTree>
    <p:extLst>
      <p:ext uri="{BB962C8B-B14F-4D97-AF65-F5344CB8AC3E}">
        <p14:creationId xmlns:p14="http://schemas.microsoft.com/office/powerpoint/2010/main" val="41598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mediacall" presetSubtype="0" fill="hold" nodeType="withEffect">
                                  <p:stCondLst>
                                    <p:cond delay="0"/>
                                  </p:stCondLst>
                                  <p:childTnLst>
                                    <p:cmd type="call" cmd="togglePause">
                                      <p:cBhvr>
                                        <p:cTn id="9" dur="1"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A28446-0D29-7045-8C50-B8C4725B8C78}"/>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TERMS OF USE</a:t>
            </a:r>
          </a:p>
        </p:txBody>
      </p:sp>
      <p:pic>
        <p:nvPicPr>
          <p:cNvPr id="3" name="Copyright Board">
            <a:extLst>
              <a:ext uri="{FF2B5EF4-FFF2-40B4-BE49-F238E27FC236}">
                <a16:creationId xmlns:a16="http://schemas.microsoft.com/office/drawing/2014/main" id="{EF6D9A77-F0E0-B245-82B9-BD47ED1A422D}"/>
              </a:ext>
            </a:extLst>
          </p:cNvPr>
          <p:cNvPicPr>
            <a:picLocks noChangeAspect="1"/>
          </p:cNvPicPr>
          <p:nvPr/>
        </p:nvPicPr>
        <p:blipFill>
          <a:blip r:embed="rId3"/>
          <a:stretch>
            <a:fillRect/>
          </a:stretch>
        </p:blipFill>
        <p:spPr>
          <a:xfrm>
            <a:off x="4003217" y="1463041"/>
            <a:ext cx="6452562" cy="1137598"/>
          </a:xfrm>
          <a:prstGeom prst="rect">
            <a:avLst/>
          </a:prstGeom>
        </p:spPr>
      </p:pic>
      <p:pic>
        <p:nvPicPr>
          <p:cNvPr id="7" name="list">
            <a:extLst>
              <a:ext uri="{FF2B5EF4-FFF2-40B4-BE49-F238E27FC236}">
                <a16:creationId xmlns:a16="http://schemas.microsoft.com/office/drawing/2014/main" id="{B4BDC4F1-0D61-9440-BB5B-62FBD3406499}"/>
              </a:ext>
            </a:extLst>
          </p:cNvPr>
          <p:cNvPicPr>
            <a:picLocks noChangeAspect="1"/>
          </p:cNvPicPr>
          <p:nvPr/>
        </p:nvPicPr>
        <p:blipFill rotWithShape="1">
          <a:blip r:embed="rId4">
            <a:alphaModFix amt="91000"/>
            <a:extLst>
              <a:ext uri="{BEBA8EAE-BF5A-486C-A8C5-ECC9F3942E4B}">
                <a14:imgProps xmlns:a14="http://schemas.microsoft.com/office/drawing/2010/main">
                  <a14:imgLayer r:embed="rId5">
                    <a14:imgEffect>
                      <a14:colorTemperature colorTemp="8488"/>
                    </a14:imgEffect>
                    <a14:imgEffect>
                      <a14:saturation sat="170000"/>
                    </a14:imgEffect>
                    <a14:imgEffect>
                      <a14:brightnessContrast bright="87000" contrast="12000"/>
                    </a14:imgEffect>
                  </a14:imgLayer>
                </a14:imgProps>
              </a:ext>
            </a:extLst>
          </a:blip>
          <a:srcRect b="13333"/>
          <a:stretch/>
        </p:blipFill>
        <p:spPr>
          <a:xfrm>
            <a:off x="2886316" y="2976300"/>
            <a:ext cx="2893730" cy="2507898"/>
          </a:xfrm>
          <a:prstGeom prst="rect">
            <a:avLst/>
          </a:prstGeom>
          <a:noFill/>
        </p:spPr>
      </p:pic>
      <p:pic>
        <p:nvPicPr>
          <p:cNvPr id="8" name="Isabelle" descr="A picture containing clothing&#10;&#10;Description automatically generated">
            <a:extLst>
              <a:ext uri="{FF2B5EF4-FFF2-40B4-BE49-F238E27FC236}">
                <a16:creationId xmlns:a16="http://schemas.microsoft.com/office/drawing/2014/main" id="{88F12AD6-A8FE-CE40-ABA0-99C8522B888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06" b="92284" l="10000" r="90000">
                        <a14:foregroundMark x1="48594" y1="90511" x2="48594" y2="90511"/>
                        <a14:foregroundMark x1="48594" y1="90511" x2="48229" y2="89260"/>
                        <a14:foregroundMark x1="54635" y1="92284" x2="54635" y2="91554"/>
                      </a14:backgroundRemoval>
                    </a14:imgEffect>
                  </a14:imgLayer>
                </a14:imgProps>
              </a:ext>
            </a:extLst>
          </a:blip>
          <a:srcRect l="33766" r="34666"/>
          <a:stretch/>
        </p:blipFill>
        <p:spPr>
          <a:xfrm rot="21241389">
            <a:off x="665734" y="805099"/>
            <a:ext cx="2074510" cy="6319341"/>
          </a:xfrm>
          <a:prstGeom prst="rect">
            <a:avLst/>
          </a:prstGeom>
        </p:spPr>
      </p:pic>
      <p:pic>
        <p:nvPicPr>
          <p:cNvPr id="9" name="Picture 8">
            <a:extLst>
              <a:ext uri="{FF2B5EF4-FFF2-40B4-BE49-F238E27FC236}">
                <a16:creationId xmlns:a16="http://schemas.microsoft.com/office/drawing/2014/main" id="{02259A7E-0BFF-154B-B711-A549379A9CFE}"/>
              </a:ext>
            </a:extLst>
          </p:cNvPr>
          <p:cNvPicPr>
            <a:picLocks noChangeAspect="1"/>
          </p:cNvPicPr>
          <p:nvPr/>
        </p:nvPicPr>
        <p:blipFill>
          <a:blip r:embed="rId8"/>
          <a:stretch>
            <a:fillRect/>
          </a:stretch>
        </p:blipFill>
        <p:spPr>
          <a:xfrm>
            <a:off x="6420186" y="2976300"/>
            <a:ext cx="1326337" cy="2507898"/>
          </a:xfrm>
          <a:prstGeom prst="rect">
            <a:avLst/>
          </a:prstGeom>
        </p:spPr>
      </p:pic>
      <p:sp>
        <p:nvSpPr>
          <p:cNvPr id="10" name="&quot;No&quot; Symbol 9">
            <a:extLst>
              <a:ext uri="{FF2B5EF4-FFF2-40B4-BE49-F238E27FC236}">
                <a16:creationId xmlns:a16="http://schemas.microsoft.com/office/drawing/2014/main" id="{21C733A7-2E12-2747-844F-6BBD1EB8BD58}"/>
              </a:ext>
            </a:extLst>
          </p:cNvPr>
          <p:cNvSpPr/>
          <p:nvPr/>
        </p:nvSpPr>
        <p:spPr>
          <a:xfrm>
            <a:off x="6166769" y="3351961"/>
            <a:ext cx="1833169" cy="1756576"/>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quot;No&quot; Symbol 10">
            <a:extLst>
              <a:ext uri="{FF2B5EF4-FFF2-40B4-BE49-F238E27FC236}">
                <a16:creationId xmlns:a16="http://schemas.microsoft.com/office/drawing/2014/main" id="{336D7D2A-D571-EA44-8A24-86F47FBF9C1B}"/>
              </a:ext>
            </a:extLst>
          </p:cNvPr>
          <p:cNvSpPr/>
          <p:nvPr/>
        </p:nvSpPr>
        <p:spPr>
          <a:xfrm>
            <a:off x="3416596" y="3351961"/>
            <a:ext cx="1833169" cy="1756576"/>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urpose List">
            <a:extLst>
              <a:ext uri="{FF2B5EF4-FFF2-40B4-BE49-F238E27FC236}">
                <a16:creationId xmlns:a16="http://schemas.microsoft.com/office/drawing/2014/main" id="{B8011439-B419-FD48-AFDA-957AD886DF56}"/>
              </a:ext>
            </a:extLst>
          </p:cNvPr>
          <p:cNvPicPr>
            <a:picLocks noChangeAspect="1"/>
          </p:cNvPicPr>
          <p:nvPr/>
        </p:nvPicPr>
        <p:blipFill>
          <a:blip r:embed="rId9"/>
          <a:srcRect/>
          <a:stretch/>
        </p:blipFill>
        <p:spPr>
          <a:xfrm>
            <a:off x="8186131" y="2715681"/>
            <a:ext cx="3821450" cy="3452364"/>
          </a:xfrm>
          <a:prstGeom prst="rect">
            <a:avLst/>
          </a:prstGeom>
        </p:spPr>
      </p:pic>
      <p:sp>
        <p:nvSpPr>
          <p:cNvPr id="13" name="&quot;No&quot; Symbol 12">
            <a:extLst>
              <a:ext uri="{FF2B5EF4-FFF2-40B4-BE49-F238E27FC236}">
                <a16:creationId xmlns:a16="http://schemas.microsoft.com/office/drawing/2014/main" id="{A6474310-02CC-4349-BFC8-3A747A926217}"/>
              </a:ext>
            </a:extLst>
          </p:cNvPr>
          <p:cNvSpPr/>
          <p:nvPr/>
        </p:nvSpPr>
        <p:spPr>
          <a:xfrm>
            <a:off x="8752906" y="3351961"/>
            <a:ext cx="1833169" cy="1756576"/>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colliseum">
            <a:extLst>
              <a:ext uri="{FF2B5EF4-FFF2-40B4-BE49-F238E27FC236}">
                <a16:creationId xmlns:a16="http://schemas.microsoft.com/office/drawing/2014/main" id="{762EFD3A-D460-CE4C-9ADB-D8323D6DA057}"/>
              </a:ext>
            </a:extLst>
          </p:cNvPr>
          <p:cNvPicPr>
            <a:picLocks noChangeAspect="1"/>
          </p:cNvPicPr>
          <p:nvPr/>
        </p:nvPicPr>
        <p:blipFill>
          <a:blip r:embed="rId10"/>
          <a:srcRect/>
          <a:stretch/>
        </p:blipFill>
        <p:spPr>
          <a:xfrm>
            <a:off x="4526725" y="1689077"/>
            <a:ext cx="6827075" cy="4551383"/>
          </a:xfrm>
          <a:prstGeom prst="rect">
            <a:avLst/>
          </a:prstGeom>
        </p:spPr>
      </p:pic>
      <p:pic>
        <p:nvPicPr>
          <p:cNvPr id="16" name="CC">
            <a:extLst>
              <a:ext uri="{FF2B5EF4-FFF2-40B4-BE49-F238E27FC236}">
                <a16:creationId xmlns:a16="http://schemas.microsoft.com/office/drawing/2014/main" id="{6D0CE0DF-37D8-4A4B-A5BE-CF9D0A2BA417}"/>
              </a:ext>
            </a:extLst>
          </p:cNvPr>
          <p:cNvPicPr>
            <a:picLocks noChangeAspect="1"/>
          </p:cNvPicPr>
          <p:nvPr/>
        </p:nvPicPr>
        <p:blipFill rotWithShape="1">
          <a:blip r:embed="rId11"/>
          <a:srcRect r="50356" b="67403"/>
          <a:stretch/>
        </p:blipFill>
        <p:spPr>
          <a:xfrm>
            <a:off x="8983705" y="5314925"/>
            <a:ext cx="2226302" cy="808579"/>
          </a:xfrm>
          <a:prstGeom prst="rect">
            <a:avLst/>
          </a:prstGeom>
        </p:spPr>
      </p:pic>
    </p:spTree>
    <p:extLst>
      <p:ext uri="{BB962C8B-B14F-4D97-AF65-F5344CB8AC3E}">
        <p14:creationId xmlns:p14="http://schemas.microsoft.com/office/powerpoint/2010/main" val="276405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32" presetClass="emph" presetSubtype="0" fill="hold" nodeType="click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1000" fill="hold"/>
                                        <p:tgtEl>
                                          <p:spTgt spid="3"/>
                                        </p:tgtEl>
                                        <p:attrNameLst>
                                          <p:attrName>ppt_w</p:attrName>
                                        </p:attrNameLst>
                                      </p:cBhvr>
                                      <p:tavLst>
                                        <p:tav tm="0">
                                          <p:val>
                                            <p:strVal val="#ppt_w*0.70"/>
                                          </p:val>
                                        </p:tav>
                                        <p:tav tm="100000">
                                          <p:val>
                                            <p:strVal val="#ppt_w"/>
                                          </p:val>
                                        </p:tav>
                                      </p:tavLst>
                                    </p:anim>
                                    <p:anim calcmode="lin" valueType="num">
                                      <p:cBhvr>
                                        <p:cTn id="53" dur="1000" fill="hold"/>
                                        <p:tgtEl>
                                          <p:spTgt spid="3"/>
                                        </p:tgtEl>
                                        <p:attrNameLst>
                                          <p:attrName>ppt_h</p:attrName>
                                        </p:attrNameLst>
                                      </p:cBhvr>
                                      <p:tavLst>
                                        <p:tav tm="0">
                                          <p:val>
                                            <p:strVal val="#ppt_h"/>
                                          </p:val>
                                        </p:tav>
                                        <p:tav tm="100000">
                                          <p:val>
                                            <p:strVal val="#ppt_h"/>
                                          </p:val>
                                        </p:tav>
                                      </p:tavLst>
                                    </p:anim>
                                    <p:animEffect transition="in" filter="fade">
                                      <p:cBhvr>
                                        <p:cTn id="54" dur="10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7"/>
                                        </p:tgtEl>
                                      </p:cBhvr>
                                    </p:animEffect>
                                    <p:set>
                                      <p:cBhvr>
                                        <p:cTn id="74" dur="1" fill="hold">
                                          <p:stCondLst>
                                            <p:cond delay="499"/>
                                          </p:stCondLst>
                                        </p:cTn>
                                        <p:tgtEl>
                                          <p:spTgt spid="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3"/>
                                        </p:tgtEl>
                                      </p:cBhvr>
                                    </p:animEffect>
                                    <p:set>
                                      <p:cBhvr>
                                        <p:cTn id="77" dur="1" fill="hold">
                                          <p:stCondLst>
                                            <p:cond delay="499"/>
                                          </p:stCondLst>
                                        </p:cTn>
                                        <p:tgtEl>
                                          <p:spTgt spid="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Effect transition="in" filter="fade">
                                      <p:cBhvr>
                                        <p:cTn id="84" dur="500"/>
                                        <p:tgtEl>
                                          <p:spTgt spid="15"/>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additive="base">
                                        <p:cTn id="89" dur="500" fill="hold"/>
                                        <p:tgtEl>
                                          <p:spTgt spid="16"/>
                                        </p:tgtEl>
                                        <p:attrNameLst>
                                          <p:attrName>ppt_x</p:attrName>
                                        </p:attrNameLst>
                                      </p:cBhvr>
                                      <p:tavLst>
                                        <p:tav tm="0">
                                          <p:val>
                                            <p:strVal val="#ppt_x"/>
                                          </p:val>
                                        </p:tav>
                                        <p:tav tm="100000">
                                          <p:val>
                                            <p:strVal val="#ppt_x"/>
                                          </p:val>
                                        </p:tav>
                                      </p:tavLst>
                                    </p:anim>
                                    <p:anim calcmode="lin" valueType="num">
                                      <p:cBhvr additive="base">
                                        <p:cTn id="9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3" grpId="0" animBg="1"/>
      <p:bldP spid="13" grpId="1" animBg="1"/>
    </p:bldLst>
  </p:timing>
</p:sld>
</file>

<file path=ppt/theme/theme1.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OER_CopyrightProject_Version12_2019-06-28</Template>
  <TotalTime>1812</TotalTime>
  <Words>2414</Words>
  <Application>Microsoft Office PowerPoint</Application>
  <PresentationFormat>Widescreen</PresentationFormat>
  <Paragraphs>151</Paragraphs>
  <Slides>23</Slides>
  <Notes>19</Notes>
  <HiddenSlides>0</HiddenSlides>
  <MMClips>2</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23</vt:i4>
      </vt:variant>
    </vt:vector>
  </HeadingPairs>
  <TitlesOfParts>
    <vt:vector size="31" baseType="lpstr">
      <vt:lpstr>Arial</vt:lpstr>
      <vt:lpstr>Calibri</vt:lpstr>
      <vt:lpstr>Wingdings</vt:lpstr>
      <vt:lpstr>Level 1</vt:lpstr>
      <vt:lpstr>Level 2</vt:lpstr>
      <vt:lpstr>Level 3</vt:lpstr>
      <vt:lpstr>Level 4</vt:lpstr>
      <vt:lpstr>Level 5</vt:lpstr>
      <vt:lpstr>Images</vt:lpstr>
      <vt:lpstr>MEET ISABELLE</vt:lpstr>
      <vt:lpstr>CREATING IMAGES</vt:lpstr>
      <vt:lpstr>SHARING IMAGES</vt:lpstr>
      <vt:lpstr>STATEMENTS &amp; LICENCES</vt:lpstr>
      <vt:lpstr>USING IMAGES</vt:lpstr>
      <vt:lpstr>TYPES OF LICENCES</vt:lpstr>
      <vt:lpstr>EXCEPTIONS TO INFRINGEMENT</vt:lpstr>
      <vt:lpstr>TERMS OF USE</vt:lpstr>
      <vt:lpstr>IT’S BETTER TO BE SAFE…</vt:lpstr>
      <vt:lpstr>LEARNING OBJECTIVES</vt:lpstr>
      <vt:lpstr>PowerPoint Presentation</vt:lpstr>
      <vt:lpstr>QUESTIONS</vt:lpstr>
      <vt:lpstr>QUESTIONS</vt:lpstr>
      <vt:lpstr>PowerPoint Presentation</vt:lpstr>
      <vt:lpstr>IMAGE AND SOUND REFERENCES</vt:lpstr>
      <vt:lpstr>IMAGE AND SOUND REFERENCES</vt:lpstr>
      <vt:lpstr>IMAGE AND SOUND REFERENCES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Smith, Mireille</cp:lastModifiedBy>
  <cp:revision>163</cp:revision>
  <dcterms:created xsi:type="dcterms:W3CDTF">2019-10-03T17:13:49Z</dcterms:created>
  <dcterms:modified xsi:type="dcterms:W3CDTF">2024-02-28T16:25:36Z</dcterms:modified>
</cp:coreProperties>
</file>