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Nunito"/>
      <p:bold r:id="rId31"/>
      <p:boldItalic r:id="rId32"/>
    </p:embeddedFont>
    <p:embeddedFont>
      <p:font typeface="Cabin"/>
      <p:regular r:id="rId33"/>
      <p:bold r:id="rId34"/>
      <p:italic r:id="rId35"/>
      <p:boldItalic r:id="rId36"/>
    </p:embeddedFont>
    <p:embeddedFont>
      <p:font typeface="Lora"/>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F2994C-5926-42A7-AEFB-A816937543D7}">
  <a:tblStyle styleId="{7AF2994C-5926-42A7-AEFB-A816937543D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7"/>
          </a:solidFill>
        </a:fill>
      </a:tcStyle>
    </a:wholeTbl>
    <a:band1H>
      <a:tcTxStyle/>
      <a:tcStyle>
        <a:fill>
          <a:solidFill>
            <a:srgbClr val="F4CBCB"/>
          </a:solidFill>
        </a:fill>
      </a:tcStyle>
    </a:band1H>
    <a:band2H>
      <a:tcTxStyle/>
    </a:band2H>
    <a:band1V>
      <a:tcTxStyle/>
      <a:tcStyle>
        <a:fill>
          <a:solidFill>
            <a:srgbClr val="F4CBCB"/>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ora-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Nunito-bold.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Cabin-regular.fntdata"/><Relationship Id="rId10" Type="http://schemas.openxmlformats.org/officeDocument/2006/relationships/slide" Target="slides/slide3.xml"/><Relationship Id="rId32" Type="http://schemas.openxmlformats.org/officeDocument/2006/relationships/font" Target="fonts/Nunito-boldItalic.fntdata"/><Relationship Id="rId13" Type="http://schemas.openxmlformats.org/officeDocument/2006/relationships/slide" Target="slides/slide6.xml"/><Relationship Id="rId35" Type="http://schemas.openxmlformats.org/officeDocument/2006/relationships/font" Target="fonts/Cabin-italic.fntdata"/><Relationship Id="rId12" Type="http://schemas.openxmlformats.org/officeDocument/2006/relationships/slide" Target="slides/slide5.xml"/><Relationship Id="rId34" Type="http://schemas.openxmlformats.org/officeDocument/2006/relationships/font" Target="fonts/Cabin-bold.fntdata"/><Relationship Id="rId15" Type="http://schemas.openxmlformats.org/officeDocument/2006/relationships/slide" Target="slides/slide8.xml"/><Relationship Id="rId37" Type="http://schemas.openxmlformats.org/officeDocument/2006/relationships/font" Target="fonts/Lora-regular.fntdata"/><Relationship Id="rId14" Type="http://schemas.openxmlformats.org/officeDocument/2006/relationships/slide" Target="slides/slide7.xml"/><Relationship Id="rId36" Type="http://schemas.openxmlformats.org/officeDocument/2006/relationships/font" Target="fonts/Cabin-boldItalic.fntdata"/><Relationship Id="rId17" Type="http://schemas.openxmlformats.org/officeDocument/2006/relationships/slide" Target="slides/slide10.xml"/><Relationship Id="rId39" Type="http://schemas.openxmlformats.org/officeDocument/2006/relationships/font" Target="fonts/Lora-italic.fntdata"/><Relationship Id="rId16" Type="http://schemas.openxmlformats.org/officeDocument/2006/relationships/slide" Target="slides/slide9.xml"/><Relationship Id="rId38" Type="http://schemas.openxmlformats.org/officeDocument/2006/relationships/font" Target="fonts/Lora-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angedutech.de/professional-development/open-education-week/"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4cd3b3156_0_147:notes"/>
          <p:cNvSpPr/>
          <p:nvPr>
            <p:ph idx="2" type="sldImg"/>
          </p:nvPr>
        </p:nvSpPr>
        <p:spPr>
          <a:xfrm>
            <a:off x="702232" y="1143000"/>
            <a:ext cx="54534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34cd3b3156_0_147: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165100" lvl="0" marL="165100"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Of those who reported their instructor used OERs, 94% said it was a benefit to their learning, and 71% stated they accessed that material weekly. </a:t>
            </a:r>
            <a:endParaRPr sz="1400"/>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165100" lvl="0" marL="165100"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A number of students (27%) said they had sought out OERs on their own to help with a course, here again, there is confusion on what constitutes an OER </a:t>
            </a:r>
            <a:endParaRPr sz="1400"/>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1" name="Google Shape;191;g34cd3b3156_0_147: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4cd3b3156_0_152:notes"/>
          <p:cNvSpPr/>
          <p:nvPr>
            <p:ph idx="2" type="sldImg"/>
          </p:nvPr>
        </p:nvSpPr>
        <p:spPr>
          <a:xfrm>
            <a:off x="702232" y="1143000"/>
            <a:ext cx="54534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34cd3b3156_0_152: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165100" lvl="0" marL="165100"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For another question, 90% of students responded that textbook costs were concern. </a:t>
            </a:r>
            <a:endParaRPr sz="1400"/>
          </a:p>
          <a:p>
            <a:pPr indent="-165100" lvl="0" marL="165100"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A few students also listed drawbacks: free resources may not be good quality, lower attendance if the material is available elsewhere, what if the internet is not available? </a:t>
            </a:r>
            <a:endParaRPr sz="1400"/>
          </a:p>
          <a:p>
            <a:pPr indent="-165100" lvl="0" marL="165100"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Almost half students (48%) said they would prefer to take a course that used OER, and that offering that option would positively impact SAIT’s reputation (innovative, caring about students) </a:t>
            </a:r>
            <a:endParaRPr sz="1400"/>
          </a:p>
        </p:txBody>
      </p:sp>
      <p:sp>
        <p:nvSpPr>
          <p:cNvPr id="197" name="Google Shape;197;g34cd3b3156_0_152: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4d03c80f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4d03c80f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4d04ab29f_1_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4d04ab29f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d04ab29f_1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i="0" lang="en" sz="350" u="none" cap="none" strike="noStrike">
                <a:solidFill>
                  <a:schemeClr val="dk1"/>
                </a:solidFill>
                <a:latin typeface="Calibri"/>
                <a:ea typeface="Calibri"/>
                <a:cs typeface="Calibri"/>
                <a:sym typeface="Calibri"/>
              </a:rPr>
              <a:t>Timeline graphic with pictures</a:t>
            </a:r>
            <a:endParaRPr/>
          </a:p>
          <a:p>
            <a:pPr indent="0" lvl="0" marL="0" marR="0" rtl="0" algn="l">
              <a:lnSpc>
                <a:spcPct val="80000"/>
              </a:lnSpc>
              <a:spcBef>
                <a:spcPts val="0"/>
              </a:spcBef>
              <a:spcAft>
                <a:spcPts val="0"/>
              </a:spcAft>
              <a:buNone/>
            </a:pPr>
            <a:r>
              <a:rPr b="0" i="0" lang="en" sz="350" u="none" cap="none" strike="noStrike">
                <a:solidFill>
                  <a:schemeClr val="dk1"/>
                </a:solidFill>
                <a:latin typeface="Calibri"/>
                <a:ea typeface="Calibri"/>
                <a:cs typeface="Calibri"/>
                <a:sym typeface="Calibri"/>
              </a:rPr>
              <a:t>(Intermediate)</a:t>
            </a:r>
            <a:endParaRPr/>
          </a:p>
          <a:p>
            <a:pPr indent="0" lvl="0" marL="0" marR="0" rtl="0" algn="l">
              <a:lnSpc>
                <a:spcPct val="80000"/>
              </a:lnSpc>
              <a:spcBef>
                <a:spcPts val="0"/>
              </a:spcBef>
              <a:spcAft>
                <a:spcPts val="0"/>
              </a:spcAft>
              <a:buNone/>
            </a:pPr>
            <a:r>
              <a:t/>
            </a:r>
            <a:endParaRPr b="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t/>
            </a:r>
            <a:endParaRPr b="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rPr b="0" i="0" lang="en" sz="300" u="none" cap="none" strike="noStrike">
                <a:solidFill>
                  <a:schemeClr val="dk1"/>
                </a:solidFill>
                <a:latin typeface="Calibri"/>
                <a:ea typeface="Calibri"/>
                <a:cs typeface="Calibri"/>
                <a:sym typeface="Calibri"/>
              </a:rPr>
              <a:t>To reproduce the picture effects  on this slide, do the following:</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On the </a:t>
            </a:r>
            <a:r>
              <a:rPr b="1" i="0" lang="en" sz="300" u="none" cap="none" strike="noStrike">
                <a:solidFill>
                  <a:schemeClr val="dk1"/>
                </a:solidFill>
                <a:latin typeface="Calibri"/>
                <a:ea typeface="Calibri"/>
                <a:cs typeface="Calibri"/>
                <a:sym typeface="Calibri"/>
              </a:rPr>
              <a:t>Home</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Slides</a:t>
            </a:r>
            <a:r>
              <a:rPr b="0" i="0" lang="en" sz="300" u="none" cap="none" strike="noStrike">
                <a:solidFill>
                  <a:schemeClr val="dk1"/>
                </a:solidFill>
                <a:latin typeface="Calibri"/>
                <a:ea typeface="Calibri"/>
                <a:cs typeface="Calibri"/>
                <a:sym typeface="Calibri"/>
              </a:rPr>
              <a:t> group, click </a:t>
            </a:r>
            <a:r>
              <a:rPr b="1" i="0" lang="en" sz="300" u="none" cap="none" strike="noStrike">
                <a:solidFill>
                  <a:schemeClr val="dk1"/>
                </a:solidFill>
                <a:latin typeface="Calibri"/>
                <a:ea typeface="Calibri"/>
                <a:cs typeface="Calibri"/>
                <a:sym typeface="Calibri"/>
              </a:rPr>
              <a:t>Layout</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Blank</a:t>
            </a:r>
            <a:r>
              <a:rPr b="0" i="0" lang="en" sz="300" u="none" cap="none" strike="noStrike">
                <a:solidFill>
                  <a:schemeClr val="dk1"/>
                </a:solidFill>
                <a:latin typeface="Calibri"/>
                <a:ea typeface="Calibri"/>
                <a:cs typeface="Calibri"/>
                <a:sym typeface="Calibri"/>
              </a:rPr>
              <a:t>.</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On the </a:t>
            </a:r>
            <a:r>
              <a:rPr b="1" i="0" lang="en" sz="300" u="none" cap="none" strike="noStrike">
                <a:solidFill>
                  <a:schemeClr val="dk1"/>
                </a:solidFill>
                <a:latin typeface="Calibri"/>
                <a:ea typeface="Calibri"/>
                <a:cs typeface="Calibri"/>
                <a:sym typeface="Calibri"/>
              </a:rPr>
              <a:t>Insert</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Images</a:t>
            </a:r>
            <a:r>
              <a:rPr b="0" i="0" lang="en" sz="300" u="none" cap="none" strike="noStrike">
                <a:solidFill>
                  <a:schemeClr val="dk1"/>
                </a:solidFill>
                <a:latin typeface="Calibri"/>
                <a:ea typeface="Calibri"/>
                <a:cs typeface="Calibri"/>
                <a:sym typeface="Calibri"/>
              </a:rPr>
              <a:t> group, click </a:t>
            </a:r>
            <a:r>
              <a:rPr b="1" i="0" lang="en" sz="300" u="none" cap="none" strike="noStrike">
                <a:solidFill>
                  <a:schemeClr val="dk1"/>
                </a:solidFill>
                <a:latin typeface="Calibri"/>
                <a:ea typeface="Calibri"/>
                <a:cs typeface="Calibri"/>
                <a:sym typeface="Calibri"/>
              </a:rPr>
              <a:t>Picture</a:t>
            </a:r>
            <a:r>
              <a:rPr b="0" i="0" lang="en" sz="300" u="none" cap="none" strike="noStrike">
                <a:solidFill>
                  <a:schemeClr val="dk1"/>
                </a:solidFill>
                <a:latin typeface="Calibri"/>
                <a:ea typeface="Calibri"/>
                <a:cs typeface="Calibri"/>
                <a:sym typeface="Calibri"/>
              </a:rPr>
              <a:t>. </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In the </a:t>
            </a:r>
            <a:r>
              <a:rPr b="1" i="0" lang="en" sz="300" u="none" cap="none" strike="noStrike">
                <a:solidFill>
                  <a:schemeClr val="dk1"/>
                </a:solidFill>
                <a:latin typeface="Calibri"/>
                <a:ea typeface="Calibri"/>
                <a:cs typeface="Calibri"/>
                <a:sym typeface="Calibri"/>
              </a:rPr>
              <a:t>Insert Picture</a:t>
            </a:r>
            <a:r>
              <a:rPr b="0" i="0" lang="en" sz="300" u="none" cap="none" strike="noStrike">
                <a:solidFill>
                  <a:schemeClr val="dk1"/>
                </a:solidFill>
                <a:latin typeface="Calibri"/>
                <a:ea typeface="Calibri"/>
                <a:cs typeface="Calibri"/>
                <a:sym typeface="Calibri"/>
              </a:rPr>
              <a:t> dialog box, select a picture and then click </a:t>
            </a:r>
            <a:r>
              <a:rPr b="1" i="0" lang="en" sz="300" u="none" cap="none" strike="noStrike">
                <a:solidFill>
                  <a:schemeClr val="dk1"/>
                </a:solidFill>
                <a:latin typeface="Calibri"/>
                <a:ea typeface="Calibri"/>
                <a:cs typeface="Calibri"/>
                <a:sym typeface="Calibri"/>
              </a:rPr>
              <a:t>Insert</a:t>
            </a:r>
            <a:r>
              <a:rPr b="0" i="0" lang="en" sz="300" u="none" cap="none" strike="noStrike">
                <a:solidFill>
                  <a:schemeClr val="dk1"/>
                </a:solidFill>
                <a:latin typeface="Calibri"/>
                <a:ea typeface="Calibri"/>
                <a:cs typeface="Calibri"/>
                <a:sym typeface="Calibri"/>
              </a:rPr>
              <a:t>. </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Select the picture. Under </a:t>
            </a:r>
            <a:r>
              <a:rPr b="1" i="0" lang="en" sz="300" u="none" cap="none" strike="noStrike">
                <a:solidFill>
                  <a:schemeClr val="dk1"/>
                </a:solidFill>
                <a:latin typeface="Calibri"/>
                <a:ea typeface="Calibri"/>
                <a:cs typeface="Calibri"/>
                <a:sym typeface="Calibri"/>
              </a:rPr>
              <a:t>Picture Tools</a:t>
            </a:r>
            <a:r>
              <a:rPr b="0" i="0" lang="en" sz="300" u="none" cap="none" strike="noStrike">
                <a:solidFill>
                  <a:schemeClr val="dk1"/>
                </a:solidFill>
                <a:latin typeface="Calibri"/>
                <a:ea typeface="Calibri"/>
                <a:cs typeface="Calibri"/>
                <a:sym typeface="Calibri"/>
              </a:rPr>
              <a:t>, on the </a:t>
            </a:r>
            <a:r>
              <a:rPr b="1" i="0" lang="en" sz="300" u="none" cap="none" strike="noStrike">
                <a:solidFill>
                  <a:schemeClr val="dk1"/>
                </a:solidFill>
                <a:latin typeface="Calibri"/>
                <a:ea typeface="Calibri"/>
                <a:cs typeface="Calibri"/>
                <a:sym typeface="Calibri"/>
              </a:rPr>
              <a:t>Format</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Size</a:t>
            </a:r>
            <a:r>
              <a:rPr b="0" i="0" lang="en" sz="300" u="none" cap="none" strike="noStrike">
                <a:solidFill>
                  <a:schemeClr val="dk1"/>
                </a:solidFill>
                <a:latin typeface="Calibri"/>
                <a:ea typeface="Calibri"/>
                <a:cs typeface="Calibri"/>
                <a:sym typeface="Calibri"/>
              </a:rPr>
              <a:t> group, click the </a:t>
            </a:r>
            <a:r>
              <a:rPr b="1" i="0" lang="en" sz="300" u="none" cap="none" strike="noStrike">
                <a:solidFill>
                  <a:schemeClr val="dk1"/>
                </a:solidFill>
                <a:latin typeface="Calibri"/>
                <a:ea typeface="Calibri"/>
                <a:cs typeface="Calibri"/>
                <a:sym typeface="Calibri"/>
              </a:rPr>
              <a:t>Size and Position </a:t>
            </a:r>
            <a:r>
              <a:rPr b="0" i="0" lang="en" sz="300" u="none" cap="none" strike="noStrike">
                <a:solidFill>
                  <a:schemeClr val="dk1"/>
                </a:solidFill>
                <a:latin typeface="Calibri"/>
                <a:ea typeface="Calibri"/>
                <a:cs typeface="Calibri"/>
                <a:sym typeface="Calibri"/>
              </a:rPr>
              <a:t>dialog box launcher.</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In the </a:t>
            </a:r>
            <a:r>
              <a:rPr b="1" i="0" lang="en" sz="300" u="none" cap="none" strike="noStrike">
                <a:solidFill>
                  <a:schemeClr val="dk1"/>
                </a:solidFill>
                <a:latin typeface="Calibri"/>
                <a:ea typeface="Calibri"/>
                <a:cs typeface="Calibri"/>
                <a:sym typeface="Calibri"/>
              </a:rPr>
              <a:t>Format Picture </a:t>
            </a:r>
            <a:r>
              <a:rPr b="0" i="0" lang="en" sz="300" u="none" cap="none" strike="noStrike">
                <a:solidFill>
                  <a:schemeClr val="dk1"/>
                </a:solidFill>
                <a:latin typeface="Calibri"/>
                <a:ea typeface="Calibri"/>
                <a:cs typeface="Calibri"/>
                <a:sym typeface="Calibri"/>
              </a:rPr>
              <a:t>dialog box, in the </a:t>
            </a:r>
            <a:r>
              <a:rPr b="1" i="0" lang="en" sz="300" u="none" cap="none" strike="noStrike">
                <a:solidFill>
                  <a:schemeClr val="dk1"/>
                </a:solidFill>
                <a:latin typeface="Calibri"/>
                <a:ea typeface="Calibri"/>
                <a:cs typeface="Calibri"/>
                <a:sym typeface="Calibri"/>
              </a:rPr>
              <a:t>Crop</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Crop position </a:t>
            </a:r>
            <a:r>
              <a:rPr b="0" i="0" lang="en" sz="300" u="none" cap="none" strike="noStrike">
                <a:solidFill>
                  <a:schemeClr val="dk1"/>
                </a:solidFill>
                <a:latin typeface="Calibri"/>
                <a:ea typeface="Calibri"/>
                <a:cs typeface="Calibri"/>
                <a:sym typeface="Calibri"/>
              </a:rPr>
              <a:t>section, crop the picture to the following values:</a:t>
            </a:r>
            <a:endParaRPr/>
          </a:p>
          <a:p>
            <a:pPr indent="-228600" lvl="1" marL="685800" marR="0" rtl="0" algn="l">
              <a:lnSpc>
                <a:spcPct val="80000"/>
              </a:lnSpc>
              <a:spcBef>
                <a:spcPts val="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Width: 9”</a:t>
            </a:r>
            <a:endParaRPr/>
          </a:p>
          <a:p>
            <a:pPr indent="-228600" lvl="1" marL="685800" marR="0" rtl="0" algn="l">
              <a:lnSpc>
                <a:spcPct val="80000"/>
              </a:lnSpc>
              <a:spcBef>
                <a:spcPts val="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Height: 2.65”</a:t>
            </a:r>
            <a:endParaRPr/>
          </a:p>
          <a:p>
            <a:pPr indent="-228600" lvl="1" marL="685800" marR="0" rtl="0" algn="l">
              <a:lnSpc>
                <a:spcPct val="80000"/>
              </a:lnSpc>
              <a:spcBef>
                <a:spcPts val="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Left: .5”</a:t>
            </a:r>
            <a:endParaRPr/>
          </a:p>
          <a:p>
            <a:pPr indent="-228600" lvl="1" marL="685800" marR="0" rtl="0" algn="l">
              <a:lnSpc>
                <a:spcPct val="80000"/>
              </a:lnSpc>
              <a:spcBef>
                <a:spcPts val="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Top: .5”</a:t>
            </a:r>
            <a:endParaRPr/>
          </a:p>
          <a:p>
            <a:pPr indent="-228600" lvl="1" marL="685800" marR="0" rtl="0" algn="l">
              <a:lnSpc>
                <a:spcPct val="80000"/>
              </a:lnSpc>
              <a:spcBef>
                <a:spcPts val="0"/>
              </a:spcBef>
              <a:spcAft>
                <a:spcPts val="0"/>
              </a:spcAft>
              <a:buClr>
                <a:schemeClr val="dk1"/>
              </a:buClr>
              <a:buSzPts val="300"/>
              <a:buFont typeface="Arial"/>
              <a:buChar char="•"/>
            </a:pPr>
            <a:r>
              <a:rPr b="0" i="0" lang="en" sz="300" u="none" cap="none" strike="noStrike">
                <a:solidFill>
                  <a:schemeClr val="dk1"/>
                </a:solidFill>
                <a:latin typeface="Calibri"/>
                <a:ea typeface="Calibri"/>
                <a:cs typeface="Calibri"/>
                <a:sym typeface="Calibri"/>
              </a:rPr>
              <a:t>Adjust the values in the </a:t>
            </a:r>
            <a:r>
              <a:rPr b="1" i="0" lang="en" sz="300" u="none" cap="none" strike="noStrike">
                <a:solidFill>
                  <a:schemeClr val="dk1"/>
                </a:solidFill>
                <a:latin typeface="Calibri"/>
                <a:ea typeface="Calibri"/>
                <a:cs typeface="Calibri"/>
                <a:sym typeface="Calibri"/>
              </a:rPr>
              <a:t>Picture position </a:t>
            </a:r>
            <a:r>
              <a:rPr b="0" i="0" lang="en" sz="300" u="none" cap="none" strike="noStrike">
                <a:solidFill>
                  <a:schemeClr val="dk1"/>
                </a:solidFill>
                <a:latin typeface="Calibri"/>
                <a:ea typeface="Calibri"/>
                <a:cs typeface="Calibri"/>
                <a:sym typeface="Calibri"/>
              </a:rPr>
              <a:t>section to properly position the picture within the cropped image.</a:t>
            </a:r>
            <a:endParaRPr b="0" i="0" sz="300" u="none" cap="none" strike="noStrike">
              <a:solidFill>
                <a:schemeClr val="dk1"/>
              </a:solidFill>
              <a:latin typeface="Calibri"/>
              <a:ea typeface="Calibri"/>
              <a:cs typeface="Calibri"/>
              <a:sym typeface="Calibri"/>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Under </a:t>
            </a:r>
            <a:r>
              <a:rPr b="1" i="0" lang="en" sz="300" u="none" cap="none" strike="noStrike">
                <a:solidFill>
                  <a:schemeClr val="dk1"/>
                </a:solidFill>
                <a:latin typeface="Calibri"/>
                <a:ea typeface="Calibri"/>
                <a:cs typeface="Calibri"/>
                <a:sym typeface="Calibri"/>
              </a:rPr>
              <a:t>Picture Tools</a:t>
            </a:r>
            <a:r>
              <a:rPr b="0" i="0" lang="en" sz="300" u="none" cap="none" strike="noStrike">
                <a:solidFill>
                  <a:schemeClr val="dk1"/>
                </a:solidFill>
                <a:latin typeface="Calibri"/>
                <a:ea typeface="Calibri"/>
                <a:cs typeface="Calibri"/>
                <a:sym typeface="Calibri"/>
              </a:rPr>
              <a:t>, in the </a:t>
            </a:r>
            <a:r>
              <a:rPr b="1" i="0" lang="en" sz="300" u="none" cap="none" strike="noStrike">
                <a:solidFill>
                  <a:schemeClr val="dk1"/>
                </a:solidFill>
                <a:latin typeface="Calibri"/>
                <a:ea typeface="Calibri"/>
                <a:cs typeface="Calibri"/>
                <a:sym typeface="Calibri"/>
              </a:rPr>
              <a:t>Format</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Size </a:t>
            </a:r>
            <a:r>
              <a:rPr b="0" i="0" lang="en" sz="300" u="none" cap="none" strike="noStrike">
                <a:solidFill>
                  <a:schemeClr val="dk1"/>
                </a:solidFill>
                <a:latin typeface="Calibri"/>
                <a:ea typeface="Calibri"/>
                <a:cs typeface="Calibri"/>
                <a:sym typeface="Calibri"/>
              </a:rPr>
              <a:t>group, click </a:t>
            </a:r>
            <a:r>
              <a:rPr b="1" i="0" lang="en" sz="300" u="none" cap="none" strike="noStrike">
                <a:solidFill>
                  <a:schemeClr val="dk1"/>
                </a:solidFill>
                <a:latin typeface="Calibri"/>
                <a:ea typeface="Calibri"/>
                <a:cs typeface="Calibri"/>
                <a:sym typeface="Calibri"/>
              </a:rPr>
              <a:t>Crop</a:t>
            </a:r>
            <a:r>
              <a:rPr b="0" i="0" lang="en" sz="300" u="none" cap="none" strike="noStrike">
                <a:solidFill>
                  <a:schemeClr val="dk1"/>
                </a:solidFill>
                <a:latin typeface="Calibri"/>
                <a:ea typeface="Calibri"/>
                <a:cs typeface="Calibri"/>
                <a:sym typeface="Calibri"/>
              </a:rPr>
              <a:t>, click </a:t>
            </a:r>
            <a:r>
              <a:rPr b="1" i="0" lang="en" sz="300" u="none" cap="none" strike="noStrike">
                <a:solidFill>
                  <a:schemeClr val="dk1"/>
                </a:solidFill>
                <a:latin typeface="Calibri"/>
                <a:ea typeface="Calibri"/>
                <a:cs typeface="Calibri"/>
                <a:sym typeface="Calibri"/>
              </a:rPr>
              <a:t>Crop to Shape</a:t>
            </a:r>
            <a:r>
              <a:rPr b="0" i="0" lang="en" sz="300" u="none" cap="none" strike="noStrike">
                <a:solidFill>
                  <a:schemeClr val="dk1"/>
                </a:solidFill>
                <a:latin typeface="Calibri"/>
                <a:ea typeface="Calibri"/>
                <a:cs typeface="Calibri"/>
                <a:sym typeface="Calibri"/>
              </a:rPr>
              <a:t>, and then under </a:t>
            </a:r>
            <a:r>
              <a:rPr b="1" i="0" lang="en" sz="300" u="none" cap="none" strike="noStrike">
                <a:solidFill>
                  <a:schemeClr val="dk1"/>
                </a:solidFill>
                <a:latin typeface="Calibri"/>
                <a:ea typeface="Calibri"/>
                <a:cs typeface="Calibri"/>
                <a:sym typeface="Calibri"/>
              </a:rPr>
              <a:t>Rectangles</a:t>
            </a:r>
            <a:r>
              <a:rPr b="0" i="0" lang="en" sz="300" u="none" cap="none" strike="noStrike">
                <a:solidFill>
                  <a:schemeClr val="dk1"/>
                </a:solidFill>
                <a:latin typeface="Calibri"/>
                <a:ea typeface="Calibri"/>
                <a:cs typeface="Calibri"/>
                <a:sym typeface="Calibri"/>
              </a:rPr>
              <a:t> click </a:t>
            </a:r>
            <a:r>
              <a:rPr b="1" i="0" lang="en" sz="300" u="none" cap="none" strike="noStrike">
                <a:solidFill>
                  <a:schemeClr val="dk1"/>
                </a:solidFill>
                <a:latin typeface="Calibri"/>
                <a:ea typeface="Calibri"/>
                <a:cs typeface="Calibri"/>
                <a:sym typeface="Calibri"/>
              </a:rPr>
              <a:t>Round Same Side Corner Rectangle </a:t>
            </a:r>
            <a:r>
              <a:rPr b="0" i="0" lang="en" sz="300" u="none" cap="none" strike="noStrike">
                <a:solidFill>
                  <a:schemeClr val="dk1"/>
                </a:solidFill>
                <a:latin typeface="Calibri"/>
                <a:ea typeface="Calibri"/>
                <a:cs typeface="Calibri"/>
                <a:sym typeface="Calibri"/>
              </a:rPr>
              <a:t>(eighth option from the left).</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Drag the top yellow diamond adjustment handle slightly to the right to decrease the amount of rounding on the corners. </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Under </a:t>
            </a:r>
            <a:r>
              <a:rPr b="1" i="0" lang="en" sz="300" u="none" cap="none" strike="noStrike">
                <a:solidFill>
                  <a:schemeClr val="dk1"/>
                </a:solidFill>
                <a:latin typeface="Calibri"/>
                <a:ea typeface="Calibri"/>
                <a:cs typeface="Calibri"/>
                <a:sym typeface="Calibri"/>
              </a:rPr>
              <a:t>Picture Tools</a:t>
            </a:r>
            <a:r>
              <a:rPr b="0" i="0" lang="en" sz="300" u="none" cap="none" strike="noStrike">
                <a:solidFill>
                  <a:schemeClr val="dk1"/>
                </a:solidFill>
                <a:latin typeface="Calibri"/>
                <a:ea typeface="Calibri"/>
                <a:cs typeface="Calibri"/>
                <a:sym typeface="Calibri"/>
              </a:rPr>
              <a:t>, in the </a:t>
            </a:r>
            <a:r>
              <a:rPr b="1" i="0" lang="en" sz="300" u="none" cap="none" strike="noStrike">
                <a:solidFill>
                  <a:schemeClr val="dk1"/>
                </a:solidFill>
                <a:latin typeface="Calibri"/>
                <a:ea typeface="Calibri"/>
                <a:cs typeface="Calibri"/>
                <a:sym typeface="Calibri"/>
              </a:rPr>
              <a:t>Format</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Picture Styles </a:t>
            </a:r>
            <a:r>
              <a:rPr b="0" i="0" lang="en" sz="300" u="none" cap="none" strike="noStrike">
                <a:solidFill>
                  <a:schemeClr val="dk1"/>
                </a:solidFill>
                <a:latin typeface="Calibri"/>
                <a:ea typeface="Calibri"/>
                <a:cs typeface="Calibri"/>
                <a:sym typeface="Calibri"/>
              </a:rPr>
              <a:t>group, click </a:t>
            </a:r>
            <a:r>
              <a:rPr b="1" i="0" lang="en" sz="300" u="none" cap="none" strike="noStrike">
                <a:solidFill>
                  <a:schemeClr val="dk1"/>
                </a:solidFill>
                <a:latin typeface="Calibri"/>
                <a:ea typeface="Calibri"/>
                <a:cs typeface="Calibri"/>
                <a:sym typeface="Calibri"/>
              </a:rPr>
              <a:t>Picture Effects</a:t>
            </a:r>
            <a:r>
              <a:rPr b="0" i="0" lang="en" sz="300" u="none" cap="none" strike="noStrike">
                <a:solidFill>
                  <a:schemeClr val="dk1"/>
                </a:solidFill>
                <a:latin typeface="Calibri"/>
                <a:ea typeface="Calibri"/>
                <a:cs typeface="Calibri"/>
                <a:sym typeface="Calibri"/>
              </a:rPr>
              <a:t>, point to </a:t>
            </a:r>
            <a:r>
              <a:rPr b="1" i="0" lang="en" sz="300" u="none" cap="none" strike="noStrike">
                <a:solidFill>
                  <a:schemeClr val="dk1"/>
                </a:solidFill>
                <a:latin typeface="Calibri"/>
                <a:ea typeface="Calibri"/>
                <a:cs typeface="Calibri"/>
                <a:sym typeface="Calibri"/>
              </a:rPr>
              <a:t>Shadow</a:t>
            </a:r>
            <a:r>
              <a:rPr b="0" i="0" lang="en" sz="300" u="none" cap="none" strike="noStrike">
                <a:solidFill>
                  <a:schemeClr val="dk1"/>
                </a:solidFill>
                <a:latin typeface="Calibri"/>
                <a:ea typeface="Calibri"/>
                <a:cs typeface="Calibri"/>
                <a:sym typeface="Calibri"/>
              </a:rPr>
              <a:t>, and then under </a:t>
            </a:r>
            <a:r>
              <a:rPr b="1" i="0" lang="en" sz="300" u="none" cap="none" strike="noStrike">
                <a:solidFill>
                  <a:schemeClr val="dk1"/>
                </a:solidFill>
                <a:latin typeface="Calibri"/>
                <a:ea typeface="Calibri"/>
                <a:cs typeface="Calibri"/>
                <a:sym typeface="Calibri"/>
              </a:rPr>
              <a:t>Inner</a:t>
            </a:r>
            <a:r>
              <a:rPr b="0" i="0" lang="en" sz="300" u="none" cap="none" strike="noStrike">
                <a:solidFill>
                  <a:schemeClr val="dk1"/>
                </a:solidFill>
                <a:latin typeface="Calibri"/>
                <a:ea typeface="Calibri"/>
                <a:cs typeface="Calibri"/>
                <a:sym typeface="Calibri"/>
              </a:rPr>
              <a:t> click </a:t>
            </a:r>
            <a:r>
              <a:rPr b="1" i="0" lang="en" sz="300" u="none" cap="none" strike="noStrike">
                <a:solidFill>
                  <a:schemeClr val="dk1"/>
                </a:solidFill>
                <a:latin typeface="Calibri"/>
                <a:ea typeface="Calibri"/>
                <a:cs typeface="Calibri"/>
                <a:sym typeface="Calibri"/>
              </a:rPr>
              <a:t>Inside Center </a:t>
            </a:r>
            <a:r>
              <a:rPr b="0" i="0" lang="en" sz="300" u="none" cap="none" strike="noStrike">
                <a:solidFill>
                  <a:schemeClr val="dk1"/>
                </a:solidFill>
                <a:latin typeface="Calibri"/>
                <a:ea typeface="Calibri"/>
                <a:cs typeface="Calibri"/>
                <a:sym typeface="Calibri"/>
              </a:rPr>
              <a:t>(second row, second option from the left).</a:t>
            </a:r>
            <a:endParaRPr b="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t/>
            </a:r>
            <a:endParaRPr b="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t/>
            </a:r>
            <a:endParaRPr b="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rPr b="0" i="0" lang="en" sz="300" u="none" cap="none" strike="noStrike">
                <a:solidFill>
                  <a:schemeClr val="dk1"/>
                </a:solidFill>
                <a:latin typeface="Calibri"/>
                <a:ea typeface="Calibri"/>
                <a:cs typeface="Calibri"/>
                <a:sym typeface="Calibri"/>
              </a:rPr>
              <a:t>To reproduce the timeline effects on this slide, do the following:</a:t>
            </a:r>
            <a:endParaRPr/>
          </a:p>
          <a:p>
            <a:pPr indent="-228600" lvl="0" marL="228600" marR="0" rtl="0" algn="l">
              <a:lnSpc>
                <a:spcPct val="7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On the </a:t>
            </a:r>
            <a:r>
              <a:rPr b="1" i="0" lang="en" sz="300" u="none" cap="none" strike="noStrike">
                <a:solidFill>
                  <a:schemeClr val="dk1"/>
                </a:solidFill>
                <a:latin typeface="Calibri"/>
                <a:ea typeface="Calibri"/>
                <a:cs typeface="Calibri"/>
                <a:sym typeface="Calibri"/>
              </a:rPr>
              <a:t>Home</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Drawing</a:t>
            </a:r>
            <a:r>
              <a:rPr b="0" i="0" lang="en" sz="300" u="none" cap="none" strike="noStrike">
                <a:solidFill>
                  <a:schemeClr val="dk1"/>
                </a:solidFill>
                <a:latin typeface="Calibri"/>
                <a:ea typeface="Calibri"/>
                <a:cs typeface="Calibri"/>
                <a:sym typeface="Calibri"/>
              </a:rPr>
              <a:t> group, click </a:t>
            </a:r>
            <a:r>
              <a:rPr b="1" i="0" lang="en" sz="300" u="none" cap="none" strike="noStrike">
                <a:solidFill>
                  <a:schemeClr val="dk1"/>
                </a:solidFill>
                <a:latin typeface="Calibri"/>
                <a:ea typeface="Calibri"/>
                <a:cs typeface="Calibri"/>
                <a:sym typeface="Calibri"/>
              </a:rPr>
              <a:t>Rectangle</a:t>
            </a:r>
            <a:r>
              <a:rPr b="0" i="0" lang="en" sz="300" u="none" cap="none" strike="noStrike">
                <a:solidFill>
                  <a:schemeClr val="dk1"/>
                </a:solidFill>
                <a:latin typeface="Calibri"/>
                <a:ea typeface="Calibri"/>
                <a:cs typeface="Calibri"/>
                <a:sym typeface="Calibri"/>
              </a:rPr>
              <a:t>. On the slide, drag to draw a rectangle.</a:t>
            </a:r>
            <a:endParaRPr/>
          </a:p>
          <a:p>
            <a:pPr indent="-228600" lvl="0" marL="228600" marR="0" rtl="0" algn="l">
              <a:lnSpc>
                <a:spcPct val="8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In the bottom right corner of the </a:t>
            </a:r>
            <a:r>
              <a:rPr b="1" i="0" lang="en" sz="300" u="none" cap="none" strike="noStrike">
                <a:solidFill>
                  <a:schemeClr val="dk1"/>
                </a:solidFill>
                <a:latin typeface="Calibri"/>
                <a:ea typeface="Calibri"/>
                <a:cs typeface="Calibri"/>
                <a:sym typeface="Calibri"/>
              </a:rPr>
              <a:t>Drawing </a:t>
            </a:r>
            <a:r>
              <a:rPr b="0" i="0" lang="en" sz="300" u="none" cap="none" strike="noStrike">
                <a:solidFill>
                  <a:schemeClr val="dk1"/>
                </a:solidFill>
                <a:latin typeface="Calibri"/>
                <a:ea typeface="Calibri"/>
                <a:cs typeface="Calibri"/>
                <a:sym typeface="Calibri"/>
              </a:rPr>
              <a:t>group, click the </a:t>
            </a:r>
            <a:r>
              <a:rPr b="1" i="0" lang="en" sz="300" u="none" cap="none" strike="noStrike">
                <a:solidFill>
                  <a:schemeClr val="dk1"/>
                </a:solidFill>
                <a:latin typeface="Calibri"/>
                <a:ea typeface="Calibri"/>
                <a:cs typeface="Calibri"/>
                <a:sym typeface="Calibri"/>
              </a:rPr>
              <a:t>Format Shape </a:t>
            </a:r>
            <a:r>
              <a:rPr b="0" i="0" lang="en" sz="300" u="none" cap="none" strike="noStrike">
                <a:solidFill>
                  <a:schemeClr val="dk1"/>
                </a:solidFill>
                <a:latin typeface="Calibri"/>
                <a:ea typeface="Calibri"/>
                <a:cs typeface="Calibri"/>
                <a:sym typeface="Calibri"/>
              </a:rPr>
              <a:t>dialog box launcher.</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In the </a:t>
            </a:r>
            <a:r>
              <a:rPr b="1" i="0" lang="en" sz="300" u="none" cap="none" strike="noStrike">
                <a:solidFill>
                  <a:schemeClr val="dk1"/>
                </a:solidFill>
                <a:latin typeface="Calibri"/>
                <a:ea typeface="Calibri"/>
                <a:cs typeface="Calibri"/>
                <a:sym typeface="Calibri"/>
              </a:rPr>
              <a:t>Format Shape </a:t>
            </a:r>
            <a:r>
              <a:rPr b="0" i="0" lang="en" sz="300" u="none" cap="none" strike="noStrike">
                <a:solidFill>
                  <a:schemeClr val="dk1"/>
                </a:solidFill>
                <a:latin typeface="Calibri"/>
                <a:ea typeface="Calibri"/>
                <a:cs typeface="Calibri"/>
                <a:sym typeface="Calibri"/>
              </a:rPr>
              <a:t>dialog box, do the following:</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In the </a:t>
            </a:r>
            <a:r>
              <a:rPr b="1" i="0" lang="en" sz="300" u="none" cap="none" strike="noStrike">
                <a:solidFill>
                  <a:schemeClr val="dk1"/>
                </a:solidFill>
                <a:latin typeface="Calibri"/>
                <a:ea typeface="Calibri"/>
                <a:cs typeface="Calibri"/>
                <a:sym typeface="Calibri"/>
              </a:rPr>
              <a:t>Size</a:t>
            </a:r>
            <a:r>
              <a:rPr b="0" i="0" lang="en" sz="300" u="none" cap="none" strike="noStrike">
                <a:solidFill>
                  <a:schemeClr val="dk1"/>
                </a:solidFill>
                <a:latin typeface="Calibri"/>
                <a:ea typeface="Calibri"/>
                <a:cs typeface="Calibri"/>
                <a:sym typeface="Calibri"/>
              </a:rPr>
              <a:t> tab, set the </a:t>
            </a:r>
            <a:r>
              <a:rPr b="1" i="0" lang="en" sz="300" u="none" cap="none" strike="noStrike">
                <a:solidFill>
                  <a:schemeClr val="dk1"/>
                </a:solidFill>
                <a:latin typeface="Calibri"/>
                <a:ea typeface="Calibri"/>
                <a:cs typeface="Calibri"/>
                <a:sym typeface="Calibri"/>
              </a:rPr>
              <a:t>Width</a:t>
            </a:r>
            <a:r>
              <a:rPr b="0" i="0" lang="en" sz="300" u="none" cap="none" strike="noStrike">
                <a:solidFill>
                  <a:schemeClr val="dk1"/>
                </a:solidFill>
                <a:latin typeface="Calibri"/>
                <a:ea typeface="Calibri"/>
                <a:cs typeface="Calibri"/>
                <a:sym typeface="Calibri"/>
              </a:rPr>
              <a:t> of the rectangle to </a:t>
            </a:r>
            <a:r>
              <a:rPr b="1" i="0" lang="en" sz="300" u="none" cap="none" strike="noStrike">
                <a:solidFill>
                  <a:schemeClr val="dk1"/>
                </a:solidFill>
                <a:latin typeface="Calibri"/>
                <a:ea typeface="Calibri"/>
                <a:cs typeface="Calibri"/>
                <a:sym typeface="Calibri"/>
              </a:rPr>
              <a:t>9”</a:t>
            </a:r>
            <a:r>
              <a:rPr b="0" i="0" lang="en" sz="300" u="none" cap="none" strike="noStrike">
                <a:solidFill>
                  <a:schemeClr val="dk1"/>
                </a:solidFill>
                <a:latin typeface="Calibri"/>
                <a:ea typeface="Calibri"/>
                <a:cs typeface="Calibri"/>
                <a:sym typeface="Calibri"/>
              </a:rPr>
              <a:t>, and then set the </a:t>
            </a:r>
            <a:r>
              <a:rPr b="1" i="0" lang="en" sz="300" u="none" cap="none" strike="noStrike">
                <a:solidFill>
                  <a:schemeClr val="dk1"/>
                </a:solidFill>
                <a:latin typeface="Calibri"/>
                <a:ea typeface="Calibri"/>
                <a:cs typeface="Calibri"/>
                <a:sym typeface="Calibri"/>
              </a:rPr>
              <a:t>Height</a:t>
            </a:r>
            <a:r>
              <a:rPr b="0" i="0" lang="en" sz="300" u="none" cap="none" strike="noStrike">
                <a:solidFill>
                  <a:schemeClr val="dk1"/>
                </a:solidFill>
                <a:latin typeface="Calibri"/>
                <a:ea typeface="Calibri"/>
                <a:cs typeface="Calibri"/>
                <a:sym typeface="Calibri"/>
              </a:rPr>
              <a:t> to </a:t>
            </a:r>
            <a:r>
              <a:rPr b="1" i="0" lang="en" sz="300" u="none" cap="none" strike="noStrike">
                <a:solidFill>
                  <a:schemeClr val="dk1"/>
                </a:solidFill>
                <a:latin typeface="Calibri"/>
                <a:ea typeface="Calibri"/>
                <a:cs typeface="Calibri"/>
                <a:sym typeface="Calibri"/>
              </a:rPr>
              <a:t>.73”</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In the </a:t>
            </a:r>
            <a:r>
              <a:rPr b="1" i="0" lang="en" sz="300" u="none" cap="none" strike="noStrike">
                <a:solidFill>
                  <a:schemeClr val="dk1"/>
                </a:solidFill>
                <a:latin typeface="Calibri"/>
                <a:ea typeface="Calibri"/>
                <a:cs typeface="Calibri"/>
                <a:sym typeface="Calibri"/>
              </a:rPr>
              <a:t>Line Color </a:t>
            </a:r>
            <a:r>
              <a:rPr b="0" i="0" lang="en" sz="300" u="none" cap="none" strike="noStrike">
                <a:solidFill>
                  <a:schemeClr val="dk1"/>
                </a:solidFill>
                <a:latin typeface="Calibri"/>
                <a:ea typeface="Calibri"/>
                <a:cs typeface="Calibri"/>
                <a:sym typeface="Calibri"/>
              </a:rPr>
              <a:t>tab, select </a:t>
            </a:r>
            <a:r>
              <a:rPr b="1" i="0" lang="en" sz="300" u="none" cap="none" strike="noStrike">
                <a:solidFill>
                  <a:schemeClr val="dk1"/>
                </a:solidFill>
                <a:latin typeface="Calibri"/>
                <a:ea typeface="Calibri"/>
                <a:cs typeface="Calibri"/>
                <a:sym typeface="Calibri"/>
              </a:rPr>
              <a:t>No line</a:t>
            </a:r>
            <a:r>
              <a:rPr b="0" i="0" lang="en" sz="300" u="none" cap="none" strike="noStrike">
                <a:solidFill>
                  <a:schemeClr val="dk1"/>
                </a:solidFill>
                <a:latin typeface="Calibri"/>
                <a:ea typeface="Calibri"/>
                <a:cs typeface="Calibri"/>
                <a:sym typeface="Calibri"/>
              </a:rPr>
              <a:t>.</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In the Fill tab, select Solid fill, and then set the following values:</a:t>
            </a:r>
            <a:endParaRPr/>
          </a:p>
          <a:p>
            <a:pPr indent="-228600" lvl="2" marL="1143000" marR="0" rtl="0" algn="l">
              <a:lnSpc>
                <a:spcPct val="80000"/>
              </a:lnSpc>
              <a:spcBef>
                <a:spcPts val="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Color: Black, Text 1, Lighter 35% </a:t>
            </a:r>
            <a:endParaRPr/>
          </a:p>
          <a:p>
            <a:pPr indent="-228600" lvl="2" marL="1143000" marR="0" rtl="0" algn="l">
              <a:lnSpc>
                <a:spcPct val="80000"/>
              </a:lnSpc>
              <a:spcBef>
                <a:spcPts val="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Transparency: 20%</a:t>
            </a:r>
            <a:endParaRPr b="0" i="0" sz="300" u="none" cap="none" strike="noStrike">
              <a:solidFill>
                <a:schemeClr val="dk1"/>
              </a:solidFill>
              <a:latin typeface="Calibri"/>
              <a:ea typeface="Calibri"/>
              <a:cs typeface="Calibri"/>
              <a:sym typeface="Calibri"/>
            </a:endParaRPr>
          </a:p>
          <a:p>
            <a:pPr indent="-228600" lvl="1" marL="685800" marR="0" rtl="0" algn="l">
              <a:lnSpc>
                <a:spcPct val="7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In the </a:t>
            </a:r>
            <a:r>
              <a:rPr b="1" i="0" lang="en" sz="300" u="none" cap="none" strike="noStrike">
                <a:solidFill>
                  <a:schemeClr val="dk1"/>
                </a:solidFill>
                <a:latin typeface="Calibri"/>
                <a:ea typeface="Calibri"/>
                <a:cs typeface="Calibri"/>
                <a:sym typeface="Calibri"/>
              </a:rPr>
              <a:t>Shadow </a:t>
            </a:r>
            <a:r>
              <a:rPr b="0" i="0" lang="en" sz="300" u="none" cap="none" strike="noStrike">
                <a:solidFill>
                  <a:schemeClr val="dk1"/>
                </a:solidFill>
                <a:latin typeface="Calibri"/>
                <a:ea typeface="Calibri"/>
                <a:cs typeface="Calibri"/>
                <a:sym typeface="Calibri"/>
              </a:rPr>
              <a:t>tab, click the button next to </a:t>
            </a:r>
            <a:r>
              <a:rPr b="1" i="0" lang="en" sz="300" u="none" cap="none" strike="noStrike">
                <a:solidFill>
                  <a:schemeClr val="dk1"/>
                </a:solidFill>
                <a:latin typeface="Calibri"/>
                <a:ea typeface="Calibri"/>
                <a:cs typeface="Calibri"/>
                <a:sym typeface="Calibri"/>
              </a:rPr>
              <a:t>Presets</a:t>
            </a:r>
            <a:r>
              <a:rPr b="0" i="0" lang="en" sz="300" u="none" cap="none" strike="noStrike">
                <a:solidFill>
                  <a:schemeClr val="dk1"/>
                </a:solidFill>
                <a:latin typeface="Calibri"/>
                <a:ea typeface="Calibri"/>
                <a:cs typeface="Calibri"/>
                <a:sym typeface="Calibri"/>
              </a:rPr>
              <a:t>, and then under </a:t>
            </a:r>
            <a:r>
              <a:rPr b="1" i="0" lang="en" sz="300" u="none" cap="none" strike="noStrike">
                <a:solidFill>
                  <a:schemeClr val="dk1"/>
                </a:solidFill>
                <a:latin typeface="Calibri"/>
                <a:ea typeface="Calibri"/>
                <a:cs typeface="Calibri"/>
                <a:sym typeface="Calibri"/>
              </a:rPr>
              <a:t>Inner</a:t>
            </a:r>
            <a:r>
              <a:rPr b="0" i="0" lang="en" sz="300" u="none" cap="none" strike="noStrike">
                <a:solidFill>
                  <a:schemeClr val="dk1"/>
                </a:solidFill>
                <a:latin typeface="Calibri"/>
                <a:ea typeface="Calibri"/>
                <a:cs typeface="Calibri"/>
                <a:sym typeface="Calibri"/>
              </a:rPr>
              <a:t> click </a:t>
            </a:r>
            <a:r>
              <a:rPr b="1" i="0" lang="en" sz="300" u="none" cap="none" strike="noStrike">
                <a:solidFill>
                  <a:schemeClr val="dk1"/>
                </a:solidFill>
                <a:latin typeface="Calibri"/>
                <a:ea typeface="Calibri"/>
                <a:cs typeface="Calibri"/>
                <a:sym typeface="Calibri"/>
              </a:rPr>
              <a:t>Inside Center </a:t>
            </a:r>
            <a:r>
              <a:rPr b="0" i="0" lang="en" sz="300" u="none" cap="none" strike="noStrike">
                <a:solidFill>
                  <a:schemeClr val="dk1"/>
                </a:solidFill>
                <a:latin typeface="Calibri"/>
                <a:ea typeface="Calibri"/>
                <a:cs typeface="Calibri"/>
                <a:sym typeface="Calibri"/>
              </a:rPr>
              <a:t>(second row, second option from the left). </a:t>
            </a:r>
            <a:endParaRPr/>
          </a:p>
          <a:p>
            <a:pPr indent="-228600" lvl="0" marL="228600" marR="0" rtl="0" algn="l">
              <a:lnSpc>
                <a:spcPct val="7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Drag the rectangle onto the bottom of the picture. </a:t>
            </a:r>
            <a:endParaRPr/>
          </a:p>
          <a:p>
            <a:pPr indent="-228600" lvl="0" marL="228600" marR="0" rtl="0" algn="l">
              <a:lnSpc>
                <a:spcPct val="7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Press and hold SHIFT and select the rectangle and the picture. </a:t>
            </a:r>
            <a:endParaRPr/>
          </a:p>
          <a:p>
            <a:pPr indent="-228600" lvl="0" marL="228600" marR="0" rtl="0" algn="l">
              <a:lnSpc>
                <a:spcPct val="7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Under Drawing Tools, on the Format tab, in the Arrange group, and then do the following: </a:t>
            </a:r>
            <a:endParaRPr/>
          </a:p>
          <a:p>
            <a:pPr indent="-228600" lvl="1" marL="685800" marR="0" rtl="0" algn="l">
              <a:lnSpc>
                <a:spcPct val="7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Selected Objects</a:t>
            </a:r>
            <a:r>
              <a:rPr b="0" i="0" lang="en" sz="300" u="none" cap="none" strike="noStrike">
                <a:solidFill>
                  <a:schemeClr val="dk1"/>
                </a:solidFill>
                <a:latin typeface="Calibri"/>
                <a:ea typeface="Calibri"/>
                <a:cs typeface="Calibri"/>
                <a:sym typeface="Calibri"/>
              </a:rPr>
              <a:t>. </a:t>
            </a:r>
            <a:endParaRPr/>
          </a:p>
          <a:p>
            <a:pPr indent="-228600" lvl="1" marL="685800" marR="0" rtl="0" algn="l">
              <a:lnSpc>
                <a:spcPct val="7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Center</a:t>
            </a:r>
            <a:r>
              <a:rPr b="0" i="0" lang="en" sz="300" u="none" cap="none" strike="noStrike">
                <a:solidFill>
                  <a:schemeClr val="dk1"/>
                </a:solidFill>
                <a:latin typeface="Calibri"/>
                <a:ea typeface="Calibri"/>
                <a:cs typeface="Calibri"/>
                <a:sym typeface="Calibri"/>
              </a:rPr>
              <a:t>.</a:t>
            </a:r>
            <a:endParaRPr/>
          </a:p>
          <a:p>
            <a:pPr indent="-228600" lvl="1" marL="685800" marR="0" rtl="0" algn="l">
              <a:lnSpc>
                <a:spcPct val="7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Bottom</a:t>
            </a:r>
            <a:r>
              <a:rPr b="0" i="0" lang="en" sz="300" u="none" cap="none" strike="noStrike">
                <a:solidFill>
                  <a:schemeClr val="dk1"/>
                </a:solidFill>
                <a:latin typeface="Calibri"/>
                <a:ea typeface="Calibri"/>
                <a:cs typeface="Calibri"/>
                <a:sym typeface="Calibri"/>
              </a:rPr>
              <a:t>.</a:t>
            </a:r>
            <a:endParaRPr/>
          </a:p>
          <a:p>
            <a:pPr indent="-228600" lvl="1" marL="685800" marR="0" rtl="0" algn="l">
              <a:lnSpc>
                <a:spcPct val="7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to Slide</a:t>
            </a:r>
            <a:r>
              <a:rPr b="0" i="0" lang="en" sz="300" u="none" cap="none" strike="noStrike">
                <a:solidFill>
                  <a:schemeClr val="dk1"/>
                </a:solidFill>
                <a:latin typeface="Calibri"/>
                <a:ea typeface="Calibri"/>
                <a:cs typeface="Calibri"/>
                <a:sym typeface="Calibri"/>
              </a:rPr>
              <a:t>.</a:t>
            </a:r>
            <a:endParaRPr/>
          </a:p>
          <a:p>
            <a:pPr indent="-228600" lvl="1" marL="685800" marR="0" rtl="0" algn="l">
              <a:lnSpc>
                <a:spcPct val="7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Center</a:t>
            </a:r>
            <a:r>
              <a:rPr b="0" i="0" lang="en" sz="300" u="none" cap="none" strike="noStrike">
                <a:solidFill>
                  <a:schemeClr val="dk1"/>
                </a:solidFill>
                <a:latin typeface="Calibri"/>
                <a:ea typeface="Calibri"/>
                <a:cs typeface="Calibri"/>
                <a:sym typeface="Calibri"/>
              </a:rPr>
              <a:t>. </a:t>
            </a:r>
            <a:endParaRPr/>
          </a:p>
          <a:p>
            <a:pPr indent="-228600" lvl="0" marL="228600" marR="0" rtl="0" algn="l">
              <a:lnSpc>
                <a:spcPct val="70000"/>
              </a:lnSpc>
              <a:spcBef>
                <a:spcPts val="600"/>
              </a:spcBef>
              <a:spcAft>
                <a:spcPts val="0"/>
              </a:spcAft>
              <a:buClr>
                <a:schemeClr val="dk1"/>
              </a:buClr>
              <a:buSzPts val="300"/>
              <a:buFont typeface="Calibri"/>
              <a:buNone/>
            </a:pPr>
            <a:r>
              <a:t/>
            </a:r>
            <a:endParaRPr b="0" i="0" sz="300" u="none" cap="none" strike="noStrike">
              <a:solidFill>
                <a:schemeClr val="dk1"/>
              </a:solidFill>
              <a:latin typeface="Calibri"/>
              <a:ea typeface="Calibri"/>
              <a:cs typeface="Calibri"/>
              <a:sym typeface="Calibri"/>
            </a:endParaRPr>
          </a:p>
          <a:p>
            <a:pPr indent="-228600" lvl="0" marL="228600" marR="0" rtl="0" algn="l">
              <a:lnSpc>
                <a:spcPct val="70000"/>
              </a:lnSpc>
              <a:spcBef>
                <a:spcPts val="600"/>
              </a:spcBef>
              <a:spcAft>
                <a:spcPts val="0"/>
              </a:spcAft>
              <a:buClr>
                <a:schemeClr val="dk1"/>
              </a:buClr>
              <a:buSzPts val="300"/>
              <a:buFont typeface="Calibri"/>
              <a:buNone/>
            </a:pPr>
            <a:r>
              <a:rPr b="0" i="0" lang="en" sz="300" u="none" cap="none" strike="noStrike">
                <a:solidFill>
                  <a:schemeClr val="dk1"/>
                </a:solidFill>
                <a:latin typeface="Calibri"/>
                <a:ea typeface="Calibri"/>
                <a:cs typeface="Calibri"/>
                <a:sym typeface="Calibri"/>
              </a:rPr>
              <a:t>To reproduce the month labels for the timeline, do the following:</a:t>
            </a:r>
            <a:endParaRPr/>
          </a:p>
          <a:p>
            <a:pPr indent="-228600" lvl="0" marL="228600" marR="0" rtl="0" algn="l">
              <a:lnSpc>
                <a:spcPct val="8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On the </a:t>
            </a:r>
            <a:r>
              <a:rPr b="1" i="0" lang="en" sz="300" u="none" cap="none" strike="noStrike">
                <a:solidFill>
                  <a:schemeClr val="dk1"/>
                </a:solidFill>
                <a:latin typeface="Calibri"/>
                <a:ea typeface="Calibri"/>
                <a:cs typeface="Calibri"/>
                <a:sym typeface="Calibri"/>
              </a:rPr>
              <a:t>Insert</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Text</a:t>
            </a:r>
            <a:r>
              <a:rPr b="0" i="0" lang="en" sz="300" u="none" cap="none" strike="noStrike">
                <a:solidFill>
                  <a:schemeClr val="dk1"/>
                </a:solidFill>
                <a:latin typeface="Calibri"/>
                <a:ea typeface="Calibri"/>
                <a:cs typeface="Calibri"/>
                <a:sym typeface="Calibri"/>
              </a:rPr>
              <a:t> group, click </a:t>
            </a:r>
            <a:r>
              <a:rPr b="1" i="0" lang="en" sz="300" u="none" cap="none" strike="noStrike">
                <a:solidFill>
                  <a:schemeClr val="dk1"/>
                </a:solidFill>
                <a:latin typeface="Calibri"/>
                <a:ea typeface="Calibri"/>
                <a:cs typeface="Calibri"/>
                <a:sym typeface="Calibri"/>
              </a:rPr>
              <a:t>Text Box</a:t>
            </a:r>
            <a:r>
              <a:rPr b="0" i="0" lang="en" sz="300" u="none" cap="none" strike="noStrike">
                <a:solidFill>
                  <a:schemeClr val="dk1"/>
                </a:solidFill>
                <a:latin typeface="Calibri"/>
                <a:ea typeface="Calibri"/>
                <a:cs typeface="Calibri"/>
                <a:sym typeface="Calibri"/>
              </a:rPr>
              <a:t>, and then on the slide, drag to draw the text box.</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Type the text you want to appear in the text box (this example uses months of the year, so you might type “JAN”), and then select the text. Format the text in the textbox using the following steps:</a:t>
            </a:r>
            <a:endParaRPr/>
          </a:p>
          <a:p>
            <a:pPr indent="-228600" lvl="1" marL="685800" marR="0" rtl="0" algn="l">
              <a:lnSpc>
                <a:spcPct val="80000"/>
              </a:lnSpc>
              <a:spcBef>
                <a:spcPts val="0"/>
              </a:spcBef>
              <a:spcAft>
                <a:spcPts val="0"/>
              </a:spcAft>
              <a:buClr>
                <a:schemeClr val="dk1"/>
              </a:buClr>
              <a:buSzPts val="300"/>
              <a:buFont typeface="Calibri"/>
              <a:buAutoNum type="arabicPeriod" startAt="2"/>
            </a:pPr>
            <a:r>
              <a:rPr b="0" i="0" lang="en" sz="300" u="none" cap="none" strike="noStrike">
                <a:solidFill>
                  <a:schemeClr val="dk1"/>
                </a:solidFill>
                <a:latin typeface="Calibri"/>
                <a:ea typeface="Calibri"/>
                <a:cs typeface="Calibri"/>
                <a:sym typeface="Calibri"/>
              </a:rPr>
              <a:t>On the </a:t>
            </a:r>
            <a:r>
              <a:rPr b="1" i="0" lang="en" sz="300" u="none" cap="none" strike="noStrike">
                <a:solidFill>
                  <a:schemeClr val="dk1"/>
                </a:solidFill>
                <a:latin typeface="Calibri"/>
                <a:ea typeface="Calibri"/>
                <a:cs typeface="Calibri"/>
                <a:sym typeface="Calibri"/>
              </a:rPr>
              <a:t>Home</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Font</a:t>
            </a:r>
            <a:r>
              <a:rPr b="0" i="0" lang="en" sz="300" u="none" cap="none" strike="noStrike">
                <a:solidFill>
                  <a:schemeClr val="dk1"/>
                </a:solidFill>
                <a:latin typeface="Calibri"/>
                <a:ea typeface="Calibri"/>
                <a:cs typeface="Calibri"/>
                <a:sym typeface="Calibri"/>
              </a:rPr>
              <a:t> group, choose the </a:t>
            </a:r>
            <a:r>
              <a:rPr b="1" i="0" lang="en" sz="300" u="none" cap="none" strike="noStrike">
                <a:solidFill>
                  <a:schemeClr val="dk1"/>
                </a:solidFill>
                <a:latin typeface="Calibri"/>
                <a:ea typeface="Calibri"/>
                <a:cs typeface="Calibri"/>
                <a:sym typeface="Calibri"/>
              </a:rPr>
              <a:t>Gill Sans MT Condensed </a:t>
            </a:r>
            <a:r>
              <a:rPr b="0" i="0" lang="en" sz="300" u="none" cap="none" strike="noStrike">
                <a:solidFill>
                  <a:schemeClr val="dk1"/>
                </a:solidFill>
                <a:latin typeface="Calibri"/>
                <a:ea typeface="Calibri"/>
                <a:cs typeface="Calibri"/>
                <a:sym typeface="Calibri"/>
              </a:rPr>
              <a:t>font and a font size of </a:t>
            </a:r>
            <a:r>
              <a:rPr b="1" i="0" lang="en" sz="300" u="none" cap="none" strike="noStrike">
                <a:solidFill>
                  <a:schemeClr val="dk1"/>
                </a:solidFill>
                <a:latin typeface="Calibri"/>
                <a:ea typeface="Calibri"/>
                <a:cs typeface="Calibri"/>
                <a:sym typeface="Calibri"/>
              </a:rPr>
              <a:t>18</a:t>
            </a:r>
            <a:r>
              <a:rPr b="0" i="0" lang="en" sz="300" u="none" cap="none" strike="noStrike">
                <a:solidFill>
                  <a:schemeClr val="dk1"/>
                </a:solidFill>
                <a:latin typeface="Calibri"/>
                <a:ea typeface="Calibri"/>
                <a:cs typeface="Calibri"/>
                <a:sym typeface="Calibri"/>
              </a:rPr>
              <a:t>.</a:t>
            </a:r>
            <a:endParaRPr/>
          </a:p>
          <a:p>
            <a:pPr indent="-228600" lvl="1" marL="685800" marR="0" rtl="0" algn="l">
              <a:lnSpc>
                <a:spcPct val="80000"/>
              </a:lnSpc>
              <a:spcBef>
                <a:spcPts val="0"/>
              </a:spcBef>
              <a:spcAft>
                <a:spcPts val="0"/>
              </a:spcAft>
              <a:buClr>
                <a:schemeClr val="dk1"/>
              </a:buClr>
              <a:buSzPts val="300"/>
              <a:buFont typeface="Calibri"/>
              <a:buAutoNum type="arabicPeriod" startAt="2"/>
            </a:pPr>
            <a:r>
              <a:rPr b="0" i="0" lang="en" sz="300" u="none" cap="none" strike="noStrike">
                <a:solidFill>
                  <a:schemeClr val="dk1"/>
                </a:solidFill>
                <a:latin typeface="Calibri"/>
                <a:ea typeface="Calibri"/>
                <a:cs typeface="Calibri"/>
                <a:sym typeface="Calibri"/>
              </a:rPr>
              <a:t>Click the arrow next to </a:t>
            </a:r>
            <a:r>
              <a:rPr b="1" i="0" lang="en" sz="300" u="none" cap="none" strike="noStrike">
                <a:solidFill>
                  <a:schemeClr val="dk1"/>
                </a:solidFill>
                <a:latin typeface="Calibri"/>
                <a:ea typeface="Calibri"/>
                <a:cs typeface="Calibri"/>
                <a:sym typeface="Calibri"/>
              </a:rPr>
              <a:t>Font Color</a:t>
            </a:r>
            <a:r>
              <a:rPr b="0" i="0" lang="en" sz="300" u="none" cap="none" strike="noStrike">
                <a:solidFill>
                  <a:schemeClr val="dk1"/>
                </a:solidFill>
                <a:latin typeface="Calibri"/>
                <a:ea typeface="Calibri"/>
                <a:cs typeface="Calibri"/>
                <a:sym typeface="Calibri"/>
              </a:rPr>
              <a:t>, and then under </a:t>
            </a:r>
            <a:r>
              <a:rPr b="1" i="0" lang="en" sz="300" u="none" cap="none" strike="noStrike">
                <a:solidFill>
                  <a:schemeClr val="dk1"/>
                </a:solidFill>
                <a:latin typeface="Calibri"/>
                <a:ea typeface="Calibri"/>
                <a:cs typeface="Calibri"/>
                <a:sym typeface="Calibri"/>
              </a:rPr>
              <a:t>Theme Colors </a:t>
            </a: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White, Background 1, Darker 35% </a:t>
            </a:r>
            <a:r>
              <a:rPr b="0" i="0" lang="en" sz="300" u="none" cap="none" strike="noStrike">
                <a:solidFill>
                  <a:schemeClr val="dk1"/>
                </a:solidFill>
                <a:latin typeface="Calibri"/>
                <a:ea typeface="Calibri"/>
                <a:cs typeface="Calibri"/>
                <a:sym typeface="Calibri"/>
              </a:rPr>
              <a:t>(fifth row, first option from the left). </a:t>
            </a:r>
            <a:endParaRPr/>
          </a:p>
          <a:p>
            <a:pPr indent="-228600" lvl="1" marL="685800" marR="0" rtl="0" algn="l">
              <a:lnSpc>
                <a:spcPct val="80000"/>
              </a:lnSpc>
              <a:spcBef>
                <a:spcPts val="0"/>
              </a:spcBef>
              <a:spcAft>
                <a:spcPts val="0"/>
              </a:spcAft>
              <a:buClr>
                <a:schemeClr val="dk1"/>
              </a:buClr>
              <a:buSzPts val="300"/>
              <a:buFont typeface="Calibri"/>
              <a:buAutoNum type="arabicPeriod" startAt="2"/>
            </a:pPr>
            <a:r>
              <a:rPr b="0" i="0" lang="en" sz="300" u="none" cap="none" strike="noStrike">
                <a:solidFill>
                  <a:schemeClr val="dk1"/>
                </a:solidFill>
                <a:latin typeface="Calibri"/>
                <a:ea typeface="Calibri"/>
                <a:cs typeface="Calibri"/>
                <a:sym typeface="Calibri"/>
              </a:rPr>
              <a:t>In the </a:t>
            </a:r>
            <a:r>
              <a:rPr b="1" i="0" lang="en" sz="300" u="none" cap="none" strike="noStrike">
                <a:solidFill>
                  <a:schemeClr val="dk1"/>
                </a:solidFill>
                <a:latin typeface="Calibri"/>
                <a:ea typeface="Calibri"/>
                <a:cs typeface="Calibri"/>
                <a:sym typeface="Calibri"/>
              </a:rPr>
              <a:t>Paragraph</a:t>
            </a:r>
            <a:r>
              <a:rPr b="0" i="0" lang="en" sz="300" u="none" cap="none" strike="noStrike">
                <a:solidFill>
                  <a:schemeClr val="dk1"/>
                </a:solidFill>
                <a:latin typeface="Calibri"/>
                <a:ea typeface="Calibri"/>
                <a:cs typeface="Calibri"/>
                <a:sym typeface="Calibri"/>
              </a:rPr>
              <a:t> group, click </a:t>
            </a:r>
            <a:r>
              <a:rPr b="1" i="0" lang="en" sz="300" u="none" cap="none" strike="noStrike">
                <a:solidFill>
                  <a:schemeClr val="dk1"/>
                </a:solidFill>
                <a:latin typeface="Calibri"/>
                <a:ea typeface="Calibri"/>
                <a:cs typeface="Calibri"/>
                <a:sym typeface="Calibri"/>
              </a:rPr>
              <a:t>Center</a:t>
            </a:r>
            <a:r>
              <a:rPr b="0" i="0" lang="en" sz="300" u="none" cap="none" strike="noStrike">
                <a:solidFill>
                  <a:schemeClr val="dk1"/>
                </a:solidFill>
                <a:latin typeface="Calibri"/>
                <a:ea typeface="Calibri"/>
                <a:cs typeface="Calibri"/>
                <a:sym typeface="Calibri"/>
              </a:rPr>
              <a:t>.</a:t>
            </a:r>
            <a:endParaRPr b="0" i="0" sz="300" u="none" cap="none" strike="noStrike">
              <a:solidFill>
                <a:schemeClr val="dk1"/>
              </a:solidFill>
              <a:latin typeface="Calibri"/>
              <a:ea typeface="Calibri"/>
              <a:cs typeface="Calibri"/>
              <a:sym typeface="Calibri"/>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Select the text box. On the </a:t>
            </a:r>
            <a:r>
              <a:rPr b="1" i="0" lang="en" sz="300" u="none" cap="none" strike="noStrike">
                <a:solidFill>
                  <a:schemeClr val="dk1"/>
                </a:solidFill>
                <a:latin typeface="Calibri"/>
                <a:ea typeface="Calibri"/>
                <a:cs typeface="Calibri"/>
                <a:sym typeface="Calibri"/>
              </a:rPr>
              <a:t>Home</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Clipboard </a:t>
            </a:r>
            <a:r>
              <a:rPr b="0" i="0" lang="en" sz="300" u="none" cap="none" strike="noStrike">
                <a:solidFill>
                  <a:schemeClr val="dk1"/>
                </a:solidFill>
                <a:latin typeface="Calibri"/>
                <a:ea typeface="Calibri"/>
                <a:cs typeface="Calibri"/>
                <a:sym typeface="Calibri"/>
              </a:rPr>
              <a:t>group, click the arrow under </a:t>
            </a:r>
            <a:r>
              <a:rPr b="1" i="0" lang="en" sz="300" u="none" cap="none" strike="noStrike">
                <a:solidFill>
                  <a:schemeClr val="dk1"/>
                </a:solidFill>
                <a:latin typeface="Calibri"/>
                <a:ea typeface="Calibri"/>
                <a:cs typeface="Calibri"/>
                <a:sym typeface="Calibri"/>
              </a:rPr>
              <a:t>Copy, </a:t>
            </a:r>
            <a:r>
              <a:rPr b="0" i="0" lang="en" sz="300" u="none" cap="none" strike="noStrike">
                <a:solidFill>
                  <a:schemeClr val="dk1"/>
                </a:solidFill>
                <a:latin typeface="Calibri"/>
                <a:ea typeface="Calibri"/>
                <a:cs typeface="Calibri"/>
                <a:sym typeface="Calibri"/>
              </a:rPr>
              <a:t>and then click </a:t>
            </a:r>
            <a:r>
              <a:rPr b="1" i="0" lang="en" sz="300" u="none" cap="none" strike="noStrike">
                <a:solidFill>
                  <a:schemeClr val="dk1"/>
                </a:solidFill>
                <a:latin typeface="Calibri"/>
                <a:ea typeface="Calibri"/>
                <a:cs typeface="Calibri"/>
                <a:sym typeface="Calibri"/>
              </a:rPr>
              <a:t>Duplicate</a:t>
            </a:r>
            <a:r>
              <a:rPr b="0" i="0" lang="en" sz="300" u="none" cap="none" strike="noStrike">
                <a:solidFill>
                  <a:schemeClr val="dk1"/>
                </a:solidFill>
                <a:latin typeface="Calibri"/>
                <a:ea typeface="Calibri"/>
                <a:cs typeface="Calibri"/>
                <a:sym typeface="Calibri"/>
              </a:rPr>
              <a:t>. Repeat the process until there is a total of six text boxes. </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On the slide, drag the text boxes onto the rectangle to form a row. </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Press and hold CTRL and select all six text boxes and the rectangle.</a:t>
            </a:r>
            <a:endParaRPr b="0" i="1" sz="300" u="none" cap="none" strike="noStrike">
              <a:solidFill>
                <a:schemeClr val="dk1"/>
              </a:solidFill>
              <a:latin typeface="Calibri"/>
              <a:ea typeface="Calibri"/>
              <a:cs typeface="Calibri"/>
              <a:sym typeface="Calibri"/>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Under </a:t>
            </a:r>
            <a:r>
              <a:rPr b="1" i="0" lang="en" sz="300" u="none" cap="none" strike="noStrike">
                <a:solidFill>
                  <a:schemeClr val="dk1"/>
                </a:solidFill>
                <a:latin typeface="Calibri"/>
                <a:ea typeface="Calibri"/>
                <a:cs typeface="Calibri"/>
                <a:sym typeface="Calibri"/>
              </a:rPr>
              <a:t>Drawing</a:t>
            </a:r>
            <a:r>
              <a:rPr b="0" i="0" lang="en" sz="300" u="none" cap="none" strike="noStrike">
                <a:solidFill>
                  <a:schemeClr val="dk1"/>
                </a:solidFill>
                <a:latin typeface="Calibri"/>
                <a:ea typeface="Calibri"/>
                <a:cs typeface="Calibri"/>
                <a:sym typeface="Calibri"/>
              </a:rPr>
              <a:t> Tools, on the </a:t>
            </a:r>
            <a:r>
              <a:rPr b="1" i="0" lang="en" sz="300" u="none" cap="none" strike="noStrike">
                <a:solidFill>
                  <a:schemeClr val="dk1"/>
                </a:solidFill>
                <a:latin typeface="Calibri"/>
                <a:ea typeface="Calibri"/>
                <a:cs typeface="Calibri"/>
                <a:sym typeface="Calibri"/>
              </a:rPr>
              <a:t>Format</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Arrange</a:t>
            </a:r>
            <a:r>
              <a:rPr b="0" i="0" lang="en" sz="300" u="none" cap="none" strike="noStrike">
                <a:solidFill>
                  <a:schemeClr val="dk1"/>
                </a:solidFill>
                <a:latin typeface="Calibri"/>
                <a:ea typeface="Calibri"/>
                <a:cs typeface="Calibri"/>
                <a:sym typeface="Calibri"/>
              </a:rPr>
              <a:t> group, do the following:</a:t>
            </a:r>
            <a:endParaRPr/>
          </a:p>
          <a:p>
            <a:pPr indent="-228600" lvl="1" marL="685800" marR="0" rtl="0" algn="l">
              <a:lnSpc>
                <a:spcPct val="70000"/>
              </a:lnSpc>
              <a:spcBef>
                <a:spcPts val="0"/>
              </a:spcBef>
              <a:spcAft>
                <a:spcPts val="0"/>
              </a:spcAft>
              <a:buClr>
                <a:schemeClr val="dk1"/>
              </a:buClr>
              <a:buSzPts val="300"/>
              <a:buFont typeface="Calibri"/>
              <a:buAutoNum type="arabicPeriod" startAt="2"/>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Selected Objects</a:t>
            </a:r>
            <a:r>
              <a:rPr b="0" i="0" lang="en" sz="300" u="none" cap="none" strike="noStrike">
                <a:solidFill>
                  <a:schemeClr val="dk1"/>
                </a:solidFill>
                <a:latin typeface="Calibri"/>
                <a:ea typeface="Calibri"/>
                <a:cs typeface="Calibri"/>
                <a:sym typeface="Calibri"/>
              </a:rPr>
              <a:t>.</a:t>
            </a:r>
            <a:endParaRPr/>
          </a:p>
          <a:p>
            <a:pPr indent="-228600" lvl="1" marL="685800" marR="0" rtl="0" algn="l">
              <a:lnSpc>
                <a:spcPct val="70000"/>
              </a:lnSpc>
              <a:spcBef>
                <a:spcPts val="600"/>
              </a:spcBef>
              <a:spcAft>
                <a:spcPts val="0"/>
              </a:spcAft>
              <a:buClr>
                <a:schemeClr val="dk1"/>
              </a:buClr>
              <a:buSzPts val="300"/>
              <a:buFont typeface="Calibri"/>
              <a:buAutoNum type="arabicPeriod" startAt="2"/>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Middle</a:t>
            </a:r>
            <a:r>
              <a:rPr b="0" i="0" lang="en" sz="300" u="none" cap="none" strike="noStrike">
                <a:solidFill>
                  <a:schemeClr val="dk1"/>
                </a:solidFill>
                <a:latin typeface="Calibri"/>
                <a:ea typeface="Calibri"/>
                <a:cs typeface="Calibri"/>
                <a:sym typeface="Calibri"/>
              </a:rPr>
              <a:t>. </a:t>
            </a:r>
            <a:endParaRPr/>
          </a:p>
          <a:p>
            <a:pPr indent="-228600" lvl="0" marL="228600" marR="0" rtl="0" algn="l">
              <a:lnSpc>
                <a:spcPct val="8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Press and hold CTRL and cancel the selection of the rectangle, keeping the text boxes selected. Under </a:t>
            </a:r>
            <a:r>
              <a:rPr b="1" i="0" lang="en" sz="300" u="none" cap="none" strike="noStrike">
                <a:solidFill>
                  <a:schemeClr val="dk1"/>
                </a:solidFill>
                <a:latin typeface="Calibri"/>
                <a:ea typeface="Calibri"/>
                <a:cs typeface="Calibri"/>
                <a:sym typeface="Calibri"/>
              </a:rPr>
              <a:t>Drawing</a:t>
            </a:r>
            <a:r>
              <a:rPr b="0" i="0" lang="en" sz="300" u="none" cap="none" strike="noStrike">
                <a:solidFill>
                  <a:schemeClr val="dk1"/>
                </a:solidFill>
                <a:latin typeface="Calibri"/>
                <a:ea typeface="Calibri"/>
                <a:cs typeface="Calibri"/>
                <a:sym typeface="Calibri"/>
              </a:rPr>
              <a:t> Tools, on the </a:t>
            </a:r>
            <a:r>
              <a:rPr b="1" i="0" lang="en" sz="300" u="none" cap="none" strike="noStrike">
                <a:solidFill>
                  <a:schemeClr val="dk1"/>
                </a:solidFill>
                <a:latin typeface="Calibri"/>
                <a:ea typeface="Calibri"/>
                <a:cs typeface="Calibri"/>
                <a:sym typeface="Calibri"/>
              </a:rPr>
              <a:t>Format</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Arrange</a:t>
            </a:r>
            <a:r>
              <a:rPr b="0" i="0" lang="en" sz="300" u="none" cap="none" strike="noStrike">
                <a:solidFill>
                  <a:schemeClr val="dk1"/>
                </a:solidFill>
                <a:latin typeface="Calibri"/>
                <a:ea typeface="Calibri"/>
                <a:cs typeface="Calibri"/>
                <a:sym typeface="Calibri"/>
              </a:rPr>
              <a:t> group, do the following:</a:t>
            </a:r>
            <a:endParaRPr/>
          </a:p>
          <a:p>
            <a:pPr indent="-228600" lvl="1" marL="685800" marR="0" rtl="0" algn="l">
              <a:lnSpc>
                <a:spcPct val="70000"/>
              </a:lnSpc>
              <a:spcBef>
                <a:spcPts val="0"/>
              </a:spcBef>
              <a:spcAft>
                <a:spcPts val="0"/>
              </a:spcAft>
              <a:buClr>
                <a:schemeClr val="dk1"/>
              </a:buClr>
              <a:buSzPts val="300"/>
              <a:buFont typeface="Calibri"/>
              <a:buAutoNum type="arabicPeriod" startAt="2"/>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to Slide</a:t>
            </a:r>
            <a:r>
              <a:rPr b="0" i="0" lang="en" sz="300" u="none" cap="none" strike="noStrike">
                <a:solidFill>
                  <a:schemeClr val="dk1"/>
                </a:solidFill>
                <a:latin typeface="Calibri"/>
                <a:ea typeface="Calibri"/>
                <a:cs typeface="Calibri"/>
                <a:sym typeface="Calibri"/>
              </a:rPr>
              <a:t>.</a:t>
            </a:r>
            <a:endParaRPr/>
          </a:p>
          <a:p>
            <a:pPr indent="-228600" lvl="1" marL="685800" marR="0" rtl="0" algn="l">
              <a:lnSpc>
                <a:spcPct val="70000"/>
              </a:lnSpc>
              <a:spcBef>
                <a:spcPts val="600"/>
              </a:spcBef>
              <a:spcAft>
                <a:spcPts val="0"/>
              </a:spcAft>
              <a:buClr>
                <a:schemeClr val="dk1"/>
              </a:buClr>
              <a:buSzPts val="300"/>
              <a:buFont typeface="Calibri"/>
              <a:buAutoNum type="arabicPeriod" startAt="2"/>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Distribute Horizontally</a:t>
            </a:r>
            <a:r>
              <a:rPr b="0" i="0" lang="en" sz="300" u="none" cap="none" strike="noStrike">
                <a:solidFill>
                  <a:schemeClr val="dk1"/>
                </a:solidFill>
                <a:latin typeface="Calibri"/>
                <a:ea typeface="Calibri"/>
                <a:cs typeface="Calibri"/>
                <a:sym typeface="Calibri"/>
              </a:rPr>
              <a:t>. </a:t>
            </a:r>
            <a:endParaRPr/>
          </a:p>
          <a:p>
            <a:pPr indent="-228600" lvl="0" marL="228600" marR="0" rtl="0" algn="l">
              <a:lnSpc>
                <a:spcPct val="8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To change the text in the duplicate text boxes, click in each text box and edit the text (this example uses months of the year).</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To change the color of a text box, select the text in the text box, and then on the </a:t>
            </a:r>
            <a:r>
              <a:rPr b="1" i="0" lang="en" sz="300" u="none" cap="none" strike="noStrike">
                <a:solidFill>
                  <a:schemeClr val="dk1"/>
                </a:solidFill>
                <a:latin typeface="Calibri"/>
                <a:ea typeface="Calibri"/>
                <a:cs typeface="Calibri"/>
                <a:sym typeface="Calibri"/>
              </a:rPr>
              <a:t>Home</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Font</a:t>
            </a:r>
            <a:r>
              <a:rPr b="0" i="0" lang="en" sz="300" u="none" cap="none" strike="noStrike">
                <a:solidFill>
                  <a:schemeClr val="dk1"/>
                </a:solidFill>
                <a:latin typeface="Calibri"/>
                <a:ea typeface="Calibri"/>
                <a:cs typeface="Calibri"/>
                <a:sym typeface="Calibri"/>
              </a:rPr>
              <a:t> group, click the arrow next to </a:t>
            </a:r>
            <a:r>
              <a:rPr b="1" i="0" lang="en" sz="300" u="none" cap="none" strike="noStrike">
                <a:solidFill>
                  <a:schemeClr val="dk1"/>
                </a:solidFill>
                <a:latin typeface="Calibri"/>
                <a:ea typeface="Calibri"/>
                <a:cs typeface="Calibri"/>
                <a:sym typeface="Calibri"/>
              </a:rPr>
              <a:t>Font Color</a:t>
            </a:r>
            <a:r>
              <a:rPr b="0" i="0" lang="en" sz="300" u="none" cap="none" strike="noStrike">
                <a:solidFill>
                  <a:schemeClr val="dk1"/>
                </a:solidFill>
                <a:latin typeface="Calibri"/>
                <a:ea typeface="Calibri"/>
                <a:cs typeface="Calibri"/>
                <a:sym typeface="Calibri"/>
              </a:rPr>
              <a:t>, and then under </a:t>
            </a:r>
            <a:r>
              <a:rPr b="1" i="0" lang="en" sz="300" u="none" cap="none" strike="noStrike">
                <a:solidFill>
                  <a:schemeClr val="dk1"/>
                </a:solidFill>
                <a:latin typeface="Calibri"/>
                <a:ea typeface="Calibri"/>
                <a:cs typeface="Calibri"/>
                <a:sym typeface="Calibri"/>
              </a:rPr>
              <a:t>Theme Colors </a:t>
            </a: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White, Background 1 </a:t>
            </a:r>
            <a:r>
              <a:rPr b="0" i="0" lang="en" sz="300" u="none" cap="none" strike="noStrike">
                <a:solidFill>
                  <a:schemeClr val="dk1"/>
                </a:solidFill>
                <a:latin typeface="Calibri"/>
                <a:ea typeface="Calibri"/>
                <a:cs typeface="Calibri"/>
                <a:sym typeface="Calibri"/>
              </a:rPr>
              <a:t>(first row, first option from the left). </a:t>
            </a:r>
            <a:endParaRPr/>
          </a:p>
          <a:p>
            <a:pPr indent="-228600" lvl="1" marL="685800" marR="0" rtl="0" algn="l">
              <a:lnSpc>
                <a:spcPct val="80000"/>
              </a:lnSpc>
              <a:spcBef>
                <a:spcPts val="0"/>
              </a:spcBef>
              <a:spcAft>
                <a:spcPts val="0"/>
              </a:spcAft>
              <a:buClr>
                <a:schemeClr val="dk1"/>
              </a:buClr>
              <a:buSzPts val="300"/>
              <a:buFont typeface="Calibri"/>
              <a:buNone/>
            </a:pPr>
            <a:r>
              <a:t/>
            </a:r>
            <a:endParaRPr b="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rPr b="0" i="0" lang="en" sz="300" u="none" cap="none" strike="noStrike">
                <a:solidFill>
                  <a:schemeClr val="dk1"/>
                </a:solidFill>
                <a:latin typeface="Calibri"/>
                <a:ea typeface="Calibri"/>
                <a:cs typeface="Calibri"/>
                <a:sym typeface="Calibri"/>
              </a:rPr>
              <a:t>To reproduce the vertical line with text effects on this slide, do the following:</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On the </a:t>
            </a:r>
            <a:r>
              <a:rPr b="1" i="0" lang="en" sz="300" u="none" cap="none" strike="noStrike">
                <a:solidFill>
                  <a:schemeClr val="dk1"/>
                </a:solidFill>
                <a:latin typeface="Calibri"/>
                <a:ea typeface="Calibri"/>
                <a:cs typeface="Calibri"/>
                <a:sym typeface="Calibri"/>
              </a:rPr>
              <a:t>Home</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Drawing</a:t>
            </a:r>
            <a:r>
              <a:rPr b="0" i="0" lang="en" sz="300" u="none" cap="none" strike="noStrike">
                <a:solidFill>
                  <a:schemeClr val="dk1"/>
                </a:solidFill>
                <a:latin typeface="Calibri"/>
                <a:ea typeface="Calibri"/>
                <a:cs typeface="Calibri"/>
                <a:sym typeface="Calibri"/>
              </a:rPr>
              <a:t> group, click </a:t>
            </a:r>
            <a:r>
              <a:rPr b="1" i="0" lang="en" sz="300" u="none" cap="none" strike="noStrike">
                <a:solidFill>
                  <a:schemeClr val="dk1"/>
                </a:solidFill>
                <a:latin typeface="Calibri"/>
                <a:ea typeface="Calibri"/>
                <a:cs typeface="Calibri"/>
                <a:sym typeface="Calibri"/>
              </a:rPr>
              <a:t>Line</a:t>
            </a:r>
            <a:r>
              <a:rPr b="0" i="0" lang="en" sz="300" u="none" cap="none" strike="noStrike">
                <a:solidFill>
                  <a:schemeClr val="dk1"/>
                </a:solidFill>
                <a:latin typeface="Calibri"/>
                <a:ea typeface="Calibri"/>
                <a:cs typeface="Calibri"/>
                <a:sym typeface="Calibri"/>
              </a:rPr>
              <a:t>, and then, in the slide, draw a line.</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On the Home tab, in the drawing group, click the Format Shape dialog box launcher.</a:t>
            </a:r>
            <a:endParaRPr/>
          </a:p>
          <a:p>
            <a:pPr indent="-228600" lvl="0" marL="228600" marR="0" rtl="0" algn="l">
              <a:lnSpc>
                <a:spcPct val="7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In the </a:t>
            </a:r>
            <a:r>
              <a:rPr b="1" i="0" lang="en" sz="300" u="none" cap="none" strike="noStrike">
                <a:solidFill>
                  <a:schemeClr val="dk1"/>
                </a:solidFill>
                <a:latin typeface="Calibri"/>
                <a:ea typeface="Calibri"/>
                <a:cs typeface="Calibri"/>
                <a:sym typeface="Calibri"/>
              </a:rPr>
              <a:t>Format Shape </a:t>
            </a:r>
            <a:r>
              <a:rPr b="0" i="0" lang="en" sz="300" u="none" cap="none" strike="noStrike">
                <a:solidFill>
                  <a:schemeClr val="dk1"/>
                </a:solidFill>
                <a:latin typeface="Calibri"/>
                <a:ea typeface="Calibri"/>
                <a:cs typeface="Calibri"/>
                <a:sym typeface="Calibri"/>
              </a:rPr>
              <a:t>dialog box, in the </a:t>
            </a:r>
            <a:r>
              <a:rPr b="1" i="0" lang="en" sz="300" u="none" cap="none" strike="noStrike">
                <a:solidFill>
                  <a:schemeClr val="dk1"/>
                </a:solidFill>
                <a:latin typeface="Calibri"/>
                <a:ea typeface="Calibri"/>
                <a:cs typeface="Calibri"/>
                <a:sym typeface="Calibri"/>
              </a:rPr>
              <a:t>Size</a:t>
            </a:r>
            <a:r>
              <a:rPr b="0" i="0" lang="en" sz="300" u="none" cap="none" strike="noStrike">
                <a:solidFill>
                  <a:schemeClr val="dk1"/>
                </a:solidFill>
                <a:latin typeface="Calibri"/>
                <a:ea typeface="Calibri"/>
                <a:cs typeface="Calibri"/>
                <a:sym typeface="Calibri"/>
              </a:rPr>
              <a:t> tab, under </a:t>
            </a:r>
            <a:r>
              <a:rPr b="1" i="0" lang="en" sz="300" u="none" cap="none" strike="noStrike">
                <a:solidFill>
                  <a:schemeClr val="dk1"/>
                </a:solidFill>
                <a:latin typeface="Calibri"/>
                <a:ea typeface="Calibri"/>
                <a:cs typeface="Calibri"/>
                <a:sym typeface="Calibri"/>
              </a:rPr>
              <a:t>Size and rotate</a:t>
            </a:r>
            <a:r>
              <a:rPr b="0" i="0" lang="en" sz="300" u="none" cap="none" strike="noStrike">
                <a:solidFill>
                  <a:schemeClr val="dk1"/>
                </a:solidFill>
                <a:latin typeface="Calibri"/>
                <a:ea typeface="Calibri"/>
                <a:cs typeface="Calibri"/>
                <a:sym typeface="Calibri"/>
              </a:rPr>
              <a:t>, set the following values:</a:t>
            </a:r>
            <a:endParaRPr/>
          </a:p>
          <a:p>
            <a:pPr indent="-228600" lvl="1" marL="685800" marR="0" rtl="0" algn="l">
              <a:lnSpc>
                <a:spcPct val="70000"/>
              </a:lnSpc>
              <a:spcBef>
                <a:spcPts val="60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Height: 1.2”</a:t>
            </a:r>
            <a:endParaRPr/>
          </a:p>
          <a:p>
            <a:pPr indent="-228600" lvl="1" marL="685800" marR="0" rtl="0" algn="l">
              <a:lnSpc>
                <a:spcPct val="70000"/>
              </a:lnSpc>
              <a:spcBef>
                <a:spcPts val="60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Width: 0”</a:t>
            </a:r>
            <a:endParaRPr/>
          </a:p>
          <a:p>
            <a:pPr indent="-228600" lvl="1" marL="685800" marR="0" rtl="0" algn="l">
              <a:lnSpc>
                <a:spcPct val="70000"/>
              </a:lnSpc>
              <a:spcBef>
                <a:spcPts val="60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Rotation: 0˚</a:t>
            </a:r>
            <a:endParaRPr/>
          </a:p>
          <a:p>
            <a:pPr indent="-228600" lvl="0" marL="228600" marR="0" rtl="0" algn="l">
              <a:lnSpc>
                <a:spcPct val="7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Also in the </a:t>
            </a:r>
            <a:r>
              <a:rPr b="1" i="0" lang="en" sz="300" u="none" cap="none" strike="noStrike">
                <a:solidFill>
                  <a:schemeClr val="dk1"/>
                </a:solidFill>
                <a:latin typeface="Calibri"/>
                <a:ea typeface="Calibri"/>
                <a:cs typeface="Calibri"/>
                <a:sym typeface="Calibri"/>
              </a:rPr>
              <a:t>Format Shape </a:t>
            </a:r>
            <a:r>
              <a:rPr b="0" i="0" lang="en" sz="300" u="none" cap="none" strike="noStrike">
                <a:solidFill>
                  <a:schemeClr val="dk1"/>
                </a:solidFill>
                <a:latin typeface="Calibri"/>
                <a:ea typeface="Calibri"/>
                <a:cs typeface="Calibri"/>
                <a:sym typeface="Calibri"/>
              </a:rPr>
              <a:t>dialog box, in the </a:t>
            </a:r>
            <a:r>
              <a:rPr b="1" i="0" lang="en" sz="300" u="none" cap="none" strike="noStrike">
                <a:solidFill>
                  <a:schemeClr val="dk1"/>
                </a:solidFill>
                <a:latin typeface="Calibri"/>
                <a:ea typeface="Calibri"/>
                <a:cs typeface="Calibri"/>
                <a:sym typeface="Calibri"/>
              </a:rPr>
              <a:t>Line Style </a:t>
            </a:r>
            <a:r>
              <a:rPr b="0" i="0" lang="en" sz="300" u="none" cap="none" strike="noStrike">
                <a:solidFill>
                  <a:schemeClr val="dk1"/>
                </a:solidFill>
                <a:latin typeface="Calibri"/>
                <a:ea typeface="Calibri"/>
                <a:cs typeface="Calibri"/>
                <a:sym typeface="Calibri"/>
              </a:rPr>
              <a:t>tab, set the </a:t>
            </a:r>
            <a:r>
              <a:rPr b="1" i="0" lang="en" sz="300" u="none" cap="none" strike="noStrike">
                <a:solidFill>
                  <a:schemeClr val="dk1"/>
                </a:solidFill>
                <a:latin typeface="Calibri"/>
                <a:ea typeface="Calibri"/>
                <a:cs typeface="Calibri"/>
                <a:sym typeface="Calibri"/>
              </a:rPr>
              <a:t>Width</a:t>
            </a:r>
            <a:r>
              <a:rPr b="0" i="0" lang="en" sz="300" u="none" cap="none" strike="noStrike">
                <a:solidFill>
                  <a:schemeClr val="dk1"/>
                </a:solidFill>
                <a:latin typeface="Calibri"/>
                <a:ea typeface="Calibri"/>
                <a:cs typeface="Calibri"/>
                <a:sym typeface="Calibri"/>
              </a:rPr>
              <a:t> to </a:t>
            </a:r>
            <a:r>
              <a:rPr b="1" i="0" lang="en" sz="300" u="none" cap="none" strike="noStrike">
                <a:solidFill>
                  <a:schemeClr val="dk1"/>
                </a:solidFill>
                <a:latin typeface="Calibri"/>
                <a:ea typeface="Calibri"/>
                <a:cs typeface="Calibri"/>
                <a:sym typeface="Calibri"/>
              </a:rPr>
              <a:t>.75 pt</a:t>
            </a:r>
            <a:r>
              <a:rPr b="0" i="0" lang="en" sz="300" u="none" cap="none" strike="noStrike">
                <a:solidFill>
                  <a:schemeClr val="dk1"/>
                </a:solidFill>
                <a:latin typeface="Calibri"/>
                <a:ea typeface="Calibri"/>
                <a:cs typeface="Calibri"/>
                <a:sym typeface="Calibri"/>
              </a:rPr>
              <a:t> and then, under Arrow settings, set the following values:</a:t>
            </a:r>
            <a:endParaRPr/>
          </a:p>
          <a:p>
            <a:pPr indent="-228600" lvl="1" marL="685800" marR="0" rtl="0" algn="l">
              <a:lnSpc>
                <a:spcPct val="80000"/>
              </a:lnSpc>
              <a:spcBef>
                <a:spcPts val="60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Begin type: Oval Arrow </a:t>
            </a:r>
            <a:r>
              <a:rPr b="0" i="0" lang="en" sz="300" u="none" cap="none" strike="noStrike">
                <a:solidFill>
                  <a:schemeClr val="dk1"/>
                </a:solidFill>
                <a:latin typeface="Calibri"/>
                <a:ea typeface="Calibri"/>
                <a:cs typeface="Calibri"/>
                <a:sym typeface="Calibri"/>
              </a:rPr>
              <a:t>(second row, third option from the left).</a:t>
            </a:r>
            <a:endParaRPr/>
          </a:p>
          <a:p>
            <a:pPr indent="-228600" lvl="1" marL="685800" marR="0" rtl="0" algn="l">
              <a:lnSpc>
                <a:spcPct val="70000"/>
              </a:lnSpc>
              <a:spcBef>
                <a:spcPts val="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Begin size: Arrow L Size 1 </a:t>
            </a:r>
            <a:r>
              <a:rPr b="0" i="0" lang="en" sz="300" u="none" cap="none" strike="noStrike">
                <a:solidFill>
                  <a:schemeClr val="dk1"/>
                </a:solidFill>
                <a:latin typeface="Calibri"/>
                <a:ea typeface="Calibri"/>
                <a:cs typeface="Calibri"/>
                <a:sym typeface="Calibri"/>
              </a:rPr>
              <a:t>(first row, first option from the left).</a:t>
            </a:r>
            <a:endParaRPr/>
          </a:p>
          <a:p>
            <a:pPr indent="-228600" lvl="1" marL="685800" marR="0" rtl="0" algn="l">
              <a:lnSpc>
                <a:spcPct val="70000"/>
              </a:lnSpc>
              <a:spcBef>
                <a:spcPts val="60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End type: Oval Arrow </a:t>
            </a:r>
            <a:r>
              <a:rPr b="0" i="0" lang="en" sz="300" u="none" cap="none" strike="noStrike">
                <a:solidFill>
                  <a:schemeClr val="dk1"/>
                </a:solidFill>
                <a:latin typeface="Calibri"/>
                <a:ea typeface="Calibri"/>
                <a:cs typeface="Calibri"/>
                <a:sym typeface="Calibri"/>
              </a:rPr>
              <a:t>(second row, third option from the left).</a:t>
            </a:r>
            <a:endParaRPr/>
          </a:p>
          <a:p>
            <a:pPr indent="-228600" lvl="1" marL="685800" marR="0" rtl="0" algn="l">
              <a:lnSpc>
                <a:spcPct val="70000"/>
              </a:lnSpc>
              <a:spcBef>
                <a:spcPts val="60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End size: Arrow R Size 1 </a:t>
            </a:r>
            <a:r>
              <a:rPr b="0" i="0" lang="en" sz="300" u="none" cap="none" strike="noStrike">
                <a:solidFill>
                  <a:schemeClr val="dk1"/>
                </a:solidFill>
                <a:latin typeface="Calibri"/>
                <a:ea typeface="Calibri"/>
                <a:cs typeface="Calibri"/>
                <a:sym typeface="Calibri"/>
              </a:rPr>
              <a:t>(first row, first option from the left).</a:t>
            </a:r>
            <a:endParaRPr b="0" i="0" sz="300" u="none" cap="none" strike="noStrike">
              <a:solidFill>
                <a:schemeClr val="dk1"/>
              </a:solidFill>
              <a:latin typeface="Calibri"/>
              <a:ea typeface="Calibri"/>
              <a:cs typeface="Calibri"/>
              <a:sym typeface="Calibri"/>
            </a:endParaRPr>
          </a:p>
          <a:p>
            <a:pPr indent="-228600" lvl="0" marL="228600" marR="0" rtl="0" algn="l">
              <a:lnSpc>
                <a:spcPct val="8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Also in the </a:t>
            </a:r>
            <a:r>
              <a:rPr b="1" i="0" lang="en" sz="300" u="none" cap="none" strike="noStrike">
                <a:solidFill>
                  <a:schemeClr val="dk1"/>
                </a:solidFill>
                <a:latin typeface="Calibri"/>
                <a:ea typeface="Calibri"/>
                <a:cs typeface="Calibri"/>
                <a:sym typeface="Calibri"/>
              </a:rPr>
              <a:t>Format Shape </a:t>
            </a:r>
            <a:r>
              <a:rPr b="0" i="0" lang="en" sz="300" u="none" cap="none" strike="noStrike">
                <a:solidFill>
                  <a:schemeClr val="dk1"/>
                </a:solidFill>
                <a:latin typeface="Calibri"/>
                <a:ea typeface="Calibri"/>
                <a:cs typeface="Calibri"/>
                <a:sym typeface="Calibri"/>
              </a:rPr>
              <a:t>dialog box, in the </a:t>
            </a:r>
            <a:r>
              <a:rPr b="1" i="0" lang="en" sz="300" u="none" cap="none" strike="noStrike">
                <a:solidFill>
                  <a:schemeClr val="dk1"/>
                </a:solidFill>
                <a:latin typeface="Calibri"/>
                <a:ea typeface="Calibri"/>
                <a:cs typeface="Calibri"/>
                <a:sym typeface="Calibri"/>
              </a:rPr>
              <a:t>Line Color </a:t>
            </a:r>
            <a:r>
              <a:rPr b="0" i="0" lang="en" sz="300" u="none" cap="none" strike="noStrike">
                <a:solidFill>
                  <a:schemeClr val="dk1"/>
                </a:solidFill>
                <a:latin typeface="Calibri"/>
                <a:ea typeface="Calibri"/>
                <a:cs typeface="Calibri"/>
                <a:sym typeface="Calibri"/>
              </a:rPr>
              <a:t>tab, select </a:t>
            </a:r>
            <a:r>
              <a:rPr b="1" i="0" lang="en" sz="300" u="none" cap="none" strike="noStrike">
                <a:solidFill>
                  <a:schemeClr val="dk1"/>
                </a:solidFill>
                <a:latin typeface="Calibri"/>
                <a:ea typeface="Calibri"/>
                <a:cs typeface="Calibri"/>
                <a:sym typeface="Calibri"/>
              </a:rPr>
              <a:t>Solid line</a:t>
            </a:r>
            <a:r>
              <a:rPr b="0" i="0" lang="en" sz="300" u="none" cap="none" strike="noStrike">
                <a:solidFill>
                  <a:schemeClr val="dk1"/>
                </a:solidFill>
                <a:latin typeface="Calibri"/>
                <a:ea typeface="Calibri"/>
                <a:cs typeface="Calibri"/>
                <a:sym typeface="Calibri"/>
              </a:rPr>
              <a:t>, and then set the </a:t>
            </a:r>
            <a:r>
              <a:rPr b="1" i="0" lang="en" sz="300" u="none" cap="none" strike="noStrike">
                <a:solidFill>
                  <a:schemeClr val="dk1"/>
                </a:solidFill>
                <a:latin typeface="Calibri"/>
                <a:ea typeface="Calibri"/>
                <a:cs typeface="Calibri"/>
                <a:sym typeface="Calibri"/>
              </a:rPr>
              <a:t>Color</a:t>
            </a:r>
            <a:r>
              <a:rPr b="0" i="0" lang="en" sz="300" u="none" cap="none" strike="noStrike">
                <a:solidFill>
                  <a:schemeClr val="dk1"/>
                </a:solidFill>
                <a:latin typeface="Calibri"/>
                <a:ea typeface="Calibri"/>
                <a:cs typeface="Calibri"/>
                <a:sym typeface="Calibri"/>
              </a:rPr>
              <a:t> option  to </a:t>
            </a:r>
            <a:r>
              <a:rPr b="1" i="0" lang="en" sz="300" u="none" cap="none" strike="noStrike">
                <a:solidFill>
                  <a:schemeClr val="dk1"/>
                </a:solidFill>
                <a:latin typeface="Calibri"/>
                <a:ea typeface="Calibri"/>
                <a:cs typeface="Calibri"/>
                <a:sym typeface="Calibri"/>
              </a:rPr>
              <a:t>White, Background 1, Darker 25% </a:t>
            </a:r>
            <a:r>
              <a:rPr b="0" i="0" lang="en" sz="300" u="none" cap="none" strike="noStrike">
                <a:solidFill>
                  <a:schemeClr val="dk1"/>
                </a:solidFill>
                <a:latin typeface="Calibri"/>
                <a:ea typeface="Calibri"/>
                <a:cs typeface="Calibri"/>
                <a:sym typeface="Calibri"/>
              </a:rPr>
              <a:t>(fourth row, first option from the left).</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Close the </a:t>
            </a:r>
            <a:r>
              <a:rPr b="1" i="0" lang="en" sz="300" u="none" cap="none" strike="noStrike">
                <a:solidFill>
                  <a:schemeClr val="dk1"/>
                </a:solidFill>
                <a:latin typeface="Calibri"/>
                <a:ea typeface="Calibri"/>
                <a:cs typeface="Calibri"/>
                <a:sym typeface="Calibri"/>
              </a:rPr>
              <a:t>Format Shape </a:t>
            </a:r>
            <a:r>
              <a:rPr b="0" i="0" lang="en" sz="300" u="none" cap="none" strike="noStrike">
                <a:solidFill>
                  <a:schemeClr val="dk1"/>
                </a:solidFill>
                <a:latin typeface="Calibri"/>
                <a:ea typeface="Calibri"/>
                <a:cs typeface="Calibri"/>
                <a:sym typeface="Calibri"/>
              </a:rPr>
              <a:t>dialog box.</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On the </a:t>
            </a:r>
            <a:r>
              <a:rPr b="1" i="0" lang="en" sz="300" u="none" cap="none" strike="noStrike">
                <a:solidFill>
                  <a:schemeClr val="dk1"/>
                </a:solidFill>
                <a:latin typeface="Calibri"/>
                <a:ea typeface="Calibri"/>
                <a:cs typeface="Calibri"/>
                <a:sym typeface="Calibri"/>
              </a:rPr>
              <a:t>Home</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Clipboard</a:t>
            </a:r>
            <a:r>
              <a:rPr b="0" i="0" lang="en" sz="300" u="none" cap="none" strike="noStrike">
                <a:solidFill>
                  <a:schemeClr val="dk1"/>
                </a:solidFill>
                <a:latin typeface="Calibri"/>
                <a:ea typeface="Calibri"/>
                <a:cs typeface="Calibri"/>
                <a:sym typeface="Calibri"/>
              </a:rPr>
              <a:t> group, click the arrow under </a:t>
            </a:r>
            <a:r>
              <a:rPr b="1" i="0" lang="en" sz="300" u="none" cap="none" strike="noStrike">
                <a:solidFill>
                  <a:schemeClr val="dk1"/>
                </a:solidFill>
                <a:latin typeface="Calibri"/>
                <a:ea typeface="Calibri"/>
                <a:cs typeface="Calibri"/>
                <a:sym typeface="Calibri"/>
              </a:rPr>
              <a:t>Copy</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Duplicate</a:t>
            </a:r>
            <a:r>
              <a:rPr b="0" i="0" lang="en" sz="300" u="none" cap="none" strike="noStrike">
                <a:solidFill>
                  <a:schemeClr val="dk1"/>
                </a:solidFill>
                <a:latin typeface="Calibri"/>
                <a:ea typeface="Calibri"/>
                <a:cs typeface="Calibri"/>
                <a:sym typeface="Calibri"/>
              </a:rPr>
              <a:t>. </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Select the duplicate line. Under </a:t>
            </a:r>
            <a:r>
              <a:rPr b="1" i="0" lang="en" sz="300" u="none" cap="none" strike="noStrike">
                <a:solidFill>
                  <a:schemeClr val="dk1"/>
                </a:solidFill>
                <a:latin typeface="Calibri"/>
                <a:ea typeface="Calibri"/>
                <a:cs typeface="Calibri"/>
                <a:sym typeface="Calibri"/>
              </a:rPr>
              <a:t>Drawing Tools</a:t>
            </a:r>
            <a:r>
              <a:rPr b="0" i="0" lang="en" sz="300" u="none" cap="none" strike="noStrike">
                <a:solidFill>
                  <a:schemeClr val="dk1"/>
                </a:solidFill>
                <a:latin typeface="Calibri"/>
                <a:ea typeface="Calibri"/>
                <a:cs typeface="Calibri"/>
                <a:sym typeface="Calibri"/>
              </a:rPr>
              <a:t>, on the </a:t>
            </a:r>
            <a:r>
              <a:rPr b="1" i="0" lang="en" sz="300" u="none" cap="none" strike="noStrike">
                <a:solidFill>
                  <a:schemeClr val="dk1"/>
                </a:solidFill>
                <a:latin typeface="Calibri"/>
                <a:ea typeface="Calibri"/>
                <a:cs typeface="Calibri"/>
                <a:sym typeface="Calibri"/>
              </a:rPr>
              <a:t>Format</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Size</a:t>
            </a:r>
            <a:r>
              <a:rPr b="0" i="0" lang="en" sz="300" u="none" cap="none" strike="noStrike">
                <a:solidFill>
                  <a:schemeClr val="dk1"/>
                </a:solidFill>
                <a:latin typeface="Calibri"/>
                <a:ea typeface="Calibri"/>
                <a:cs typeface="Calibri"/>
                <a:sym typeface="Calibri"/>
              </a:rPr>
              <a:t> group, in the </a:t>
            </a:r>
            <a:r>
              <a:rPr b="1" i="0" lang="en" sz="300" u="none" cap="none" strike="noStrike">
                <a:solidFill>
                  <a:schemeClr val="dk1"/>
                </a:solidFill>
                <a:latin typeface="Calibri"/>
                <a:ea typeface="Calibri"/>
                <a:cs typeface="Calibri"/>
                <a:sym typeface="Calibri"/>
              </a:rPr>
              <a:t>Shape Height </a:t>
            </a:r>
            <a:r>
              <a:rPr b="0" i="0" lang="en" sz="300" u="none" cap="none" strike="noStrike">
                <a:solidFill>
                  <a:schemeClr val="dk1"/>
                </a:solidFill>
                <a:latin typeface="Calibri"/>
                <a:ea typeface="Calibri"/>
                <a:cs typeface="Calibri"/>
                <a:sym typeface="Calibri"/>
              </a:rPr>
              <a:t>box, enter </a:t>
            </a:r>
            <a:r>
              <a:rPr b="1" i="0" lang="en" sz="300" u="none" cap="none" strike="noStrike">
                <a:solidFill>
                  <a:schemeClr val="dk1"/>
                </a:solidFill>
                <a:latin typeface="Calibri"/>
                <a:ea typeface="Calibri"/>
                <a:cs typeface="Calibri"/>
                <a:sym typeface="Calibri"/>
              </a:rPr>
              <a:t>2.6”</a:t>
            </a:r>
            <a:r>
              <a:rPr b="0" i="0" lang="en" sz="300" u="none" cap="none" strike="noStrike">
                <a:solidFill>
                  <a:schemeClr val="dk1"/>
                </a:solidFill>
                <a:latin typeface="Calibri"/>
                <a:ea typeface="Calibri"/>
                <a:cs typeface="Calibri"/>
                <a:sym typeface="Calibri"/>
              </a:rPr>
              <a:t>.</a:t>
            </a:r>
            <a:endParaRPr/>
          </a:p>
          <a:p>
            <a:pPr indent="-228600" lvl="0" marL="2286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Press and hold SHIFT and select both lines. On the </a:t>
            </a:r>
            <a:r>
              <a:rPr b="1" i="0" lang="en" sz="300" u="none" cap="none" strike="noStrike">
                <a:solidFill>
                  <a:schemeClr val="dk1"/>
                </a:solidFill>
                <a:latin typeface="Calibri"/>
                <a:ea typeface="Calibri"/>
                <a:cs typeface="Calibri"/>
                <a:sym typeface="Calibri"/>
              </a:rPr>
              <a:t>Format</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Arrange </a:t>
            </a:r>
            <a:r>
              <a:rPr b="0" i="0" lang="en" sz="300" u="none" cap="none" strike="noStrike">
                <a:solidFill>
                  <a:schemeClr val="dk1"/>
                </a:solidFill>
                <a:latin typeface="Calibri"/>
                <a:ea typeface="Calibri"/>
                <a:cs typeface="Calibri"/>
                <a:sym typeface="Calibri"/>
              </a:rPr>
              <a:t>group, do the following:</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Selected Objects</a:t>
            </a:r>
            <a:r>
              <a:rPr b="0" i="0" lang="en" sz="300" u="none" cap="none" strike="noStrike">
                <a:solidFill>
                  <a:schemeClr val="dk1"/>
                </a:solidFill>
                <a:latin typeface="Calibri"/>
                <a:ea typeface="Calibri"/>
                <a:cs typeface="Calibri"/>
                <a:sym typeface="Calibri"/>
              </a:rPr>
              <a:t>.</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Center</a:t>
            </a:r>
            <a:r>
              <a:rPr b="0" i="0" lang="en" sz="300" u="none" cap="none" strike="noStrike">
                <a:solidFill>
                  <a:schemeClr val="dk1"/>
                </a:solidFill>
                <a:latin typeface="Calibri"/>
                <a:ea typeface="Calibri"/>
                <a:cs typeface="Calibri"/>
                <a:sym typeface="Calibri"/>
              </a:rPr>
              <a:t>.</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Top</a:t>
            </a:r>
            <a:r>
              <a:rPr b="0" i="0" lang="en" sz="300" u="none" cap="none" strike="noStrike">
                <a:solidFill>
                  <a:schemeClr val="dk1"/>
                </a:solidFill>
                <a:latin typeface="Calibri"/>
                <a:ea typeface="Calibri"/>
                <a:cs typeface="Calibri"/>
                <a:sym typeface="Calibri"/>
              </a:rPr>
              <a:t>.</a:t>
            </a:r>
            <a:endParaRPr/>
          </a:p>
          <a:p>
            <a:pPr indent="-228600" lvl="0" marL="228600" marR="0" rtl="0" algn="l">
              <a:lnSpc>
                <a:spcPct val="80000"/>
              </a:lnSpc>
              <a:spcBef>
                <a:spcPts val="0"/>
              </a:spcBef>
              <a:spcAft>
                <a:spcPts val="0"/>
              </a:spcAft>
              <a:buClr>
                <a:schemeClr val="dk1"/>
              </a:buClr>
              <a:buSzPts val="300"/>
              <a:buFont typeface="Calibri"/>
              <a:buAutoNum type="arabicPeriod" startAt="10"/>
            </a:pPr>
            <a:r>
              <a:rPr b="0" i="0" lang="en" sz="300" u="none" cap="none" strike="noStrike">
                <a:solidFill>
                  <a:schemeClr val="dk1"/>
                </a:solidFill>
                <a:latin typeface="Calibri"/>
                <a:ea typeface="Calibri"/>
                <a:cs typeface="Calibri"/>
                <a:sym typeface="Calibri"/>
              </a:rPr>
              <a:t>Drag both lines together on the slide to position them under one of the timeline month labels. </a:t>
            </a:r>
            <a:endParaRPr/>
          </a:p>
          <a:p>
            <a:pPr indent="-228600" lvl="0" marL="228600" marR="0" rtl="0" algn="l">
              <a:lnSpc>
                <a:spcPct val="80000"/>
              </a:lnSpc>
              <a:spcBef>
                <a:spcPts val="0"/>
              </a:spcBef>
              <a:spcAft>
                <a:spcPts val="0"/>
              </a:spcAft>
              <a:buClr>
                <a:schemeClr val="dk1"/>
              </a:buClr>
              <a:buSzPts val="300"/>
              <a:buFont typeface="Calibri"/>
              <a:buAutoNum type="arabicPeriod" startAt="10"/>
            </a:pPr>
            <a:r>
              <a:rPr b="0" i="0" lang="en" sz="300" u="none" cap="none" strike="noStrike">
                <a:solidFill>
                  <a:schemeClr val="dk1"/>
                </a:solidFill>
                <a:latin typeface="Calibri"/>
                <a:ea typeface="Calibri"/>
                <a:cs typeface="Calibri"/>
                <a:sym typeface="Calibri"/>
              </a:rPr>
              <a:t>Press and hold SHIFT and select both lines and the text box they are under. On the </a:t>
            </a:r>
            <a:r>
              <a:rPr b="1" i="0" lang="en" sz="300" u="none" cap="none" strike="noStrike">
                <a:solidFill>
                  <a:schemeClr val="dk1"/>
                </a:solidFill>
                <a:latin typeface="Calibri"/>
                <a:ea typeface="Calibri"/>
                <a:cs typeface="Calibri"/>
                <a:sym typeface="Calibri"/>
              </a:rPr>
              <a:t>Format </a:t>
            </a:r>
            <a:r>
              <a:rPr b="0" i="0" lang="en" sz="300" u="none" cap="none" strike="noStrike">
                <a:solidFill>
                  <a:schemeClr val="dk1"/>
                </a:solidFill>
                <a:latin typeface="Calibri"/>
                <a:ea typeface="Calibri"/>
                <a:cs typeface="Calibri"/>
                <a:sym typeface="Calibri"/>
              </a:rPr>
              <a:t>tab, in the </a:t>
            </a:r>
            <a:r>
              <a:rPr b="1" i="0" lang="en" sz="300" u="none" cap="none" strike="noStrike">
                <a:solidFill>
                  <a:schemeClr val="dk1"/>
                </a:solidFill>
                <a:latin typeface="Calibri"/>
                <a:ea typeface="Calibri"/>
                <a:cs typeface="Calibri"/>
                <a:sym typeface="Calibri"/>
              </a:rPr>
              <a:t>Arrange </a:t>
            </a:r>
            <a:r>
              <a:rPr b="0" i="0" lang="en" sz="300" u="none" cap="none" strike="noStrike">
                <a:solidFill>
                  <a:schemeClr val="dk1"/>
                </a:solidFill>
                <a:latin typeface="Calibri"/>
                <a:ea typeface="Calibri"/>
                <a:cs typeface="Calibri"/>
                <a:sym typeface="Calibri"/>
              </a:rPr>
              <a:t>group, do the following:</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Selected Objects</a:t>
            </a:r>
            <a:r>
              <a:rPr b="0" i="0" lang="en" sz="300" u="none" cap="none" strike="noStrike">
                <a:solidFill>
                  <a:schemeClr val="dk1"/>
                </a:solidFill>
                <a:latin typeface="Calibri"/>
                <a:ea typeface="Calibri"/>
                <a:cs typeface="Calibri"/>
                <a:sym typeface="Calibri"/>
              </a:rPr>
              <a:t>.</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Align</a:t>
            </a:r>
            <a:r>
              <a:rPr b="0" i="0" lang="en" sz="300" u="none" cap="none" strike="noStrike">
                <a:solidFill>
                  <a:schemeClr val="dk1"/>
                </a:solidFill>
                <a:latin typeface="Calibri"/>
                <a:ea typeface="Calibri"/>
                <a:cs typeface="Calibri"/>
                <a:sym typeface="Calibri"/>
              </a:rPr>
              <a:t>, and then click </a:t>
            </a:r>
            <a:r>
              <a:rPr b="1" i="0" lang="en" sz="300" u="none" cap="none" strike="noStrike">
                <a:solidFill>
                  <a:schemeClr val="dk1"/>
                </a:solidFill>
                <a:latin typeface="Calibri"/>
                <a:ea typeface="Calibri"/>
                <a:cs typeface="Calibri"/>
                <a:sym typeface="Calibri"/>
              </a:rPr>
              <a:t>Align Center</a:t>
            </a:r>
            <a:r>
              <a:rPr b="0" i="0" lang="en" sz="300" u="none" cap="none" strike="noStrike">
                <a:solidFill>
                  <a:schemeClr val="dk1"/>
                </a:solidFill>
                <a:latin typeface="Calibri"/>
                <a:ea typeface="Calibri"/>
                <a:cs typeface="Calibri"/>
                <a:sym typeface="Calibri"/>
              </a:rPr>
              <a:t>.</a:t>
            </a:r>
            <a:endParaRPr/>
          </a:p>
          <a:p>
            <a:pPr indent="-228600" lvl="0" marL="228600" marR="0" rtl="0" algn="l">
              <a:lnSpc>
                <a:spcPct val="80000"/>
              </a:lnSpc>
              <a:spcBef>
                <a:spcPts val="0"/>
              </a:spcBef>
              <a:spcAft>
                <a:spcPts val="0"/>
              </a:spcAft>
              <a:buClr>
                <a:schemeClr val="dk1"/>
              </a:buClr>
              <a:buSzPts val="300"/>
              <a:buFont typeface="Calibri"/>
              <a:buAutoNum type="arabicPeriod" startAt="10"/>
            </a:pPr>
            <a:r>
              <a:rPr b="0" i="0" lang="en" sz="300" u="none" cap="none" strike="noStrike">
                <a:solidFill>
                  <a:schemeClr val="dk1"/>
                </a:solidFill>
                <a:latin typeface="Calibri"/>
                <a:ea typeface="Calibri"/>
                <a:cs typeface="Calibri"/>
                <a:sym typeface="Calibri"/>
              </a:rPr>
              <a:t>Create the subtext boxes:</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On the </a:t>
            </a:r>
            <a:r>
              <a:rPr b="1" i="0" lang="en" sz="300" u="none" cap="none" strike="noStrike">
                <a:solidFill>
                  <a:schemeClr val="dk1"/>
                </a:solidFill>
                <a:latin typeface="Calibri"/>
                <a:ea typeface="Calibri"/>
                <a:cs typeface="Calibri"/>
                <a:sym typeface="Calibri"/>
              </a:rPr>
              <a:t>Insert</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Text</a:t>
            </a:r>
            <a:r>
              <a:rPr b="0" i="0" lang="en" sz="300" u="none" cap="none" strike="noStrike">
                <a:solidFill>
                  <a:schemeClr val="dk1"/>
                </a:solidFill>
                <a:latin typeface="Calibri"/>
                <a:ea typeface="Calibri"/>
                <a:cs typeface="Calibri"/>
                <a:sym typeface="Calibri"/>
              </a:rPr>
              <a:t> group, click </a:t>
            </a:r>
            <a:r>
              <a:rPr b="1" i="0" lang="en" sz="300" u="none" cap="none" strike="noStrike">
                <a:solidFill>
                  <a:schemeClr val="dk1"/>
                </a:solidFill>
                <a:latin typeface="Calibri"/>
                <a:ea typeface="Calibri"/>
                <a:cs typeface="Calibri"/>
                <a:sym typeface="Calibri"/>
              </a:rPr>
              <a:t>Text Box</a:t>
            </a:r>
            <a:r>
              <a:rPr b="0" i="0" lang="en" sz="300" u="none" cap="none" strike="noStrike">
                <a:solidFill>
                  <a:schemeClr val="dk1"/>
                </a:solidFill>
                <a:latin typeface="Calibri"/>
                <a:ea typeface="Calibri"/>
                <a:cs typeface="Calibri"/>
                <a:sym typeface="Calibri"/>
              </a:rPr>
              <a:t>, and then on the slide, drag to draw the text box.</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Type the text you want to appear in the text box, and then select the text. Format the text in the textbox using the following steps:</a:t>
            </a:r>
            <a:endParaRPr/>
          </a:p>
          <a:p>
            <a:pPr indent="-228600" lvl="2" marL="1143000" marR="0" rtl="0" algn="l">
              <a:lnSpc>
                <a:spcPct val="80000"/>
              </a:lnSpc>
              <a:spcBef>
                <a:spcPts val="0"/>
              </a:spcBef>
              <a:spcAft>
                <a:spcPts val="0"/>
              </a:spcAft>
              <a:buClr>
                <a:schemeClr val="dk1"/>
              </a:buClr>
              <a:buSzPts val="300"/>
              <a:buFont typeface="Arial"/>
              <a:buChar char="•"/>
            </a:pPr>
            <a:r>
              <a:rPr b="0" i="0" lang="en" sz="300" u="none" cap="none" strike="noStrike">
                <a:solidFill>
                  <a:schemeClr val="dk1"/>
                </a:solidFill>
                <a:latin typeface="Calibri"/>
                <a:ea typeface="Calibri"/>
                <a:cs typeface="Calibri"/>
                <a:sym typeface="Calibri"/>
              </a:rPr>
              <a:t>On the </a:t>
            </a:r>
            <a:r>
              <a:rPr b="1" i="0" lang="en" sz="300" u="none" cap="none" strike="noStrike">
                <a:solidFill>
                  <a:schemeClr val="dk1"/>
                </a:solidFill>
                <a:latin typeface="Calibri"/>
                <a:ea typeface="Calibri"/>
                <a:cs typeface="Calibri"/>
                <a:sym typeface="Calibri"/>
              </a:rPr>
              <a:t>Home</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Font</a:t>
            </a:r>
            <a:r>
              <a:rPr b="0" i="0" lang="en" sz="300" u="none" cap="none" strike="noStrike">
                <a:solidFill>
                  <a:schemeClr val="dk1"/>
                </a:solidFill>
                <a:latin typeface="Calibri"/>
                <a:ea typeface="Calibri"/>
                <a:cs typeface="Calibri"/>
                <a:sym typeface="Calibri"/>
              </a:rPr>
              <a:t> group, choose the </a:t>
            </a:r>
            <a:r>
              <a:rPr b="1" i="0" lang="en" sz="300" u="none" cap="none" strike="noStrike">
                <a:solidFill>
                  <a:schemeClr val="dk1"/>
                </a:solidFill>
                <a:latin typeface="Calibri"/>
                <a:ea typeface="Calibri"/>
                <a:cs typeface="Calibri"/>
                <a:sym typeface="Calibri"/>
              </a:rPr>
              <a:t>Gill Sans MT </a:t>
            </a:r>
            <a:r>
              <a:rPr b="0" i="0" lang="en" sz="300" u="none" cap="none" strike="noStrike">
                <a:solidFill>
                  <a:schemeClr val="dk1"/>
                </a:solidFill>
                <a:latin typeface="Calibri"/>
                <a:ea typeface="Calibri"/>
                <a:cs typeface="Calibri"/>
                <a:sym typeface="Calibri"/>
              </a:rPr>
              <a:t>font and a font size of </a:t>
            </a:r>
            <a:r>
              <a:rPr b="1" i="0" lang="en" sz="300" u="none" cap="none" strike="noStrike">
                <a:solidFill>
                  <a:schemeClr val="dk1"/>
                </a:solidFill>
                <a:latin typeface="Calibri"/>
                <a:ea typeface="Calibri"/>
                <a:cs typeface="Calibri"/>
                <a:sym typeface="Calibri"/>
              </a:rPr>
              <a:t>20</a:t>
            </a:r>
            <a:r>
              <a:rPr b="0" i="0" lang="en" sz="300" u="none" cap="none" strike="noStrike">
                <a:solidFill>
                  <a:schemeClr val="dk1"/>
                </a:solidFill>
                <a:latin typeface="Calibri"/>
                <a:ea typeface="Calibri"/>
                <a:cs typeface="Calibri"/>
                <a:sym typeface="Calibri"/>
              </a:rPr>
              <a:t>.</a:t>
            </a:r>
            <a:endParaRPr/>
          </a:p>
          <a:p>
            <a:pPr indent="-228600" lvl="2" marL="1143000" marR="0" rtl="0" algn="l">
              <a:lnSpc>
                <a:spcPct val="80000"/>
              </a:lnSpc>
              <a:spcBef>
                <a:spcPts val="0"/>
              </a:spcBef>
              <a:spcAft>
                <a:spcPts val="0"/>
              </a:spcAft>
              <a:buClr>
                <a:schemeClr val="dk1"/>
              </a:buClr>
              <a:buSzPts val="300"/>
              <a:buFont typeface="Arial"/>
              <a:buChar char="•"/>
            </a:pPr>
            <a:r>
              <a:rPr b="0" i="0" lang="en" sz="300" u="none" cap="none" strike="noStrike">
                <a:solidFill>
                  <a:schemeClr val="dk1"/>
                </a:solidFill>
                <a:latin typeface="Calibri"/>
                <a:ea typeface="Calibri"/>
                <a:cs typeface="Calibri"/>
                <a:sym typeface="Calibri"/>
              </a:rPr>
              <a:t>Click the arrow next to </a:t>
            </a:r>
            <a:r>
              <a:rPr b="1" i="0" lang="en" sz="300" u="none" cap="none" strike="noStrike">
                <a:solidFill>
                  <a:schemeClr val="dk1"/>
                </a:solidFill>
                <a:latin typeface="Calibri"/>
                <a:ea typeface="Calibri"/>
                <a:cs typeface="Calibri"/>
                <a:sym typeface="Calibri"/>
              </a:rPr>
              <a:t>Font Color</a:t>
            </a:r>
            <a:r>
              <a:rPr b="0" i="0" lang="en" sz="300" u="none" cap="none" strike="noStrike">
                <a:solidFill>
                  <a:schemeClr val="dk1"/>
                </a:solidFill>
                <a:latin typeface="Calibri"/>
                <a:ea typeface="Calibri"/>
                <a:cs typeface="Calibri"/>
                <a:sym typeface="Calibri"/>
              </a:rPr>
              <a:t>, and then under </a:t>
            </a:r>
            <a:r>
              <a:rPr b="1" i="0" lang="en" sz="300" u="none" cap="none" strike="noStrike">
                <a:solidFill>
                  <a:schemeClr val="dk1"/>
                </a:solidFill>
                <a:latin typeface="Calibri"/>
                <a:ea typeface="Calibri"/>
                <a:cs typeface="Calibri"/>
                <a:sym typeface="Calibri"/>
              </a:rPr>
              <a:t>Theme Colors </a:t>
            </a:r>
            <a:r>
              <a:rPr b="0" i="0" lang="en" sz="300" u="none" cap="none" strike="noStrike">
                <a:solidFill>
                  <a:schemeClr val="dk1"/>
                </a:solidFill>
                <a:latin typeface="Calibri"/>
                <a:ea typeface="Calibri"/>
                <a:cs typeface="Calibri"/>
                <a:sym typeface="Calibri"/>
              </a:rPr>
              <a:t>click </a:t>
            </a:r>
            <a:r>
              <a:rPr b="1" i="0" lang="en" sz="300" u="none" cap="none" strike="noStrike">
                <a:solidFill>
                  <a:schemeClr val="dk1"/>
                </a:solidFill>
                <a:latin typeface="Calibri"/>
                <a:ea typeface="Calibri"/>
                <a:cs typeface="Calibri"/>
                <a:sym typeface="Calibri"/>
              </a:rPr>
              <a:t>White, Background 1 </a:t>
            </a:r>
            <a:r>
              <a:rPr b="0" i="0" lang="en" sz="300" u="none" cap="none" strike="noStrike">
                <a:solidFill>
                  <a:schemeClr val="dk1"/>
                </a:solidFill>
                <a:latin typeface="Calibri"/>
                <a:ea typeface="Calibri"/>
                <a:cs typeface="Calibri"/>
                <a:sym typeface="Calibri"/>
              </a:rPr>
              <a:t>(first row, first option from the left). </a:t>
            </a:r>
            <a:endParaRPr/>
          </a:p>
          <a:p>
            <a:pPr indent="-228600" lvl="2" marL="1143000" marR="0" rtl="0" algn="l">
              <a:lnSpc>
                <a:spcPct val="80000"/>
              </a:lnSpc>
              <a:spcBef>
                <a:spcPts val="0"/>
              </a:spcBef>
              <a:spcAft>
                <a:spcPts val="0"/>
              </a:spcAft>
              <a:buClr>
                <a:schemeClr val="dk1"/>
              </a:buClr>
              <a:buSzPts val="300"/>
              <a:buFont typeface="Arial"/>
              <a:buChar char="•"/>
            </a:pPr>
            <a:r>
              <a:rPr b="0" i="0" lang="en" sz="300" u="none" cap="none" strike="noStrike">
                <a:solidFill>
                  <a:schemeClr val="dk1"/>
                </a:solidFill>
                <a:latin typeface="Calibri"/>
                <a:ea typeface="Calibri"/>
                <a:cs typeface="Calibri"/>
                <a:sym typeface="Calibri"/>
              </a:rPr>
              <a:t>In the </a:t>
            </a:r>
            <a:r>
              <a:rPr b="1" i="0" lang="en" sz="300" u="none" cap="none" strike="noStrike">
                <a:solidFill>
                  <a:schemeClr val="dk1"/>
                </a:solidFill>
                <a:latin typeface="Calibri"/>
                <a:ea typeface="Calibri"/>
                <a:cs typeface="Calibri"/>
                <a:sym typeface="Calibri"/>
              </a:rPr>
              <a:t>Paragraph</a:t>
            </a:r>
            <a:r>
              <a:rPr b="0" i="0" lang="en" sz="300" u="none" cap="none" strike="noStrike">
                <a:solidFill>
                  <a:schemeClr val="dk1"/>
                </a:solidFill>
                <a:latin typeface="Calibri"/>
                <a:ea typeface="Calibri"/>
                <a:cs typeface="Calibri"/>
                <a:sym typeface="Calibri"/>
              </a:rPr>
              <a:t> group, click </a:t>
            </a:r>
            <a:r>
              <a:rPr b="1" i="0" lang="en" sz="300" u="none" cap="none" strike="noStrike">
                <a:solidFill>
                  <a:schemeClr val="dk1"/>
                </a:solidFill>
                <a:latin typeface="Calibri"/>
                <a:ea typeface="Calibri"/>
                <a:cs typeface="Calibri"/>
                <a:sym typeface="Calibri"/>
              </a:rPr>
              <a:t>Align Text Left</a:t>
            </a:r>
            <a:r>
              <a:rPr b="0" i="0" lang="en" sz="300" u="none" cap="none" strike="noStrike">
                <a:solidFill>
                  <a:schemeClr val="dk1"/>
                </a:solidFill>
                <a:latin typeface="Calibri"/>
                <a:ea typeface="Calibri"/>
                <a:cs typeface="Calibri"/>
                <a:sym typeface="Calibri"/>
              </a:rPr>
              <a:t>.</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On the </a:t>
            </a:r>
            <a:r>
              <a:rPr b="1" i="0" lang="en" sz="300" u="none" cap="none" strike="noStrike">
                <a:solidFill>
                  <a:schemeClr val="dk1"/>
                </a:solidFill>
                <a:latin typeface="Calibri"/>
                <a:ea typeface="Calibri"/>
                <a:cs typeface="Calibri"/>
                <a:sym typeface="Calibri"/>
              </a:rPr>
              <a:t>Home</a:t>
            </a:r>
            <a:r>
              <a:rPr b="0" i="0" lang="en" sz="300" u="none" cap="none" strike="noStrike">
                <a:solidFill>
                  <a:schemeClr val="dk1"/>
                </a:solidFill>
                <a:latin typeface="Calibri"/>
                <a:ea typeface="Calibri"/>
                <a:cs typeface="Calibri"/>
                <a:sym typeface="Calibri"/>
              </a:rPr>
              <a:t> tab, in the </a:t>
            </a:r>
            <a:r>
              <a:rPr b="1" i="0" lang="en" sz="300" u="none" cap="none" strike="noStrike">
                <a:solidFill>
                  <a:schemeClr val="dk1"/>
                </a:solidFill>
                <a:latin typeface="Calibri"/>
                <a:ea typeface="Calibri"/>
                <a:cs typeface="Calibri"/>
                <a:sym typeface="Calibri"/>
              </a:rPr>
              <a:t>Paragraph</a:t>
            </a:r>
            <a:r>
              <a:rPr b="0" i="0" lang="en" sz="300" u="none" cap="none" strike="noStrike">
                <a:solidFill>
                  <a:schemeClr val="dk1"/>
                </a:solidFill>
                <a:latin typeface="Calibri"/>
                <a:ea typeface="Calibri"/>
                <a:cs typeface="Calibri"/>
                <a:sym typeface="Calibri"/>
              </a:rPr>
              <a:t> group, click </a:t>
            </a:r>
            <a:r>
              <a:rPr b="1" i="0" lang="en" sz="300" u="none" cap="none" strike="noStrike">
                <a:solidFill>
                  <a:schemeClr val="dk1"/>
                </a:solidFill>
                <a:latin typeface="Calibri"/>
                <a:ea typeface="Calibri"/>
                <a:cs typeface="Calibri"/>
                <a:sym typeface="Calibri"/>
              </a:rPr>
              <a:t>Align Text Left</a:t>
            </a:r>
            <a:r>
              <a:rPr b="0" i="0" lang="en" sz="300" u="none" cap="none" strike="noStrike">
                <a:solidFill>
                  <a:schemeClr val="dk1"/>
                </a:solidFill>
                <a:latin typeface="Calibri"/>
                <a:ea typeface="Calibri"/>
                <a:cs typeface="Calibri"/>
                <a:sym typeface="Calibri"/>
              </a:rPr>
              <a:t> to align the text left in the text box.</a:t>
            </a:r>
            <a:endParaRPr/>
          </a:p>
          <a:p>
            <a:pPr indent="-228600" lvl="1" marL="685800" marR="0" rtl="0" algn="l">
              <a:lnSpc>
                <a:spcPct val="8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On the slide, drag the text box to position it to the right of the vertical line. </a:t>
            </a:r>
            <a:endParaRPr/>
          </a:p>
          <a:p>
            <a:pPr indent="-209550" lvl="0" marL="228600" marR="0" rtl="0" algn="l">
              <a:lnSpc>
                <a:spcPct val="80000"/>
              </a:lnSpc>
              <a:spcBef>
                <a:spcPts val="0"/>
              </a:spcBef>
              <a:spcAft>
                <a:spcPts val="0"/>
              </a:spcAft>
              <a:buClr>
                <a:schemeClr val="dk1"/>
              </a:buClr>
              <a:buSzPts val="300"/>
              <a:buFont typeface="Calibri"/>
              <a:buNone/>
            </a:pPr>
            <a:r>
              <a:t/>
            </a:r>
            <a:endParaRPr b="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t/>
            </a:r>
            <a:endParaRPr b="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rPr b="0" i="0" lang="en" sz="300" u="none" cap="none" strike="noStrike">
                <a:solidFill>
                  <a:schemeClr val="dk1"/>
                </a:solidFill>
                <a:latin typeface="Calibri"/>
                <a:ea typeface="Calibri"/>
                <a:cs typeface="Calibri"/>
                <a:sym typeface="Calibri"/>
              </a:rPr>
              <a:t>To reproduce the background on this slide, do the following:</a:t>
            </a:r>
            <a:endParaRPr b="0" i="0" sz="300" u="none" cap="none" strike="noStrike">
              <a:solidFill>
                <a:schemeClr val="dk1"/>
              </a:solidFill>
              <a:latin typeface="Calibri"/>
              <a:ea typeface="Calibri"/>
              <a:cs typeface="Calibri"/>
              <a:sym typeface="Calibri"/>
            </a:endParaRPr>
          </a:p>
          <a:p>
            <a:pPr indent="-228600" lvl="0" marL="228600" marR="0" rtl="0" algn="l">
              <a:lnSpc>
                <a:spcPct val="70000"/>
              </a:lnSpc>
              <a:spcBef>
                <a:spcPts val="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Right-click the slide background area, and then click </a:t>
            </a:r>
            <a:r>
              <a:rPr b="1" i="0" lang="en" sz="300" u="none" cap="none" strike="noStrike">
                <a:solidFill>
                  <a:schemeClr val="dk1"/>
                </a:solidFill>
                <a:latin typeface="Calibri"/>
                <a:ea typeface="Calibri"/>
                <a:cs typeface="Calibri"/>
                <a:sym typeface="Calibri"/>
              </a:rPr>
              <a:t>Format Background</a:t>
            </a:r>
            <a:r>
              <a:rPr b="0" i="0" lang="en" sz="300" u="none" cap="none" strike="noStrike">
                <a:solidFill>
                  <a:schemeClr val="dk1"/>
                </a:solidFill>
                <a:latin typeface="Calibri"/>
                <a:ea typeface="Calibri"/>
                <a:cs typeface="Calibri"/>
                <a:sym typeface="Calibri"/>
              </a:rPr>
              <a:t>. In the </a:t>
            </a:r>
            <a:r>
              <a:rPr b="1" i="0" lang="en" sz="300" u="none" cap="none" strike="noStrike">
                <a:solidFill>
                  <a:schemeClr val="dk1"/>
                </a:solidFill>
                <a:latin typeface="Calibri"/>
                <a:ea typeface="Calibri"/>
                <a:cs typeface="Calibri"/>
                <a:sym typeface="Calibri"/>
              </a:rPr>
              <a:t>Format Background </a:t>
            </a:r>
            <a:r>
              <a:rPr b="0" i="0" lang="en" sz="300" u="none" cap="none" strike="noStrike">
                <a:solidFill>
                  <a:schemeClr val="dk1"/>
                </a:solidFill>
                <a:latin typeface="Calibri"/>
                <a:ea typeface="Calibri"/>
                <a:cs typeface="Calibri"/>
                <a:sym typeface="Calibri"/>
              </a:rPr>
              <a:t>dialog box, click </a:t>
            </a:r>
            <a:r>
              <a:rPr b="1" i="0" lang="en" sz="300" u="none" cap="none" strike="noStrike">
                <a:solidFill>
                  <a:schemeClr val="dk1"/>
                </a:solidFill>
                <a:latin typeface="Calibri"/>
                <a:ea typeface="Calibri"/>
                <a:cs typeface="Calibri"/>
                <a:sym typeface="Calibri"/>
              </a:rPr>
              <a:t>Fill</a:t>
            </a:r>
            <a:r>
              <a:rPr b="0" i="0" lang="en" sz="300" u="none" cap="none" strike="noStrike">
                <a:solidFill>
                  <a:schemeClr val="dk1"/>
                </a:solidFill>
                <a:latin typeface="Calibri"/>
                <a:ea typeface="Calibri"/>
                <a:cs typeface="Calibri"/>
                <a:sym typeface="Calibri"/>
              </a:rPr>
              <a:t> in the left pane, select </a:t>
            </a:r>
            <a:r>
              <a:rPr b="1" i="0" lang="en" sz="300" u="none" cap="none" strike="noStrike">
                <a:solidFill>
                  <a:schemeClr val="dk1"/>
                </a:solidFill>
                <a:latin typeface="Calibri"/>
                <a:ea typeface="Calibri"/>
                <a:cs typeface="Calibri"/>
                <a:sym typeface="Calibri"/>
              </a:rPr>
              <a:t>Gradient fill</a:t>
            </a:r>
            <a:r>
              <a:rPr b="0" i="0" lang="en" sz="300" u="none" cap="none" strike="noStrike">
                <a:solidFill>
                  <a:schemeClr val="dk1"/>
                </a:solidFill>
                <a:latin typeface="Calibri"/>
                <a:ea typeface="Calibri"/>
                <a:cs typeface="Calibri"/>
                <a:sym typeface="Calibri"/>
              </a:rPr>
              <a:t> in the </a:t>
            </a:r>
            <a:r>
              <a:rPr b="1" i="0" lang="en" sz="300" u="none" cap="none" strike="noStrike">
                <a:solidFill>
                  <a:schemeClr val="dk1"/>
                </a:solidFill>
                <a:latin typeface="Calibri"/>
                <a:ea typeface="Calibri"/>
                <a:cs typeface="Calibri"/>
                <a:sym typeface="Calibri"/>
              </a:rPr>
              <a:t>Fill</a:t>
            </a:r>
            <a:r>
              <a:rPr b="0" i="0" lang="en" sz="300" u="none" cap="none" strike="noStrike">
                <a:solidFill>
                  <a:schemeClr val="dk1"/>
                </a:solidFill>
                <a:latin typeface="Calibri"/>
                <a:ea typeface="Calibri"/>
                <a:cs typeface="Calibri"/>
                <a:sym typeface="Calibri"/>
              </a:rPr>
              <a:t> pane, and then set the following values:</a:t>
            </a:r>
            <a:endParaRPr/>
          </a:p>
          <a:p>
            <a:pPr indent="-228600" lvl="1" marL="685800" marR="0" rtl="0" algn="l">
              <a:lnSpc>
                <a:spcPct val="70000"/>
              </a:lnSpc>
              <a:spcBef>
                <a:spcPts val="60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Type:</a:t>
            </a:r>
            <a:r>
              <a:rPr b="0" i="0" lang="en" sz="300" u="none" cap="none" strike="noStrike">
                <a:solidFill>
                  <a:schemeClr val="dk1"/>
                </a:solidFill>
                <a:latin typeface="Calibri"/>
                <a:ea typeface="Calibri"/>
                <a:cs typeface="Calibri"/>
                <a:sym typeface="Calibri"/>
              </a:rPr>
              <a:t> </a:t>
            </a:r>
            <a:r>
              <a:rPr b="1" i="0" lang="en" sz="300" u="none" cap="none" strike="noStrike">
                <a:solidFill>
                  <a:schemeClr val="dk1"/>
                </a:solidFill>
                <a:latin typeface="Calibri"/>
                <a:ea typeface="Calibri"/>
                <a:cs typeface="Calibri"/>
                <a:sym typeface="Calibri"/>
              </a:rPr>
              <a:t>Linear</a:t>
            </a:r>
            <a:endParaRPr b="0" i="0" sz="300" u="none" cap="none" strike="noStrike">
              <a:solidFill>
                <a:schemeClr val="dk1"/>
              </a:solidFill>
              <a:latin typeface="Calibri"/>
              <a:ea typeface="Calibri"/>
              <a:cs typeface="Calibri"/>
              <a:sym typeface="Calibri"/>
            </a:endParaRPr>
          </a:p>
          <a:p>
            <a:pPr indent="-228600" lvl="1" marL="685800" marR="0" rtl="0" algn="l">
              <a:lnSpc>
                <a:spcPct val="70000"/>
              </a:lnSpc>
              <a:spcBef>
                <a:spcPts val="60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Direction:</a:t>
            </a:r>
            <a:r>
              <a:rPr b="0" i="0" lang="en" sz="300" u="none" cap="none" strike="noStrike">
                <a:solidFill>
                  <a:schemeClr val="dk1"/>
                </a:solidFill>
                <a:latin typeface="Calibri"/>
                <a:ea typeface="Calibri"/>
                <a:cs typeface="Calibri"/>
                <a:sym typeface="Calibri"/>
              </a:rPr>
              <a:t> </a:t>
            </a:r>
            <a:r>
              <a:rPr b="1" i="0" lang="en" sz="300" u="none" cap="none" strike="noStrike">
                <a:solidFill>
                  <a:schemeClr val="dk1"/>
                </a:solidFill>
                <a:latin typeface="Calibri"/>
                <a:ea typeface="Calibri"/>
                <a:cs typeface="Calibri"/>
                <a:sym typeface="Calibri"/>
              </a:rPr>
              <a:t>Linear Down </a:t>
            </a:r>
            <a:r>
              <a:rPr b="0" i="0" lang="en" sz="300" u="none" cap="none" strike="noStrike">
                <a:solidFill>
                  <a:schemeClr val="dk1"/>
                </a:solidFill>
                <a:latin typeface="Calibri"/>
                <a:ea typeface="Calibri"/>
                <a:cs typeface="Calibri"/>
                <a:sym typeface="Calibri"/>
              </a:rPr>
              <a:t>(first row, second option from the left).</a:t>
            </a:r>
            <a:endParaRPr/>
          </a:p>
          <a:p>
            <a:pPr indent="-228600" lvl="1" marL="685800" marR="0" rtl="0" algn="l">
              <a:lnSpc>
                <a:spcPct val="70000"/>
              </a:lnSpc>
              <a:spcBef>
                <a:spcPts val="60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Angle: 90˚</a:t>
            </a:r>
            <a:endParaRPr/>
          </a:p>
          <a:p>
            <a:pPr indent="-228600" lvl="1" marL="685800" marR="0" rtl="0" algn="l">
              <a:lnSpc>
                <a:spcPct val="70000"/>
              </a:lnSpc>
              <a:spcBef>
                <a:spcPts val="600"/>
              </a:spcBef>
              <a:spcAft>
                <a:spcPts val="0"/>
              </a:spcAft>
              <a:buClr>
                <a:schemeClr val="dk1"/>
              </a:buClr>
              <a:buSzPts val="300"/>
              <a:buFont typeface="Arial"/>
              <a:buChar char="•"/>
            </a:pPr>
            <a:r>
              <a:rPr b="0" i="0" lang="en" sz="300" u="none" cap="none" strike="noStrike">
                <a:solidFill>
                  <a:schemeClr val="dk1"/>
                </a:solidFill>
                <a:latin typeface="Calibri"/>
                <a:ea typeface="Calibri"/>
                <a:cs typeface="Calibri"/>
                <a:sym typeface="Calibri"/>
              </a:rPr>
              <a:t>Under </a:t>
            </a:r>
            <a:r>
              <a:rPr b="1" i="0" lang="en" sz="300" u="none" cap="none" strike="noStrike">
                <a:solidFill>
                  <a:schemeClr val="dk1"/>
                </a:solidFill>
                <a:latin typeface="Calibri"/>
                <a:ea typeface="Calibri"/>
                <a:cs typeface="Calibri"/>
                <a:sym typeface="Calibri"/>
              </a:rPr>
              <a:t>Gradient stops</a:t>
            </a:r>
            <a:r>
              <a:rPr b="0" i="0" lang="en" sz="300" u="none" cap="none" strike="noStrike">
                <a:solidFill>
                  <a:schemeClr val="dk1"/>
                </a:solidFill>
                <a:latin typeface="Calibri"/>
                <a:ea typeface="Calibri"/>
                <a:cs typeface="Calibri"/>
                <a:sym typeface="Calibri"/>
              </a:rPr>
              <a:t>, click </a:t>
            </a:r>
            <a:r>
              <a:rPr b="1" i="0" lang="en" sz="300" u="none" cap="none" strike="noStrike">
                <a:solidFill>
                  <a:schemeClr val="dk1"/>
                </a:solidFill>
                <a:latin typeface="Calibri"/>
                <a:ea typeface="Calibri"/>
                <a:cs typeface="Calibri"/>
                <a:sym typeface="Calibri"/>
              </a:rPr>
              <a:t>Add</a:t>
            </a:r>
            <a:r>
              <a:rPr b="0" i="0" lang="en" sz="300" u="none" cap="none" strike="noStrike">
                <a:solidFill>
                  <a:schemeClr val="dk1"/>
                </a:solidFill>
                <a:latin typeface="Calibri"/>
                <a:ea typeface="Calibri"/>
                <a:cs typeface="Calibri"/>
                <a:sym typeface="Calibri"/>
              </a:rPr>
              <a:t> or </a:t>
            </a:r>
            <a:r>
              <a:rPr b="1" i="0" lang="en" sz="300" u="none" cap="none" strike="noStrike">
                <a:solidFill>
                  <a:schemeClr val="dk1"/>
                </a:solidFill>
                <a:latin typeface="Calibri"/>
                <a:ea typeface="Calibri"/>
                <a:cs typeface="Calibri"/>
                <a:sym typeface="Calibri"/>
              </a:rPr>
              <a:t>Remove</a:t>
            </a:r>
            <a:r>
              <a:rPr b="0" i="0" lang="en" sz="300" u="none" cap="none" strike="noStrike">
                <a:solidFill>
                  <a:schemeClr val="dk1"/>
                </a:solidFill>
                <a:latin typeface="Calibri"/>
                <a:ea typeface="Calibri"/>
                <a:cs typeface="Calibri"/>
                <a:sym typeface="Calibri"/>
              </a:rPr>
              <a:t> until two stops appear on the slider.</a:t>
            </a:r>
            <a:endParaRPr/>
          </a:p>
          <a:p>
            <a:pPr indent="-228600" lvl="0" marL="228600" marR="0" rtl="0" algn="l">
              <a:lnSpc>
                <a:spcPct val="70000"/>
              </a:lnSpc>
              <a:spcBef>
                <a:spcPts val="600"/>
              </a:spcBef>
              <a:spcAft>
                <a:spcPts val="0"/>
              </a:spcAft>
              <a:buClr>
                <a:schemeClr val="dk1"/>
              </a:buClr>
              <a:buSzPts val="300"/>
              <a:buFont typeface="Calibri"/>
              <a:buAutoNum type="arabicPeriod"/>
            </a:pPr>
            <a:r>
              <a:rPr b="0" i="0" lang="en" sz="300" u="none" cap="none" strike="noStrike">
                <a:solidFill>
                  <a:schemeClr val="dk1"/>
                </a:solidFill>
                <a:latin typeface="Calibri"/>
                <a:ea typeface="Calibri"/>
                <a:cs typeface="Calibri"/>
                <a:sym typeface="Calibri"/>
              </a:rPr>
              <a:t>Also under </a:t>
            </a:r>
            <a:r>
              <a:rPr b="1" i="0" lang="en" sz="300" u="none" cap="none" strike="noStrike">
                <a:solidFill>
                  <a:schemeClr val="dk1"/>
                </a:solidFill>
                <a:latin typeface="Calibri"/>
                <a:ea typeface="Calibri"/>
                <a:cs typeface="Calibri"/>
                <a:sym typeface="Calibri"/>
              </a:rPr>
              <a:t>Gradient stops</a:t>
            </a:r>
            <a:r>
              <a:rPr b="0" i="0" lang="en" sz="300" u="none" cap="none" strike="noStrike">
                <a:solidFill>
                  <a:schemeClr val="dk1"/>
                </a:solidFill>
                <a:latin typeface="Calibri"/>
                <a:ea typeface="Calibri"/>
                <a:cs typeface="Calibri"/>
                <a:sym typeface="Calibri"/>
              </a:rPr>
              <a:t>, customize the gradient stops that you added as follows:</a:t>
            </a:r>
            <a:endParaRPr/>
          </a:p>
          <a:p>
            <a:pPr indent="-228600" lvl="1" marL="685800" marR="0" rtl="0" algn="l">
              <a:lnSpc>
                <a:spcPct val="80000"/>
              </a:lnSpc>
              <a:spcBef>
                <a:spcPts val="600"/>
              </a:spcBef>
              <a:spcAft>
                <a:spcPts val="0"/>
              </a:spcAft>
              <a:buClr>
                <a:schemeClr val="dk1"/>
              </a:buClr>
              <a:buSzPts val="300"/>
              <a:buFont typeface="Arial"/>
              <a:buChar char="•"/>
            </a:pPr>
            <a:r>
              <a:rPr b="0" i="0" lang="en" sz="300" u="none" cap="none" strike="noStrike">
                <a:solidFill>
                  <a:schemeClr val="dk1"/>
                </a:solidFill>
                <a:latin typeface="Calibri"/>
                <a:ea typeface="Calibri"/>
                <a:cs typeface="Calibri"/>
                <a:sym typeface="Calibri"/>
              </a:rPr>
              <a:t>Select the first stop, and then set the following values:</a:t>
            </a:r>
            <a:endParaRPr/>
          </a:p>
          <a:p>
            <a:pPr indent="-228600" lvl="2" marL="1143000" marR="0" rtl="0" algn="l">
              <a:lnSpc>
                <a:spcPct val="70000"/>
              </a:lnSpc>
              <a:spcBef>
                <a:spcPts val="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Position: 50%</a:t>
            </a:r>
            <a:endParaRPr/>
          </a:p>
          <a:p>
            <a:pPr indent="-228600" lvl="2" marL="1143000" marR="0" rtl="0" algn="l">
              <a:lnSpc>
                <a:spcPct val="80000"/>
              </a:lnSpc>
              <a:spcBef>
                <a:spcPts val="60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Color: Black, Text 1 </a:t>
            </a:r>
            <a:r>
              <a:rPr b="0" i="0" lang="en" sz="300" u="none" cap="none" strike="noStrike">
                <a:solidFill>
                  <a:schemeClr val="dk1"/>
                </a:solidFill>
                <a:latin typeface="Calibri"/>
                <a:ea typeface="Calibri"/>
                <a:cs typeface="Calibri"/>
                <a:sym typeface="Calibri"/>
              </a:rPr>
              <a:t>(first row, second option from the left).</a:t>
            </a:r>
            <a:endParaRPr/>
          </a:p>
          <a:p>
            <a:pPr indent="-228600" lvl="1" marL="685800" marR="0" rtl="0" algn="l">
              <a:lnSpc>
                <a:spcPct val="80000"/>
              </a:lnSpc>
              <a:spcBef>
                <a:spcPts val="0"/>
              </a:spcBef>
              <a:spcAft>
                <a:spcPts val="0"/>
              </a:spcAft>
              <a:buClr>
                <a:schemeClr val="dk1"/>
              </a:buClr>
              <a:buSzPts val="300"/>
              <a:buFont typeface="Arial"/>
              <a:buChar char="•"/>
            </a:pPr>
            <a:r>
              <a:rPr b="0" i="0" lang="en" sz="300" u="none" cap="none" strike="noStrike">
                <a:solidFill>
                  <a:schemeClr val="dk1"/>
                </a:solidFill>
                <a:latin typeface="Calibri"/>
                <a:ea typeface="Calibri"/>
                <a:cs typeface="Calibri"/>
                <a:sym typeface="Calibri"/>
              </a:rPr>
              <a:t>Select the second stop, and then set the following values:</a:t>
            </a:r>
            <a:endParaRPr/>
          </a:p>
          <a:p>
            <a:pPr indent="-228600" lvl="2" marL="1143000" marR="0" rtl="0" algn="l">
              <a:lnSpc>
                <a:spcPct val="70000"/>
              </a:lnSpc>
              <a:spcBef>
                <a:spcPts val="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Position: 99%</a:t>
            </a:r>
            <a:r>
              <a:rPr b="0" i="0" lang="en" sz="300" u="none" cap="none" strike="noStrike">
                <a:solidFill>
                  <a:schemeClr val="dk1"/>
                </a:solidFill>
                <a:latin typeface="Calibri"/>
                <a:ea typeface="Calibri"/>
                <a:cs typeface="Calibri"/>
                <a:sym typeface="Calibri"/>
              </a:rPr>
              <a:t>.</a:t>
            </a:r>
            <a:endParaRPr/>
          </a:p>
          <a:p>
            <a:pPr indent="-228600" lvl="2" marL="1143000" marR="0" rtl="0" algn="l">
              <a:lnSpc>
                <a:spcPct val="80000"/>
              </a:lnSpc>
              <a:spcBef>
                <a:spcPts val="600"/>
              </a:spcBef>
              <a:spcAft>
                <a:spcPts val="0"/>
              </a:spcAft>
              <a:buClr>
                <a:schemeClr val="dk1"/>
              </a:buClr>
              <a:buSzPts val="300"/>
              <a:buFont typeface="Arial"/>
              <a:buChar char="•"/>
            </a:pPr>
            <a:r>
              <a:rPr b="1" i="0" lang="en" sz="300" u="none" cap="none" strike="noStrike">
                <a:solidFill>
                  <a:schemeClr val="dk1"/>
                </a:solidFill>
                <a:latin typeface="Calibri"/>
                <a:ea typeface="Calibri"/>
                <a:cs typeface="Calibri"/>
                <a:sym typeface="Calibri"/>
              </a:rPr>
              <a:t>Color:</a:t>
            </a:r>
            <a:r>
              <a:rPr b="0" i="0" lang="en" sz="300" u="none" cap="none" strike="noStrike">
                <a:solidFill>
                  <a:schemeClr val="dk1"/>
                </a:solidFill>
                <a:latin typeface="Calibri"/>
                <a:ea typeface="Calibri"/>
                <a:cs typeface="Calibri"/>
                <a:sym typeface="Calibri"/>
              </a:rPr>
              <a:t> </a:t>
            </a:r>
            <a:r>
              <a:rPr b="1" i="0" lang="en" sz="300" u="none" cap="none" strike="noStrike">
                <a:solidFill>
                  <a:schemeClr val="dk1"/>
                </a:solidFill>
                <a:latin typeface="Calibri"/>
                <a:ea typeface="Calibri"/>
                <a:cs typeface="Calibri"/>
                <a:sym typeface="Calibri"/>
              </a:rPr>
              <a:t>Black, Text 1, Lighter 35% </a:t>
            </a:r>
            <a:r>
              <a:rPr b="0" i="0" lang="en" sz="300" u="none" cap="none" strike="noStrike">
                <a:solidFill>
                  <a:schemeClr val="dk1"/>
                </a:solidFill>
                <a:latin typeface="Calibri"/>
                <a:ea typeface="Calibri"/>
                <a:cs typeface="Calibri"/>
                <a:sym typeface="Calibri"/>
              </a:rPr>
              <a:t>(third row, second option from the left).</a:t>
            </a:r>
            <a:endParaRPr b="0" i="0" sz="3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t/>
            </a:r>
            <a:endParaRPr b="0" i="0" sz="350" u="none" cap="none" strike="noStrike">
              <a:solidFill>
                <a:schemeClr val="dk1"/>
              </a:solidFill>
              <a:latin typeface="Calibri"/>
              <a:ea typeface="Calibri"/>
              <a:cs typeface="Calibri"/>
              <a:sym typeface="Calibri"/>
            </a:endParaRPr>
          </a:p>
        </p:txBody>
      </p:sp>
      <p:sp>
        <p:nvSpPr>
          <p:cNvPr id="217" name="Google Shape;217;g34d04ab29f_1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4d04ab29f_1_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4d04ab29f_1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4d04ab29f_1_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4d04ab29f_1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4d04ab29f_1_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4d04ab29f_1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4d04ab29f_1_5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4d04ab29f_1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4d04ab29f_1_6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4d04ab29f_1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4cd3b3156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4cd3b3156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4d04ab29f_1_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34d04ab29f_1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4d04ab29f_1_7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4d04ab29f_1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4d03c80f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4d03c80f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4cd3b315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4cd3b315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4cd3b315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4cd3b315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MOU - BC, SK and AB - cooperation, sharing and development of OER, identify, share and encourage use of best practices in OER, foster greated collaboration and understanding of key issues and trends. </a:t>
            </a:r>
            <a:endParaRPr/>
          </a:p>
          <a:p>
            <a:pPr indent="0" lvl="0" marL="0" rtl="0" algn="l">
              <a:spcBef>
                <a:spcPts val="0"/>
              </a:spcBef>
              <a:spcAft>
                <a:spcPts val="0"/>
              </a:spcAft>
              <a:buNone/>
            </a:pPr>
            <a:r>
              <a:rPr lang="en"/>
              <a:t>Mandate of the ABOER Initiative: assist with reducing the costs of a post-secondary education for students; and, provide students and faculty members with the flexibility they need, offering updated, relevant content for learning.</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4cd3b315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4cd3b315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MOU - BC, SK and AB - cooperation, sharing and development of OER, identify, share and encourage use of best practices in OER, foster greated collaboration and understanding of key issues and trends. </a:t>
            </a:r>
            <a:endParaRPr/>
          </a:p>
          <a:p>
            <a:pPr indent="0" lvl="0" marL="0" rtl="0" algn="l">
              <a:spcBef>
                <a:spcPts val="0"/>
              </a:spcBef>
              <a:spcAft>
                <a:spcPts val="0"/>
              </a:spcAft>
              <a:buNone/>
            </a:pPr>
            <a:r>
              <a:rPr lang="en"/>
              <a:t>Mandate of the ABOER Initiative: assist with reducing the costs of a post-secondary education for students; and, provide students and faculty members with the flexibility they need, offering updated, relevant content for learning.</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Clr>
                <a:schemeClr val="dk1"/>
              </a:buClr>
              <a:buSzPts val="1100"/>
              <a:buChar char="●"/>
            </a:pPr>
            <a:r>
              <a:rPr lang="en">
                <a:solidFill>
                  <a:schemeClr val="dk1"/>
                </a:solidFill>
                <a:highlight>
                  <a:srgbClr val="FF00FF"/>
                </a:highlight>
              </a:rPr>
              <a:t>Sustainability of invested funds (reaping projected cost savings) (K)</a:t>
            </a:r>
            <a:endParaRPr>
              <a:solidFill>
                <a:schemeClr val="dk1"/>
              </a:solidFill>
              <a:highlight>
                <a:srgbClr val="FF00FF"/>
              </a:highlight>
            </a:endParaRPr>
          </a:p>
          <a:p>
            <a:pPr indent="-298450" lvl="0" marL="457200" rtl="0" algn="l">
              <a:lnSpc>
                <a:spcPct val="115000"/>
              </a:lnSpc>
              <a:spcBef>
                <a:spcPts val="0"/>
              </a:spcBef>
              <a:spcAft>
                <a:spcPts val="0"/>
              </a:spcAft>
              <a:buClr>
                <a:schemeClr val="dk1"/>
              </a:buClr>
              <a:buSzPts val="1100"/>
              <a:buChar char="●"/>
            </a:pPr>
            <a:r>
              <a:rPr lang="en">
                <a:solidFill>
                  <a:schemeClr val="dk1"/>
                </a:solidFill>
                <a:highlight>
                  <a:srgbClr val="FF00FF"/>
                </a:highlight>
              </a:rPr>
              <a:t>Maintenance and continued quality of OER created (M)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4cd3b315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4cd3b315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4cd3b3156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4cd3b3156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https://www.langedutech.de/professional-development/open-education-week/</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4d03c80f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4d03c80f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4cd3b3156_0_136:notes"/>
          <p:cNvSpPr/>
          <p:nvPr>
            <p:ph idx="2" type="sldImg"/>
          </p:nvPr>
        </p:nvSpPr>
        <p:spPr>
          <a:xfrm>
            <a:off x="702232" y="1143000"/>
            <a:ext cx="54534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34cd3b3156_0_136: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8" name="Google Shape;178;g34cd3b3156_0_136: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4cd3b3156_0_142:notes"/>
          <p:cNvSpPr/>
          <p:nvPr>
            <p:ph idx="2" type="sldImg"/>
          </p:nvPr>
        </p:nvSpPr>
        <p:spPr>
          <a:xfrm>
            <a:off x="702232" y="1143000"/>
            <a:ext cx="54534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34cd3b3156_0_142:notes"/>
          <p:cNvSpPr txBox="1"/>
          <p:nvPr>
            <p:ph idx="1" type="body"/>
          </p:nvPr>
        </p:nvSpPr>
        <p:spPr>
          <a:xfrm>
            <a:off x="685800" y="4400550"/>
            <a:ext cx="5486400" cy="3600300"/>
          </a:xfrm>
          <a:prstGeom prst="rect">
            <a:avLst/>
          </a:prstGeom>
          <a:noFill/>
          <a:ln>
            <a:noFill/>
          </a:ln>
        </p:spPr>
        <p:txBody>
          <a:bodyPr anchorCtr="0" anchor="t" bIns="45650" lIns="91275" spcFirstLastPara="1" rIns="91275" wrap="square" tIns="4565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459 student participants (20% response rate)</a:t>
            </a:r>
            <a:endParaRPr sz="1400"/>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165100" lvl="0" marL="165100"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Most students had never heard of OERs/Open Courseware (68%).</a:t>
            </a:r>
            <a:endParaRPr sz="1400"/>
          </a:p>
          <a:p>
            <a:pPr indent="-165100" lvl="0" marL="165100" marR="0" rtl="0" algn="l">
              <a:spcBef>
                <a:spcPts val="0"/>
              </a:spcBef>
              <a:spcAft>
                <a:spcPts val="0"/>
              </a:spcAft>
              <a:buClr>
                <a:schemeClr val="dk1"/>
              </a:buClr>
              <a:buSzPts val="1200"/>
              <a:buFont typeface="Arial"/>
              <a:buChar char="•"/>
            </a:pPr>
            <a:r>
              <a:rPr b="0" i="0" lang="en" sz="1200" u="none" cap="none" strike="noStrike">
                <a:solidFill>
                  <a:schemeClr val="dk1"/>
                </a:solidFill>
                <a:latin typeface="Calibri"/>
                <a:ea typeface="Calibri"/>
                <a:cs typeface="Calibri"/>
                <a:sym typeface="Calibri"/>
              </a:rPr>
              <a:t>The students who had heard of OERs were confused and often mistook it for outside learning materials (websites, YouTube), MOOCS, or tutorial websites (e.g. Lynda.com).</a:t>
            </a:r>
            <a:endParaRPr sz="1400"/>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5" name="Google Shape;185;g34cd3b3156_0_142:notes"/>
          <p:cNvSpPr txBox="1"/>
          <p:nvPr>
            <p:ph idx="12" type="sldNum"/>
          </p:nvPr>
        </p:nvSpPr>
        <p:spPr>
          <a:xfrm>
            <a:off x="3884614" y="8685213"/>
            <a:ext cx="2971800" cy="458700"/>
          </a:xfrm>
          <a:prstGeom prst="rect">
            <a:avLst/>
          </a:prstGeom>
          <a:noFill/>
          <a:ln>
            <a:noFill/>
          </a:ln>
        </p:spPr>
        <p:txBody>
          <a:bodyPr anchorCtr="0" anchor="b" bIns="45650" lIns="91275" spcFirstLastPara="1" rIns="91275" wrap="square" tIns="4565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 1">
    <p:bg>
      <p:bgPr>
        <a:solidFill>
          <a:schemeClr val="accent1"/>
        </a:solidFill>
      </p:bgPr>
    </p:bg>
    <p:spTree>
      <p:nvGrpSpPr>
        <p:cNvPr id="56" name="Shape 56"/>
        <p:cNvGrpSpPr/>
        <p:nvPr/>
      </p:nvGrpSpPr>
      <p:grpSpPr>
        <a:xfrm>
          <a:off x="0" y="0"/>
          <a:ext cx="0" cy="0"/>
          <a:chOff x="0" y="0"/>
          <a:chExt cx="0" cy="0"/>
        </a:xfrm>
      </p:grpSpPr>
      <p:sp>
        <p:nvSpPr>
          <p:cNvPr id="57" name="Google Shape;57;p14"/>
          <p:cNvSpPr txBox="1"/>
          <p:nvPr>
            <p:ph type="ctrTitle"/>
          </p:nvPr>
        </p:nvSpPr>
        <p:spPr>
          <a:xfrm>
            <a:off x="623888" y="883247"/>
            <a:ext cx="5133900" cy="17907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lt1"/>
              </a:buClr>
              <a:buSzPts val="4100"/>
              <a:buFont typeface="Verdana"/>
              <a:buNone/>
              <a:defRPr b="1" i="0" sz="4100" u="none" cap="none" strike="noStrike">
                <a:solidFill>
                  <a:schemeClr val="lt1"/>
                </a:solidFill>
                <a:latin typeface="Verdana"/>
                <a:ea typeface="Verdana"/>
                <a:cs typeface="Verdana"/>
                <a:sym typeface="Verdan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8" name="Google Shape;58;p14"/>
          <p:cNvSpPr txBox="1"/>
          <p:nvPr>
            <p:ph idx="1" type="subTitle"/>
          </p:nvPr>
        </p:nvSpPr>
        <p:spPr>
          <a:xfrm>
            <a:off x="623888" y="2743003"/>
            <a:ext cx="5133900" cy="12417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lt1"/>
              </a:buClr>
              <a:buSzPts val="2300"/>
              <a:buFont typeface="Arial"/>
              <a:buNone/>
              <a:defRPr b="0" i="0" sz="2300" u="none" cap="none" strike="noStrike">
                <a:solidFill>
                  <a:schemeClr val="lt1"/>
                </a:solidFill>
                <a:latin typeface="Verdana"/>
                <a:ea typeface="Verdana"/>
                <a:cs typeface="Verdana"/>
                <a:sym typeface="Verdana"/>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Verdana"/>
                <a:ea typeface="Verdana"/>
                <a:cs typeface="Verdana"/>
                <a:sym typeface="Verdana"/>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Verdana"/>
                <a:ea typeface="Verdana"/>
                <a:cs typeface="Verdana"/>
                <a:sym typeface="Verdana"/>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Verdana"/>
                <a:ea typeface="Verdana"/>
                <a:cs typeface="Verdana"/>
                <a:sym typeface="Verdana"/>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Verdana"/>
                <a:ea typeface="Verdana"/>
                <a:cs typeface="Verdana"/>
                <a:sym typeface="Verdana"/>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2867004" y="4792662"/>
            <a:ext cx="924000" cy="273900"/>
          </a:xfrm>
          <a:prstGeom prst="rect">
            <a:avLst/>
          </a:prstGeom>
          <a:noFill/>
          <a:ln>
            <a:noFill/>
          </a:ln>
        </p:spPr>
        <p:txBody>
          <a:bodyPr anchorCtr="0" anchor="b" bIns="68575" lIns="68575" spcFirstLastPara="1" rIns="68575" wrap="square" tIns="68575">
            <a:noAutofit/>
          </a:bodyPr>
          <a:lstStyle>
            <a:lvl1pPr lvl="0" marR="0" rtl="0" algn="l">
              <a:spcBef>
                <a:spcPts val="0"/>
              </a:spcBef>
              <a:spcAft>
                <a:spcPts val="0"/>
              </a:spcAft>
              <a:buSzPts val="1100"/>
              <a:buNone/>
              <a:defRPr b="0" i="0" sz="700" u="none" cap="none" strike="noStrike">
                <a:solidFill>
                  <a:schemeClr val="lt1"/>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924279" y="4792662"/>
            <a:ext cx="3800400" cy="273900"/>
          </a:xfrm>
          <a:prstGeom prst="rect">
            <a:avLst/>
          </a:prstGeom>
          <a:noFill/>
          <a:ln>
            <a:noFill/>
          </a:ln>
        </p:spPr>
        <p:txBody>
          <a:bodyPr anchorCtr="0" anchor="b" bIns="68575" lIns="68575" spcFirstLastPara="1" rIns="68575" wrap="square" tIns="68575">
            <a:noAutofit/>
          </a:bodyPr>
          <a:lstStyle>
            <a:lvl1pPr lvl="0" marR="0" rtl="0" algn="ctr">
              <a:spcBef>
                <a:spcPts val="0"/>
              </a:spcBef>
              <a:spcAft>
                <a:spcPts val="0"/>
              </a:spcAft>
              <a:buSzPts val="1100"/>
              <a:buNone/>
              <a:defRPr b="0" i="0" sz="700" u="none" cap="none" strike="noStrike">
                <a:solidFill>
                  <a:schemeClr val="lt1"/>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7858125" y="4792662"/>
            <a:ext cx="657300" cy="2739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700" u="none" cap="none" strike="noStrike">
                <a:solidFill>
                  <a:schemeClr val="lt1"/>
                </a:solidFill>
                <a:latin typeface="Verdana"/>
                <a:ea typeface="Verdana"/>
                <a:cs typeface="Verdana"/>
                <a:sym typeface="Verdana"/>
              </a:defRPr>
            </a:lvl1pPr>
            <a:lvl2pPr indent="0" lvl="1" marL="0" marR="0" rtl="0" algn="r">
              <a:spcBef>
                <a:spcPts val="0"/>
              </a:spcBef>
              <a:buNone/>
              <a:defRPr b="0" i="0" sz="700" u="none" cap="none" strike="noStrike">
                <a:solidFill>
                  <a:schemeClr val="lt1"/>
                </a:solidFill>
                <a:latin typeface="Verdana"/>
                <a:ea typeface="Verdana"/>
                <a:cs typeface="Verdana"/>
                <a:sym typeface="Verdana"/>
              </a:defRPr>
            </a:lvl2pPr>
            <a:lvl3pPr indent="0" lvl="2" marL="0" marR="0" rtl="0" algn="r">
              <a:spcBef>
                <a:spcPts val="0"/>
              </a:spcBef>
              <a:buNone/>
              <a:defRPr b="0" i="0" sz="700" u="none" cap="none" strike="noStrike">
                <a:solidFill>
                  <a:schemeClr val="lt1"/>
                </a:solidFill>
                <a:latin typeface="Verdana"/>
                <a:ea typeface="Verdana"/>
                <a:cs typeface="Verdana"/>
                <a:sym typeface="Verdana"/>
              </a:defRPr>
            </a:lvl3pPr>
            <a:lvl4pPr indent="0" lvl="3" marL="0" marR="0" rtl="0" algn="r">
              <a:spcBef>
                <a:spcPts val="0"/>
              </a:spcBef>
              <a:buNone/>
              <a:defRPr b="0" i="0" sz="700" u="none" cap="none" strike="noStrike">
                <a:solidFill>
                  <a:schemeClr val="lt1"/>
                </a:solidFill>
                <a:latin typeface="Verdana"/>
                <a:ea typeface="Verdana"/>
                <a:cs typeface="Verdana"/>
                <a:sym typeface="Verdana"/>
              </a:defRPr>
            </a:lvl4pPr>
            <a:lvl5pPr indent="0" lvl="4" marL="0" marR="0" rtl="0" algn="r">
              <a:spcBef>
                <a:spcPts val="0"/>
              </a:spcBef>
              <a:buNone/>
              <a:defRPr b="0" i="0" sz="700" u="none" cap="none" strike="noStrike">
                <a:solidFill>
                  <a:schemeClr val="lt1"/>
                </a:solidFill>
                <a:latin typeface="Verdana"/>
                <a:ea typeface="Verdana"/>
                <a:cs typeface="Verdana"/>
                <a:sym typeface="Verdana"/>
              </a:defRPr>
            </a:lvl5pPr>
            <a:lvl6pPr indent="0" lvl="5" marL="0" marR="0" rtl="0" algn="r">
              <a:spcBef>
                <a:spcPts val="0"/>
              </a:spcBef>
              <a:buNone/>
              <a:defRPr b="0" i="0" sz="700" u="none" cap="none" strike="noStrike">
                <a:solidFill>
                  <a:schemeClr val="lt1"/>
                </a:solidFill>
                <a:latin typeface="Verdana"/>
                <a:ea typeface="Verdana"/>
                <a:cs typeface="Verdana"/>
                <a:sym typeface="Verdana"/>
              </a:defRPr>
            </a:lvl6pPr>
            <a:lvl7pPr indent="0" lvl="6" marL="0" marR="0" rtl="0" algn="r">
              <a:spcBef>
                <a:spcPts val="0"/>
              </a:spcBef>
              <a:buNone/>
              <a:defRPr b="0" i="0" sz="700" u="none" cap="none" strike="noStrike">
                <a:solidFill>
                  <a:schemeClr val="lt1"/>
                </a:solidFill>
                <a:latin typeface="Verdana"/>
                <a:ea typeface="Verdana"/>
                <a:cs typeface="Verdana"/>
                <a:sym typeface="Verdana"/>
              </a:defRPr>
            </a:lvl7pPr>
            <a:lvl8pPr indent="0" lvl="7" marL="0" marR="0" rtl="0" algn="r">
              <a:spcBef>
                <a:spcPts val="0"/>
              </a:spcBef>
              <a:buNone/>
              <a:defRPr b="0" i="0" sz="700" u="none" cap="none" strike="noStrike">
                <a:solidFill>
                  <a:schemeClr val="lt1"/>
                </a:solidFill>
                <a:latin typeface="Verdana"/>
                <a:ea typeface="Verdana"/>
                <a:cs typeface="Verdana"/>
                <a:sym typeface="Verdana"/>
              </a:defRPr>
            </a:lvl8pPr>
            <a:lvl9pPr indent="0" lvl="8" marL="0" marR="0" rtl="0" algn="r">
              <a:spcBef>
                <a:spcPts val="0"/>
              </a:spcBef>
              <a:buNone/>
              <a:defRPr b="0" i="0" sz="700" u="none" cap="none" strike="noStrik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id="62" name="Google Shape;62;p14"/>
          <p:cNvPicPr preferRelativeResize="0"/>
          <p:nvPr/>
        </p:nvPicPr>
        <p:blipFill rotWithShape="1">
          <a:blip r:embed="rId2">
            <a:alphaModFix/>
          </a:blip>
          <a:srcRect b="0" l="0" r="35724" t="28238"/>
          <a:stretch/>
        </p:blipFill>
        <p:spPr>
          <a:xfrm>
            <a:off x="5338805" y="-15949"/>
            <a:ext cx="3799880" cy="42810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3" name="Shape 6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type="titleOnly">
  <p:cSld name="TITLE_ONLY">
    <p:spTree>
      <p:nvGrpSpPr>
        <p:cNvPr id="64" name="Shape 64"/>
        <p:cNvGrpSpPr/>
        <p:nvPr/>
      </p:nvGrpSpPr>
      <p:grpSpPr>
        <a:xfrm>
          <a:off x="0" y="0"/>
          <a:ext cx="0" cy="0"/>
          <a:chOff x="0" y="0"/>
          <a:chExt cx="0" cy="0"/>
        </a:xfrm>
      </p:grpSpPr>
      <p:pic>
        <p:nvPicPr>
          <p:cNvPr id="65" name="Google Shape;65;p16"/>
          <p:cNvPicPr preferRelativeResize="0"/>
          <p:nvPr/>
        </p:nvPicPr>
        <p:blipFill rotWithShape="1">
          <a:blip r:embed="rId2">
            <a:alphaModFix/>
          </a:blip>
          <a:srcRect b="0" l="0" r="0" t="0"/>
          <a:stretch/>
        </p:blipFill>
        <p:spPr>
          <a:xfrm>
            <a:off x="0" y="4524375"/>
            <a:ext cx="9144000" cy="619125"/>
          </a:xfrm>
          <a:prstGeom prst="rect">
            <a:avLst/>
          </a:prstGeom>
          <a:noFill/>
          <a:ln>
            <a:noFill/>
          </a:ln>
        </p:spPr>
      </p:pic>
      <p:sp>
        <p:nvSpPr>
          <p:cNvPr id="66" name="Google Shape;66;p16"/>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Verdana"/>
              <a:buNone/>
              <a:defRPr b="0" i="0" sz="3300" u="none" cap="none" strike="noStrike">
                <a:solidFill>
                  <a:schemeClr val="dk1"/>
                </a:solidFill>
                <a:latin typeface="Verdana"/>
                <a:ea typeface="Verdana"/>
                <a:cs typeface="Verdana"/>
                <a:sym typeface="Verdan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7" name="Google Shape;67;p16"/>
          <p:cNvSpPr txBox="1"/>
          <p:nvPr>
            <p:ph idx="10" type="dt"/>
          </p:nvPr>
        </p:nvSpPr>
        <p:spPr>
          <a:xfrm>
            <a:off x="2867004" y="4792662"/>
            <a:ext cx="924000" cy="273900"/>
          </a:xfrm>
          <a:prstGeom prst="rect">
            <a:avLst/>
          </a:prstGeom>
          <a:noFill/>
          <a:ln>
            <a:noFill/>
          </a:ln>
        </p:spPr>
        <p:txBody>
          <a:bodyPr anchorCtr="0" anchor="b" bIns="68575" lIns="68575" spcFirstLastPara="1" rIns="68575" wrap="square" tIns="68575">
            <a:noAutofit/>
          </a:bodyPr>
          <a:lstStyle>
            <a:lvl1pPr lvl="0" marR="0" rtl="0" algn="l">
              <a:spcBef>
                <a:spcPts val="0"/>
              </a:spcBef>
              <a:spcAft>
                <a:spcPts val="0"/>
              </a:spcAft>
              <a:buSzPts val="1100"/>
              <a:buNone/>
              <a:defRPr b="0" i="0" sz="700" u="none" cap="none" strike="noStrike">
                <a:solidFill>
                  <a:schemeClr val="lt1"/>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8" name="Google Shape;68;p16"/>
          <p:cNvSpPr txBox="1"/>
          <p:nvPr>
            <p:ph idx="11" type="ftr"/>
          </p:nvPr>
        </p:nvSpPr>
        <p:spPr>
          <a:xfrm>
            <a:off x="3924279" y="4792662"/>
            <a:ext cx="3800400" cy="273900"/>
          </a:xfrm>
          <a:prstGeom prst="rect">
            <a:avLst/>
          </a:prstGeom>
          <a:noFill/>
          <a:ln>
            <a:noFill/>
          </a:ln>
        </p:spPr>
        <p:txBody>
          <a:bodyPr anchorCtr="0" anchor="b" bIns="68575" lIns="68575" spcFirstLastPara="1" rIns="68575" wrap="square" tIns="68575">
            <a:noAutofit/>
          </a:bodyPr>
          <a:lstStyle>
            <a:lvl1pPr lvl="0" marR="0" rtl="0" algn="ctr">
              <a:spcBef>
                <a:spcPts val="0"/>
              </a:spcBef>
              <a:spcAft>
                <a:spcPts val="0"/>
              </a:spcAft>
              <a:buSzPts val="1100"/>
              <a:buNone/>
              <a:defRPr b="0" i="0" sz="700" u="none" cap="none" strike="noStrike">
                <a:solidFill>
                  <a:schemeClr val="lt1"/>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9" name="Google Shape;69;p16"/>
          <p:cNvSpPr txBox="1"/>
          <p:nvPr>
            <p:ph idx="12" type="sldNum"/>
          </p:nvPr>
        </p:nvSpPr>
        <p:spPr>
          <a:xfrm>
            <a:off x="7858125" y="4792662"/>
            <a:ext cx="657300" cy="2739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700" u="none" cap="none" strike="noStrike">
                <a:solidFill>
                  <a:schemeClr val="lt1"/>
                </a:solidFill>
                <a:latin typeface="Verdana"/>
                <a:ea typeface="Verdana"/>
                <a:cs typeface="Verdana"/>
                <a:sym typeface="Verdana"/>
              </a:defRPr>
            </a:lvl1pPr>
            <a:lvl2pPr indent="0" lvl="1" marL="0" marR="0" rtl="0" algn="r">
              <a:spcBef>
                <a:spcPts val="0"/>
              </a:spcBef>
              <a:buNone/>
              <a:defRPr b="0" i="0" sz="700" u="none" cap="none" strike="noStrike">
                <a:solidFill>
                  <a:schemeClr val="lt1"/>
                </a:solidFill>
                <a:latin typeface="Verdana"/>
                <a:ea typeface="Verdana"/>
                <a:cs typeface="Verdana"/>
                <a:sym typeface="Verdana"/>
              </a:defRPr>
            </a:lvl2pPr>
            <a:lvl3pPr indent="0" lvl="2" marL="0" marR="0" rtl="0" algn="r">
              <a:spcBef>
                <a:spcPts val="0"/>
              </a:spcBef>
              <a:buNone/>
              <a:defRPr b="0" i="0" sz="700" u="none" cap="none" strike="noStrike">
                <a:solidFill>
                  <a:schemeClr val="lt1"/>
                </a:solidFill>
                <a:latin typeface="Verdana"/>
                <a:ea typeface="Verdana"/>
                <a:cs typeface="Verdana"/>
                <a:sym typeface="Verdana"/>
              </a:defRPr>
            </a:lvl3pPr>
            <a:lvl4pPr indent="0" lvl="3" marL="0" marR="0" rtl="0" algn="r">
              <a:spcBef>
                <a:spcPts val="0"/>
              </a:spcBef>
              <a:buNone/>
              <a:defRPr b="0" i="0" sz="700" u="none" cap="none" strike="noStrike">
                <a:solidFill>
                  <a:schemeClr val="lt1"/>
                </a:solidFill>
                <a:latin typeface="Verdana"/>
                <a:ea typeface="Verdana"/>
                <a:cs typeface="Verdana"/>
                <a:sym typeface="Verdana"/>
              </a:defRPr>
            </a:lvl4pPr>
            <a:lvl5pPr indent="0" lvl="4" marL="0" marR="0" rtl="0" algn="r">
              <a:spcBef>
                <a:spcPts val="0"/>
              </a:spcBef>
              <a:buNone/>
              <a:defRPr b="0" i="0" sz="700" u="none" cap="none" strike="noStrike">
                <a:solidFill>
                  <a:schemeClr val="lt1"/>
                </a:solidFill>
                <a:latin typeface="Verdana"/>
                <a:ea typeface="Verdana"/>
                <a:cs typeface="Verdana"/>
                <a:sym typeface="Verdana"/>
              </a:defRPr>
            </a:lvl5pPr>
            <a:lvl6pPr indent="0" lvl="5" marL="0" marR="0" rtl="0" algn="r">
              <a:spcBef>
                <a:spcPts val="0"/>
              </a:spcBef>
              <a:buNone/>
              <a:defRPr b="0" i="0" sz="700" u="none" cap="none" strike="noStrike">
                <a:solidFill>
                  <a:schemeClr val="lt1"/>
                </a:solidFill>
                <a:latin typeface="Verdana"/>
                <a:ea typeface="Verdana"/>
                <a:cs typeface="Verdana"/>
                <a:sym typeface="Verdana"/>
              </a:defRPr>
            </a:lvl6pPr>
            <a:lvl7pPr indent="0" lvl="6" marL="0" marR="0" rtl="0" algn="r">
              <a:spcBef>
                <a:spcPts val="0"/>
              </a:spcBef>
              <a:buNone/>
              <a:defRPr b="0" i="0" sz="700" u="none" cap="none" strike="noStrike">
                <a:solidFill>
                  <a:schemeClr val="lt1"/>
                </a:solidFill>
                <a:latin typeface="Verdana"/>
                <a:ea typeface="Verdana"/>
                <a:cs typeface="Verdana"/>
                <a:sym typeface="Verdana"/>
              </a:defRPr>
            </a:lvl7pPr>
            <a:lvl8pPr indent="0" lvl="7" marL="0" marR="0" rtl="0" algn="r">
              <a:spcBef>
                <a:spcPts val="0"/>
              </a:spcBef>
              <a:buNone/>
              <a:defRPr b="0" i="0" sz="700" u="none" cap="none" strike="noStrike">
                <a:solidFill>
                  <a:schemeClr val="lt1"/>
                </a:solidFill>
                <a:latin typeface="Verdana"/>
                <a:ea typeface="Verdana"/>
                <a:cs typeface="Verdana"/>
                <a:sym typeface="Verdana"/>
              </a:defRPr>
            </a:lvl8pPr>
            <a:lvl9pPr indent="0" lvl="8" marL="0" marR="0" rtl="0" algn="r">
              <a:spcBef>
                <a:spcPts val="0"/>
              </a:spcBef>
              <a:buNone/>
              <a:defRPr b="0" i="0" sz="700" u="none" cap="none" strike="noStrik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id="70" name="Google Shape;70;p16"/>
          <p:cNvPicPr preferRelativeResize="0"/>
          <p:nvPr/>
        </p:nvPicPr>
        <p:blipFill rotWithShape="1">
          <a:blip r:embed="rId3">
            <a:alphaModFix/>
          </a:blip>
          <a:srcRect b="0" l="0" r="0" t="0"/>
          <a:stretch/>
        </p:blipFill>
        <p:spPr>
          <a:xfrm>
            <a:off x="520700" y="4632722"/>
            <a:ext cx="1241427" cy="51209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RED">
  <p:cSld name="Divider RED">
    <p:bg>
      <p:bgPr>
        <a:solidFill>
          <a:schemeClr val="accent1"/>
        </a:solidFill>
      </p:bgPr>
    </p:bg>
    <p:spTree>
      <p:nvGrpSpPr>
        <p:cNvPr id="71" name="Shape 71"/>
        <p:cNvGrpSpPr/>
        <p:nvPr/>
      </p:nvGrpSpPr>
      <p:grpSpPr>
        <a:xfrm>
          <a:off x="0" y="0"/>
          <a:ext cx="0" cy="0"/>
          <a:chOff x="0" y="0"/>
          <a:chExt cx="0" cy="0"/>
        </a:xfrm>
      </p:grpSpPr>
      <p:sp>
        <p:nvSpPr>
          <p:cNvPr id="72" name="Google Shape;72;p17"/>
          <p:cNvSpPr txBox="1"/>
          <p:nvPr>
            <p:ph idx="12" type="sldNum"/>
          </p:nvPr>
        </p:nvSpPr>
        <p:spPr>
          <a:xfrm>
            <a:off x="7858125" y="4792662"/>
            <a:ext cx="657300" cy="2739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700" u="none" cap="none" strike="noStrike">
                <a:solidFill>
                  <a:schemeClr val="lt1"/>
                </a:solidFill>
                <a:latin typeface="Verdana"/>
                <a:ea typeface="Verdana"/>
                <a:cs typeface="Verdana"/>
                <a:sym typeface="Verdana"/>
              </a:defRPr>
            </a:lvl1pPr>
            <a:lvl2pPr indent="0" lvl="1" marL="0" marR="0" rtl="0" algn="r">
              <a:spcBef>
                <a:spcPts val="0"/>
              </a:spcBef>
              <a:buNone/>
              <a:defRPr b="0" i="0" sz="700" u="none" cap="none" strike="noStrike">
                <a:solidFill>
                  <a:schemeClr val="lt1"/>
                </a:solidFill>
                <a:latin typeface="Verdana"/>
                <a:ea typeface="Verdana"/>
                <a:cs typeface="Verdana"/>
                <a:sym typeface="Verdana"/>
              </a:defRPr>
            </a:lvl2pPr>
            <a:lvl3pPr indent="0" lvl="2" marL="0" marR="0" rtl="0" algn="r">
              <a:spcBef>
                <a:spcPts val="0"/>
              </a:spcBef>
              <a:buNone/>
              <a:defRPr b="0" i="0" sz="700" u="none" cap="none" strike="noStrike">
                <a:solidFill>
                  <a:schemeClr val="lt1"/>
                </a:solidFill>
                <a:latin typeface="Verdana"/>
                <a:ea typeface="Verdana"/>
                <a:cs typeface="Verdana"/>
                <a:sym typeface="Verdana"/>
              </a:defRPr>
            </a:lvl3pPr>
            <a:lvl4pPr indent="0" lvl="3" marL="0" marR="0" rtl="0" algn="r">
              <a:spcBef>
                <a:spcPts val="0"/>
              </a:spcBef>
              <a:buNone/>
              <a:defRPr b="0" i="0" sz="700" u="none" cap="none" strike="noStrike">
                <a:solidFill>
                  <a:schemeClr val="lt1"/>
                </a:solidFill>
                <a:latin typeface="Verdana"/>
                <a:ea typeface="Verdana"/>
                <a:cs typeface="Verdana"/>
                <a:sym typeface="Verdana"/>
              </a:defRPr>
            </a:lvl4pPr>
            <a:lvl5pPr indent="0" lvl="4" marL="0" marR="0" rtl="0" algn="r">
              <a:spcBef>
                <a:spcPts val="0"/>
              </a:spcBef>
              <a:buNone/>
              <a:defRPr b="0" i="0" sz="700" u="none" cap="none" strike="noStrike">
                <a:solidFill>
                  <a:schemeClr val="lt1"/>
                </a:solidFill>
                <a:latin typeface="Verdana"/>
                <a:ea typeface="Verdana"/>
                <a:cs typeface="Verdana"/>
                <a:sym typeface="Verdana"/>
              </a:defRPr>
            </a:lvl5pPr>
            <a:lvl6pPr indent="0" lvl="5" marL="0" marR="0" rtl="0" algn="r">
              <a:spcBef>
                <a:spcPts val="0"/>
              </a:spcBef>
              <a:buNone/>
              <a:defRPr b="0" i="0" sz="700" u="none" cap="none" strike="noStrike">
                <a:solidFill>
                  <a:schemeClr val="lt1"/>
                </a:solidFill>
                <a:latin typeface="Verdana"/>
                <a:ea typeface="Verdana"/>
                <a:cs typeface="Verdana"/>
                <a:sym typeface="Verdana"/>
              </a:defRPr>
            </a:lvl6pPr>
            <a:lvl7pPr indent="0" lvl="6" marL="0" marR="0" rtl="0" algn="r">
              <a:spcBef>
                <a:spcPts val="0"/>
              </a:spcBef>
              <a:buNone/>
              <a:defRPr b="0" i="0" sz="700" u="none" cap="none" strike="noStrike">
                <a:solidFill>
                  <a:schemeClr val="lt1"/>
                </a:solidFill>
                <a:latin typeface="Verdana"/>
                <a:ea typeface="Verdana"/>
                <a:cs typeface="Verdana"/>
                <a:sym typeface="Verdana"/>
              </a:defRPr>
            </a:lvl7pPr>
            <a:lvl8pPr indent="0" lvl="7" marL="0" marR="0" rtl="0" algn="r">
              <a:spcBef>
                <a:spcPts val="0"/>
              </a:spcBef>
              <a:buNone/>
              <a:defRPr b="0" i="0" sz="700" u="none" cap="none" strike="noStrike">
                <a:solidFill>
                  <a:schemeClr val="lt1"/>
                </a:solidFill>
                <a:latin typeface="Verdana"/>
                <a:ea typeface="Verdana"/>
                <a:cs typeface="Verdana"/>
                <a:sym typeface="Verdana"/>
              </a:defRPr>
            </a:lvl8pPr>
            <a:lvl9pPr indent="0" lvl="8" marL="0" marR="0" rtl="0" algn="r">
              <a:spcBef>
                <a:spcPts val="0"/>
              </a:spcBef>
              <a:buNone/>
              <a:defRPr b="0" i="0" sz="700" u="none" cap="none" strike="noStrik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7"/>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lt1"/>
              </a:buClr>
              <a:buSzPts val="4500"/>
              <a:buFont typeface="Verdana"/>
              <a:buNone/>
              <a:defRPr b="0" i="0" sz="4500" u="none" cap="none" strike="noStrike">
                <a:solidFill>
                  <a:schemeClr val="lt1"/>
                </a:solidFill>
                <a:latin typeface="Verdana"/>
                <a:ea typeface="Verdana"/>
                <a:cs typeface="Verdana"/>
                <a:sym typeface="Verdan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pic>
        <p:nvPicPr>
          <p:cNvPr id="74" name="Google Shape;74;p17"/>
          <p:cNvPicPr preferRelativeResize="0"/>
          <p:nvPr/>
        </p:nvPicPr>
        <p:blipFill rotWithShape="1">
          <a:blip r:embed="rId2">
            <a:alphaModFix/>
          </a:blip>
          <a:srcRect b="0" l="0" r="35724" t="28238"/>
          <a:stretch/>
        </p:blipFill>
        <p:spPr>
          <a:xfrm>
            <a:off x="5338805" y="-15949"/>
            <a:ext cx="3799880" cy="42810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BLUE">
  <p:cSld name="Divider BLUE">
    <p:bg>
      <p:bgPr>
        <a:solidFill>
          <a:schemeClr val="accent4"/>
        </a:solidFill>
      </p:bgPr>
    </p:bg>
    <p:spTree>
      <p:nvGrpSpPr>
        <p:cNvPr id="75" name="Shape 75"/>
        <p:cNvGrpSpPr/>
        <p:nvPr/>
      </p:nvGrpSpPr>
      <p:grpSpPr>
        <a:xfrm>
          <a:off x="0" y="0"/>
          <a:ext cx="0" cy="0"/>
          <a:chOff x="0" y="0"/>
          <a:chExt cx="0" cy="0"/>
        </a:xfrm>
      </p:grpSpPr>
      <p:sp>
        <p:nvSpPr>
          <p:cNvPr id="76" name="Google Shape;76;p18"/>
          <p:cNvSpPr txBox="1"/>
          <p:nvPr>
            <p:ph idx="12" type="sldNum"/>
          </p:nvPr>
        </p:nvSpPr>
        <p:spPr>
          <a:xfrm>
            <a:off x="7858125" y="4792662"/>
            <a:ext cx="657300" cy="273900"/>
          </a:xfrm>
          <a:prstGeom prst="rect">
            <a:avLst/>
          </a:prstGeom>
          <a:noFill/>
          <a:ln>
            <a:noFill/>
          </a:ln>
        </p:spPr>
        <p:txBody>
          <a:bodyPr anchorCtr="0" anchor="b" bIns="34275" lIns="68575" spcFirstLastPara="1" rIns="68575" wrap="square" tIns="34275">
            <a:noAutofit/>
          </a:bodyPr>
          <a:lstStyle>
            <a:lvl1pPr indent="0" lvl="0" marL="0" marR="0" rtl="0" algn="r">
              <a:spcBef>
                <a:spcPts val="0"/>
              </a:spcBef>
              <a:buNone/>
              <a:defRPr b="0" i="0" sz="700" u="none" cap="none" strike="noStrike">
                <a:solidFill>
                  <a:schemeClr val="lt1"/>
                </a:solidFill>
                <a:latin typeface="Verdana"/>
                <a:ea typeface="Verdana"/>
                <a:cs typeface="Verdana"/>
                <a:sym typeface="Verdana"/>
              </a:defRPr>
            </a:lvl1pPr>
            <a:lvl2pPr indent="0" lvl="1" marL="0" marR="0" rtl="0" algn="r">
              <a:spcBef>
                <a:spcPts val="0"/>
              </a:spcBef>
              <a:buNone/>
              <a:defRPr b="0" i="0" sz="700" u="none" cap="none" strike="noStrike">
                <a:solidFill>
                  <a:schemeClr val="lt1"/>
                </a:solidFill>
                <a:latin typeface="Verdana"/>
                <a:ea typeface="Verdana"/>
                <a:cs typeface="Verdana"/>
                <a:sym typeface="Verdana"/>
              </a:defRPr>
            </a:lvl2pPr>
            <a:lvl3pPr indent="0" lvl="2" marL="0" marR="0" rtl="0" algn="r">
              <a:spcBef>
                <a:spcPts val="0"/>
              </a:spcBef>
              <a:buNone/>
              <a:defRPr b="0" i="0" sz="700" u="none" cap="none" strike="noStrike">
                <a:solidFill>
                  <a:schemeClr val="lt1"/>
                </a:solidFill>
                <a:latin typeface="Verdana"/>
                <a:ea typeface="Verdana"/>
                <a:cs typeface="Verdana"/>
                <a:sym typeface="Verdana"/>
              </a:defRPr>
            </a:lvl3pPr>
            <a:lvl4pPr indent="0" lvl="3" marL="0" marR="0" rtl="0" algn="r">
              <a:spcBef>
                <a:spcPts val="0"/>
              </a:spcBef>
              <a:buNone/>
              <a:defRPr b="0" i="0" sz="700" u="none" cap="none" strike="noStrike">
                <a:solidFill>
                  <a:schemeClr val="lt1"/>
                </a:solidFill>
                <a:latin typeface="Verdana"/>
                <a:ea typeface="Verdana"/>
                <a:cs typeface="Verdana"/>
                <a:sym typeface="Verdana"/>
              </a:defRPr>
            </a:lvl4pPr>
            <a:lvl5pPr indent="0" lvl="4" marL="0" marR="0" rtl="0" algn="r">
              <a:spcBef>
                <a:spcPts val="0"/>
              </a:spcBef>
              <a:buNone/>
              <a:defRPr b="0" i="0" sz="700" u="none" cap="none" strike="noStrike">
                <a:solidFill>
                  <a:schemeClr val="lt1"/>
                </a:solidFill>
                <a:latin typeface="Verdana"/>
                <a:ea typeface="Verdana"/>
                <a:cs typeface="Verdana"/>
                <a:sym typeface="Verdana"/>
              </a:defRPr>
            </a:lvl5pPr>
            <a:lvl6pPr indent="0" lvl="5" marL="0" marR="0" rtl="0" algn="r">
              <a:spcBef>
                <a:spcPts val="0"/>
              </a:spcBef>
              <a:buNone/>
              <a:defRPr b="0" i="0" sz="700" u="none" cap="none" strike="noStrike">
                <a:solidFill>
                  <a:schemeClr val="lt1"/>
                </a:solidFill>
                <a:latin typeface="Verdana"/>
                <a:ea typeface="Verdana"/>
                <a:cs typeface="Verdana"/>
                <a:sym typeface="Verdana"/>
              </a:defRPr>
            </a:lvl6pPr>
            <a:lvl7pPr indent="0" lvl="6" marL="0" marR="0" rtl="0" algn="r">
              <a:spcBef>
                <a:spcPts val="0"/>
              </a:spcBef>
              <a:buNone/>
              <a:defRPr b="0" i="0" sz="700" u="none" cap="none" strike="noStrike">
                <a:solidFill>
                  <a:schemeClr val="lt1"/>
                </a:solidFill>
                <a:latin typeface="Verdana"/>
                <a:ea typeface="Verdana"/>
                <a:cs typeface="Verdana"/>
                <a:sym typeface="Verdana"/>
              </a:defRPr>
            </a:lvl7pPr>
            <a:lvl8pPr indent="0" lvl="7" marL="0" marR="0" rtl="0" algn="r">
              <a:spcBef>
                <a:spcPts val="0"/>
              </a:spcBef>
              <a:buNone/>
              <a:defRPr b="0" i="0" sz="700" u="none" cap="none" strike="noStrike">
                <a:solidFill>
                  <a:schemeClr val="lt1"/>
                </a:solidFill>
                <a:latin typeface="Verdana"/>
                <a:ea typeface="Verdana"/>
                <a:cs typeface="Verdana"/>
                <a:sym typeface="Verdana"/>
              </a:defRPr>
            </a:lvl8pPr>
            <a:lvl9pPr indent="0" lvl="8" marL="0" marR="0" rtl="0" algn="r">
              <a:spcBef>
                <a:spcPts val="0"/>
              </a:spcBef>
              <a:buNone/>
              <a:defRPr b="0" i="0" sz="700" u="none" cap="none" strike="noStrike">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8"/>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lt1"/>
              </a:buClr>
              <a:buSzPts val="4500"/>
              <a:buFont typeface="Verdana"/>
              <a:buNone/>
              <a:defRPr b="0" i="0" sz="4500" u="none" cap="none" strike="noStrike">
                <a:solidFill>
                  <a:schemeClr val="lt1"/>
                </a:solidFill>
                <a:latin typeface="Verdana"/>
                <a:ea typeface="Verdana"/>
                <a:cs typeface="Verdana"/>
                <a:sym typeface="Verdan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pic>
        <p:nvPicPr>
          <p:cNvPr id="78" name="Google Shape;78;p18"/>
          <p:cNvPicPr preferRelativeResize="0"/>
          <p:nvPr/>
        </p:nvPicPr>
        <p:blipFill rotWithShape="1">
          <a:blip r:embed="rId2">
            <a:alphaModFix/>
          </a:blip>
          <a:srcRect b="0" l="0" r="35724" t="28238"/>
          <a:stretch/>
        </p:blipFill>
        <p:spPr>
          <a:xfrm>
            <a:off x="5338805" y="-15949"/>
            <a:ext cx="3799880" cy="42810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p20"/>
          <p:cNvSpPr txBox="1"/>
          <p:nvPr>
            <p:ph type="ctrTitle"/>
          </p:nvPr>
        </p:nvSpPr>
        <p:spPr>
          <a:xfrm>
            <a:off x="2079140" y="2662695"/>
            <a:ext cx="6731100" cy="9345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7" name="Google Shape;87;p20"/>
          <p:cNvSpPr txBox="1"/>
          <p:nvPr>
            <p:ph idx="1" type="subTitle"/>
          </p:nvPr>
        </p:nvSpPr>
        <p:spPr>
          <a:xfrm>
            <a:off x="2079140" y="3597160"/>
            <a:ext cx="6731100" cy="465300"/>
          </a:xfrm>
          <a:prstGeom prst="rect">
            <a:avLst/>
          </a:prstGeom>
          <a:noFill/>
          <a:ln>
            <a:noFill/>
          </a:ln>
        </p:spPr>
        <p:txBody>
          <a:bodyPr anchorCtr="0" anchor="t" bIns="91425" lIns="91425" spcFirstLastPara="1" rIns="91425" wrap="square" tIns="91425">
            <a:noAutofit/>
          </a:bodyPr>
          <a:lstStyle>
            <a:lvl1pPr lvl="0" marR="0" rtl="0" algn="l">
              <a:spcBef>
                <a:spcPts val="560"/>
              </a:spcBef>
              <a:spcAft>
                <a:spcPts val="0"/>
              </a:spcAft>
              <a:buClr>
                <a:srgbClr val="FF0000"/>
              </a:buClr>
              <a:buSzPts val="2800"/>
              <a:buFont typeface="Noto Sans Symbols"/>
              <a:buNone/>
              <a:defRPr b="0" i="0" sz="2800" u="none" cap="none" strike="noStrike">
                <a:solidFill>
                  <a:schemeClr val="lt1"/>
                </a:solidFill>
                <a:latin typeface="Calibri"/>
                <a:ea typeface="Calibri"/>
                <a:cs typeface="Calibri"/>
                <a:sym typeface="Calibri"/>
              </a:defRPr>
            </a:lvl1pPr>
            <a:lvl2pPr lvl="1" marR="0" rtl="0" algn="ctr">
              <a:spcBef>
                <a:spcPts val="480"/>
              </a:spcBef>
              <a:spcAft>
                <a:spcPts val="0"/>
              </a:spcAft>
              <a:buClr>
                <a:srgbClr val="7F7F7F"/>
              </a:buClr>
              <a:buSzPts val="2160"/>
              <a:buFont typeface="Calibri"/>
              <a:buNone/>
              <a:defRPr b="0" i="0" sz="2400" u="none" cap="none" strike="noStrike">
                <a:solidFill>
                  <a:srgbClr val="888888"/>
                </a:solidFill>
                <a:latin typeface="Calibri"/>
                <a:ea typeface="Calibri"/>
                <a:cs typeface="Calibri"/>
                <a:sym typeface="Calibri"/>
              </a:defRPr>
            </a:lvl2pPr>
            <a:lvl3pPr lvl="2" marR="0" rtl="0" algn="ctr">
              <a:spcBef>
                <a:spcPts val="440"/>
              </a:spcBef>
              <a:spcAft>
                <a:spcPts val="0"/>
              </a:spcAft>
              <a:buClr>
                <a:srgbClr val="7F7F7F"/>
              </a:buClr>
              <a:buSzPts val="2200"/>
              <a:buFont typeface="Noto Sans Symbols"/>
              <a:buNone/>
              <a:defRPr b="0" i="0" sz="22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7F7F7F"/>
              </a:buClr>
              <a:buSzPts val="2000"/>
              <a:buFont typeface="Courier New"/>
              <a:buNone/>
              <a:defRPr b="0" i="0" sz="2000" u="none" cap="none" strike="noStrike">
                <a:solidFill>
                  <a:srgbClr val="888888"/>
                </a:solidFill>
                <a:latin typeface="Calibri"/>
                <a:ea typeface="Calibri"/>
                <a:cs typeface="Calibri"/>
                <a:sym typeface="Calibri"/>
              </a:defRPr>
            </a:lvl4pPr>
            <a:lvl5pPr lvl="4" marR="0" rtl="0" algn="ctr">
              <a:spcBef>
                <a:spcPts val="360"/>
              </a:spcBef>
              <a:spcAft>
                <a:spcPts val="0"/>
              </a:spcAft>
              <a:buClr>
                <a:srgbClr val="7F7F7F"/>
              </a:buClr>
              <a:buSzPts val="1800"/>
              <a:buFont typeface="Calibri"/>
              <a:buNone/>
              <a:defRPr b="0" i="0" sz="18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88" name="Google Shape;88;p20"/>
          <p:cNvSpPr txBox="1"/>
          <p:nvPr>
            <p:ph idx="10" type="dt"/>
          </p:nvPr>
        </p:nvSpPr>
        <p:spPr>
          <a:xfrm>
            <a:off x="457201" y="4767263"/>
            <a:ext cx="1045500" cy="273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0"/>
          <p:cNvSpPr txBox="1"/>
          <p:nvPr>
            <p:ph idx="11" type="ftr"/>
          </p:nvPr>
        </p:nvSpPr>
        <p:spPr>
          <a:xfrm>
            <a:off x="2032001" y="4767263"/>
            <a:ext cx="5323500" cy="2739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20"/>
          <p:cNvSpPr txBox="1"/>
          <p:nvPr>
            <p:ph idx="12" type="sldNum"/>
          </p:nvPr>
        </p:nvSpPr>
        <p:spPr>
          <a:xfrm>
            <a:off x="7874000" y="4767263"/>
            <a:ext cx="862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21"/>
          <p:cNvSpPr txBox="1"/>
          <p:nvPr>
            <p:ph type="title"/>
          </p:nvPr>
        </p:nvSpPr>
        <p:spPr>
          <a:xfrm>
            <a:off x="1340037" y="1"/>
            <a:ext cx="7346700" cy="5952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3" name="Google Shape;93;p21"/>
          <p:cNvSpPr txBox="1"/>
          <p:nvPr>
            <p:ph idx="1" type="body"/>
          </p:nvPr>
        </p:nvSpPr>
        <p:spPr>
          <a:xfrm>
            <a:off x="507200" y="870064"/>
            <a:ext cx="8229600" cy="37245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FF0000"/>
              </a:buClr>
              <a:buSzPts val="2800"/>
              <a:buFont typeface="Noto Sans Symbols"/>
              <a:buChar char="▪"/>
              <a:defRPr b="0" i="0" sz="2800" u="none" cap="none" strike="noStrike">
                <a:solidFill>
                  <a:schemeClr val="dk1"/>
                </a:solidFill>
                <a:latin typeface="Calibri"/>
                <a:ea typeface="Calibri"/>
                <a:cs typeface="Calibri"/>
                <a:sym typeface="Calibri"/>
              </a:defRPr>
            </a:lvl1pPr>
            <a:lvl2pPr indent="-365760" lvl="1" marL="914400" marR="0" rtl="0" algn="l">
              <a:spcBef>
                <a:spcPts val="480"/>
              </a:spcBef>
              <a:spcAft>
                <a:spcPts val="0"/>
              </a:spcAft>
              <a:buClr>
                <a:srgbClr val="7F7F7F"/>
              </a:buClr>
              <a:buSzPts val="2160"/>
              <a:buFont typeface="Calibri"/>
              <a:buChar char="—"/>
              <a:defRPr b="0" i="0" sz="2400" u="none" cap="none" strike="noStrike">
                <a:solidFill>
                  <a:schemeClr val="dk1"/>
                </a:solidFill>
                <a:latin typeface="Calibri"/>
                <a:ea typeface="Calibri"/>
                <a:cs typeface="Calibri"/>
                <a:sym typeface="Calibri"/>
              </a:defRPr>
            </a:lvl2pPr>
            <a:lvl3pPr indent="-368300" lvl="2" marL="1371600" marR="0" rtl="0" algn="l">
              <a:spcBef>
                <a:spcPts val="440"/>
              </a:spcBef>
              <a:spcAft>
                <a:spcPts val="0"/>
              </a:spcAft>
              <a:buClr>
                <a:srgbClr val="7F7F7F"/>
              </a:buClr>
              <a:buSzPts val="2200"/>
              <a:buFont typeface="Noto Sans Symbols"/>
              <a:buChar char="▪"/>
              <a:defRPr b="0" i="0" sz="22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rgbClr val="7F7F7F"/>
              </a:buClr>
              <a:buSzPts val="2000"/>
              <a:buFont typeface="Courier New"/>
              <a:buChar char="o"/>
              <a:defRPr b="0" i="0" sz="20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rgbClr val="7F7F7F"/>
              </a:buClr>
              <a:buSzPts val="1800"/>
              <a:buFont typeface="Calibri"/>
              <a:buChar char="—"/>
              <a:defRPr b="0" i="0" sz="18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Google Shape;94;p21"/>
          <p:cNvSpPr txBox="1"/>
          <p:nvPr>
            <p:ph idx="10" type="dt"/>
          </p:nvPr>
        </p:nvSpPr>
        <p:spPr>
          <a:xfrm>
            <a:off x="457201" y="4767263"/>
            <a:ext cx="1045500" cy="273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21"/>
          <p:cNvSpPr txBox="1"/>
          <p:nvPr>
            <p:ph idx="11" type="ftr"/>
          </p:nvPr>
        </p:nvSpPr>
        <p:spPr>
          <a:xfrm>
            <a:off x="2032001" y="4767263"/>
            <a:ext cx="5323500" cy="2739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21"/>
          <p:cNvSpPr txBox="1"/>
          <p:nvPr>
            <p:ph idx="12" type="sldNum"/>
          </p:nvPr>
        </p:nvSpPr>
        <p:spPr>
          <a:xfrm>
            <a:off x="7874000" y="4767263"/>
            <a:ext cx="862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7" name="Shape 97"/>
        <p:cNvGrpSpPr/>
        <p:nvPr/>
      </p:nvGrpSpPr>
      <p:grpSpPr>
        <a:xfrm>
          <a:off x="0" y="0"/>
          <a:ext cx="0" cy="0"/>
          <a:chOff x="0" y="0"/>
          <a:chExt cx="0" cy="0"/>
        </a:xfrm>
      </p:grpSpPr>
      <p:sp>
        <p:nvSpPr>
          <p:cNvPr id="98" name="Google Shape;98;p22"/>
          <p:cNvSpPr txBox="1"/>
          <p:nvPr>
            <p:ph type="title"/>
          </p:nvPr>
        </p:nvSpPr>
        <p:spPr>
          <a:xfrm>
            <a:off x="1340037" y="1"/>
            <a:ext cx="7346700" cy="5952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9" name="Google Shape;99;p22"/>
          <p:cNvSpPr txBox="1"/>
          <p:nvPr>
            <p:ph idx="1" type="body"/>
          </p:nvPr>
        </p:nvSpPr>
        <p:spPr>
          <a:xfrm>
            <a:off x="457200" y="862625"/>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FF0000"/>
              </a:buClr>
              <a:buSzPts val="2800"/>
              <a:buFont typeface="Noto Sans Symbols"/>
              <a:buChar char="▪"/>
              <a:defRPr b="0" i="0" sz="2800" u="none" cap="none" strike="noStrike">
                <a:solidFill>
                  <a:schemeClr val="dk1"/>
                </a:solidFill>
                <a:latin typeface="Calibri"/>
                <a:ea typeface="Calibri"/>
                <a:cs typeface="Calibri"/>
                <a:sym typeface="Calibri"/>
              </a:defRPr>
            </a:lvl1pPr>
            <a:lvl2pPr indent="-365760" lvl="1" marL="914400" marR="0" rtl="0" algn="l">
              <a:spcBef>
                <a:spcPts val="480"/>
              </a:spcBef>
              <a:spcAft>
                <a:spcPts val="0"/>
              </a:spcAft>
              <a:buClr>
                <a:srgbClr val="7F7F7F"/>
              </a:buClr>
              <a:buSzPts val="216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rgbClr val="7F7F7F"/>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rgbClr val="7F7F7F"/>
              </a:buClr>
              <a:buSzPts val="1800"/>
              <a:buFont typeface="Courier New"/>
              <a:buChar char="o"/>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rgbClr val="7F7F7F"/>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22"/>
          <p:cNvSpPr txBox="1"/>
          <p:nvPr>
            <p:ph idx="2" type="body"/>
          </p:nvPr>
        </p:nvSpPr>
        <p:spPr>
          <a:xfrm>
            <a:off x="4648200" y="862625"/>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FF0000"/>
              </a:buClr>
              <a:buSzPts val="2800"/>
              <a:buFont typeface="Noto Sans Symbols"/>
              <a:buChar char="▪"/>
              <a:defRPr b="0" i="0" sz="2800" u="none" cap="none" strike="noStrike">
                <a:solidFill>
                  <a:schemeClr val="dk1"/>
                </a:solidFill>
                <a:latin typeface="Calibri"/>
                <a:ea typeface="Calibri"/>
                <a:cs typeface="Calibri"/>
                <a:sym typeface="Calibri"/>
              </a:defRPr>
            </a:lvl1pPr>
            <a:lvl2pPr indent="-365760" lvl="1" marL="914400" marR="0" rtl="0" algn="l">
              <a:spcBef>
                <a:spcPts val="480"/>
              </a:spcBef>
              <a:spcAft>
                <a:spcPts val="0"/>
              </a:spcAft>
              <a:buClr>
                <a:srgbClr val="7F7F7F"/>
              </a:buClr>
              <a:buSzPts val="216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rgbClr val="7F7F7F"/>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rgbClr val="7F7F7F"/>
              </a:buClr>
              <a:buSzPts val="1800"/>
              <a:buFont typeface="Courier New"/>
              <a:buChar char="o"/>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rgbClr val="7F7F7F"/>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22"/>
          <p:cNvSpPr txBox="1"/>
          <p:nvPr>
            <p:ph idx="10" type="dt"/>
          </p:nvPr>
        </p:nvSpPr>
        <p:spPr>
          <a:xfrm>
            <a:off x="457201" y="4767263"/>
            <a:ext cx="1045500" cy="273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22"/>
          <p:cNvSpPr txBox="1"/>
          <p:nvPr>
            <p:ph idx="11" type="ftr"/>
          </p:nvPr>
        </p:nvSpPr>
        <p:spPr>
          <a:xfrm>
            <a:off x="2032001" y="4767263"/>
            <a:ext cx="5323500" cy="2739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22"/>
          <p:cNvSpPr txBox="1"/>
          <p:nvPr>
            <p:ph idx="12" type="sldNum"/>
          </p:nvPr>
        </p:nvSpPr>
        <p:spPr>
          <a:xfrm>
            <a:off x="7874000" y="4767263"/>
            <a:ext cx="862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23"/>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6" name="Google Shape;106;p23"/>
          <p:cNvSpPr/>
          <p:nvPr>
            <p:ph idx="2" type="pic"/>
          </p:nvPr>
        </p:nvSpPr>
        <p:spPr>
          <a:xfrm>
            <a:off x="1792288" y="802558"/>
            <a:ext cx="5486400" cy="2743200"/>
          </a:xfrm>
          <a:prstGeom prst="rect">
            <a:avLst/>
          </a:prstGeom>
          <a:noFill/>
          <a:ln>
            <a:noFill/>
          </a:ln>
        </p:spPr>
        <p:txBody>
          <a:bodyPr anchorCtr="0" anchor="t" bIns="91425" lIns="91425" spcFirstLastPara="1" rIns="91425" wrap="square" tIns="91425">
            <a:noAutofit/>
          </a:bodyPr>
          <a:lstStyle>
            <a:lvl1pPr lvl="0" marR="0" rtl="0" algn="l">
              <a:spcBef>
                <a:spcPts val="640"/>
              </a:spcBef>
              <a:spcAft>
                <a:spcPts val="0"/>
              </a:spcAft>
              <a:buClr>
                <a:srgbClr val="FF0000"/>
              </a:buClr>
              <a:buSzPts val="3200"/>
              <a:buFont typeface="Noto Sans Symbols"/>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rgbClr val="7F7F7F"/>
              </a:buClr>
              <a:buSzPts val="2520"/>
              <a:buFont typeface="Calibri"/>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rgbClr val="7F7F7F"/>
              </a:buClr>
              <a:buSzPts val="2400"/>
              <a:buFont typeface="Noto Sans Symbols"/>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rgbClr val="7F7F7F"/>
              </a:buClr>
              <a:buSzPts val="2000"/>
              <a:buFont typeface="Courier New"/>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rgbClr val="7F7F7F"/>
              </a:buClr>
              <a:buSzPts val="2000"/>
              <a:buFont typeface="Calibri"/>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7" name="Google Shape;107;p23"/>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rgbClr val="FF0000"/>
              </a:buClr>
              <a:buSzPts val="1400"/>
              <a:buFont typeface="Noto Sans Symbols"/>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rgbClr val="7F7F7F"/>
              </a:buClr>
              <a:buSzPts val="1080"/>
              <a:buFont typeface="Calibri"/>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rgbClr val="7F7F7F"/>
              </a:buClr>
              <a:buSzPts val="1000"/>
              <a:buFont typeface="Noto Sans Symbols"/>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rgbClr val="7F7F7F"/>
              </a:buClr>
              <a:buSzPts val="900"/>
              <a:buFont typeface="Courier New"/>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rgbClr val="7F7F7F"/>
              </a:buClr>
              <a:buSzPts val="900"/>
              <a:buFont typeface="Calibri"/>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8" name="Google Shape;108;p23"/>
          <p:cNvSpPr txBox="1"/>
          <p:nvPr>
            <p:ph idx="10" type="dt"/>
          </p:nvPr>
        </p:nvSpPr>
        <p:spPr>
          <a:xfrm>
            <a:off x="457201" y="4767263"/>
            <a:ext cx="1045500" cy="273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23"/>
          <p:cNvSpPr txBox="1"/>
          <p:nvPr>
            <p:ph idx="11" type="ftr"/>
          </p:nvPr>
        </p:nvSpPr>
        <p:spPr>
          <a:xfrm>
            <a:off x="2032001" y="4767263"/>
            <a:ext cx="5323500" cy="2739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23"/>
          <p:cNvSpPr txBox="1"/>
          <p:nvPr>
            <p:ph idx="12" type="sldNum"/>
          </p:nvPr>
        </p:nvSpPr>
        <p:spPr>
          <a:xfrm>
            <a:off x="7874000" y="4767263"/>
            <a:ext cx="862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Verdana"/>
              <a:buNone/>
              <a:defRPr b="0" i="0" sz="3300" u="none" cap="none" strike="noStrike">
                <a:solidFill>
                  <a:schemeClr val="dk1"/>
                </a:solidFill>
                <a:latin typeface="Verdana"/>
                <a:ea typeface="Verdana"/>
                <a:cs typeface="Verdana"/>
                <a:sym typeface="Verdan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Verdana"/>
                <a:ea typeface="Verdana"/>
                <a:cs typeface="Verdana"/>
                <a:sym typeface="Verdana"/>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Verdana"/>
                <a:ea typeface="Verdana"/>
                <a:cs typeface="Verdana"/>
                <a:sym typeface="Verdana"/>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867004" y="4767263"/>
            <a:ext cx="924000" cy="2739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b="0" i="0" sz="700" u="none" cap="none" strike="noStrike">
                <a:solidFill>
                  <a:schemeClr val="accent6"/>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924279" y="4767263"/>
            <a:ext cx="3800400" cy="273900"/>
          </a:xfrm>
          <a:prstGeom prst="rect">
            <a:avLst/>
          </a:prstGeom>
          <a:noFill/>
          <a:ln>
            <a:noFill/>
          </a:ln>
        </p:spPr>
        <p:txBody>
          <a:bodyPr anchorCtr="0" anchor="ctr" bIns="68575" lIns="68575" spcFirstLastPara="1" rIns="68575" wrap="square" tIns="68575">
            <a:noAutofit/>
          </a:bodyPr>
          <a:lstStyle>
            <a:lvl1pPr lvl="0" marR="0" rtl="0" algn="ctr">
              <a:spcBef>
                <a:spcPts val="0"/>
              </a:spcBef>
              <a:spcAft>
                <a:spcPts val="0"/>
              </a:spcAft>
              <a:buSzPts val="1100"/>
              <a:buNone/>
              <a:defRPr b="0" i="0" sz="700" u="none" cap="none" strike="noStrike">
                <a:solidFill>
                  <a:schemeClr val="accent6"/>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7858125" y="4767263"/>
            <a:ext cx="6573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chemeClr val="accent6"/>
                </a:solidFill>
                <a:latin typeface="Verdana"/>
                <a:ea typeface="Verdana"/>
                <a:cs typeface="Verdana"/>
                <a:sym typeface="Verdana"/>
              </a:defRPr>
            </a:lvl1pPr>
            <a:lvl2pPr indent="0" lvl="1" marL="0" marR="0" rtl="0" algn="r">
              <a:spcBef>
                <a:spcPts val="0"/>
              </a:spcBef>
              <a:buNone/>
              <a:defRPr b="0" i="0" sz="700" u="none" cap="none" strike="noStrike">
                <a:solidFill>
                  <a:schemeClr val="accent6"/>
                </a:solidFill>
                <a:latin typeface="Verdana"/>
                <a:ea typeface="Verdana"/>
                <a:cs typeface="Verdana"/>
                <a:sym typeface="Verdana"/>
              </a:defRPr>
            </a:lvl2pPr>
            <a:lvl3pPr indent="0" lvl="2" marL="0" marR="0" rtl="0" algn="r">
              <a:spcBef>
                <a:spcPts val="0"/>
              </a:spcBef>
              <a:buNone/>
              <a:defRPr b="0" i="0" sz="700" u="none" cap="none" strike="noStrike">
                <a:solidFill>
                  <a:schemeClr val="accent6"/>
                </a:solidFill>
                <a:latin typeface="Verdana"/>
                <a:ea typeface="Verdana"/>
                <a:cs typeface="Verdana"/>
                <a:sym typeface="Verdana"/>
              </a:defRPr>
            </a:lvl3pPr>
            <a:lvl4pPr indent="0" lvl="3" marL="0" marR="0" rtl="0" algn="r">
              <a:spcBef>
                <a:spcPts val="0"/>
              </a:spcBef>
              <a:buNone/>
              <a:defRPr b="0" i="0" sz="700" u="none" cap="none" strike="noStrike">
                <a:solidFill>
                  <a:schemeClr val="accent6"/>
                </a:solidFill>
                <a:latin typeface="Verdana"/>
                <a:ea typeface="Verdana"/>
                <a:cs typeface="Verdana"/>
                <a:sym typeface="Verdana"/>
              </a:defRPr>
            </a:lvl4pPr>
            <a:lvl5pPr indent="0" lvl="4" marL="0" marR="0" rtl="0" algn="r">
              <a:spcBef>
                <a:spcPts val="0"/>
              </a:spcBef>
              <a:buNone/>
              <a:defRPr b="0" i="0" sz="700" u="none" cap="none" strike="noStrike">
                <a:solidFill>
                  <a:schemeClr val="accent6"/>
                </a:solidFill>
                <a:latin typeface="Verdana"/>
                <a:ea typeface="Verdana"/>
                <a:cs typeface="Verdana"/>
                <a:sym typeface="Verdana"/>
              </a:defRPr>
            </a:lvl5pPr>
            <a:lvl6pPr indent="0" lvl="5" marL="0" marR="0" rtl="0" algn="r">
              <a:spcBef>
                <a:spcPts val="0"/>
              </a:spcBef>
              <a:buNone/>
              <a:defRPr b="0" i="0" sz="700" u="none" cap="none" strike="noStrike">
                <a:solidFill>
                  <a:schemeClr val="accent6"/>
                </a:solidFill>
                <a:latin typeface="Verdana"/>
                <a:ea typeface="Verdana"/>
                <a:cs typeface="Verdana"/>
                <a:sym typeface="Verdana"/>
              </a:defRPr>
            </a:lvl6pPr>
            <a:lvl7pPr indent="0" lvl="6" marL="0" marR="0" rtl="0" algn="r">
              <a:spcBef>
                <a:spcPts val="0"/>
              </a:spcBef>
              <a:buNone/>
              <a:defRPr b="0" i="0" sz="700" u="none" cap="none" strike="noStrike">
                <a:solidFill>
                  <a:schemeClr val="accent6"/>
                </a:solidFill>
                <a:latin typeface="Verdana"/>
                <a:ea typeface="Verdana"/>
                <a:cs typeface="Verdana"/>
                <a:sym typeface="Verdana"/>
              </a:defRPr>
            </a:lvl7pPr>
            <a:lvl8pPr indent="0" lvl="7" marL="0" marR="0" rtl="0" algn="r">
              <a:spcBef>
                <a:spcPts val="0"/>
              </a:spcBef>
              <a:buNone/>
              <a:defRPr b="0" i="0" sz="700" u="none" cap="none" strike="noStrike">
                <a:solidFill>
                  <a:schemeClr val="accent6"/>
                </a:solidFill>
                <a:latin typeface="Verdana"/>
                <a:ea typeface="Verdana"/>
                <a:cs typeface="Verdana"/>
                <a:sym typeface="Verdana"/>
              </a:defRPr>
            </a:lvl8pPr>
            <a:lvl9pPr indent="0" lvl="8" marL="0" marR="0" rtl="0" algn="r">
              <a:spcBef>
                <a:spcPts val="0"/>
              </a:spcBef>
              <a:buNone/>
              <a:defRPr b="0" i="0" sz="700" u="none" cap="none" strike="noStrike">
                <a:solidFill>
                  <a:schemeClr val="accent6"/>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9" name="Shape 79"/>
        <p:cNvGrpSpPr/>
        <p:nvPr/>
      </p:nvGrpSpPr>
      <p:grpSpPr>
        <a:xfrm>
          <a:off x="0" y="0"/>
          <a:ext cx="0" cy="0"/>
          <a:chOff x="0" y="0"/>
          <a:chExt cx="0" cy="0"/>
        </a:xfrm>
      </p:grpSpPr>
      <p:sp>
        <p:nvSpPr>
          <p:cNvPr id="80" name="Google Shape;80;p19"/>
          <p:cNvSpPr txBox="1"/>
          <p:nvPr>
            <p:ph type="title"/>
          </p:nvPr>
        </p:nvSpPr>
        <p:spPr>
          <a:xfrm>
            <a:off x="1340037" y="1"/>
            <a:ext cx="7346700" cy="5952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1" name="Google Shape;81;p19"/>
          <p:cNvSpPr txBox="1"/>
          <p:nvPr>
            <p:ph idx="1" type="body"/>
          </p:nvPr>
        </p:nvSpPr>
        <p:spPr>
          <a:xfrm>
            <a:off x="507200" y="945070"/>
            <a:ext cx="8229600" cy="36495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FF0000"/>
              </a:buClr>
              <a:buSzPts val="2800"/>
              <a:buFont typeface="Noto Sans Symbols"/>
              <a:buChar char="▪"/>
              <a:defRPr b="0" i="0" sz="2800" u="none" cap="none" strike="noStrike">
                <a:solidFill>
                  <a:schemeClr val="dk1"/>
                </a:solidFill>
                <a:latin typeface="Calibri"/>
                <a:ea typeface="Calibri"/>
                <a:cs typeface="Calibri"/>
                <a:sym typeface="Calibri"/>
              </a:defRPr>
            </a:lvl1pPr>
            <a:lvl2pPr indent="-365760" lvl="1" marL="914400" marR="0" rtl="0" algn="l">
              <a:spcBef>
                <a:spcPts val="480"/>
              </a:spcBef>
              <a:spcAft>
                <a:spcPts val="0"/>
              </a:spcAft>
              <a:buClr>
                <a:srgbClr val="7F7F7F"/>
              </a:buClr>
              <a:buSzPts val="2160"/>
              <a:buFont typeface="Calibri"/>
              <a:buChar char="—"/>
              <a:defRPr b="0" i="0" sz="2400" u="none" cap="none" strike="noStrike">
                <a:solidFill>
                  <a:schemeClr val="dk1"/>
                </a:solidFill>
                <a:latin typeface="Calibri"/>
                <a:ea typeface="Calibri"/>
                <a:cs typeface="Calibri"/>
                <a:sym typeface="Calibri"/>
              </a:defRPr>
            </a:lvl2pPr>
            <a:lvl3pPr indent="-368300" lvl="2" marL="1371600" marR="0" rtl="0" algn="l">
              <a:spcBef>
                <a:spcPts val="440"/>
              </a:spcBef>
              <a:spcAft>
                <a:spcPts val="0"/>
              </a:spcAft>
              <a:buClr>
                <a:srgbClr val="7F7F7F"/>
              </a:buClr>
              <a:buSzPts val="2200"/>
              <a:buFont typeface="Noto Sans Symbols"/>
              <a:buChar char="▪"/>
              <a:defRPr b="0" i="0" sz="22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rgbClr val="7F7F7F"/>
              </a:buClr>
              <a:buSzPts val="2000"/>
              <a:buFont typeface="Courier New"/>
              <a:buChar char="o"/>
              <a:defRPr b="0" i="0" sz="20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rgbClr val="7F7F7F"/>
              </a:buClr>
              <a:buSzPts val="1800"/>
              <a:buFont typeface="Calibri"/>
              <a:buChar char="—"/>
              <a:defRPr b="0" i="0" sz="18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19"/>
          <p:cNvSpPr txBox="1"/>
          <p:nvPr>
            <p:ph idx="10" type="dt"/>
          </p:nvPr>
        </p:nvSpPr>
        <p:spPr>
          <a:xfrm>
            <a:off x="457201" y="4767263"/>
            <a:ext cx="1045500" cy="273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9"/>
          <p:cNvSpPr txBox="1"/>
          <p:nvPr>
            <p:ph idx="11" type="ftr"/>
          </p:nvPr>
        </p:nvSpPr>
        <p:spPr>
          <a:xfrm>
            <a:off x="2032001" y="4767263"/>
            <a:ext cx="5323500" cy="2739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9"/>
          <p:cNvSpPr txBox="1"/>
          <p:nvPr>
            <p:ph idx="12" type="sldNum"/>
          </p:nvPr>
        </p:nvSpPr>
        <p:spPr>
          <a:xfrm>
            <a:off x="7874000" y="4767263"/>
            <a:ext cx="862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34.jp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hyperlink" Target="https://www.ucalgary.ca/open/files/open/latex-by-samara-burns.pdf" TargetMode="Externa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hyperlink" Target="https://www.ucalgary.ca/open/files/open/latex-by-samara-burns.pdf" TargetMode="Externa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6.jp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4.png"/><Relationship Id="rId5" Type="http://schemas.openxmlformats.org/officeDocument/2006/relationships/image" Target="../media/image14.png"/><Relationship Id="rId6" Type="http://schemas.openxmlformats.org/officeDocument/2006/relationships/image" Target="../media/image20.png"/></Relationships>
</file>

<file path=ppt/slides/_rels/slide5.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23.png"/><Relationship Id="rId13" Type="http://schemas.openxmlformats.org/officeDocument/2006/relationships/image" Target="../media/image26.png"/><Relationship Id="rId12"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4"/>
          <p:cNvSpPr txBox="1"/>
          <p:nvPr/>
        </p:nvSpPr>
        <p:spPr>
          <a:xfrm>
            <a:off x="0" y="1781925"/>
            <a:ext cx="9144000" cy="2774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333333"/>
                </a:solidFill>
                <a:latin typeface="Lora"/>
                <a:ea typeface="Lora"/>
                <a:cs typeface="Lora"/>
                <a:sym typeface="Lora"/>
              </a:rPr>
              <a:t>Linda Raymond </a:t>
            </a:r>
            <a:r>
              <a:rPr lang="en" sz="1000">
                <a:solidFill>
                  <a:srgbClr val="333333"/>
                </a:solidFill>
                <a:latin typeface="Lora"/>
                <a:ea typeface="Lora"/>
                <a:cs typeface="Lora"/>
                <a:sym typeface="Lora"/>
              </a:rPr>
              <a:t>- eLearning Curriculum Specialist, Keyano College, Fort McMurray, Alberta</a:t>
            </a:r>
            <a:r>
              <a:rPr b="1" lang="en" sz="1000">
                <a:solidFill>
                  <a:srgbClr val="333333"/>
                </a:solidFill>
                <a:latin typeface="Lora"/>
                <a:ea typeface="Lora"/>
                <a:cs typeface="Lora"/>
                <a:sym typeface="Lora"/>
              </a:rPr>
              <a:t> </a:t>
            </a:r>
            <a:br>
              <a:rPr b="1" lang="en" sz="1000">
                <a:solidFill>
                  <a:srgbClr val="333333"/>
                </a:solidFill>
                <a:latin typeface="Lora"/>
                <a:ea typeface="Lora"/>
                <a:cs typeface="Lora"/>
                <a:sym typeface="Lora"/>
              </a:rPr>
            </a:br>
            <a:r>
              <a:rPr b="1" lang="en" sz="1000">
                <a:solidFill>
                  <a:srgbClr val="333333"/>
                </a:solidFill>
                <a:latin typeface="Lora"/>
                <a:ea typeface="Lora"/>
                <a:cs typeface="Lora"/>
                <a:sym typeface="Lora"/>
              </a:rPr>
              <a:t>Krysta McNutt </a:t>
            </a:r>
            <a:r>
              <a:rPr lang="en" sz="1000">
                <a:solidFill>
                  <a:srgbClr val="333333"/>
                </a:solidFill>
                <a:latin typeface="Lora"/>
                <a:ea typeface="Lora"/>
                <a:cs typeface="Lora"/>
                <a:sym typeface="Lora"/>
              </a:rPr>
              <a:t>- Open Education Project Manager, University of Alberta, Edmonton, Alberta</a:t>
            </a:r>
            <a:endParaRPr b="1" sz="1000">
              <a:solidFill>
                <a:srgbClr val="333333"/>
              </a:solidFill>
              <a:latin typeface="Lora"/>
              <a:ea typeface="Lora"/>
              <a:cs typeface="Lora"/>
              <a:sym typeface="Lora"/>
            </a:endParaRPr>
          </a:p>
          <a:p>
            <a:pPr indent="0" lvl="0" marL="0" rtl="0" algn="l">
              <a:lnSpc>
                <a:spcPct val="115000"/>
              </a:lnSpc>
              <a:spcBef>
                <a:spcPts val="1800"/>
              </a:spcBef>
              <a:spcAft>
                <a:spcPts val="1800"/>
              </a:spcAft>
              <a:buNone/>
            </a:pPr>
            <a:r>
              <a:rPr b="1" lang="en" sz="1000">
                <a:solidFill>
                  <a:srgbClr val="333333"/>
                </a:solidFill>
                <a:latin typeface="Lora"/>
                <a:ea typeface="Lora"/>
                <a:cs typeface="Lora"/>
                <a:sym typeface="Lora"/>
              </a:rPr>
              <a:t>Part 1 – 60 minutes</a:t>
            </a:r>
            <a:r>
              <a:rPr lang="en" sz="1000">
                <a:solidFill>
                  <a:srgbClr val="333333"/>
                </a:solidFill>
                <a:latin typeface="Lora"/>
                <a:ea typeface="Lora"/>
                <a:cs typeface="Lora"/>
                <a:sym typeface="Lora"/>
              </a:rPr>
              <a:t> – In celebration of open education week, this webinar will feature perspectives from university, college, and polytechnic institutions as well as student perspectives on the open education movement in Alberta, Canada.</a:t>
            </a:r>
            <a:br>
              <a:rPr lang="en" sz="1000">
                <a:solidFill>
                  <a:srgbClr val="333333"/>
                </a:solidFill>
                <a:latin typeface="Lora"/>
                <a:ea typeface="Lora"/>
                <a:cs typeface="Lora"/>
                <a:sym typeface="Lora"/>
              </a:rPr>
            </a:br>
            <a:br>
              <a:rPr lang="en" sz="1000">
                <a:solidFill>
                  <a:srgbClr val="333333"/>
                </a:solidFill>
                <a:latin typeface="Lora"/>
                <a:ea typeface="Lora"/>
                <a:cs typeface="Lora"/>
                <a:sym typeface="Lora"/>
              </a:rPr>
            </a:br>
            <a:r>
              <a:rPr b="1" lang="en" sz="1000">
                <a:solidFill>
                  <a:srgbClr val="333333"/>
                </a:solidFill>
                <a:latin typeface="Lora"/>
                <a:ea typeface="Lora"/>
                <a:cs typeface="Lora"/>
                <a:sym typeface="Lora"/>
              </a:rPr>
              <a:t>Joerdis Weilandt</a:t>
            </a:r>
            <a:r>
              <a:rPr lang="en" sz="1000">
                <a:solidFill>
                  <a:srgbClr val="333333"/>
                </a:solidFill>
                <a:latin typeface="Lora"/>
                <a:ea typeface="Lora"/>
                <a:cs typeface="Lora"/>
                <a:sym typeface="Lora"/>
              </a:rPr>
              <a:t> - University of Lethbridge</a:t>
            </a:r>
            <a:br>
              <a:rPr b="1" lang="en" sz="1000">
                <a:solidFill>
                  <a:srgbClr val="333333"/>
                </a:solidFill>
                <a:latin typeface="Lora"/>
                <a:ea typeface="Lora"/>
                <a:cs typeface="Lora"/>
                <a:sym typeface="Lora"/>
              </a:rPr>
            </a:br>
            <a:r>
              <a:rPr b="1" lang="en" sz="1000">
                <a:solidFill>
                  <a:srgbClr val="333333"/>
                </a:solidFill>
                <a:latin typeface="Lora"/>
                <a:ea typeface="Lora"/>
                <a:cs typeface="Lora"/>
                <a:sym typeface="Lora"/>
              </a:rPr>
              <a:t>Jessica Norman &amp; Christine Horgan </a:t>
            </a:r>
            <a:r>
              <a:rPr lang="en" sz="1000">
                <a:solidFill>
                  <a:srgbClr val="333333"/>
                </a:solidFill>
                <a:latin typeface="Lora"/>
                <a:ea typeface="Lora"/>
                <a:cs typeface="Lora"/>
                <a:sym typeface="Lora"/>
              </a:rPr>
              <a:t>- Southern Alberta Institute of Technology</a:t>
            </a:r>
            <a:br>
              <a:rPr lang="en" sz="1000">
                <a:solidFill>
                  <a:srgbClr val="333333"/>
                </a:solidFill>
                <a:latin typeface="Lora"/>
                <a:ea typeface="Lora"/>
                <a:cs typeface="Lora"/>
                <a:sym typeface="Lora"/>
              </a:rPr>
            </a:br>
            <a:r>
              <a:rPr b="1" lang="en" sz="1000">
                <a:solidFill>
                  <a:srgbClr val="333333"/>
                </a:solidFill>
                <a:latin typeface="Lora"/>
                <a:ea typeface="Lora"/>
                <a:cs typeface="Lora"/>
                <a:sym typeface="Lora"/>
              </a:rPr>
              <a:t>Samara Burns </a:t>
            </a:r>
            <a:r>
              <a:rPr lang="en" sz="1000">
                <a:solidFill>
                  <a:srgbClr val="333333"/>
                </a:solidFill>
                <a:latin typeface="Lora"/>
                <a:ea typeface="Lora"/>
                <a:cs typeface="Lora"/>
                <a:sym typeface="Lora"/>
              </a:rPr>
              <a:t>- University of Calgary</a:t>
            </a:r>
            <a:br>
              <a:rPr lang="en" sz="1000">
                <a:solidFill>
                  <a:srgbClr val="333333"/>
                </a:solidFill>
                <a:latin typeface="Lora"/>
                <a:ea typeface="Lora"/>
                <a:cs typeface="Lora"/>
                <a:sym typeface="Lora"/>
              </a:rPr>
            </a:br>
            <a:r>
              <a:rPr b="1" lang="en" sz="1000">
                <a:solidFill>
                  <a:srgbClr val="333333"/>
                </a:solidFill>
                <a:latin typeface="Lora"/>
                <a:ea typeface="Lora"/>
                <a:cs typeface="Lora"/>
                <a:sym typeface="Lora"/>
              </a:rPr>
              <a:t>Robert Lawson </a:t>
            </a:r>
            <a:r>
              <a:rPr lang="en" sz="1000">
                <a:solidFill>
                  <a:srgbClr val="333333"/>
                </a:solidFill>
                <a:latin typeface="Lora"/>
                <a:ea typeface="Lora"/>
                <a:cs typeface="Lora"/>
                <a:sym typeface="Lora"/>
              </a:rPr>
              <a:t>- NorQuest College</a:t>
            </a:r>
            <a:endParaRPr sz="1000">
              <a:solidFill>
                <a:srgbClr val="333333"/>
              </a:solidFill>
              <a:latin typeface="Lora"/>
              <a:ea typeface="Lora"/>
              <a:cs typeface="Lora"/>
              <a:sym typeface="Lora"/>
            </a:endParaRPr>
          </a:p>
        </p:txBody>
      </p:sp>
      <p:pic>
        <p:nvPicPr>
          <p:cNvPr id="116" name="Google Shape;116;p24"/>
          <p:cNvPicPr preferRelativeResize="0"/>
          <p:nvPr/>
        </p:nvPicPr>
        <p:blipFill rotWithShape="1">
          <a:blip r:embed="rId3">
            <a:alphaModFix/>
          </a:blip>
          <a:srcRect b="66587" l="0" r="0" t="0"/>
          <a:stretch/>
        </p:blipFill>
        <p:spPr>
          <a:xfrm>
            <a:off x="0" y="0"/>
            <a:ext cx="9144000" cy="1598926"/>
          </a:xfrm>
          <a:prstGeom prst="rect">
            <a:avLst/>
          </a:prstGeom>
          <a:noFill/>
          <a:ln>
            <a:noFill/>
          </a:ln>
        </p:spPr>
      </p:pic>
      <p:pic>
        <p:nvPicPr>
          <p:cNvPr id="117" name="Google Shape;117;p24"/>
          <p:cNvPicPr preferRelativeResize="0"/>
          <p:nvPr/>
        </p:nvPicPr>
        <p:blipFill rotWithShape="1">
          <a:blip r:embed="rId3">
            <a:alphaModFix/>
          </a:blip>
          <a:srcRect b="0" l="0" r="0" t="87721"/>
          <a:stretch/>
        </p:blipFill>
        <p:spPr>
          <a:xfrm>
            <a:off x="0" y="4555925"/>
            <a:ext cx="9144000" cy="5875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3"/>
          <p:cNvPicPr preferRelativeResize="0"/>
          <p:nvPr/>
        </p:nvPicPr>
        <p:blipFill rotWithShape="1">
          <a:blip r:embed="rId3">
            <a:alphaModFix/>
          </a:blip>
          <a:srcRect b="1051" l="52657" r="1516" t="13500"/>
          <a:stretch/>
        </p:blipFill>
        <p:spPr>
          <a:xfrm>
            <a:off x="1146749" y="-5299"/>
            <a:ext cx="6902970" cy="514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34"/>
          <p:cNvPicPr preferRelativeResize="0"/>
          <p:nvPr/>
        </p:nvPicPr>
        <p:blipFill rotWithShape="1">
          <a:blip r:embed="rId3">
            <a:alphaModFix/>
          </a:blip>
          <a:srcRect b="740" l="52376" r="1516" t="14116"/>
          <a:stretch/>
        </p:blipFill>
        <p:spPr>
          <a:xfrm>
            <a:off x="1068049" y="27895"/>
            <a:ext cx="6925453" cy="51156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nvSpPr>
        <p:spPr>
          <a:xfrm>
            <a:off x="1982200" y="696300"/>
            <a:ext cx="7141200" cy="45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800"/>
              </a:spcAft>
              <a:buNone/>
            </a:pPr>
            <a:r>
              <a:rPr b="1" lang="en" sz="2400">
                <a:solidFill>
                  <a:srgbClr val="333333"/>
                </a:solidFill>
                <a:latin typeface="Lora"/>
                <a:ea typeface="Lora"/>
                <a:cs typeface="Lora"/>
                <a:sym typeface="Lora"/>
              </a:rPr>
              <a:t>Samara Burns, </a:t>
            </a:r>
            <a:r>
              <a:rPr lang="en" sz="2400">
                <a:solidFill>
                  <a:srgbClr val="333333"/>
                </a:solidFill>
                <a:latin typeface="Lora"/>
                <a:ea typeface="Lora"/>
                <a:cs typeface="Lora"/>
                <a:sym typeface="Lora"/>
              </a:rPr>
              <a:t>University of Calgary</a:t>
            </a:r>
            <a:endParaRPr sz="2400"/>
          </a:p>
        </p:txBody>
      </p:sp>
      <p:sp>
        <p:nvSpPr>
          <p:cNvPr id="205" name="Google Shape;205;p35"/>
          <p:cNvSpPr txBox="1"/>
          <p:nvPr/>
        </p:nvSpPr>
        <p:spPr>
          <a:xfrm>
            <a:off x="0" y="4899600"/>
            <a:ext cx="91440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t>By Qyd (talk · contribs) (Self-photographed) [GFDL (http://www.gnu.org/copyleft/fdl.html), CC-BY-SA-3.0 (http://creativecommons.org/licenses/by-sa/3.0/) or CC BY 2.5 (http://creativecommons.org/licenses/by/2.5)], via Wikimedia Commons</a:t>
            </a:r>
            <a:endParaRPr sz="800"/>
          </a:p>
        </p:txBody>
      </p:sp>
      <p:pic>
        <p:nvPicPr>
          <p:cNvPr id="206" name="Google Shape;206;p35"/>
          <p:cNvPicPr preferRelativeResize="0"/>
          <p:nvPr/>
        </p:nvPicPr>
        <p:blipFill>
          <a:blip r:embed="rId3">
            <a:alphaModFix/>
          </a:blip>
          <a:stretch>
            <a:fillRect/>
          </a:stretch>
        </p:blipFill>
        <p:spPr>
          <a:xfrm>
            <a:off x="311700" y="100800"/>
            <a:ext cx="1362150" cy="1100525"/>
          </a:xfrm>
          <a:prstGeom prst="rect">
            <a:avLst/>
          </a:prstGeom>
          <a:noFill/>
          <a:ln>
            <a:noFill/>
          </a:ln>
        </p:spPr>
      </p:pic>
      <p:pic>
        <p:nvPicPr>
          <p:cNvPr id="207" name="Google Shape;207;p35"/>
          <p:cNvPicPr preferRelativeResize="0"/>
          <p:nvPr/>
        </p:nvPicPr>
        <p:blipFill rotWithShape="1">
          <a:blip r:embed="rId4">
            <a:alphaModFix/>
          </a:blip>
          <a:srcRect b="35253" l="0" r="0" t="11614"/>
          <a:stretch/>
        </p:blipFill>
        <p:spPr>
          <a:xfrm>
            <a:off x="0" y="1289375"/>
            <a:ext cx="9144000" cy="3508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36"/>
          <p:cNvSpPr txBox="1"/>
          <p:nvPr>
            <p:ph type="ctrTitle"/>
          </p:nvPr>
        </p:nvSpPr>
        <p:spPr>
          <a:xfrm>
            <a:off x="2901595" y="3423856"/>
            <a:ext cx="5652600" cy="737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40"/>
              <a:buFont typeface="Nunito"/>
              <a:buNone/>
            </a:pPr>
            <a:br>
              <a:rPr b="1" i="0" lang="en" sz="3240" u="none" cap="none" strike="noStrike">
                <a:solidFill>
                  <a:schemeClr val="dk1"/>
                </a:solidFill>
                <a:latin typeface="Nunito"/>
                <a:ea typeface="Nunito"/>
                <a:cs typeface="Nunito"/>
                <a:sym typeface="Nunito"/>
              </a:rPr>
            </a:br>
            <a:endParaRPr b="1" i="0" sz="3240" u="none" cap="none" strike="noStrike">
              <a:solidFill>
                <a:schemeClr val="dk1"/>
              </a:solidFill>
              <a:latin typeface="Nunito"/>
              <a:ea typeface="Nunito"/>
              <a:cs typeface="Nunito"/>
              <a:sym typeface="Nunito"/>
            </a:endParaRPr>
          </a:p>
        </p:txBody>
      </p:sp>
      <p:sp>
        <p:nvSpPr>
          <p:cNvPr id="213" name="Google Shape;213;p36"/>
          <p:cNvSpPr/>
          <p:nvPr/>
        </p:nvSpPr>
        <p:spPr>
          <a:xfrm>
            <a:off x="3452211" y="1422197"/>
            <a:ext cx="4551300" cy="2001600"/>
          </a:xfrm>
          <a:prstGeom prst="roundRect">
            <a:avLst>
              <a:gd fmla="val 16667" name="adj"/>
            </a:avLst>
          </a:prstGeom>
          <a:solidFill>
            <a:schemeClr val="lt1">
              <a:alpha val="9098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4" name="Google Shape;214;p36"/>
          <p:cNvPicPr preferRelativeResize="0"/>
          <p:nvPr/>
        </p:nvPicPr>
        <p:blipFill rotWithShape="1">
          <a:blip r:embed="rId4">
            <a:alphaModFix/>
          </a:blip>
          <a:srcRect b="0" l="0" r="0" t="0"/>
          <a:stretch/>
        </p:blipFill>
        <p:spPr>
          <a:xfrm rot="5400000">
            <a:off x="4641455" y="665360"/>
            <a:ext cx="2172884" cy="37689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7"/>
          <p:cNvSpPr/>
          <p:nvPr/>
        </p:nvSpPr>
        <p:spPr>
          <a:xfrm>
            <a:off x="-43922" y="0"/>
            <a:ext cx="9217800" cy="5222700"/>
          </a:xfrm>
          <a:prstGeom prst="rect">
            <a:avLst/>
          </a:prstGeom>
          <a:gradFill>
            <a:gsLst>
              <a:gs pos="0">
                <a:schemeClr val="dk1"/>
              </a:gs>
              <a:gs pos="100000">
                <a:srgbClr val="3F3F3F"/>
              </a:gs>
            </a:gsLst>
            <a:lin ang="5400012" scaled="0"/>
          </a:gradFill>
          <a:ln cap="flat" cmpd="sng" w="9525">
            <a:solidFill>
              <a:srgbClr val="E1212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20" name="Google Shape;220;p37"/>
          <p:cNvSpPr/>
          <p:nvPr/>
        </p:nvSpPr>
        <p:spPr>
          <a:xfrm flipH="1" rot="10800000">
            <a:off x="838830" y="1721810"/>
            <a:ext cx="7481400" cy="501600"/>
          </a:xfrm>
          <a:prstGeom prst="rect">
            <a:avLst/>
          </a:prstGeom>
          <a:solidFill>
            <a:srgbClr val="595959">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221" name="Google Shape;221;p37"/>
          <p:cNvSpPr txBox="1"/>
          <p:nvPr/>
        </p:nvSpPr>
        <p:spPr>
          <a:xfrm>
            <a:off x="838830" y="1815277"/>
            <a:ext cx="707100" cy="30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350" u="none" cap="none" strike="noStrike">
                <a:solidFill>
                  <a:srgbClr val="D8D8D8"/>
                </a:solidFill>
                <a:latin typeface="Cabin"/>
                <a:ea typeface="Cabin"/>
                <a:cs typeface="Cabin"/>
                <a:sym typeface="Cabin"/>
              </a:rPr>
              <a:t>JULY 2017</a:t>
            </a:r>
            <a:endParaRPr/>
          </a:p>
        </p:txBody>
      </p:sp>
      <p:sp>
        <p:nvSpPr>
          <p:cNvPr id="222" name="Google Shape;222;p37"/>
          <p:cNvSpPr txBox="1"/>
          <p:nvPr/>
        </p:nvSpPr>
        <p:spPr>
          <a:xfrm>
            <a:off x="1956529" y="1833493"/>
            <a:ext cx="874200" cy="30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350" u="none" cap="none" strike="noStrike">
                <a:solidFill>
                  <a:srgbClr val="D8D8D8"/>
                </a:solidFill>
                <a:latin typeface="Cabin"/>
                <a:ea typeface="Cabin"/>
                <a:cs typeface="Cabin"/>
                <a:sym typeface="Cabin"/>
              </a:rPr>
              <a:t>SEPT 2017</a:t>
            </a:r>
            <a:endParaRPr/>
          </a:p>
        </p:txBody>
      </p:sp>
      <p:sp>
        <p:nvSpPr>
          <p:cNvPr id="223" name="Google Shape;223;p37"/>
          <p:cNvSpPr txBox="1"/>
          <p:nvPr/>
        </p:nvSpPr>
        <p:spPr>
          <a:xfrm>
            <a:off x="4683526" y="1838727"/>
            <a:ext cx="904800" cy="30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350" u="none" cap="none" strike="noStrike">
                <a:solidFill>
                  <a:srgbClr val="D8D8D8"/>
                </a:solidFill>
                <a:latin typeface="Cabin"/>
                <a:ea typeface="Cabin"/>
                <a:cs typeface="Cabin"/>
                <a:sym typeface="Cabin"/>
              </a:rPr>
              <a:t>JANUARY 2018</a:t>
            </a:r>
            <a:endParaRPr/>
          </a:p>
        </p:txBody>
      </p:sp>
      <p:sp>
        <p:nvSpPr>
          <p:cNvPr id="224" name="Google Shape;224;p37"/>
          <p:cNvSpPr txBox="1"/>
          <p:nvPr/>
        </p:nvSpPr>
        <p:spPr>
          <a:xfrm>
            <a:off x="5893407" y="1838727"/>
            <a:ext cx="824400" cy="30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350" u="none" cap="none" strike="noStrike">
                <a:solidFill>
                  <a:srgbClr val="D8D8D8"/>
                </a:solidFill>
                <a:latin typeface="Cabin"/>
                <a:ea typeface="Cabin"/>
                <a:cs typeface="Cabin"/>
                <a:sym typeface="Cabin"/>
              </a:rPr>
              <a:t>MARCH 2018</a:t>
            </a:r>
            <a:endParaRPr/>
          </a:p>
        </p:txBody>
      </p:sp>
      <p:sp>
        <p:nvSpPr>
          <p:cNvPr id="225" name="Google Shape;225;p37"/>
          <p:cNvSpPr txBox="1"/>
          <p:nvPr/>
        </p:nvSpPr>
        <p:spPr>
          <a:xfrm>
            <a:off x="2393686" y="3397236"/>
            <a:ext cx="1398900" cy="147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500" u="none" cap="none" strike="noStrike">
                <a:solidFill>
                  <a:srgbClr val="FFFFFF"/>
                </a:solidFill>
                <a:latin typeface="Cabin"/>
                <a:ea typeface="Cabin"/>
                <a:cs typeface="Cabin"/>
                <a:sym typeface="Cabin"/>
              </a:rPr>
              <a:t>Grant recipients begin working with student RAs to develop OER</a:t>
            </a:r>
            <a:endParaRPr/>
          </a:p>
          <a:p>
            <a:pPr indent="0" lvl="0" marL="0" marR="0" rtl="0" algn="l">
              <a:spcBef>
                <a:spcPts val="0"/>
              </a:spcBef>
              <a:spcAft>
                <a:spcPts val="0"/>
              </a:spcAft>
              <a:buNone/>
            </a:pPr>
            <a:r>
              <a:t/>
            </a:r>
            <a:endParaRPr b="0" i="0" sz="1500" u="none" cap="none" strike="noStrike">
              <a:solidFill>
                <a:srgbClr val="FFFFFF"/>
              </a:solidFill>
              <a:latin typeface="Cabin"/>
              <a:ea typeface="Cabin"/>
              <a:cs typeface="Cabin"/>
              <a:sym typeface="Cabin"/>
            </a:endParaRPr>
          </a:p>
        </p:txBody>
      </p:sp>
      <p:cxnSp>
        <p:nvCxnSpPr>
          <p:cNvPr id="226" name="Google Shape;226;p37"/>
          <p:cNvCxnSpPr/>
          <p:nvPr/>
        </p:nvCxnSpPr>
        <p:spPr>
          <a:xfrm>
            <a:off x="3711562" y="2167451"/>
            <a:ext cx="0" cy="1031700"/>
          </a:xfrm>
          <a:prstGeom prst="straightConnector1">
            <a:avLst/>
          </a:prstGeom>
          <a:noFill/>
          <a:ln cap="flat" cmpd="sng" w="28575">
            <a:solidFill>
              <a:srgbClr val="BFBFBF"/>
            </a:solidFill>
            <a:prstDash val="solid"/>
            <a:round/>
            <a:headEnd len="sm" w="sm" type="oval"/>
            <a:tailEnd len="sm" w="sm" type="oval"/>
          </a:ln>
        </p:spPr>
      </p:cxnSp>
      <p:pic>
        <p:nvPicPr>
          <p:cNvPr id="227" name="Google Shape;227;p37"/>
          <p:cNvPicPr preferRelativeResize="0"/>
          <p:nvPr/>
        </p:nvPicPr>
        <p:blipFill rotWithShape="1">
          <a:blip r:embed="rId3">
            <a:alphaModFix/>
          </a:blip>
          <a:srcRect b="38149" l="25000" r="28332" t="27777"/>
          <a:stretch/>
        </p:blipFill>
        <p:spPr>
          <a:xfrm>
            <a:off x="793488" y="247025"/>
            <a:ext cx="3200401" cy="1314450"/>
          </a:xfrm>
          <a:prstGeom prst="rect">
            <a:avLst/>
          </a:prstGeom>
          <a:noFill/>
          <a:ln>
            <a:noFill/>
          </a:ln>
        </p:spPr>
      </p:pic>
      <p:sp>
        <p:nvSpPr>
          <p:cNvPr id="228" name="Google Shape;228;p37"/>
          <p:cNvSpPr txBox="1"/>
          <p:nvPr/>
        </p:nvSpPr>
        <p:spPr>
          <a:xfrm>
            <a:off x="5723292" y="244443"/>
            <a:ext cx="2628900" cy="147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 sz="3000" u="none" cap="none" strike="noStrike">
                <a:solidFill>
                  <a:srgbClr val="E42526"/>
                </a:solidFill>
                <a:latin typeface="Calibri"/>
                <a:ea typeface="Calibri"/>
                <a:cs typeface="Calibri"/>
                <a:sym typeface="Calibri"/>
              </a:rPr>
              <a:t>Pilot</a:t>
            </a:r>
            <a:endParaRPr/>
          </a:p>
          <a:p>
            <a:pPr indent="0" lvl="0" marL="0" marR="0" rtl="0" algn="r">
              <a:spcBef>
                <a:spcPts val="0"/>
              </a:spcBef>
              <a:spcAft>
                <a:spcPts val="0"/>
              </a:spcAft>
              <a:buNone/>
            </a:pPr>
            <a:r>
              <a:rPr b="0" i="0" lang="en" sz="3000" u="none" cap="none" strike="noStrike">
                <a:solidFill>
                  <a:srgbClr val="F36F21"/>
                </a:solidFill>
                <a:latin typeface="Calibri"/>
                <a:ea typeface="Calibri"/>
                <a:cs typeface="Calibri"/>
                <a:sym typeface="Calibri"/>
              </a:rPr>
              <a:t>Project</a:t>
            </a:r>
            <a:endParaRPr/>
          </a:p>
          <a:p>
            <a:pPr indent="0" lvl="0" marL="0" marR="0" rtl="0" algn="r">
              <a:spcBef>
                <a:spcPts val="0"/>
              </a:spcBef>
              <a:spcAft>
                <a:spcPts val="0"/>
              </a:spcAft>
              <a:buNone/>
            </a:pPr>
            <a:r>
              <a:rPr b="0" i="0" lang="en" sz="3000" u="none" cap="none" strike="noStrike">
                <a:solidFill>
                  <a:srgbClr val="FEBD11"/>
                </a:solidFill>
                <a:latin typeface="Calibri"/>
                <a:ea typeface="Calibri"/>
                <a:cs typeface="Calibri"/>
                <a:sym typeface="Calibri"/>
              </a:rPr>
              <a:t>Timeline</a:t>
            </a:r>
            <a:endParaRPr/>
          </a:p>
        </p:txBody>
      </p:sp>
      <p:sp>
        <p:nvSpPr>
          <p:cNvPr id="229" name="Google Shape;229;p37"/>
          <p:cNvSpPr txBox="1"/>
          <p:nvPr/>
        </p:nvSpPr>
        <p:spPr>
          <a:xfrm>
            <a:off x="1125591" y="2213723"/>
            <a:ext cx="1512000" cy="147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500" u="none" cap="none" strike="noStrike">
                <a:solidFill>
                  <a:srgbClr val="FFFFFF"/>
                </a:solidFill>
                <a:latin typeface="Cabin"/>
                <a:ea typeface="Cabin"/>
                <a:cs typeface="Cabin"/>
                <a:sym typeface="Cabin"/>
              </a:rPr>
              <a:t>Pilot project launch</a:t>
            </a:r>
            <a:endParaRPr/>
          </a:p>
          <a:p>
            <a:pPr indent="0" lvl="0" marL="0" marR="0" rtl="0" algn="l">
              <a:spcBef>
                <a:spcPts val="0"/>
              </a:spcBef>
              <a:spcAft>
                <a:spcPts val="0"/>
              </a:spcAft>
              <a:buNone/>
            </a:pPr>
            <a:br>
              <a:rPr b="0" i="0" lang="en" sz="1500" u="none" cap="none" strike="noStrike">
                <a:solidFill>
                  <a:srgbClr val="FFFFFF"/>
                </a:solidFill>
                <a:latin typeface="Cabin"/>
                <a:ea typeface="Cabin"/>
                <a:cs typeface="Cabin"/>
                <a:sym typeface="Cabin"/>
              </a:rPr>
            </a:br>
            <a:r>
              <a:rPr b="0" i="0" lang="en" sz="1500" u="none" cap="none" strike="noStrike">
                <a:solidFill>
                  <a:srgbClr val="FFFFFF"/>
                </a:solidFill>
                <a:latin typeface="Cabin"/>
                <a:ea typeface="Cabin"/>
                <a:cs typeface="Cabin"/>
                <a:sym typeface="Cabin"/>
              </a:rPr>
              <a:t>Call for proposals</a:t>
            </a:r>
            <a:endParaRPr/>
          </a:p>
          <a:p>
            <a:pPr indent="0" lvl="0" marL="0" marR="0" rtl="0" algn="l">
              <a:spcBef>
                <a:spcPts val="0"/>
              </a:spcBef>
              <a:spcAft>
                <a:spcPts val="0"/>
              </a:spcAft>
              <a:buNone/>
            </a:pPr>
            <a:r>
              <a:t/>
            </a:r>
            <a:endParaRPr b="0" i="0" sz="1500" u="none" cap="none" strike="noStrike">
              <a:solidFill>
                <a:srgbClr val="FFFFFF"/>
              </a:solidFill>
              <a:latin typeface="Cabin"/>
              <a:ea typeface="Cabin"/>
              <a:cs typeface="Cabin"/>
              <a:sym typeface="Cabin"/>
            </a:endParaRPr>
          </a:p>
        </p:txBody>
      </p:sp>
      <p:cxnSp>
        <p:nvCxnSpPr>
          <p:cNvPr id="230" name="Google Shape;230;p37"/>
          <p:cNvCxnSpPr/>
          <p:nvPr/>
        </p:nvCxnSpPr>
        <p:spPr>
          <a:xfrm>
            <a:off x="1159092" y="2167451"/>
            <a:ext cx="0" cy="1233300"/>
          </a:xfrm>
          <a:prstGeom prst="straightConnector1">
            <a:avLst/>
          </a:prstGeom>
          <a:noFill/>
          <a:ln cap="flat" cmpd="sng" w="28575">
            <a:solidFill>
              <a:srgbClr val="BFBFBF"/>
            </a:solidFill>
            <a:prstDash val="solid"/>
            <a:round/>
            <a:headEnd len="sm" w="sm" type="oval"/>
            <a:tailEnd len="sm" w="sm" type="oval"/>
          </a:ln>
        </p:spPr>
      </p:cxnSp>
      <p:sp>
        <p:nvSpPr>
          <p:cNvPr id="231" name="Google Shape;231;p37"/>
          <p:cNvSpPr txBox="1"/>
          <p:nvPr/>
        </p:nvSpPr>
        <p:spPr>
          <a:xfrm>
            <a:off x="5135990" y="4148679"/>
            <a:ext cx="1670400" cy="5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500" u="none" cap="none" strike="noStrike">
                <a:solidFill>
                  <a:srgbClr val="FFFFFF"/>
                </a:solidFill>
                <a:latin typeface="Cabin"/>
                <a:ea typeface="Cabin"/>
                <a:cs typeface="Cabin"/>
                <a:sym typeface="Cabin"/>
              </a:rPr>
              <a:t>Some OER-based courses launched </a:t>
            </a:r>
            <a:endParaRPr/>
          </a:p>
        </p:txBody>
      </p:sp>
      <p:cxnSp>
        <p:nvCxnSpPr>
          <p:cNvPr id="232" name="Google Shape;232;p37"/>
          <p:cNvCxnSpPr/>
          <p:nvPr/>
        </p:nvCxnSpPr>
        <p:spPr>
          <a:xfrm>
            <a:off x="5135990" y="2167451"/>
            <a:ext cx="0" cy="2477700"/>
          </a:xfrm>
          <a:prstGeom prst="straightConnector1">
            <a:avLst/>
          </a:prstGeom>
          <a:noFill/>
          <a:ln cap="flat" cmpd="sng" w="28575">
            <a:solidFill>
              <a:srgbClr val="BFBFBF"/>
            </a:solidFill>
            <a:prstDash val="solid"/>
            <a:round/>
            <a:headEnd len="sm" w="sm" type="oval"/>
            <a:tailEnd len="sm" w="sm" type="oval"/>
          </a:ln>
        </p:spPr>
      </p:cxnSp>
      <p:sp>
        <p:nvSpPr>
          <p:cNvPr id="233" name="Google Shape;233;p37"/>
          <p:cNvSpPr txBox="1"/>
          <p:nvPr/>
        </p:nvSpPr>
        <p:spPr>
          <a:xfrm>
            <a:off x="6305539" y="2487014"/>
            <a:ext cx="1536000" cy="78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500" u="none" cap="none" strike="noStrike">
                <a:solidFill>
                  <a:srgbClr val="FFFFFF"/>
                </a:solidFill>
                <a:latin typeface="Cabin"/>
                <a:ea typeface="Cabin"/>
                <a:cs typeface="Cabin"/>
                <a:sym typeface="Cabin"/>
              </a:rPr>
              <a:t>Open </a:t>
            </a:r>
            <a:endParaRPr/>
          </a:p>
          <a:p>
            <a:pPr indent="0" lvl="0" marL="0" marR="0" rtl="0" algn="l">
              <a:spcBef>
                <a:spcPts val="0"/>
              </a:spcBef>
              <a:spcAft>
                <a:spcPts val="0"/>
              </a:spcAft>
              <a:buNone/>
            </a:pPr>
            <a:r>
              <a:rPr b="0" i="0" lang="en" sz="1500" u="none" cap="none" strike="noStrike">
                <a:solidFill>
                  <a:srgbClr val="FFFFFF"/>
                </a:solidFill>
                <a:latin typeface="Cabin"/>
                <a:ea typeface="Cabin"/>
                <a:cs typeface="Cabin"/>
                <a:sym typeface="Cabin"/>
              </a:rPr>
              <a:t>education </a:t>
            </a:r>
            <a:endParaRPr/>
          </a:p>
          <a:p>
            <a:pPr indent="0" lvl="0" marL="0" marR="0" rtl="0" algn="l">
              <a:spcBef>
                <a:spcPts val="0"/>
              </a:spcBef>
              <a:spcAft>
                <a:spcPts val="0"/>
              </a:spcAft>
              <a:buNone/>
            </a:pPr>
            <a:r>
              <a:rPr b="0" i="0" lang="en" sz="1500" u="none" cap="none" strike="noStrike">
                <a:solidFill>
                  <a:srgbClr val="FFFFFF"/>
                </a:solidFill>
                <a:latin typeface="Cabin"/>
                <a:ea typeface="Cabin"/>
                <a:cs typeface="Cabin"/>
                <a:sym typeface="Cabin"/>
              </a:rPr>
              <a:t>week</a:t>
            </a:r>
            <a:endParaRPr/>
          </a:p>
        </p:txBody>
      </p:sp>
      <p:cxnSp>
        <p:nvCxnSpPr>
          <p:cNvPr id="234" name="Google Shape;234;p37"/>
          <p:cNvCxnSpPr/>
          <p:nvPr/>
        </p:nvCxnSpPr>
        <p:spPr>
          <a:xfrm>
            <a:off x="6299135" y="2183405"/>
            <a:ext cx="0" cy="1090200"/>
          </a:xfrm>
          <a:prstGeom prst="straightConnector1">
            <a:avLst/>
          </a:prstGeom>
          <a:noFill/>
          <a:ln cap="flat" cmpd="sng" w="28575">
            <a:solidFill>
              <a:srgbClr val="BFBFBF"/>
            </a:solidFill>
            <a:prstDash val="solid"/>
            <a:round/>
            <a:headEnd len="sm" w="sm" type="oval"/>
            <a:tailEnd len="sm" w="sm" type="oval"/>
          </a:ln>
        </p:spPr>
      </p:cxnSp>
      <p:sp>
        <p:nvSpPr>
          <p:cNvPr id="235" name="Google Shape;235;p37"/>
          <p:cNvSpPr txBox="1"/>
          <p:nvPr/>
        </p:nvSpPr>
        <p:spPr>
          <a:xfrm>
            <a:off x="3241298" y="1828213"/>
            <a:ext cx="938400" cy="30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350" u="none" cap="none" strike="noStrike">
                <a:solidFill>
                  <a:srgbClr val="D8D8D8"/>
                </a:solidFill>
                <a:latin typeface="Cabin"/>
                <a:ea typeface="Cabin"/>
                <a:cs typeface="Cabin"/>
                <a:sym typeface="Cabin"/>
              </a:rPr>
              <a:t>OCTOBER 2017</a:t>
            </a:r>
            <a:endParaRPr/>
          </a:p>
        </p:txBody>
      </p:sp>
      <p:cxnSp>
        <p:nvCxnSpPr>
          <p:cNvPr id="236" name="Google Shape;236;p37"/>
          <p:cNvCxnSpPr/>
          <p:nvPr/>
        </p:nvCxnSpPr>
        <p:spPr>
          <a:xfrm>
            <a:off x="2393688" y="2167451"/>
            <a:ext cx="0" cy="2393700"/>
          </a:xfrm>
          <a:prstGeom prst="straightConnector1">
            <a:avLst/>
          </a:prstGeom>
          <a:noFill/>
          <a:ln cap="flat" cmpd="sng" w="28575">
            <a:solidFill>
              <a:srgbClr val="BFBFBF"/>
            </a:solidFill>
            <a:prstDash val="solid"/>
            <a:round/>
            <a:headEnd len="sm" w="sm" type="oval"/>
            <a:tailEnd len="sm" w="sm" type="oval"/>
          </a:ln>
        </p:spPr>
      </p:cxnSp>
      <p:sp>
        <p:nvSpPr>
          <p:cNvPr id="237" name="Google Shape;237;p37"/>
          <p:cNvSpPr txBox="1"/>
          <p:nvPr/>
        </p:nvSpPr>
        <p:spPr>
          <a:xfrm>
            <a:off x="3717966" y="2534034"/>
            <a:ext cx="1512000" cy="124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500" u="none" cap="none" strike="noStrike">
                <a:solidFill>
                  <a:srgbClr val="FFFFFF"/>
                </a:solidFill>
                <a:latin typeface="Cabin"/>
                <a:ea typeface="Cabin"/>
                <a:cs typeface="Cabin"/>
                <a:sym typeface="Cabin"/>
              </a:rPr>
              <a:t>Grant </a:t>
            </a:r>
            <a:endParaRPr/>
          </a:p>
          <a:p>
            <a:pPr indent="0" lvl="0" marL="0" marR="0" rtl="0" algn="l">
              <a:spcBef>
                <a:spcPts val="0"/>
              </a:spcBef>
              <a:spcAft>
                <a:spcPts val="0"/>
              </a:spcAft>
              <a:buNone/>
            </a:pPr>
            <a:r>
              <a:rPr b="0" i="0" lang="en" sz="1500" u="none" cap="none" strike="noStrike">
                <a:solidFill>
                  <a:srgbClr val="FFFFFF"/>
                </a:solidFill>
                <a:latin typeface="Cabin"/>
                <a:ea typeface="Cabin"/>
                <a:cs typeface="Cabin"/>
                <a:sym typeface="Cabin"/>
              </a:rPr>
              <a:t>Recipients</a:t>
            </a:r>
            <a:endParaRPr/>
          </a:p>
          <a:p>
            <a:pPr indent="0" lvl="0" marL="0" marR="0" rtl="0" algn="l">
              <a:spcBef>
                <a:spcPts val="0"/>
              </a:spcBef>
              <a:spcAft>
                <a:spcPts val="0"/>
              </a:spcAft>
              <a:buNone/>
            </a:pPr>
            <a:r>
              <a:rPr b="0" i="0" lang="en" sz="1500" u="none" cap="none" strike="noStrike">
                <a:solidFill>
                  <a:srgbClr val="FFFFFF"/>
                </a:solidFill>
                <a:latin typeface="Cabin"/>
                <a:ea typeface="Cabin"/>
                <a:cs typeface="Cabin"/>
                <a:sym typeface="Cabin"/>
              </a:rPr>
              <a:t>Announced</a:t>
            </a:r>
            <a:endParaRPr/>
          </a:p>
          <a:p>
            <a:pPr indent="0" lvl="0" marL="0" marR="0" rtl="0" algn="l">
              <a:spcBef>
                <a:spcPts val="0"/>
              </a:spcBef>
              <a:spcAft>
                <a:spcPts val="0"/>
              </a:spcAft>
              <a:buNone/>
            </a:pPr>
            <a:br>
              <a:rPr b="0" i="0" lang="en" sz="1500" u="none" cap="none" strike="noStrike">
                <a:solidFill>
                  <a:srgbClr val="FFFFFF"/>
                </a:solidFill>
                <a:latin typeface="Cabin"/>
                <a:ea typeface="Cabin"/>
                <a:cs typeface="Cabin"/>
                <a:sym typeface="Cabin"/>
              </a:rPr>
            </a:br>
            <a:endParaRPr b="0" i="0" sz="1500" u="none" cap="none" strike="noStrike">
              <a:solidFill>
                <a:srgbClr val="FFFFFF"/>
              </a:solidFill>
              <a:latin typeface="Cabin"/>
              <a:ea typeface="Cabin"/>
              <a:cs typeface="Cabin"/>
              <a:sym typeface="Cabin"/>
            </a:endParaRPr>
          </a:p>
        </p:txBody>
      </p:sp>
      <p:sp>
        <p:nvSpPr>
          <p:cNvPr id="238" name="Google Shape;238;p37"/>
          <p:cNvSpPr txBox="1"/>
          <p:nvPr/>
        </p:nvSpPr>
        <p:spPr>
          <a:xfrm>
            <a:off x="7152531" y="1830366"/>
            <a:ext cx="732900" cy="30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350" u="none" cap="none" strike="noStrike">
                <a:solidFill>
                  <a:srgbClr val="D8D8D8"/>
                </a:solidFill>
                <a:latin typeface="Cabin"/>
                <a:ea typeface="Cabin"/>
                <a:cs typeface="Cabin"/>
                <a:sym typeface="Cabin"/>
              </a:rPr>
              <a:t>JUNE 2018</a:t>
            </a:r>
            <a:endParaRPr/>
          </a:p>
        </p:txBody>
      </p:sp>
      <p:cxnSp>
        <p:nvCxnSpPr>
          <p:cNvPr id="239" name="Google Shape;239;p37"/>
          <p:cNvCxnSpPr/>
          <p:nvPr/>
        </p:nvCxnSpPr>
        <p:spPr>
          <a:xfrm>
            <a:off x="7518978" y="2158385"/>
            <a:ext cx="0" cy="2477700"/>
          </a:xfrm>
          <a:prstGeom prst="straightConnector1">
            <a:avLst/>
          </a:prstGeom>
          <a:noFill/>
          <a:ln cap="flat" cmpd="sng" w="28575">
            <a:solidFill>
              <a:srgbClr val="BFBFBF"/>
            </a:solidFill>
            <a:prstDash val="solid"/>
            <a:round/>
            <a:headEnd len="sm" w="sm" type="oval"/>
            <a:tailEnd len="sm" w="sm" type="oval"/>
          </a:ln>
        </p:spPr>
      </p:cxnSp>
      <p:sp>
        <p:nvSpPr>
          <p:cNvPr id="240" name="Google Shape;240;p37"/>
          <p:cNvSpPr txBox="1"/>
          <p:nvPr/>
        </p:nvSpPr>
        <p:spPr>
          <a:xfrm>
            <a:off x="7500574" y="4091154"/>
            <a:ext cx="1670400" cy="5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500" u="none" cap="none" strike="noStrike">
                <a:solidFill>
                  <a:srgbClr val="FFFFFF"/>
                </a:solidFill>
                <a:latin typeface="Cabin"/>
                <a:ea typeface="Cabin"/>
                <a:cs typeface="Cabin"/>
                <a:sym typeface="Cabin"/>
              </a:rPr>
              <a:t>Pilot Project</a:t>
            </a:r>
            <a:endParaRPr/>
          </a:p>
          <a:p>
            <a:pPr indent="0" lvl="0" marL="0" marR="0" rtl="0" algn="l">
              <a:spcBef>
                <a:spcPts val="0"/>
              </a:spcBef>
              <a:spcAft>
                <a:spcPts val="0"/>
              </a:spcAft>
              <a:buNone/>
            </a:pPr>
            <a:r>
              <a:rPr b="0" i="0" lang="en" sz="1500" u="none" cap="none" strike="noStrike">
                <a:solidFill>
                  <a:srgbClr val="FFFFFF"/>
                </a:solidFill>
                <a:latin typeface="Cabin"/>
                <a:ea typeface="Cabin"/>
                <a:cs typeface="Cabin"/>
                <a:sym typeface="Cabin"/>
              </a:rPr>
              <a:t>Wrap-up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8"/>
          <p:cNvSpPr txBox="1"/>
          <p:nvPr>
            <p:ph idx="11" type="ftr"/>
          </p:nvPr>
        </p:nvSpPr>
        <p:spPr>
          <a:xfrm>
            <a:off x="8559115" y="4767263"/>
            <a:ext cx="255300" cy="273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 sz="1000" u="none" cap="none" strike="noStrike">
                <a:solidFill>
                  <a:srgbClr val="888888"/>
                </a:solidFill>
                <a:latin typeface="Calibri"/>
                <a:ea typeface="Calibri"/>
                <a:cs typeface="Calibri"/>
                <a:sym typeface="Calibri"/>
              </a:rPr>
              <a:t>‹#›</a:t>
            </a:fld>
            <a:endParaRPr b="0" i="0" sz="1000" u="none" cap="none" strike="noStrike">
              <a:solidFill>
                <a:srgbClr val="888888"/>
              </a:solidFill>
              <a:latin typeface="Calibri"/>
              <a:ea typeface="Calibri"/>
              <a:cs typeface="Calibri"/>
              <a:sym typeface="Calibri"/>
            </a:endParaRPr>
          </a:p>
        </p:txBody>
      </p:sp>
      <p:sp>
        <p:nvSpPr>
          <p:cNvPr id="246" name="Google Shape;246;p38"/>
          <p:cNvSpPr/>
          <p:nvPr/>
        </p:nvSpPr>
        <p:spPr>
          <a:xfrm>
            <a:off x="3841916" y="1384"/>
            <a:ext cx="2674500" cy="868800"/>
          </a:xfrm>
          <a:prstGeom prst="rect">
            <a:avLst/>
          </a:prstGeom>
          <a:gradFill>
            <a:gsLst>
              <a:gs pos="0">
                <a:srgbClr val="FFFFFF">
                  <a:alpha val="0"/>
                </a:srgbClr>
              </a:gs>
              <a:gs pos="18000">
                <a:schemeClr val="lt1"/>
              </a:gs>
              <a:gs pos="82000">
                <a:srgbClr val="FFFFFF"/>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7" name="Google Shape;247;p38"/>
          <p:cNvPicPr preferRelativeResize="0"/>
          <p:nvPr/>
        </p:nvPicPr>
        <p:blipFill rotWithShape="1">
          <a:blip r:embed="rId3">
            <a:alphaModFix/>
          </a:blip>
          <a:srcRect b="0" l="0" r="0" t="0"/>
          <a:stretch/>
        </p:blipFill>
        <p:spPr>
          <a:xfrm rot="5400000">
            <a:off x="4729492" y="-388697"/>
            <a:ext cx="899468" cy="1560170"/>
          </a:xfrm>
          <a:prstGeom prst="rect">
            <a:avLst/>
          </a:prstGeom>
          <a:noFill/>
          <a:ln>
            <a:noFill/>
          </a:ln>
        </p:spPr>
      </p:pic>
      <p:sp>
        <p:nvSpPr>
          <p:cNvPr id="248" name="Google Shape;248;p38"/>
          <p:cNvSpPr txBox="1"/>
          <p:nvPr/>
        </p:nvSpPr>
        <p:spPr>
          <a:xfrm>
            <a:off x="685799" y="870064"/>
            <a:ext cx="7873200" cy="3354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3200" u="none" cap="none" strike="noStrike">
                <a:solidFill>
                  <a:schemeClr val="dk1"/>
                </a:solidFill>
                <a:latin typeface="Calibri"/>
                <a:ea typeface="Calibri"/>
                <a:cs typeface="Calibri"/>
                <a:sym typeface="Calibri"/>
              </a:rPr>
              <a:t>The Adopt &amp; Adapt Model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 sz="1800">
                <a:solidFill>
                  <a:schemeClr val="dk1"/>
                </a:solidFill>
                <a:latin typeface="Calibri"/>
                <a:ea typeface="Calibri"/>
                <a:cs typeface="Calibri"/>
                <a:sym typeface="Calibri"/>
              </a:rPr>
              <a:t>Academic Faculty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Select three students to research and match syllabus based learning outcomes with existing open educational resources:</a:t>
            </a:r>
            <a:endParaRPr/>
          </a:p>
          <a:p>
            <a:pPr indent="-285750" lvl="1" marL="742950" marR="0" rtl="0" algn="l">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Two undergraduate students who will research and match 2-3 OERs with each syllabus based learning outcome </a:t>
            </a:r>
            <a:endParaRPr/>
          </a:p>
          <a:p>
            <a:pPr indent="-285750" lvl="1" marL="742950" marR="0" rtl="0" algn="l">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One graduate student who will peer review the researched and matched OERs.</a:t>
            </a:r>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Meet regularly with students (every 2-3 weeks) for OER development review.</a:t>
            </a:r>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Choose the most appropriate learning resources.</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9"/>
          <p:cNvSpPr txBox="1"/>
          <p:nvPr>
            <p:ph idx="11" type="ftr"/>
          </p:nvPr>
        </p:nvSpPr>
        <p:spPr>
          <a:xfrm>
            <a:off x="8559115" y="4767263"/>
            <a:ext cx="255300" cy="273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 sz="1000">
                <a:solidFill>
                  <a:srgbClr val="888888"/>
                </a:solidFill>
                <a:latin typeface="Calibri"/>
                <a:ea typeface="Calibri"/>
                <a:cs typeface="Calibri"/>
                <a:sym typeface="Calibri"/>
              </a:rPr>
              <a:t>‹#›</a:t>
            </a:fld>
            <a:endParaRPr sz="1000">
              <a:solidFill>
                <a:srgbClr val="888888"/>
              </a:solidFill>
              <a:latin typeface="Calibri"/>
              <a:ea typeface="Calibri"/>
              <a:cs typeface="Calibri"/>
              <a:sym typeface="Calibri"/>
            </a:endParaRPr>
          </a:p>
        </p:txBody>
      </p:sp>
      <p:sp>
        <p:nvSpPr>
          <p:cNvPr id="254" name="Google Shape;254;p39"/>
          <p:cNvSpPr/>
          <p:nvPr/>
        </p:nvSpPr>
        <p:spPr>
          <a:xfrm>
            <a:off x="3841916" y="1384"/>
            <a:ext cx="2674500" cy="868800"/>
          </a:xfrm>
          <a:prstGeom prst="rect">
            <a:avLst/>
          </a:prstGeom>
          <a:gradFill>
            <a:gsLst>
              <a:gs pos="0">
                <a:srgbClr val="FFFFFF">
                  <a:alpha val="0"/>
                </a:srgbClr>
              </a:gs>
              <a:gs pos="18000">
                <a:schemeClr val="lt1"/>
              </a:gs>
              <a:gs pos="82000">
                <a:srgbClr val="FFFFFF"/>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5" name="Google Shape;255;p39"/>
          <p:cNvPicPr preferRelativeResize="0"/>
          <p:nvPr/>
        </p:nvPicPr>
        <p:blipFill rotWithShape="1">
          <a:blip r:embed="rId3">
            <a:alphaModFix/>
          </a:blip>
          <a:srcRect b="0" l="0" r="0" t="0"/>
          <a:stretch/>
        </p:blipFill>
        <p:spPr>
          <a:xfrm rot="5400000">
            <a:off x="4729492" y="-388697"/>
            <a:ext cx="899468" cy="1560170"/>
          </a:xfrm>
          <a:prstGeom prst="rect">
            <a:avLst/>
          </a:prstGeom>
          <a:noFill/>
          <a:ln>
            <a:noFill/>
          </a:ln>
        </p:spPr>
      </p:pic>
      <p:graphicFrame>
        <p:nvGraphicFramePr>
          <p:cNvPr id="256" name="Google Shape;256;p39"/>
          <p:cNvGraphicFramePr/>
          <p:nvPr/>
        </p:nvGraphicFramePr>
        <p:xfrm>
          <a:off x="533400" y="1116691"/>
          <a:ext cx="3000000" cy="3000000"/>
        </p:xfrm>
        <a:graphic>
          <a:graphicData uri="http://schemas.openxmlformats.org/drawingml/2006/table">
            <a:tbl>
              <a:tblPr bandRow="1" firstRow="1">
                <a:noFill/>
                <a:tableStyleId>{7AF2994C-5926-42A7-AEFB-A816937543D7}</a:tableStyleId>
              </a:tblPr>
              <a:tblGrid>
                <a:gridCol w="4140550"/>
                <a:gridCol w="4140550"/>
              </a:tblGrid>
              <a:tr h="3422650">
                <a:tc>
                  <a:txBody>
                    <a:bodyPr/>
                    <a:lstStyle/>
                    <a:p>
                      <a:pPr indent="0" lvl="0" marL="0" marR="0" rtl="0" algn="ctr">
                        <a:spcBef>
                          <a:spcPts val="0"/>
                        </a:spcBef>
                        <a:spcAft>
                          <a:spcPts val="0"/>
                        </a:spcAft>
                        <a:buNone/>
                      </a:pPr>
                      <a:r>
                        <a:rPr b="1" i="0" lang="en" sz="1800" u="none" cap="none" strike="noStrike">
                          <a:solidFill>
                            <a:srgbClr val="000000"/>
                          </a:solidFill>
                          <a:latin typeface="Calibri"/>
                          <a:ea typeface="Calibri"/>
                          <a:cs typeface="Calibri"/>
                          <a:sym typeface="Calibri"/>
                        </a:rPr>
                        <a:t>Undergraduate Student</a:t>
                      </a:r>
                      <a:endParaRPr/>
                    </a:p>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0" marL="28575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Has prior experience with the course content.</a:t>
                      </a:r>
                      <a:endParaRPr/>
                    </a:p>
                    <a:p>
                      <a:pPr indent="-285750" lvl="0" marL="28575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Researches and matches two or three OERs with each syllabus based learning outcome.</a:t>
                      </a:r>
                      <a:endParaRPr/>
                    </a:p>
                    <a:p>
                      <a:pPr indent="-285750" lvl="0" marL="28575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Receive OER research guidance from OER Lead at the Taylor Family Digital Library (TFDL)</a:t>
                      </a:r>
                      <a:endParaRPr/>
                    </a:p>
                    <a:p>
                      <a:pPr indent="-285750" lvl="0" marL="28575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Consult with OER Research Assistant</a:t>
                      </a:r>
                      <a:endParaRPr/>
                    </a:p>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 sz="1800">
                          <a:solidFill>
                            <a:srgbClr val="000000"/>
                          </a:solidFill>
                          <a:latin typeface="Calibri"/>
                          <a:ea typeface="Calibri"/>
                          <a:cs typeface="Calibri"/>
                          <a:sym typeface="Calibri"/>
                        </a:rPr>
                        <a:t>Graduate Student</a:t>
                      </a:r>
                      <a:endParaRPr/>
                    </a:p>
                    <a:p>
                      <a:pPr indent="0" lvl="0" marL="0" marR="0" rtl="0" algn="ctr">
                        <a:spcBef>
                          <a:spcPts val="0"/>
                        </a:spcBef>
                        <a:spcAft>
                          <a:spcPts val="0"/>
                        </a:spcAft>
                        <a:buNone/>
                      </a:pPr>
                      <a:r>
                        <a:t/>
                      </a:r>
                      <a:endParaRPr b="0" i="0" sz="1800">
                        <a:solidFill>
                          <a:srgbClr val="000000"/>
                        </a:solidFill>
                        <a:latin typeface="Calibri"/>
                        <a:ea typeface="Calibri"/>
                        <a:cs typeface="Calibri"/>
                        <a:sym typeface="Calibri"/>
                      </a:endParaRPr>
                    </a:p>
                    <a:p>
                      <a:pPr indent="-285750" lvl="0" marL="285750" marR="0" rtl="0" algn="l">
                        <a:spcBef>
                          <a:spcPts val="0"/>
                        </a:spcBef>
                        <a:spcAft>
                          <a:spcPts val="0"/>
                        </a:spcAft>
                        <a:buClr>
                          <a:srgbClr val="000000"/>
                        </a:buClr>
                        <a:buSzPts val="1800"/>
                        <a:buFont typeface="Arial"/>
                        <a:buChar char="•"/>
                      </a:pPr>
                      <a:r>
                        <a:rPr b="0" i="0" lang="en" sz="1800">
                          <a:solidFill>
                            <a:srgbClr val="000000"/>
                          </a:solidFill>
                          <a:latin typeface="Calibri"/>
                          <a:ea typeface="Calibri"/>
                          <a:cs typeface="Calibri"/>
                          <a:sym typeface="Calibri"/>
                        </a:rPr>
                        <a:t>Has prior experience with the course content.</a:t>
                      </a:r>
                      <a:endParaRPr/>
                    </a:p>
                    <a:p>
                      <a:pPr indent="-285750" lvl="0" marL="285750" marR="0" rtl="0" algn="l">
                        <a:spcBef>
                          <a:spcPts val="0"/>
                        </a:spcBef>
                        <a:spcAft>
                          <a:spcPts val="0"/>
                        </a:spcAft>
                        <a:buClr>
                          <a:srgbClr val="000000"/>
                        </a:buClr>
                        <a:buSzPts val="1800"/>
                        <a:buFont typeface="Arial"/>
                        <a:buChar char="•"/>
                      </a:pPr>
                      <a:r>
                        <a:rPr b="0" i="0" lang="en" sz="1800">
                          <a:solidFill>
                            <a:srgbClr val="000000"/>
                          </a:solidFill>
                          <a:latin typeface="Calibri"/>
                          <a:ea typeface="Calibri"/>
                          <a:cs typeface="Calibri"/>
                          <a:sym typeface="Calibri"/>
                        </a:rPr>
                        <a:t>Peer reviews the researched and matched OERs selected by the undergraduate students.</a:t>
                      </a:r>
                      <a:endParaRPr/>
                    </a:p>
                    <a:p>
                      <a:pPr indent="-285750" lvl="0" marL="285750" marR="0" rtl="0" algn="l">
                        <a:spcBef>
                          <a:spcPts val="0"/>
                        </a:spcBef>
                        <a:spcAft>
                          <a:spcPts val="0"/>
                        </a:spcAft>
                        <a:buClr>
                          <a:srgbClr val="000000"/>
                        </a:buClr>
                        <a:buSzPts val="1800"/>
                        <a:buFont typeface="Arial"/>
                        <a:buChar char="•"/>
                      </a:pPr>
                      <a:r>
                        <a:rPr b="0" i="0" lang="en" sz="1800">
                          <a:solidFill>
                            <a:srgbClr val="000000"/>
                          </a:solidFill>
                          <a:latin typeface="Calibri"/>
                          <a:ea typeface="Calibri"/>
                          <a:cs typeface="Calibri"/>
                          <a:sym typeface="Calibri"/>
                        </a:rPr>
                        <a:t>Receive OER peer review guidance from OER Lead at the Taylor Family Digital Library (TFDL)</a:t>
                      </a:r>
                      <a:endParaRPr/>
                    </a:p>
                    <a:p>
                      <a:pPr indent="-285750" lvl="0" marL="285750" marR="0" rtl="0" algn="l">
                        <a:spcBef>
                          <a:spcPts val="0"/>
                        </a:spcBef>
                        <a:spcAft>
                          <a:spcPts val="0"/>
                        </a:spcAft>
                        <a:buClr>
                          <a:srgbClr val="000000"/>
                        </a:buClr>
                        <a:buSzPts val="1800"/>
                        <a:buFont typeface="Arial"/>
                        <a:buChar char="•"/>
                      </a:pPr>
                      <a:r>
                        <a:rPr b="0" i="0" lang="en" sz="1800">
                          <a:solidFill>
                            <a:srgbClr val="000000"/>
                          </a:solidFill>
                          <a:latin typeface="Calibri"/>
                          <a:ea typeface="Calibri"/>
                          <a:cs typeface="Calibri"/>
                          <a:sym typeface="Calibri"/>
                        </a:rPr>
                        <a:t>Consult with OER Research Assistant</a:t>
                      </a:r>
                      <a:endParaRPr/>
                    </a:p>
                    <a:p>
                      <a:pPr indent="0" lvl="0" marL="0" marR="0" rtl="0" algn="l">
                        <a:spcBef>
                          <a:spcPts val="0"/>
                        </a:spcBef>
                        <a:spcAft>
                          <a:spcPts val="0"/>
                        </a:spcAft>
                        <a:buNone/>
                      </a:pPr>
                      <a:r>
                        <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0"/>
          <p:cNvSpPr txBox="1"/>
          <p:nvPr>
            <p:ph idx="11" type="ftr"/>
          </p:nvPr>
        </p:nvSpPr>
        <p:spPr>
          <a:xfrm>
            <a:off x="8559115" y="4767263"/>
            <a:ext cx="255300" cy="273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 sz="1000">
                <a:solidFill>
                  <a:srgbClr val="888888"/>
                </a:solidFill>
                <a:latin typeface="Calibri"/>
                <a:ea typeface="Calibri"/>
                <a:cs typeface="Calibri"/>
                <a:sym typeface="Calibri"/>
              </a:rPr>
              <a:t>‹#›</a:t>
            </a:fld>
            <a:endParaRPr sz="1000">
              <a:solidFill>
                <a:srgbClr val="888888"/>
              </a:solidFill>
              <a:latin typeface="Calibri"/>
              <a:ea typeface="Calibri"/>
              <a:cs typeface="Calibri"/>
              <a:sym typeface="Calibri"/>
            </a:endParaRPr>
          </a:p>
        </p:txBody>
      </p:sp>
      <p:sp>
        <p:nvSpPr>
          <p:cNvPr id="262" name="Google Shape;262;p40"/>
          <p:cNvSpPr/>
          <p:nvPr/>
        </p:nvSpPr>
        <p:spPr>
          <a:xfrm>
            <a:off x="3841916" y="1384"/>
            <a:ext cx="2674500" cy="868800"/>
          </a:xfrm>
          <a:prstGeom prst="rect">
            <a:avLst/>
          </a:prstGeom>
          <a:gradFill>
            <a:gsLst>
              <a:gs pos="0">
                <a:srgbClr val="FFFFFF">
                  <a:alpha val="0"/>
                </a:srgbClr>
              </a:gs>
              <a:gs pos="18000">
                <a:schemeClr val="lt1"/>
              </a:gs>
              <a:gs pos="82000">
                <a:srgbClr val="FFFFFF"/>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3" name="Google Shape;263;p40"/>
          <p:cNvPicPr preferRelativeResize="0"/>
          <p:nvPr/>
        </p:nvPicPr>
        <p:blipFill rotWithShape="1">
          <a:blip r:embed="rId3">
            <a:alphaModFix/>
          </a:blip>
          <a:srcRect b="0" l="0" r="0" t="0"/>
          <a:stretch/>
        </p:blipFill>
        <p:spPr>
          <a:xfrm rot="5400000">
            <a:off x="4729492" y="-388697"/>
            <a:ext cx="899468" cy="1560170"/>
          </a:xfrm>
          <a:prstGeom prst="rect">
            <a:avLst/>
          </a:prstGeom>
          <a:noFill/>
          <a:ln>
            <a:noFill/>
          </a:ln>
        </p:spPr>
      </p:pic>
      <p:sp>
        <p:nvSpPr>
          <p:cNvPr id="264" name="Google Shape;264;p40"/>
          <p:cNvSpPr txBox="1"/>
          <p:nvPr/>
        </p:nvSpPr>
        <p:spPr>
          <a:xfrm>
            <a:off x="685799" y="870064"/>
            <a:ext cx="7873200" cy="3416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chemeClr val="dk1"/>
                </a:solidFill>
                <a:latin typeface="Calibri"/>
                <a:ea typeface="Calibri"/>
                <a:cs typeface="Calibri"/>
                <a:sym typeface="Calibri"/>
              </a:rPr>
              <a:t>The Adopt &amp; Adapt Model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 sz="1800">
                <a:solidFill>
                  <a:schemeClr val="dk1"/>
                </a:solidFill>
                <a:latin typeface="Calibri"/>
                <a:ea typeface="Calibri"/>
                <a:cs typeface="Calibri"/>
                <a:sym typeface="Calibri"/>
              </a:rPr>
              <a:t>Suggested Budget</a:t>
            </a:r>
            <a:endParaRPr sz="1800">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Two Undergraduate Student RAs: $1500/each</a:t>
            </a:r>
            <a:endParaRPr/>
          </a:p>
          <a:p>
            <a:pPr indent="-285750" lvl="1" marL="742950" marR="0" rtl="0" algn="l">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One Graduate Student RA: $1000</a:t>
            </a:r>
            <a:endParaRPr/>
          </a:p>
          <a:p>
            <a:pPr indent="-285750" lvl="1" marL="742950" marR="0" rtl="0" algn="l">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TOTAL: $4000</a:t>
            </a:r>
            <a:endParaRPr b="1" i="0" sz="1800" u="none" cap="none" strike="noStrike">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lang="en" sz="1800">
                <a:solidFill>
                  <a:schemeClr val="dk1"/>
                </a:solidFill>
                <a:latin typeface="Calibri"/>
                <a:ea typeface="Calibri"/>
                <a:cs typeface="Calibri"/>
                <a:sym typeface="Calibri"/>
              </a:rPr>
              <a:t>Expense Eligibility</a:t>
            </a:r>
            <a:endParaRPr/>
          </a:p>
          <a:p>
            <a:pPr indent="-285750" lvl="1" marL="742950" marR="0" rtl="0" algn="l">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OER develoment</a:t>
            </a:r>
            <a:endParaRPr b="0" i="0" sz="18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Research assistants</a:t>
            </a:r>
            <a:endParaRPr/>
          </a:p>
          <a:p>
            <a:pPr indent="-285750" lvl="1" marL="742950" marR="0" rtl="0" algn="l">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Software licences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idx="1" type="body"/>
          </p:nvPr>
        </p:nvSpPr>
        <p:spPr>
          <a:xfrm>
            <a:off x="507200" y="870064"/>
            <a:ext cx="8229600" cy="3724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3200"/>
              <a:buFont typeface="Noto Sans Symbols"/>
              <a:buNone/>
            </a:pPr>
            <a:r>
              <a:rPr b="0" i="0" lang="en" sz="3200" u="none" cap="none" strike="noStrike">
                <a:solidFill>
                  <a:schemeClr val="dk1"/>
                </a:solidFill>
                <a:latin typeface="Calibri"/>
                <a:ea typeface="Calibri"/>
                <a:cs typeface="Calibri"/>
                <a:sym typeface="Calibri"/>
              </a:rPr>
              <a:t>The Pilot Projects</a:t>
            </a:r>
            <a:endParaRPr/>
          </a:p>
        </p:txBody>
      </p:sp>
      <p:sp>
        <p:nvSpPr>
          <p:cNvPr id="270" name="Google Shape;270;p41"/>
          <p:cNvSpPr txBox="1"/>
          <p:nvPr>
            <p:ph idx="11" type="ftr"/>
          </p:nvPr>
        </p:nvSpPr>
        <p:spPr>
          <a:xfrm>
            <a:off x="8559115" y="4767263"/>
            <a:ext cx="255300" cy="273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 sz="1000">
                <a:solidFill>
                  <a:srgbClr val="888888"/>
                </a:solidFill>
                <a:latin typeface="Calibri"/>
                <a:ea typeface="Calibri"/>
                <a:cs typeface="Calibri"/>
                <a:sym typeface="Calibri"/>
              </a:rPr>
              <a:t>‹#›</a:t>
            </a:fld>
            <a:endParaRPr sz="1000">
              <a:solidFill>
                <a:srgbClr val="888888"/>
              </a:solidFill>
              <a:latin typeface="Calibri"/>
              <a:ea typeface="Calibri"/>
              <a:cs typeface="Calibri"/>
              <a:sym typeface="Calibri"/>
            </a:endParaRPr>
          </a:p>
        </p:txBody>
      </p:sp>
      <p:sp>
        <p:nvSpPr>
          <p:cNvPr id="271" name="Google Shape;271;p41"/>
          <p:cNvSpPr/>
          <p:nvPr/>
        </p:nvSpPr>
        <p:spPr>
          <a:xfrm>
            <a:off x="3841916" y="1384"/>
            <a:ext cx="2674500" cy="868800"/>
          </a:xfrm>
          <a:prstGeom prst="rect">
            <a:avLst/>
          </a:prstGeom>
          <a:gradFill>
            <a:gsLst>
              <a:gs pos="0">
                <a:srgbClr val="FFFFFF">
                  <a:alpha val="0"/>
                </a:srgbClr>
              </a:gs>
              <a:gs pos="18000">
                <a:schemeClr val="lt1"/>
              </a:gs>
              <a:gs pos="82000">
                <a:srgbClr val="FFFFFF"/>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2" name="Google Shape;272;p41"/>
          <p:cNvPicPr preferRelativeResize="0"/>
          <p:nvPr/>
        </p:nvPicPr>
        <p:blipFill rotWithShape="1">
          <a:blip r:embed="rId3">
            <a:alphaModFix/>
          </a:blip>
          <a:srcRect b="0" l="0" r="0" t="0"/>
          <a:stretch/>
        </p:blipFill>
        <p:spPr>
          <a:xfrm rot="5400000">
            <a:off x="4729492" y="-388697"/>
            <a:ext cx="899468" cy="1560170"/>
          </a:xfrm>
          <a:prstGeom prst="rect">
            <a:avLst/>
          </a:prstGeom>
          <a:noFill/>
          <a:ln>
            <a:noFill/>
          </a:ln>
        </p:spPr>
      </p:pic>
      <p:pic>
        <p:nvPicPr>
          <p:cNvPr id="273" name="Google Shape;273;p41"/>
          <p:cNvPicPr preferRelativeResize="0"/>
          <p:nvPr/>
        </p:nvPicPr>
        <p:blipFill rotWithShape="1">
          <a:blip r:embed="rId4">
            <a:alphaModFix/>
          </a:blip>
          <a:srcRect b="0" l="0" r="0" t="0"/>
          <a:stretch/>
        </p:blipFill>
        <p:spPr>
          <a:xfrm>
            <a:off x="463550" y="1517650"/>
            <a:ext cx="8216901" cy="2108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2"/>
          <p:cNvSpPr txBox="1"/>
          <p:nvPr>
            <p:ph idx="1" type="body"/>
          </p:nvPr>
        </p:nvSpPr>
        <p:spPr>
          <a:xfrm>
            <a:off x="507200" y="870064"/>
            <a:ext cx="8229600" cy="37245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FF0000"/>
              </a:buClr>
              <a:buSzPts val="3570"/>
              <a:buFont typeface="Noto Sans Symbols"/>
              <a:buNone/>
            </a:pPr>
            <a:r>
              <a:rPr b="0" i="0" lang="en" sz="3570" u="none" cap="none" strike="noStrike">
                <a:solidFill>
                  <a:schemeClr val="dk1"/>
                </a:solidFill>
                <a:latin typeface="Calibri"/>
                <a:ea typeface="Calibri"/>
                <a:cs typeface="Calibri"/>
                <a:sym typeface="Calibri"/>
              </a:rPr>
              <a:t>OER Workshops</a:t>
            </a:r>
            <a:endParaRPr/>
          </a:p>
          <a:p>
            <a:pPr indent="0" lvl="0" marL="0" marR="0" rtl="0" algn="ctr">
              <a:lnSpc>
                <a:spcPct val="80000"/>
              </a:lnSpc>
              <a:spcBef>
                <a:spcPts val="448"/>
              </a:spcBef>
              <a:spcAft>
                <a:spcPts val="0"/>
              </a:spcAft>
              <a:buClr>
                <a:srgbClr val="FF0000"/>
              </a:buClr>
              <a:buSzPts val="2240"/>
              <a:buFont typeface="Noto Sans Symbols"/>
              <a:buNone/>
            </a:pPr>
            <a:r>
              <a:t/>
            </a:r>
            <a:endParaRPr b="0" i="0" sz="2240" u="none" cap="none" strike="noStrike">
              <a:solidFill>
                <a:schemeClr val="dk1"/>
              </a:solidFill>
              <a:latin typeface="Calibri"/>
              <a:ea typeface="Calibri"/>
              <a:cs typeface="Calibri"/>
              <a:sym typeface="Calibri"/>
            </a:endParaRPr>
          </a:p>
          <a:p>
            <a:pPr indent="0" lvl="0" marL="0" marR="0" rtl="0" algn="ctr">
              <a:lnSpc>
                <a:spcPct val="80000"/>
              </a:lnSpc>
              <a:spcBef>
                <a:spcPts val="392"/>
              </a:spcBef>
              <a:spcAft>
                <a:spcPts val="0"/>
              </a:spcAft>
              <a:buClr>
                <a:srgbClr val="FF0000"/>
              </a:buClr>
              <a:buSzPts val="1960"/>
              <a:buFont typeface="Noto Sans Symbols"/>
              <a:buNone/>
            </a:pPr>
            <a:r>
              <a:rPr b="1" i="0" lang="en" sz="1960" u="none" cap="none" strike="noStrike">
                <a:solidFill>
                  <a:schemeClr val="dk1"/>
                </a:solidFill>
                <a:latin typeface="Calibri"/>
                <a:ea typeface="Calibri"/>
                <a:cs typeface="Calibri"/>
                <a:sym typeface="Calibri"/>
              </a:rPr>
              <a:t>January 4, 2018: </a:t>
            </a:r>
            <a:r>
              <a:rPr b="0" i="1" lang="en" sz="1960" u="none" cap="none" strike="noStrike">
                <a:solidFill>
                  <a:schemeClr val="dk1"/>
                </a:solidFill>
                <a:latin typeface="Calibri"/>
                <a:ea typeface="Calibri"/>
                <a:cs typeface="Calibri"/>
                <a:sym typeface="Calibri"/>
              </a:rPr>
              <a:t>Best Practices for Sharing your OER with the World</a:t>
            </a:r>
            <a:endParaRPr/>
          </a:p>
          <a:p>
            <a:pPr indent="0" lvl="0" marL="0" marR="0" rtl="0" algn="ctr">
              <a:lnSpc>
                <a:spcPct val="80000"/>
              </a:lnSpc>
              <a:spcBef>
                <a:spcPts val="392"/>
              </a:spcBef>
              <a:spcAft>
                <a:spcPts val="0"/>
              </a:spcAft>
              <a:buClr>
                <a:srgbClr val="FF0000"/>
              </a:buClr>
              <a:buSzPts val="1960"/>
              <a:buFont typeface="Noto Sans Symbols"/>
              <a:buNone/>
            </a:pPr>
            <a:br>
              <a:rPr b="0" i="1" lang="en" sz="1960" u="none" cap="none" strike="noStrike">
                <a:solidFill>
                  <a:schemeClr val="dk1"/>
                </a:solidFill>
                <a:latin typeface="Calibri"/>
                <a:ea typeface="Calibri"/>
                <a:cs typeface="Calibri"/>
                <a:sym typeface="Calibri"/>
              </a:rPr>
            </a:br>
            <a:r>
              <a:rPr b="1" i="0" lang="en" sz="1960" u="none" cap="none" strike="noStrike">
                <a:solidFill>
                  <a:schemeClr val="dk1"/>
                </a:solidFill>
                <a:latin typeface="Calibri"/>
                <a:ea typeface="Calibri"/>
                <a:cs typeface="Calibri"/>
                <a:sym typeface="Calibri"/>
              </a:rPr>
              <a:t>November 10 and 14, 2017: </a:t>
            </a:r>
            <a:r>
              <a:rPr b="0" i="1" lang="en" sz="1960" u="none" cap="none" strike="noStrike">
                <a:solidFill>
                  <a:schemeClr val="dk1"/>
                </a:solidFill>
                <a:latin typeface="Calibri"/>
                <a:ea typeface="Calibri"/>
                <a:cs typeface="Calibri"/>
                <a:sym typeface="Calibri"/>
              </a:rPr>
              <a:t>Introduction to OER at a Postsecondary Level and its Implications</a:t>
            </a:r>
            <a:endParaRPr/>
          </a:p>
          <a:p>
            <a:pPr indent="0" lvl="0" marL="0" marR="0" rtl="0" algn="ctr">
              <a:lnSpc>
                <a:spcPct val="80000"/>
              </a:lnSpc>
              <a:spcBef>
                <a:spcPts val="392"/>
              </a:spcBef>
              <a:spcAft>
                <a:spcPts val="0"/>
              </a:spcAft>
              <a:buClr>
                <a:srgbClr val="FF0000"/>
              </a:buClr>
              <a:buSzPts val="1960"/>
              <a:buFont typeface="Noto Sans Symbols"/>
              <a:buNone/>
            </a:pPr>
            <a:br>
              <a:rPr b="0" i="1" lang="en" sz="1960" u="none" cap="none" strike="noStrike">
                <a:solidFill>
                  <a:schemeClr val="dk1"/>
                </a:solidFill>
                <a:latin typeface="Calibri"/>
                <a:ea typeface="Calibri"/>
                <a:cs typeface="Calibri"/>
                <a:sym typeface="Calibri"/>
              </a:rPr>
            </a:br>
            <a:r>
              <a:rPr b="1" i="1" lang="en" sz="1960" u="none" cap="none" strike="noStrike">
                <a:solidFill>
                  <a:schemeClr val="dk1"/>
                </a:solidFill>
                <a:latin typeface="Calibri"/>
                <a:ea typeface="Calibri"/>
                <a:cs typeface="Calibri"/>
                <a:sym typeface="Calibri"/>
              </a:rPr>
              <a:t>October 18 and 24, 2017: </a:t>
            </a:r>
            <a:r>
              <a:rPr b="0" i="1" lang="en" sz="1960" u="none" cap="none" strike="noStrike">
                <a:solidFill>
                  <a:schemeClr val="dk1"/>
                </a:solidFill>
                <a:latin typeface="Calibri"/>
                <a:ea typeface="Calibri"/>
                <a:cs typeface="Calibri"/>
                <a:sym typeface="Calibri"/>
              </a:rPr>
              <a:t>OER Publishing with GitHUb and LaTeX </a:t>
            </a:r>
            <a:endParaRPr/>
          </a:p>
          <a:p>
            <a:pPr indent="0" lvl="0" marL="0" marR="0" rtl="0" algn="ctr">
              <a:lnSpc>
                <a:spcPct val="80000"/>
              </a:lnSpc>
              <a:spcBef>
                <a:spcPts val="392"/>
              </a:spcBef>
              <a:spcAft>
                <a:spcPts val="0"/>
              </a:spcAft>
              <a:buClr>
                <a:srgbClr val="FF0000"/>
              </a:buClr>
              <a:buSzPts val="1960"/>
              <a:buFont typeface="Noto Sans Symbols"/>
              <a:buNone/>
            </a:pPr>
            <a:br>
              <a:rPr b="0" i="1" lang="en" sz="1960" u="sng" cap="none" strike="noStrike">
                <a:solidFill>
                  <a:schemeClr val="hlink"/>
                </a:solidFill>
                <a:latin typeface="Calibri"/>
                <a:ea typeface="Calibri"/>
                <a:cs typeface="Calibri"/>
                <a:sym typeface="Calibri"/>
                <a:hlinkClick r:id="rId3"/>
              </a:rPr>
            </a:br>
            <a:r>
              <a:rPr b="1" i="0" lang="en" sz="1960" u="none" cap="none" strike="noStrike">
                <a:solidFill>
                  <a:schemeClr val="dk1"/>
                </a:solidFill>
                <a:latin typeface="Calibri"/>
                <a:ea typeface="Calibri"/>
                <a:cs typeface="Calibri"/>
                <a:sym typeface="Calibri"/>
              </a:rPr>
              <a:t>September 20, 2017: </a:t>
            </a:r>
            <a:r>
              <a:rPr b="0" i="1" lang="en" sz="1960" u="none" cap="none" strike="noStrike">
                <a:solidFill>
                  <a:schemeClr val="dk1"/>
                </a:solidFill>
                <a:latin typeface="Calibri"/>
                <a:ea typeface="Calibri"/>
                <a:cs typeface="Calibri"/>
                <a:sym typeface="Calibri"/>
              </a:rPr>
              <a:t>Intangible OERs</a:t>
            </a:r>
            <a:endParaRPr/>
          </a:p>
          <a:p>
            <a:pPr indent="0" lvl="0" marL="0" marR="0" rtl="0" algn="ctr">
              <a:lnSpc>
                <a:spcPct val="80000"/>
              </a:lnSpc>
              <a:spcBef>
                <a:spcPts val="448"/>
              </a:spcBef>
              <a:spcAft>
                <a:spcPts val="0"/>
              </a:spcAft>
              <a:buClr>
                <a:srgbClr val="FF0000"/>
              </a:buClr>
              <a:buSzPts val="2240"/>
              <a:buFont typeface="Noto Sans Symbols"/>
              <a:buNone/>
            </a:pPr>
            <a:br>
              <a:rPr b="0" i="0" lang="en" sz="2240" u="none" cap="none" strike="noStrike">
                <a:solidFill>
                  <a:schemeClr val="dk1"/>
                </a:solidFill>
                <a:latin typeface="Calibri"/>
                <a:ea typeface="Calibri"/>
                <a:cs typeface="Calibri"/>
                <a:sym typeface="Calibri"/>
              </a:rPr>
            </a:br>
            <a:r>
              <a:rPr b="1" i="0" lang="en" sz="1960" u="none" cap="none" strike="noStrike">
                <a:solidFill>
                  <a:schemeClr val="dk1"/>
                </a:solidFill>
                <a:latin typeface="Calibri"/>
                <a:ea typeface="Calibri"/>
                <a:cs typeface="Calibri"/>
                <a:sym typeface="Calibri"/>
              </a:rPr>
              <a:t>July 27 and August 3, 2017: </a:t>
            </a:r>
            <a:r>
              <a:rPr b="0" i="1" lang="en" sz="1960" u="none" cap="none" strike="noStrike">
                <a:solidFill>
                  <a:schemeClr val="dk1"/>
                </a:solidFill>
                <a:latin typeface="Calibri"/>
                <a:ea typeface="Calibri"/>
                <a:cs typeface="Calibri"/>
                <a:sym typeface="Calibri"/>
              </a:rPr>
              <a:t>Open Educational Resource Orientation Session</a:t>
            </a:r>
            <a:endParaRPr b="0" i="0" sz="2240" u="none" cap="none" strike="noStrike">
              <a:solidFill>
                <a:schemeClr val="dk1"/>
              </a:solidFill>
              <a:latin typeface="Calibri"/>
              <a:ea typeface="Calibri"/>
              <a:cs typeface="Calibri"/>
              <a:sym typeface="Calibri"/>
            </a:endParaRPr>
          </a:p>
        </p:txBody>
      </p:sp>
      <p:sp>
        <p:nvSpPr>
          <p:cNvPr id="279" name="Google Shape;279;p42"/>
          <p:cNvSpPr txBox="1"/>
          <p:nvPr>
            <p:ph idx="11" type="ftr"/>
          </p:nvPr>
        </p:nvSpPr>
        <p:spPr>
          <a:xfrm>
            <a:off x="8559115" y="4767263"/>
            <a:ext cx="255300" cy="273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 sz="1000">
                <a:solidFill>
                  <a:srgbClr val="888888"/>
                </a:solidFill>
                <a:latin typeface="Calibri"/>
                <a:ea typeface="Calibri"/>
                <a:cs typeface="Calibri"/>
                <a:sym typeface="Calibri"/>
              </a:rPr>
              <a:t>‹#›</a:t>
            </a:fld>
            <a:endParaRPr sz="1000">
              <a:solidFill>
                <a:srgbClr val="888888"/>
              </a:solidFill>
              <a:latin typeface="Calibri"/>
              <a:ea typeface="Calibri"/>
              <a:cs typeface="Calibri"/>
              <a:sym typeface="Calibri"/>
            </a:endParaRPr>
          </a:p>
        </p:txBody>
      </p:sp>
      <p:sp>
        <p:nvSpPr>
          <p:cNvPr id="280" name="Google Shape;280;p42"/>
          <p:cNvSpPr/>
          <p:nvPr/>
        </p:nvSpPr>
        <p:spPr>
          <a:xfrm>
            <a:off x="3841916" y="1384"/>
            <a:ext cx="2674500" cy="868800"/>
          </a:xfrm>
          <a:prstGeom prst="rect">
            <a:avLst/>
          </a:prstGeom>
          <a:gradFill>
            <a:gsLst>
              <a:gs pos="0">
                <a:srgbClr val="FFFFFF">
                  <a:alpha val="0"/>
                </a:srgbClr>
              </a:gs>
              <a:gs pos="18000">
                <a:schemeClr val="lt1"/>
              </a:gs>
              <a:gs pos="82000">
                <a:srgbClr val="FFFFFF"/>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1" name="Google Shape;281;p42"/>
          <p:cNvPicPr preferRelativeResize="0"/>
          <p:nvPr/>
        </p:nvPicPr>
        <p:blipFill rotWithShape="1">
          <a:blip r:embed="rId4">
            <a:alphaModFix/>
          </a:blip>
          <a:srcRect b="0" l="0" r="0" t="0"/>
          <a:stretch/>
        </p:blipFill>
        <p:spPr>
          <a:xfrm rot="5400000">
            <a:off x="4729492" y="-388697"/>
            <a:ext cx="899468" cy="15601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nvSpPr>
        <p:spPr>
          <a:xfrm>
            <a:off x="154100" y="4710050"/>
            <a:ext cx="53937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rPr>
              <a:t>Up Next: Background</a:t>
            </a:r>
            <a:endParaRPr>
              <a:solidFill>
                <a:srgbClr val="B7B7B7"/>
              </a:solidFill>
            </a:endParaRPr>
          </a:p>
        </p:txBody>
      </p:sp>
      <p:pic>
        <p:nvPicPr>
          <p:cNvPr id="123" name="Google Shape;123;p25"/>
          <p:cNvPicPr preferRelativeResize="0"/>
          <p:nvPr/>
        </p:nvPicPr>
        <p:blipFill rotWithShape="1">
          <a:blip r:embed="rId3">
            <a:alphaModFix/>
          </a:blip>
          <a:srcRect b="20412" l="14548" r="14342" t="19850"/>
          <a:stretch/>
        </p:blipFill>
        <p:spPr>
          <a:xfrm>
            <a:off x="4495325" y="77050"/>
            <a:ext cx="4591254" cy="2205750"/>
          </a:xfrm>
          <a:prstGeom prst="rect">
            <a:avLst/>
          </a:prstGeom>
          <a:noFill/>
          <a:ln>
            <a:noFill/>
          </a:ln>
        </p:spPr>
      </p:pic>
      <p:pic>
        <p:nvPicPr>
          <p:cNvPr id="124" name="Google Shape;124;p25"/>
          <p:cNvPicPr preferRelativeResize="0"/>
          <p:nvPr/>
        </p:nvPicPr>
        <p:blipFill rotWithShape="1">
          <a:blip r:embed="rId4">
            <a:alphaModFix/>
          </a:blip>
          <a:srcRect b="13574" l="8101" r="8202" t="11513"/>
          <a:stretch/>
        </p:blipFill>
        <p:spPr>
          <a:xfrm>
            <a:off x="38550" y="0"/>
            <a:ext cx="4309463" cy="2205750"/>
          </a:xfrm>
          <a:prstGeom prst="rect">
            <a:avLst/>
          </a:prstGeom>
          <a:noFill/>
          <a:ln>
            <a:noFill/>
          </a:ln>
        </p:spPr>
      </p:pic>
      <p:pic>
        <p:nvPicPr>
          <p:cNvPr id="125" name="Google Shape;125;p25"/>
          <p:cNvPicPr preferRelativeResize="0"/>
          <p:nvPr/>
        </p:nvPicPr>
        <p:blipFill rotWithShape="1">
          <a:blip r:embed="rId5">
            <a:alphaModFix/>
          </a:blip>
          <a:srcRect b="12278" l="15610" r="8649" t="11739"/>
          <a:stretch/>
        </p:blipFill>
        <p:spPr>
          <a:xfrm>
            <a:off x="0" y="2061275"/>
            <a:ext cx="4186750" cy="2401800"/>
          </a:xfrm>
          <a:prstGeom prst="rect">
            <a:avLst/>
          </a:prstGeom>
          <a:noFill/>
          <a:ln>
            <a:noFill/>
          </a:ln>
        </p:spPr>
      </p:pic>
      <p:pic>
        <p:nvPicPr>
          <p:cNvPr id="126" name="Google Shape;126;p25"/>
          <p:cNvPicPr preferRelativeResize="0"/>
          <p:nvPr/>
        </p:nvPicPr>
        <p:blipFill rotWithShape="1">
          <a:blip r:embed="rId6">
            <a:alphaModFix/>
          </a:blip>
          <a:srcRect b="12243" l="14634" r="13840" t="14442"/>
          <a:stretch/>
        </p:blipFill>
        <p:spPr>
          <a:xfrm>
            <a:off x="5602975" y="1649575"/>
            <a:ext cx="3541024" cy="2075525"/>
          </a:xfrm>
          <a:prstGeom prst="rect">
            <a:avLst/>
          </a:prstGeom>
          <a:noFill/>
          <a:ln>
            <a:noFill/>
          </a:ln>
        </p:spPr>
      </p:pic>
      <p:pic>
        <p:nvPicPr>
          <p:cNvPr id="127" name="Google Shape;127;p25"/>
          <p:cNvPicPr preferRelativeResize="0"/>
          <p:nvPr/>
        </p:nvPicPr>
        <p:blipFill rotWithShape="1">
          <a:blip r:embed="rId7">
            <a:alphaModFix/>
          </a:blip>
          <a:srcRect b="12591" l="8588" r="8753" t="12636"/>
          <a:stretch/>
        </p:blipFill>
        <p:spPr>
          <a:xfrm>
            <a:off x="3673375" y="3147999"/>
            <a:ext cx="3857672" cy="1995550"/>
          </a:xfrm>
          <a:prstGeom prst="rect">
            <a:avLst/>
          </a:prstGeom>
          <a:noFill/>
          <a:ln>
            <a:noFill/>
          </a:ln>
        </p:spPr>
      </p:pic>
      <p:pic>
        <p:nvPicPr>
          <p:cNvPr id="128" name="Google Shape;128;p25"/>
          <p:cNvPicPr preferRelativeResize="0"/>
          <p:nvPr/>
        </p:nvPicPr>
        <p:blipFill rotWithShape="1">
          <a:blip r:embed="rId6">
            <a:alphaModFix/>
          </a:blip>
          <a:srcRect b="12243" l="14634" r="13840" t="14442"/>
          <a:stretch/>
        </p:blipFill>
        <p:spPr>
          <a:xfrm>
            <a:off x="5755375" y="1801975"/>
            <a:ext cx="3541024" cy="2075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3"/>
          <p:cNvSpPr txBox="1"/>
          <p:nvPr>
            <p:ph idx="1" type="body"/>
          </p:nvPr>
        </p:nvSpPr>
        <p:spPr>
          <a:xfrm>
            <a:off x="507200" y="870064"/>
            <a:ext cx="8229600" cy="37245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FF0000"/>
              </a:buClr>
              <a:buSzPts val="3570"/>
              <a:buFont typeface="Noto Sans Symbols"/>
              <a:buNone/>
            </a:pPr>
            <a:r>
              <a:rPr b="0" i="0" lang="en" sz="3570" u="none" cap="none" strike="noStrike">
                <a:solidFill>
                  <a:schemeClr val="dk1"/>
                </a:solidFill>
                <a:latin typeface="Calibri"/>
                <a:ea typeface="Calibri"/>
                <a:cs typeface="Calibri"/>
                <a:sym typeface="Calibri"/>
              </a:rPr>
              <a:t>Open Education Week</a:t>
            </a:r>
            <a:endParaRPr/>
          </a:p>
          <a:p>
            <a:pPr indent="0" lvl="0" marL="0" marR="0" rtl="0" algn="ctr">
              <a:lnSpc>
                <a:spcPct val="80000"/>
              </a:lnSpc>
              <a:spcBef>
                <a:spcPts val="448"/>
              </a:spcBef>
              <a:spcAft>
                <a:spcPts val="0"/>
              </a:spcAft>
              <a:buClr>
                <a:srgbClr val="FF0000"/>
              </a:buClr>
              <a:buSzPts val="2240"/>
              <a:buFont typeface="Noto Sans Symbols"/>
              <a:buNone/>
            </a:pPr>
            <a:r>
              <a:t/>
            </a:r>
            <a:endParaRPr b="0" i="0" sz="2240" u="none" cap="none" strike="noStrike">
              <a:solidFill>
                <a:schemeClr val="dk1"/>
              </a:solidFill>
              <a:latin typeface="Calibri"/>
              <a:ea typeface="Calibri"/>
              <a:cs typeface="Calibri"/>
              <a:sym typeface="Calibri"/>
            </a:endParaRPr>
          </a:p>
          <a:p>
            <a:pPr indent="0" lvl="0" marL="0" marR="0" rtl="0" algn="ctr">
              <a:lnSpc>
                <a:spcPct val="80000"/>
              </a:lnSpc>
              <a:spcBef>
                <a:spcPts val="392"/>
              </a:spcBef>
              <a:spcAft>
                <a:spcPts val="0"/>
              </a:spcAft>
              <a:buClr>
                <a:srgbClr val="FF0000"/>
              </a:buClr>
              <a:buSzPts val="1960"/>
              <a:buFont typeface="Noto Sans Symbols"/>
              <a:buNone/>
            </a:pPr>
            <a:r>
              <a:rPr b="1" i="0" lang="en" sz="1960" u="none" cap="none" strike="noStrike">
                <a:solidFill>
                  <a:schemeClr val="dk1"/>
                </a:solidFill>
                <a:latin typeface="Calibri"/>
                <a:ea typeface="Calibri"/>
                <a:cs typeface="Calibri"/>
                <a:sym typeface="Calibri"/>
              </a:rPr>
              <a:t>March 5, 2018: </a:t>
            </a:r>
            <a:r>
              <a:rPr b="0" i="1" lang="en" sz="1960" u="none" cap="none" strike="noStrike">
                <a:solidFill>
                  <a:schemeClr val="dk1"/>
                </a:solidFill>
                <a:latin typeface="Calibri"/>
                <a:ea typeface="Calibri"/>
                <a:cs typeface="Calibri"/>
                <a:sym typeface="Calibri"/>
              </a:rPr>
              <a:t>Best Practices for Sharing your OER with the World</a:t>
            </a:r>
            <a:endParaRPr/>
          </a:p>
          <a:p>
            <a:pPr indent="0" lvl="0" marL="0" marR="0" rtl="0" algn="ctr">
              <a:lnSpc>
                <a:spcPct val="80000"/>
              </a:lnSpc>
              <a:spcBef>
                <a:spcPts val="392"/>
              </a:spcBef>
              <a:spcAft>
                <a:spcPts val="0"/>
              </a:spcAft>
              <a:buClr>
                <a:srgbClr val="FF0000"/>
              </a:buClr>
              <a:buSzPts val="1960"/>
              <a:buFont typeface="Noto Sans Symbols"/>
              <a:buNone/>
            </a:pPr>
            <a:br>
              <a:rPr b="0" i="1" lang="en" sz="1960" u="none" cap="none" strike="noStrike">
                <a:solidFill>
                  <a:schemeClr val="dk1"/>
                </a:solidFill>
                <a:latin typeface="Calibri"/>
                <a:ea typeface="Calibri"/>
                <a:cs typeface="Calibri"/>
                <a:sym typeface="Calibri"/>
              </a:rPr>
            </a:br>
            <a:r>
              <a:rPr b="1" i="0" lang="en" sz="1960" u="none" cap="none" strike="noStrike">
                <a:solidFill>
                  <a:schemeClr val="dk1"/>
                </a:solidFill>
                <a:latin typeface="Calibri"/>
                <a:ea typeface="Calibri"/>
                <a:cs typeface="Calibri"/>
                <a:sym typeface="Calibri"/>
              </a:rPr>
              <a:t>March 6, 2018: </a:t>
            </a:r>
            <a:r>
              <a:rPr b="0" i="1" lang="en" sz="1960" u="none" cap="none" strike="noStrike">
                <a:solidFill>
                  <a:schemeClr val="dk1"/>
                </a:solidFill>
                <a:latin typeface="Calibri"/>
                <a:ea typeface="Calibri"/>
                <a:cs typeface="Calibri"/>
                <a:sym typeface="Calibri"/>
              </a:rPr>
              <a:t>Hands on Experience of OER Licensing at the Postsecondary Level</a:t>
            </a:r>
            <a:endParaRPr/>
          </a:p>
          <a:p>
            <a:pPr indent="0" lvl="0" marL="0" marR="0" rtl="0" algn="ctr">
              <a:lnSpc>
                <a:spcPct val="80000"/>
              </a:lnSpc>
              <a:spcBef>
                <a:spcPts val="392"/>
              </a:spcBef>
              <a:spcAft>
                <a:spcPts val="0"/>
              </a:spcAft>
              <a:buClr>
                <a:srgbClr val="FF0000"/>
              </a:buClr>
              <a:buSzPts val="1960"/>
              <a:buFont typeface="Noto Sans Symbols"/>
              <a:buNone/>
            </a:pPr>
            <a:br>
              <a:rPr b="0" i="1" lang="en" sz="1960" u="none" cap="none" strike="noStrike">
                <a:solidFill>
                  <a:schemeClr val="dk1"/>
                </a:solidFill>
                <a:latin typeface="Calibri"/>
                <a:ea typeface="Calibri"/>
                <a:cs typeface="Calibri"/>
                <a:sym typeface="Calibri"/>
              </a:rPr>
            </a:br>
            <a:r>
              <a:rPr b="1" i="1" lang="en" sz="1960" u="none" cap="none" strike="noStrike">
                <a:solidFill>
                  <a:schemeClr val="dk1"/>
                </a:solidFill>
                <a:latin typeface="Calibri"/>
                <a:ea typeface="Calibri"/>
                <a:cs typeface="Calibri"/>
                <a:sym typeface="Calibri"/>
              </a:rPr>
              <a:t>March 7, 2018: </a:t>
            </a:r>
            <a:r>
              <a:rPr b="0" i="1" lang="en" sz="1960" u="none" cap="none" strike="noStrike">
                <a:solidFill>
                  <a:schemeClr val="dk1"/>
                </a:solidFill>
                <a:latin typeface="Calibri"/>
                <a:ea typeface="Calibri"/>
                <a:cs typeface="Calibri"/>
                <a:sym typeface="Calibri"/>
              </a:rPr>
              <a:t>Open Educational Resources: What, Why, Where, How? </a:t>
            </a:r>
            <a:endParaRPr/>
          </a:p>
          <a:p>
            <a:pPr indent="0" lvl="0" marL="0" marR="0" rtl="0" algn="ctr">
              <a:lnSpc>
                <a:spcPct val="80000"/>
              </a:lnSpc>
              <a:spcBef>
                <a:spcPts val="392"/>
              </a:spcBef>
              <a:spcAft>
                <a:spcPts val="0"/>
              </a:spcAft>
              <a:buClr>
                <a:srgbClr val="FF0000"/>
              </a:buClr>
              <a:buSzPts val="1960"/>
              <a:buFont typeface="Noto Sans Symbols"/>
              <a:buNone/>
            </a:pPr>
            <a:br>
              <a:rPr b="0" i="1" lang="en" sz="1960" u="sng" cap="none" strike="noStrike">
                <a:solidFill>
                  <a:schemeClr val="hlink"/>
                </a:solidFill>
                <a:latin typeface="Calibri"/>
                <a:ea typeface="Calibri"/>
                <a:cs typeface="Calibri"/>
                <a:sym typeface="Calibri"/>
                <a:hlinkClick r:id="rId3"/>
              </a:rPr>
            </a:br>
            <a:r>
              <a:rPr b="1" i="1" lang="en" sz="1960" u="none" cap="none" strike="noStrike">
                <a:solidFill>
                  <a:schemeClr val="dk1"/>
                </a:solidFill>
                <a:latin typeface="Calibri"/>
                <a:ea typeface="Calibri"/>
                <a:cs typeface="Calibri"/>
                <a:sym typeface="Calibri"/>
              </a:rPr>
              <a:t>March 8</a:t>
            </a:r>
            <a:r>
              <a:rPr b="1" i="0" lang="en" sz="1960" u="none" cap="none" strike="noStrike">
                <a:solidFill>
                  <a:schemeClr val="dk1"/>
                </a:solidFill>
                <a:latin typeface="Calibri"/>
                <a:ea typeface="Calibri"/>
                <a:cs typeface="Calibri"/>
                <a:sym typeface="Calibri"/>
              </a:rPr>
              <a:t>, 2018: </a:t>
            </a:r>
            <a:r>
              <a:rPr b="0" i="1" lang="en" sz="1960" u="none" cap="none" strike="noStrike">
                <a:solidFill>
                  <a:schemeClr val="dk1"/>
                </a:solidFill>
                <a:latin typeface="Calibri"/>
                <a:ea typeface="Calibri"/>
                <a:cs typeface="Calibri"/>
                <a:sym typeface="Calibri"/>
              </a:rPr>
              <a:t>OER Pilot Project Showcase</a:t>
            </a:r>
            <a:endParaRPr/>
          </a:p>
          <a:p>
            <a:pPr indent="0" lvl="0" marL="0" marR="0" rtl="0" algn="ctr">
              <a:lnSpc>
                <a:spcPct val="80000"/>
              </a:lnSpc>
              <a:spcBef>
                <a:spcPts val="448"/>
              </a:spcBef>
              <a:spcAft>
                <a:spcPts val="0"/>
              </a:spcAft>
              <a:buClr>
                <a:srgbClr val="FF0000"/>
              </a:buClr>
              <a:buSzPts val="2240"/>
              <a:buFont typeface="Noto Sans Symbols"/>
              <a:buNone/>
            </a:pPr>
            <a:br>
              <a:rPr b="0" i="0" lang="en" sz="2240" u="none" cap="none" strike="noStrike">
                <a:solidFill>
                  <a:schemeClr val="dk1"/>
                </a:solidFill>
                <a:latin typeface="Calibri"/>
                <a:ea typeface="Calibri"/>
                <a:cs typeface="Calibri"/>
                <a:sym typeface="Calibri"/>
              </a:rPr>
            </a:br>
            <a:r>
              <a:rPr b="1" i="0" lang="en" sz="1960" u="none" cap="none" strike="noStrike">
                <a:solidFill>
                  <a:schemeClr val="dk1"/>
                </a:solidFill>
                <a:latin typeface="Calibri"/>
                <a:ea typeface="Calibri"/>
                <a:cs typeface="Calibri"/>
                <a:sym typeface="Calibri"/>
              </a:rPr>
              <a:t>March 9, 2018: </a:t>
            </a:r>
            <a:r>
              <a:rPr b="0" i="1" lang="en" sz="1960" u="none" cap="none" strike="noStrike">
                <a:solidFill>
                  <a:schemeClr val="dk1"/>
                </a:solidFill>
                <a:latin typeface="Calibri"/>
                <a:ea typeface="Calibri"/>
                <a:cs typeface="Calibri"/>
                <a:sym typeface="Calibri"/>
              </a:rPr>
              <a:t>OER Mythbusting</a:t>
            </a:r>
            <a:endParaRPr b="0" i="0" sz="2240" u="none" cap="none" strike="noStrike">
              <a:solidFill>
                <a:schemeClr val="dk1"/>
              </a:solidFill>
              <a:latin typeface="Calibri"/>
              <a:ea typeface="Calibri"/>
              <a:cs typeface="Calibri"/>
              <a:sym typeface="Calibri"/>
            </a:endParaRPr>
          </a:p>
        </p:txBody>
      </p:sp>
      <p:sp>
        <p:nvSpPr>
          <p:cNvPr id="287" name="Google Shape;287;p43"/>
          <p:cNvSpPr txBox="1"/>
          <p:nvPr>
            <p:ph idx="11" type="ftr"/>
          </p:nvPr>
        </p:nvSpPr>
        <p:spPr>
          <a:xfrm>
            <a:off x="8559115" y="4767263"/>
            <a:ext cx="255300" cy="273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 sz="1000">
                <a:solidFill>
                  <a:srgbClr val="888888"/>
                </a:solidFill>
                <a:latin typeface="Calibri"/>
                <a:ea typeface="Calibri"/>
                <a:cs typeface="Calibri"/>
                <a:sym typeface="Calibri"/>
              </a:rPr>
              <a:t>‹#›</a:t>
            </a:fld>
            <a:endParaRPr sz="1000">
              <a:solidFill>
                <a:srgbClr val="888888"/>
              </a:solidFill>
              <a:latin typeface="Calibri"/>
              <a:ea typeface="Calibri"/>
              <a:cs typeface="Calibri"/>
              <a:sym typeface="Calibri"/>
            </a:endParaRPr>
          </a:p>
        </p:txBody>
      </p:sp>
      <p:sp>
        <p:nvSpPr>
          <p:cNvPr id="288" name="Google Shape;288;p43"/>
          <p:cNvSpPr/>
          <p:nvPr/>
        </p:nvSpPr>
        <p:spPr>
          <a:xfrm>
            <a:off x="3841916" y="1384"/>
            <a:ext cx="2674500" cy="868800"/>
          </a:xfrm>
          <a:prstGeom prst="rect">
            <a:avLst/>
          </a:prstGeom>
          <a:gradFill>
            <a:gsLst>
              <a:gs pos="0">
                <a:srgbClr val="FFFFFF">
                  <a:alpha val="0"/>
                </a:srgbClr>
              </a:gs>
              <a:gs pos="18000">
                <a:schemeClr val="lt1"/>
              </a:gs>
              <a:gs pos="82000">
                <a:srgbClr val="FFFFFF"/>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9" name="Google Shape;289;p43"/>
          <p:cNvPicPr preferRelativeResize="0"/>
          <p:nvPr/>
        </p:nvPicPr>
        <p:blipFill rotWithShape="1">
          <a:blip r:embed="rId4">
            <a:alphaModFix/>
          </a:blip>
          <a:srcRect b="0" l="0" r="0" t="0"/>
          <a:stretch/>
        </p:blipFill>
        <p:spPr>
          <a:xfrm rot="5400000">
            <a:off x="4729492" y="-388697"/>
            <a:ext cx="899468" cy="15601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4"/>
          <p:cNvSpPr txBox="1"/>
          <p:nvPr>
            <p:ph idx="1" type="body"/>
          </p:nvPr>
        </p:nvSpPr>
        <p:spPr>
          <a:xfrm>
            <a:off x="507200" y="870064"/>
            <a:ext cx="8229600" cy="3724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3200"/>
              <a:buFont typeface="Noto Sans Symbols"/>
              <a:buNone/>
            </a:pPr>
            <a:r>
              <a:rPr b="0" i="0" lang="en" sz="3200" u="none" cap="none" strike="noStrike">
                <a:solidFill>
                  <a:schemeClr val="dk1"/>
                </a:solidFill>
                <a:latin typeface="Calibri"/>
                <a:ea typeface="Calibri"/>
                <a:cs typeface="Calibri"/>
                <a:sym typeface="Calibri"/>
              </a:rPr>
              <a:t>Looking Forward…</a:t>
            </a:r>
            <a:endParaRPr/>
          </a:p>
          <a:p>
            <a:pPr indent="0" lvl="0" marL="0" marR="0" rtl="0" algn="ctr">
              <a:spcBef>
                <a:spcPts val="640"/>
              </a:spcBef>
              <a:spcAft>
                <a:spcPts val="0"/>
              </a:spcAft>
              <a:buClr>
                <a:srgbClr val="FF0000"/>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342900" lvl="0" marL="342900" marR="0" rtl="0" algn="ctr">
              <a:spcBef>
                <a:spcPts val="560"/>
              </a:spcBef>
              <a:spcAft>
                <a:spcPts val="0"/>
              </a:spcAft>
              <a:buClr>
                <a:srgbClr val="FF0000"/>
              </a:buClr>
              <a:buSzPts val="2800"/>
              <a:buFont typeface="Noto Sans Symbols"/>
              <a:buChar char="▪"/>
            </a:pPr>
            <a:r>
              <a:rPr b="0" i="0" lang="en" sz="2800" u="none" cap="none" strike="noStrike">
                <a:solidFill>
                  <a:schemeClr val="dk1"/>
                </a:solidFill>
                <a:latin typeface="Calibri"/>
                <a:ea typeface="Calibri"/>
                <a:cs typeface="Calibri"/>
                <a:sym typeface="Calibri"/>
              </a:rPr>
              <a:t>Pilot Project Wrap-Up (OER Survey, Catalog)</a:t>
            </a:r>
            <a:endParaRPr/>
          </a:p>
          <a:p>
            <a:pPr indent="-342900" lvl="0" marL="342900" marR="0" rtl="0" algn="ctr">
              <a:spcBef>
                <a:spcPts val="560"/>
              </a:spcBef>
              <a:spcAft>
                <a:spcPts val="0"/>
              </a:spcAft>
              <a:buClr>
                <a:srgbClr val="FF0000"/>
              </a:buClr>
              <a:buSzPts val="2800"/>
              <a:buFont typeface="Noto Sans Symbols"/>
              <a:buChar char="▪"/>
            </a:pPr>
            <a:r>
              <a:rPr b="0" i="0" lang="en" sz="2800" u="none" cap="none" strike="noStrike">
                <a:solidFill>
                  <a:schemeClr val="dk1"/>
                </a:solidFill>
                <a:latin typeface="Calibri"/>
                <a:ea typeface="Calibri"/>
                <a:cs typeface="Calibri"/>
                <a:sym typeface="Calibri"/>
              </a:rPr>
              <a:t>Institutional OER Repository?</a:t>
            </a:r>
            <a:endParaRPr/>
          </a:p>
          <a:p>
            <a:pPr indent="-342900" lvl="0" marL="342900" marR="0" rtl="0" algn="ctr">
              <a:spcBef>
                <a:spcPts val="560"/>
              </a:spcBef>
              <a:spcAft>
                <a:spcPts val="0"/>
              </a:spcAft>
              <a:buClr>
                <a:srgbClr val="FF0000"/>
              </a:buClr>
              <a:buSzPts val="2800"/>
              <a:buFont typeface="Noto Sans Symbols"/>
              <a:buChar char="▪"/>
            </a:pPr>
            <a:r>
              <a:rPr b="0" i="0" lang="en" sz="2800" u="none" cap="none" strike="noStrike">
                <a:solidFill>
                  <a:schemeClr val="dk1"/>
                </a:solidFill>
                <a:latin typeface="Calibri"/>
                <a:ea typeface="Calibri"/>
                <a:cs typeface="Calibri"/>
                <a:sym typeface="Calibri"/>
              </a:rPr>
              <a:t>Pressbooks installation for UCalgary Blogs?</a:t>
            </a:r>
            <a:endParaRPr/>
          </a:p>
          <a:p>
            <a:pPr indent="-19050" lvl="0" marL="342900" marR="0" rtl="0" algn="ctr">
              <a:spcBef>
                <a:spcPts val="1020"/>
              </a:spcBef>
              <a:spcAft>
                <a:spcPts val="0"/>
              </a:spcAft>
              <a:buClr>
                <a:srgbClr val="FF0000"/>
              </a:buClr>
              <a:buSzPts val="5100"/>
              <a:buFont typeface="Noto Sans Symbols"/>
              <a:buNone/>
            </a:pPr>
            <a:r>
              <a:t/>
            </a:r>
            <a:endParaRPr b="0" i="0" sz="5100" u="none" cap="none" strike="noStrike">
              <a:solidFill>
                <a:schemeClr val="dk1"/>
              </a:solidFill>
              <a:latin typeface="Calibri"/>
              <a:ea typeface="Calibri"/>
              <a:cs typeface="Calibri"/>
              <a:sym typeface="Calibri"/>
            </a:endParaRPr>
          </a:p>
        </p:txBody>
      </p:sp>
      <p:sp>
        <p:nvSpPr>
          <p:cNvPr id="295" name="Google Shape;295;p44"/>
          <p:cNvSpPr txBox="1"/>
          <p:nvPr>
            <p:ph idx="11" type="ftr"/>
          </p:nvPr>
        </p:nvSpPr>
        <p:spPr>
          <a:xfrm>
            <a:off x="8559115" y="4767263"/>
            <a:ext cx="255300" cy="273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 sz="1000">
                <a:solidFill>
                  <a:srgbClr val="888888"/>
                </a:solidFill>
                <a:latin typeface="Calibri"/>
                <a:ea typeface="Calibri"/>
                <a:cs typeface="Calibri"/>
                <a:sym typeface="Calibri"/>
              </a:rPr>
              <a:t>‹#›</a:t>
            </a:fld>
            <a:endParaRPr sz="1000">
              <a:solidFill>
                <a:srgbClr val="888888"/>
              </a:solidFill>
              <a:latin typeface="Calibri"/>
              <a:ea typeface="Calibri"/>
              <a:cs typeface="Calibri"/>
              <a:sym typeface="Calibri"/>
            </a:endParaRPr>
          </a:p>
        </p:txBody>
      </p:sp>
      <p:sp>
        <p:nvSpPr>
          <p:cNvPr id="296" name="Google Shape;296;p44"/>
          <p:cNvSpPr/>
          <p:nvPr/>
        </p:nvSpPr>
        <p:spPr>
          <a:xfrm>
            <a:off x="3841916" y="1384"/>
            <a:ext cx="2674500" cy="868800"/>
          </a:xfrm>
          <a:prstGeom prst="rect">
            <a:avLst/>
          </a:prstGeom>
          <a:gradFill>
            <a:gsLst>
              <a:gs pos="0">
                <a:srgbClr val="FFFFFF">
                  <a:alpha val="0"/>
                </a:srgbClr>
              </a:gs>
              <a:gs pos="18000">
                <a:schemeClr val="lt1"/>
              </a:gs>
              <a:gs pos="82000">
                <a:srgbClr val="FFFFFF"/>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7" name="Google Shape;297;p44"/>
          <p:cNvPicPr preferRelativeResize="0"/>
          <p:nvPr/>
        </p:nvPicPr>
        <p:blipFill rotWithShape="1">
          <a:blip r:embed="rId3">
            <a:alphaModFix/>
          </a:blip>
          <a:srcRect b="0" l="0" r="0" t="0"/>
          <a:stretch/>
        </p:blipFill>
        <p:spPr>
          <a:xfrm rot="5400000">
            <a:off x="4729492" y="-388697"/>
            <a:ext cx="899468" cy="15601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5"/>
          <p:cNvSpPr txBox="1"/>
          <p:nvPr/>
        </p:nvSpPr>
        <p:spPr>
          <a:xfrm>
            <a:off x="1982200" y="564175"/>
            <a:ext cx="7141200" cy="45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800"/>
              </a:spcAft>
              <a:buNone/>
            </a:pPr>
            <a:r>
              <a:rPr b="1" lang="en" sz="2400">
                <a:solidFill>
                  <a:srgbClr val="333333"/>
                </a:solidFill>
                <a:latin typeface="Lora"/>
                <a:ea typeface="Lora"/>
                <a:cs typeface="Lora"/>
                <a:sym typeface="Lora"/>
              </a:rPr>
              <a:t>Robert Lawson, </a:t>
            </a:r>
            <a:r>
              <a:rPr lang="en" sz="2400">
                <a:solidFill>
                  <a:srgbClr val="333333"/>
                </a:solidFill>
                <a:latin typeface="Lora"/>
                <a:ea typeface="Lora"/>
                <a:cs typeface="Lora"/>
                <a:sym typeface="Lora"/>
              </a:rPr>
              <a:t>NorQuest College</a:t>
            </a:r>
            <a:endParaRPr sz="2400">
              <a:latin typeface="Lora"/>
              <a:ea typeface="Lora"/>
              <a:cs typeface="Lora"/>
              <a:sym typeface="Lora"/>
            </a:endParaRPr>
          </a:p>
        </p:txBody>
      </p:sp>
      <p:sp>
        <p:nvSpPr>
          <p:cNvPr id="303" name="Google Shape;303;p45"/>
          <p:cNvSpPr txBox="1"/>
          <p:nvPr/>
        </p:nvSpPr>
        <p:spPr>
          <a:xfrm>
            <a:off x="0" y="4899600"/>
            <a:ext cx="91440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t>By Thankyoubaby (Own work) [CC BY-SA 4.0 (https://creativecommons.org/licenses/by-sa/4.0)], via Wikimedia Commons</a:t>
            </a:r>
            <a:endParaRPr sz="800"/>
          </a:p>
        </p:txBody>
      </p:sp>
      <p:pic>
        <p:nvPicPr>
          <p:cNvPr id="304" name="Google Shape;304;p45"/>
          <p:cNvPicPr preferRelativeResize="0"/>
          <p:nvPr/>
        </p:nvPicPr>
        <p:blipFill>
          <a:blip r:embed="rId3">
            <a:alphaModFix/>
          </a:blip>
          <a:stretch>
            <a:fillRect/>
          </a:stretch>
        </p:blipFill>
        <p:spPr>
          <a:xfrm>
            <a:off x="0" y="1199232"/>
            <a:ext cx="9123403" cy="3433894"/>
          </a:xfrm>
          <a:prstGeom prst="rect">
            <a:avLst/>
          </a:prstGeom>
          <a:noFill/>
          <a:ln>
            <a:noFill/>
          </a:ln>
        </p:spPr>
      </p:pic>
      <p:pic>
        <p:nvPicPr>
          <p:cNvPr id="305" name="Google Shape;305;p45"/>
          <p:cNvPicPr preferRelativeResize="0"/>
          <p:nvPr/>
        </p:nvPicPr>
        <p:blipFill>
          <a:blip r:embed="rId4">
            <a:alphaModFix/>
          </a:blip>
          <a:stretch>
            <a:fillRect/>
          </a:stretch>
        </p:blipFill>
        <p:spPr>
          <a:xfrm>
            <a:off x="238875" y="420065"/>
            <a:ext cx="1682875" cy="679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46"/>
          <p:cNvPicPr preferRelativeResize="0"/>
          <p:nvPr/>
        </p:nvPicPr>
        <p:blipFill rotWithShape="1">
          <a:blip r:embed="rId3">
            <a:alphaModFix/>
          </a:blip>
          <a:srcRect b="74609" l="14676" r="15202" t="1473"/>
          <a:stretch/>
        </p:blipFill>
        <p:spPr>
          <a:xfrm>
            <a:off x="0" y="247825"/>
            <a:ext cx="9144000" cy="46478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6"/>
          <p:cNvPicPr preferRelativeResize="0"/>
          <p:nvPr/>
        </p:nvPicPr>
        <p:blipFill>
          <a:blip r:embed="rId3">
            <a:alphaModFix/>
          </a:blip>
          <a:stretch>
            <a:fillRect/>
          </a:stretch>
        </p:blipFill>
        <p:spPr>
          <a:xfrm>
            <a:off x="261500" y="2667250"/>
            <a:ext cx="8511674" cy="2210225"/>
          </a:xfrm>
          <a:prstGeom prst="rect">
            <a:avLst/>
          </a:prstGeom>
          <a:noFill/>
          <a:ln>
            <a:noFill/>
          </a:ln>
        </p:spPr>
      </p:pic>
      <p:pic>
        <p:nvPicPr>
          <p:cNvPr id="134" name="Google Shape;134;p26"/>
          <p:cNvPicPr preferRelativeResize="0"/>
          <p:nvPr/>
        </p:nvPicPr>
        <p:blipFill>
          <a:blip r:embed="rId4">
            <a:alphaModFix/>
          </a:blip>
          <a:stretch>
            <a:fillRect/>
          </a:stretch>
        </p:blipFill>
        <p:spPr>
          <a:xfrm>
            <a:off x="217975" y="122750"/>
            <a:ext cx="3365800" cy="1747625"/>
          </a:xfrm>
          <a:prstGeom prst="rect">
            <a:avLst/>
          </a:prstGeom>
          <a:noFill/>
          <a:ln>
            <a:noFill/>
          </a:ln>
        </p:spPr>
      </p:pic>
      <p:pic>
        <p:nvPicPr>
          <p:cNvPr id="135" name="Google Shape;135;p26"/>
          <p:cNvPicPr preferRelativeResize="0"/>
          <p:nvPr/>
        </p:nvPicPr>
        <p:blipFill>
          <a:blip r:embed="rId5">
            <a:alphaModFix/>
          </a:blip>
          <a:stretch>
            <a:fillRect/>
          </a:stretch>
        </p:blipFill>
        <p:spPr>
          <a:xfrm>
            <a:off x="3805050" y="402200"/>
            <a:ext cx="5247199" cy="1531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7"/>
          <p:cNvPicPr preferRelativeResize="0"/>
          <p:nvPr/>
        </p:nvPicPr>
        <p:blipFill rotWithShape="1">
          <a:blip r:embed="rId3">
            <a:alphaModFix/>
          </a:blip>
          <a:srcRect b="18028" l="13238" r="13538" t="18511"/>
          <a:stretch/>
        </p:blipFill>
        <p:spPr>
          <a:xfrm>
            <a:off x="1686927" y="47725"/>
            <a:ext cx="3202174" cy="1586925"/>
          </a:xfrm>
          <a:prstGeom prst="rect">
            <a:avLst/>
          </a:prstGeom>
          <a:noFill/>
          <a:ln>
            <a:noFill/>
          </a:ln>
        </p:spPr>
      </p:pic>
      <p:pic>
        <p:nvPicPr>
          <p:cNvPr id="141" name="Google Shape;141;p27"/>
          <p:cNvPicPr preferRelativeResize="0"/>
          <p:nvPr/>
        </p:nvPicPr>
        <p:blipFill>
          <a:blip r:embed="rId4">
            <a:alphaModFix/>
          </a:blip>
          <a:stretch>
            <a:fillRect/>
          </a:stretch>
        </p:blipFill>
        <p:spPr>
          <a:xfrm>
            <a:off x="2864919" y="1551475"/>
            <a:ext cx="5206681" cy="3468775"/>
          </a:xfrm>
          <a:prstGeom prst="rect">
            <a:avLst/>
          </a:prstGeom>
          <a:noFill/>
          <a:ln>
            <a:noFill/>
          </a:ln>
        </p:spPr>
      </p:pic>
      <p:pic>
        <p:nvPicPr>
          <p:cNvPr id="142" name="Google Shape;142;p27"/>
          <p:cNvPicPr preferRelativeResize="0"/>
          <p:nvPr/>
        </p:nvPicPr>
        <p:blipFill rotWithShape="1">
          <a:blip r:embed="rId5">
            <a:alphaModFix/>
          </a:blip>
          <a:srcRect b="11158" l="3182" r="37005" t="45941"/>
          <a:stretch/>
        </p:blipFill>
        <p:spPr>
          <a:xfrm>
            <a:off x="5064677" y="169500"/>
            <a:ext cx="3784497" cy="1381975"/>
          </a:xfrm>
          <a:prstGeom prst="rect">
            <a:avLst/>
          </a:prstGeom>
          <a:noFill/>
          <a:ln>
            <a:noFill/>
          </a:ln>
        </p:spPr>
      </p:pic>
      <p:pic>
        <p:nvPicPr>
          <p:cNvPr id="143" name="Google Shape;143;p27"/>
          <p:cNvPicPr preferRelativeResize="0"/>
          <p:nvPr/>
        </p:nvPicPr>
        <p:blipFill rotWithShape="1">
          <a:blip r:embed="rId6">
            <a:alphaModFix/>
          </a:blip>
          <a:srcRect b="0" l="0" r="9338" t="0"/>
          <a:stretch/>
        </p:blipFill>
        <p:spPr>
          <a:xfrm>
            <a:off x="268850" y="1288800"/>
            <a:ext cx="2238625" cy="3597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8"/>
          <p:cNvPicPr preferRelativeResize="0"/>
          <p:nvPr/>
        </p:nvPicPr>
        <p:blipFill>
          <a:blip r:embed="rId3">
            <a:alphaModFix amt="54000"/>
          </a:blip>
          <a:stretch>
            <a:fillRect/>
          </a:stretch>
        </p:blipFill>
        <p:spPr>
          <a:xfrm>
            <a:off x="2600800" y="358090"/>
            <a:ext cx="3173263" cy="4239071"/>
          </a:xfrm>
          <a:prstGeom prst="rect">
            <a:avLst/>
          </a:prstGeom>
          <a:noFill/>
          <a:ln>
            <a:noFill/>
          </a:ln>
        </p:spPr>
      </p:pic>
      <p:pic>
        <p:nvPicPr>
          <p:cNvPr id="149" name="Google Shape;149;p28"/>
          <p:cNvPicPr preferRelativeResize="0"/>
          <p:nvPr/>
        </p:nvPicPr>
        <p:blipFill>
          <a:blip r:embed="rId4">
            <a:alphaModFix/>
          </a:blip>
          <a:stretch>
            <a:fillRect/>
          </a:stretch>
        </p:blipFill>
        <p:spPr>
          <a:xfrm>
            <a:off x="5342538" y="3560738"/>
            <a:ext cx="1542425" cy="1028275"/>
          </a:xfrm>
          <a:prstGeom prst="rect">
            <a:avLst/>
          </a:prstGeom>
          <a:noFill/>
          <a:ln>
            <a:noFill/>
          </a:ln>
        </p:spPr>
      </p:pic>
      <p:pic>
        <p:nvPicPr>
          <p:cNvPr id="150" name="Google Shape;150;p28"/>
          <p:cNvPicPr preferRelativeResize="0"/>
          <p:nvPr/>
        </p:nvPicPr>
        <p:blipFill rotWithShape="1">
          <a:blip r:embed="rId5">
            <a:alphaModFix/>
          </a:blip>
          <a:srcRect b="14343" l="12541" r="0" t="9402"/>
          <a:stretch/>
        </p:blipFill>
        <p:spPr>
          <a:xfrm>
            <a:off x="309675" y="72525"/>
            <a:ext cx="1466725" cy="1278800"/>
          </a:xfrm>
          <a:prstGeom prst="rect">
            <a:avLst/>
          </a:prstGeom>
          <a:noFill/>
          <a:ln>
            <a:noFill/>
          </a:ln>
        </p:spPr>
      </p:pic>
      <p:pic>
        <p:nvPicPr>
          <p:cNvPr id="151" name="Google Shape;151;p28"/>
          <p:cNvPicPr preferRelativeResize="0"/>
          <p:nvPr/>
        </p:nvPicPr>
        <p:blipFill>
          <a:blip r:embed="rId6">
            <a:alphaModFix/>
          </a:blip>
          <a:stretch>
            <a:fillRect/>
          </a:stretch>
        </p:blipFill>
        <p:spPr>
          <a:xfrm>
            <a:off x="242700" y="4502700"/>
            <a:ext cx="2002196" cy="465025"/>
          </a:xfrm>
          <a:prstGeom prst="rect">
            <a:avLst/>
          </a:prstGeom>
          <a:noFill/>
          <a:ln>
            <a:noFill/>
          </a:ln>
        </p:spPr>
      </p:pic>
      <p:pic>
        <p:nvPicPr>
          <p:cNvPr id="152" name="Google Shape;152;p28"/>
          <p:cNvPicPr preferRelativeResize="0"/>
          <p:nvPr/>
        </p:nvPicPr>
        <p:blipFill>
          <a:blip r:embed="rId7">
            <a:alphaModFix/>
          </a:blip>
          <a:stretch>
            <a:fillRect/>
          </a:stretch>
        </p:blipFill>
        <p:spPr>
          <a:xfrm>
            <a:off x="242699" y="1638350"/>
            <a:ext cx="1405725" cy="1336725"/>
          </a:xfrm>
          <a:prstGeom prst="rect">
            <a:avLst/>
          </a:prstGeom>
          <a:noFill/>
          <a:ln>
            <a:noFill/>
          </a:ln>
        </p:spPr>
      </p:pic>
      <p:pic>
        <p:nvPicPr>
          <p:cNvPr id="153" name="Google Shape;153;p28"/>
          <p:cNvPicPr preferRelativeResize="0"/>
          <p:nvPr/>
        </p:nvPicPr>
        <p:blipFill>
          <a:blip r:embed="rId8">
            <a:alphaModFix/>
          </a:blip>
          <a:stretch>
            <a:fillRect/>
          </a:stretch>
        </p:blipFill>
        <p:spPr>
          <a:xfrm>
            <a:off x="286275" y="3109700"/>
            <a:ext cx="1362150" cy="1100525"/>
          </a:xfrm>
          <a:prstGeom prst="rect">
            <a:avLst/>
          </a:prstGeom>
          <a:noFill/>
          <a:ln>
            <a:noFill/>
          </a:ln>
        </p:spPr>
      </p:pic>
      <p:pic>
        <p:nvPicPr>
          <p:cNvPr id="154" name="Google Shape;154;p28"/>
          <p:cNvPicPr preferRelativeResize="0"/>
          <p:nvPr/>
        </p:nvPicPr>
        <p:blipFill>
          <a:blip r:embed="rId9">
            <a:alphaModFix/>
          </a:blip>
          <a:stretch>
            <a:fillRect/>
          </a:stretch>
        </p:blipFill>
        <p:spPr>
          <a:xfrm>
            <a:off x="7752050" y="460138"/>
            <a:ext cx="1055750" cy="1440650"/>
          </a:xfrm>
          <a:prstGeom prst="rect">
            <a:avLst/>
          </a:prstGeom>
          <a:noFill/>
          <a:ln>
            <a:noFill/>
          </a:ln>
        </p:spPr>
      </p:pic>
      <p:pic>
        <p:nvPicPr>
          <p:cNvPr id="155" name="Google Shape;155;p28"/>
          <p:cNvPicPr preferRelativeResize="0"/>
          <p:nvPr/>
        </p:nvPicPr>
        <p:blipFill>
          <a:blip r:embed="rId10">
            <a:alphaModFix/>
          </a:blip>
          <a:stretch>
            <a:fillRect/>
          </a:stretch>
        </p:blipFill>
        <p:spPr>
          <a:xfrm>
            <a:off x="7787648" y="2429075"/>
            <a:ext cx="1131675" cy="1131675"/>
          </a:xfrm>
          <a:prstGeom prst="rect">
            <a:avLst/>
          </a:prstGeom>
          <a:noFill/>
          <a:ln>
            <a:noFill/>
          </a:ln>
        </p:spPr>
      </p:pic>
      <p:pic>
        <p:nvPicPr>
          <p:cNvPr id="156" name="Google Shape;156;p28"/>
          <p:cNvPicPr preferRelativeResize="0"/>
          <p:nvPr/>
        </p:nvPicPr>
        <p:blipFill>
          <a:blip r:embed="rId11">
            <a:alphaModFix/>
          </a:blip>
          <a:stretch>
            <a:fillRect/>
          </a:stretch>
        </p:blipFill>
        <p:spPr>
          <a:xfrm>
            <a:off x="6204974" y="1932350"/>
            <a:ext cx="1278800" cy="1278800"/>
          </a:xfrm>
          <a:prstGeom prst="rect">
            <a:avLst/>
          </a:prstGeom>
          <a:noFill/>
          <a:ln>
            <a:noFill/>
          </a:ln>
        </p:spPr>
      </p:pic>
      <p:pic>
        <p:nvPicPr>
          <p:cNvPr id="157" name="Google Shape;157;p28"/>
          <p:cNvPicPr preferRelativeResize="0"/>
          <p:nvPr/>
        </p:nvPicPr>
        <p:blipFill>
          <a:blip r:embed="rId12">
            <a:alphaModFix/>
          </a:blip>
          <a:stretch>
            <a:fillRect/>
          </a:stretch>
        </p:blipFill>
        <p:spPr>
          <a:xfrm>
            <a:off x="7195500" y="4054545"/>
            <a:ext cx="1767750" cy="883875"/>
          </a:xfrm>
          <a:prstGeom prst="rect">
            <a:avLst/>
          </a:prstGeom>
          <a:noFill/>
          <a:ln>
            <a:noFill/>
          </a:ln>
        </p:spPr>
      </p:pic>
      <p:pic>
        <p:nvPicPr>
          <p:cNvPr id="158" name="Google Shape;158;p28"/>
          <p:cNvPicPr preferRelativeResize="0"/>
          <p:nvPr/>
        </p:nvPicPr>
        <p:blipFill>
          <a:blip r:embed="rId13">
            <a:alphaModFix/>
          </a:blip>
          <a:stretch>
            <a:fillRect/>
          </a:stretch>
        </p:blipFill>
        <p:spPr>
          <a:xfrm>
            <a:off x="5550950" y="662039"/>
            <a:ext cx="2002200" cy="8089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9"/>
          <p:cNvPicPr preferRelativeResize="0"/>
          <p:nvPr/>
        </p:nvPicPr>
        <p:blipFill>
          <a:blip r:embed="rId3">
            <a:alphaModFix/>
          </a:blip>
          <a:stretch>
            <a:fillRect/>
          </a:stretch>
        </p:blipFill>
        <p:spPr>
          <a:xfrm>
            <a:off x="123275" y="91500"/>
            <a:ext cx="1205500" cy="1146325"/>
          </a:xfrm>
          <a:prstGeom prst="rect">
            <a:avLst/>
          </a:prstGeom>
          <a:noFill/>
          <a:ln>
            <a:noFill/>
          </a:ln>
        </p:spPr>
      </p:pic>
      <p:pic>
        <p:nvPicPr>
          <p:cNvPr id="164" name="Google Shape;164;p29"/>
          <p:cNvPicPr preferRelativeResize="0"/>
          <p:nvPr/>
        </p:nvPicPr>
        <p:blipFill rotWithShape="1">
          <a:blip r:embed="rId4">
            <a:alphaModFix/>
          </a:blip>
          <a:srcRect b="0" l="0" r="4159" t="0"/>
          <a:stretch/>
        </p:blipFill>
        <p:spPr>
          <a:xfrm>
            <a:off x="0" y="1275700"/>
            <a:ext cx="9144000" cy="3563000"/>
          </a:xfrm>
          <a:prstGeom prst="rect">
            <a:avLst/>
          </a:prstGeom>
          <a:noFill/>
          <a:ln>
            <a:noFill/>
          </a:ln>
        </p:spPr>
      </p:pic>
      <p:sp>
        <p:nvSpPr>
          <p:cNvPr id="165" name="Google Shape;165;p29"/>
          <p:cNvSpPr txBox="1"/>
          <p:nvPr/>
        </p:nvSpPr>
        <p:spPr>
          <a:xfrm>
            <a:off x="1636500" y="716700"/>
            <a:ext cx="7507500" cy="531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800"/>
              </a:spcAft>
              <a:buClr>
                <a:schemeClr val="dk1"/>
              </a:buClr>
              <a:buSzPts val="1100"/>
              <a:buFont typeface="Arial"/>
              <a:buNone/>
            </a:pPr>
            <a:r>
              <a:rPr b="1" lang="en" sz="2400">
                <a:solidFill>
                  <a:srgbClr val="333333"/>
                </a:solidFill>
                <a:latin typeface="Lora"/>
                <a:ea typeface="Lora"/>
                <a:cs typeface="Lora"/>
                <a:sym typeface="Lora"/>
              </a:rPr>
              <a:t>Joerdis Weilandt</a:t>
            </a:r>
            <a:r>
              <a:rPr lang="en" sz="2400">
                <a:solidFill>
                  <a:srgbClr val="333333"/>
                </a:solidFill>
                <a:latin typeface="Lora"/>
                <a:ea typeface="Lora"/>
                <a:cs typeface="Lora"/>
                <a:sym typeface="Lora"/>
              </a:rPr>
              <a:t> - University of Lethbridge</a:t>
            </a:r>
            <a:endParaRPr sz="2400"/>
          </a:p>
        </p:txBody>
      </p:sp>
      <p:sp>
        <p:nvSpPr>
          <p:cNvPr id="166" name="Google Shape;166;p29"/>
          <p:cNvSpPr txBox="1"/>
          <p:nvPr/>
        </p:nvSpPr>
        <p:spPr>
          <a:xfrm>
            <a:off x="20400" y="4838700"/>
            <a:ext cx="9103200" cy="3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t>Photograph by: Ted McGrath, Attribution-NonCommercial-ShareAlike 2.0 Generic (CC BY-NC-SA 2.0)</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nvSpPr>
        <p:spPr>
          <a:xfrm>
            <a:off x="1961850" y="533675"/>
            <a:ext cx="7141200" cy="102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800"/>
              </a:spcAft>
              <a:buNone/>
            </a:pPr>
            <a:r>
              <a:rPr b="1" lang="en" sz="1800">
                <a:solidFill>
                  <a:srgbClr val="333333"/>
                </a:solidFill>
                <a:latin typeface="Lora"/>
                <a:ea typeface="Lora"/>
                <a:cs typeface="Lora"/>
                <a:sym typeface="Lora"/>
              </a:rPr>
              <a:t>Jessica Norman &amp; Christine Horgan</a:t>
            </a:r>
            <a:br>
              <a:rPr b="1" lang="en" sz="1800">
                <a:solidFill>
                  <a:srgbClr val="333333"/>
                </a:solidFill>
                <a:latin typeface="Lora"/>
                <a:ea typeface="Lora"/>
                <a:cs typeface="Lora"/>
                <a:sym typeface="Lora"/>
              </a:rPr>
            </a:br>
            <a:r>
              <a:rPr lang="en" sz="1800">
                <a:solidFill>
                  <a:srgbClr val="333333"/>
                </a:solidFill>
                <a:latin typeface="Lora"/>
                <a:ea typeface="Lora"/>
                <a:cs typeface="Lora"/>
                <a:sym typeface="Lora"/>
              </a:rPr>
              <a:t>Southern Alberta Institute of Technology</a:t>
            </a:r>
            <a:endParaRPr sz="1800"/>
          </a:p>
        </p:txBody>
      </p:sp>
      <p:pic>
        <p:nvPicPr>
          <p:cNvPr id="172" name="Google Shape;172;p30"/>
          <p:cNvPicPr preferRelativeResize="0"/>
          <p:nvPr/>
        </p:nvPicPr>
        <p:blipFill>
          <a:blip r:embed="rId3">
            <a:alphaModFix/>
          </a:blip>
          <a:stretch>
            <a:fillRect/>
          </a:stretch>
        </p:blipFill>
        <p:spPr>
          <a:xfrm>
            <a:off x="397650" y="-32787"/>
            <a:ext cx="1055750" cy="1440650"/>
          </a:xfrm>
          <a:prstGeom prst="rect">
            <a:avLst/>
          </a:prstGeom>
          <a:noFill/>
          <a:ln>
            <a:noFill/>
          </a:ln>
        </p:spPr>
      </p:pic>
      <p:sp>
        <p:nvSpPr>
          <p:cNvPr id="173" name="Google Shape;173;p30"/>
          <p:cNvSpPr txBox="1"/>
          <p:nvPr/>
        </p:nvSpPr>
        <p:spPr>
          <a:xfrm>
            <a:off x="0" y="4899600"/>
            <a:ext cx="91440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t>By Calgary Economic Development (http://www.meetingscalgary.com/photo-gallery) [Public domain], via Wikimedia Commons</a:t>
            </a:r>
            <a:endParaRPr sz="800"/>
          </a:p>
        </p:txBody>
      </p:sp>
      <p:pic>
        <p:nvPicPr>
          <p:cNvPr id="174" name="Google Shape;174;p30"/>
          <p:cNvPicPr preferRelativeResize="0"/>
          <p:nvPr/>
        </p:nvPicPr>
        <p:blipFill rotWithShape="1">
          <a:blip r:embed="rId4">
            <a:alphaModFix/>
          </a:blip>
          <a:srcRect b="35363" l="0" r="0" t="8450"/>
          <a:stretch/>
        </p:blipFill>
        <p:spPr>
          <a:xfrm>
            <a:off x="12650" y="1484099"/>
            <a:ext cx="9118676" cy="3415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ctrTitle"/>
          </p:nvPr>
        </p:nvSpPr>
        <p:spPr>
          <a:xfrm>
            <a:off x="623888" y="883247"/>
            <a:ext cx="5133900" cy="17907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1"/>
              </a:buClr>
              <a:buSzPts val="4100"/>
              <a:buFont typeface="Verdana"/>
              <a:buNone/>
            </a:pPr>
            <a:r>
              <a:rPr b="1" i="0" lang="en" sz="4100" u="none" cap="none" strike="noStrike">
                <a:solidFill>
                  <a:schemeClr val="lt1"/>
                </a:solidFill>
                <a:latin typeface="Verdana"/>
                <a:ea typeface="Verdana"/>
                <a:cs typeface="Verdana"/>
                <a:sym typeface="Verdana"/>
              </a:rPr>
              <a:t>Student Perception </a:t>
            </a:r>
            <a:br>
              <a:rPr b="1" i="0" lang="en" sz="4100" u="none" cap="none" strike="noStrike">
                <a:solidFill>
                  <a:schemeClr val="lt1"/>
                </a:solidFill>
                <a:latin typeface="Verdana"/>
                <a:ea typeface="Verdana"/>
                <a:cs typeface="Verdana"/>
                <a:sym typeface="Verdana"/>
              </a:rPr>
            </a:br>
            <a:r>
              <a:rPr b="1" i="0" lang="en" sz="4100" u="none" cap="none" strike="noStrike">
                <a:solidFill>
                  <a:schemeClr val="lt1"/>
                </a:solidFill>
                <a:latin typeface="Verdana"/>
                <a:ea typeface="Verdana"/>
                <a:cs typeface="Verdana"/>
                <a:sym typeface="Verdana"/>
              </a:rPr>
              <a:t>of OERs</a:t>
            </a:r>
            <a:endParaRPr b="1" i="0" sz="4100" u="none" cap="none" strike="noStrike">
              <a:solidFill>
                <a:schemeClr val="lt1"/>
              </a:solidFill>
              <a:latin typeface="Verdana"/>
              <a:ea typeface="Verdana"/>
              <a:cs typeface="Verdana"/>
              <a:sym typeface="Verdana"/>
            </a:endParaRPr>
          </a:p>
        </p:txBody>
      </p:sp>
      <p:sp>
        <p:nvSpPr>
          <p:cNvPr id="181" name="Google Shape;181;p31"/>
          <p:cNvSpPr txBox="1"/>
          <p:nvPr>
            <p:ph idx="1" type="subTitle"/>
          </p:nvPr>
        </p:nvSpPr>
        <p:spPr>
          <a:xfrm>
            <a:off x="623888" y="2743003"/>
            <a:ext cx="5133900" cy="1241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2300"/>
              <a:buFont typeface="Arial"/>
              <a:buNone/>
            </a:pPr>
            <a:r>
              <a:rPr b="0" i="0" lang="en" sz="2300" u="none" cap="none" strike="noStrike">
                <a:solidFill>
                  <a:schemeClr val="lt1"/>
                </a:solidFill>
                <a:latin typeface="Verdana"/>
                <a:ea typeface="Verdana"/>
                <a:cs typeface="Verdana"/>
                <a:sym typeface="Verdana"/>
              </a:rPr>
              <a:t>The SAIT Perspective</a:t>
            </a:r>
            <a:endParaRPr b="0" i="0" sz="2300" u="none" cap="none" strike="noStrike">
              <a:solidFill>
                <a:schemeClr val="lt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2"/>
          <p:cNvPicPr preferRelativeResize="0"/>
          <p:nvPr/>
        </p:nvPicPr>
        <p:blipFill rotWithShape="1">
          <a:blip r:embed="rId3">
            <a:alphaModFix/>
          </a:blip>
          <a:srcRect b="1007" l="52564" r="1674" t="13595"/>
          <a:stretch/>
        </p:blipFill>
        <p:spPr>
          <a:xfrm>
            <a:off x="863162" y="59121"/>
            <a:ext cx="7321466" cy="50843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AIT Colours">
      <a:dk1>
        <a:srgbClr val="000000"/>
      </a:dk1>
      <a:lt1>
        <a:srgbClr val="FFFFFF"/>
      </a:lt1>
      <a:dk2>
        <a:srgbClr val="44546A"/>
      </a:dk2>
      <a:lt2>
        <a:srgbClr val="E7E6E6"/>
      </a:lt2>
      <a:accent1>
        <a:srgbClr val="DA291C"/>
      </a:accent1>
      <a:accent2>
        <a:srgbClr val="A6192E"/>
      </a:accent2>
      <a:accent3>
        <a:srgbClr val="00A3E0"/>
      </a:accent3>
      <a:accent4>
        <a:srgbClr val="005EB8"/>
      </a:accent4>
      <a:accent5>
        <a:srgbClr val="6D2077"/>
      </a:accent5>
      <a:accent6>
        <a:srgbClr val="222222"/>
      </a:accent6>
      <a:hlink>
        <a:srgbClr val="515151"/>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3F3F3F"/>
      </a:dk2>
      <a:lt2>
        <a:srgbClr val="EEECE1"/>
      </a:lt2>
      <a:accent1>
        <a:srgbClr val="E32726"/>
      </a:accent1>
      <a:accent2>
        <a:srgbClr val="FFD200"/>
      </a:accent2>
      <a:accent3>
        <a:srgbClr val="FBB031"/>
      </a:accent3>
      <a:accent4>
        <a:srgbClr val="F47C00"/>
      </a:accent4>
      <a:accent5>
        <a:srgbClr val="AF2626"/>
      </a:accent5>
      <a:accent6>
        <a:srgbClr val="6D3321"/>
      </a:accent6>
      <a:hlink>
        <a:srgbClr val="E32726"/>
      </a:hlink>
      <a:folHlink>
        <a:srgbClr val="66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