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83" r:id="rId1"/>
    <p:sldMasterId id="2147493537" r:id="rId2"/>
    <p:sldMasterId id="2147493548" r:id="rId3"/>
    <p:sldMasterId id="2147493559" r:id="rId4"/>
    <p:sldMasterId id="2147493570" r:id="rId5"/>
    <p:sldMasterId id="2147493581" r:id="rId6"/>
  </p:sldMasterIdLst>
  <p:notesMasterIdLst>
    <p:notesMasterId r:id="rId31"/>
  </p:notesMasterIdLst>
  <p:handoutMasterIdLst>
    <p:handoutMasterId r:id="rId32"/>
  </p:handoutMasterIdLst>
  <p:sldIdLst>
    <p:sldId id="352" r:id="rId7"/>
    <p:sldId id="263" r:id="rId8"/>
    <p:sldId id="334" r:id="rId9"/>
    <p:sldId id="335" r:id="rId10"/>
    <p:sldId id="336" r:id="rId11"/>
    <p:sldId id="337" r:id="rId12"/>
    <p:sldId id="338" r:id="rId13"/>
    <p:sldId id="339" r:id="rId14"/>
    <p:sldId id="340" r:id="rId15"/>
    <p:sldId id="345" r:id="rId16"/>
    <p:sldId id="346" r:id="rId17"/>
    <p:sldId id="344" r:id="rId18"/>
    <p:sldId id="353" r:id="rId19"/>
    <p:sldId id="354" r:id="rId20"/>
    <p:sldId id="355" r:id="rId21"/>
    <p:sldId id="356" r:id="rId22"/>
    <p:sldId id="360" r:id="rId23"/>
    <p:sldId id="361" r:id="rId24"/>
    <p:sldId id="362" r:id="rId25"/>
    <p:sldId id="363" r:id="rId26"/>
    <p:sldId id="364" r:id="rId27"/>
    <p:sldId id="357" r:id="rId28"/>
    <p:sldId id="358" r:id="rId29"/>
    <p:sldId id="359"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9F3D"/>
    <a:srgbClr val="95263F"/>
    <a:srgbClr val="004950"/>
    <a:srgbClr val="F7CA00"/>
    <a:srgbClr val="CB53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88" autoAdjust="0"/>
    <p:restoredTop sz="86821" autoAdjust="0"/>
  </p:normalViewPr>
  <p:slideViewPr>
    <p:cSldViewPr snapToGrid="0" snapToObjects="1">
      <p:cViewPr varScale="1">
        <p:scale>
          <a:sx n="66" d="100"/>
          <a:sy n="66" d="100"/>
        </p:scale>
        <p:origin x="84" y="270"/>
      </p:cViewPr>
      <p:guideLst>
        <p:guide orient="horz" pos="2160"/>
        <p:guide pos="3840"/>
      </p:guideLst>
    </p:cSldViewPr>
  </p:slideViewPr>
  <p:notesTextViewPr>
    <p:cViewPr>
      <p:scale>
        <a:sx n="100" d="100"/>
        <a:sy n="100" d="100"/>
      </p:scale>
      <p:origin x="0" y="0"/>
    </p:cViewPr>
  </p:notesTextViewPr>
  <p:notesViewPr>
    <p:cSldViewPr snapToGrid="0" snapToObjects="1">
      <p:cViewPr varScale="1">
        <p:scale>
          <a:sx n="96" d="100"/>
          <a:sy n="96" d="100"/>
        </p:scale>
        <p:origin x="3368"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CCC80FC-DF2C-431C-BF34-F6247055ABA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C92F09D5-EB10-4D50-8AB6-68673EB616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B8479E2-B69D-4506-9AE8-2BB6EDFE9E7E}" type="datetimeFigureOut">
              <a:rPr lang="en-CA" smtClean="0"/>
              <a:t>2024/11/13</a:t>
            </a:fld>
            <a:endParaRPr lang="en-CA"/>
          </a:p>
        </p:txBody>
      </p:sp>
      <p:sp>
        <p:nvSpPr>
          <p:cNvPr id="4" name="Footer Placeholder 3">
            <a:extLst>
              <a:ext uri="{FF2B5EF4-FFF2-40B4-BE49-F238E27FC236}">
                <a16:creationId xmlns:a16="http://schemas.microsoft.com/office/drawing/2014/main" id="{9F9A365E-72BC-4883-AF9C-FA3216C8A7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02F8C47C-6E41-4C25-94E1-908A6B47378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4D32A0-DB85-4C02-B600-A425620B5499}" type="slidenum">
              <a:rPr lang="en-CA" smtClean="0"/>
              <a:t>‹#›</a:t>
            </a:fld>
            <a:endParaRPr lang="en-CA"/>
          </a:p>
        </p:txBody>
      </p:sp>
    </p:spTree>
    <p:extLst>
      <p:ext uri="{BB962C8B-B14F-4D97-AF65-F5344CB8AC3E}">
        <p14:creationId xmlns:p14="http://schemas.microsoft.com/office/powerpoint/2010/main" val="739945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B16D75-DBCD-B149-8845-50B35F1638F5}" type="datetimeFigureOut">
              <a:rPr lang="en-US" smtClean="0"/>
              <a:t>11/13/2024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59A8C4-0C62-F94C-981C-DE91E9B672CA}" type="slidenum">
              <a:rPr lang="en-US" smtClean="0"/>
              <a:t>‹#›</a:t>
            </a:fld>
            <a:endParaRPr lang="en-US"/>
          </a:p>
        </p:txBody>
      </p:sp>
    </p:spTree>
    <p:extLst>
      <p:ext uri="{BB962C8B-B14F-4D97-AF65-F5344CB8AC3E}">
        <p14:creationId xmlns:p14="http://schemas.microsoft.com/office/powerpoint/2010/main" val="94128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*Updated: November</a:t>
            </a:r>
            <a:r>
              <a:rPr lang="en-US" sz="1200" b="0" i="0" u="none" strike="noStrike" kern="1200" baseline="0" dirty="0" smtClean="0">
                <a:solidFill>
                  <a:schemeClr val="tx1"/>
                </a:solidFill>
                <a:effectLst/>
                <a:latin typeface="+mn-lt"/>
                <a:ea typeface="+mn-ea"/>
                <a:cs typeface="+mn-cs"/>
              </a:rPr>
              <a:t> 2024</a:t>
            </a:r>
            <a:endParaRPr lang="en-CA" sz="1200" b="0" i="0" u="none" strike="noStrike" kern="1200" dirty="0" smtClean="0">
              <a:solidFill>
                <a:schemeClr val="tx1"/>
              </a:solidFill>
              <a:effectLst/>
              <a:latin typeface="+mn-lt"/>
              <a:ea typeface="+mn-ea"/>
              <a:cs typeface="+mn-cs"/>
            </a:endParaRPr>
          </a:p>
          <a:p>
            <a:r>
              <a:rPr lang="en-CA" sz="1200" b="0" i="0" u="none" strike="noStrike" kern="1200" dirty="0" smtClean="0">
                <a:solidFill>
                  <a:schemeClr val="tx1"/>
                </a:solidFill>
                <a:effectLst/>
                <a:latin typeface="+mn-lt"/>
                <a:ea typeface="+mn-ea"/>
                <a:cs typeface="+mn-cs"/>
              </a:rPr>
              <a:t>Hello and welcome to the University of Alberta’s Opening Up Copyright instructional module on asking permission and transactional licences.</a:t>
            </a:r>
            <a:endParaRPr lang="en-US" dirty="0" smtClean="0"/>
          </a:p>
        </p:txBody>
      </p:sp>
      <p:sp>
        <p:nvSpPr>
          <p:cNvPr id="4" name="Slide Number Placeholder 3"/>
          <p:cNvSpPr>
            <a:spLocks noGrp="1"/>
          </p:cNvSpPr>
          <p:nvPr>
            <p:ph type="sldNum" sz="quarter" idx="10"/>
          </p:nvPr>
        </p:nvSpPr>
        <p:spPr/>
        <p:txBody>
          <a:bodyPr/>
          <a:lstStyle/>
          <a:p>
            <a:fld id="{3059A8C4-0C62-F94C-981C-DE91E9B672CA}" type="slidenum">
              <a:rPr lang="en-US" smtClean="0"/>
              <a:t>1</a:t>
            </a:fld>
            <a:endParaRPr lang="en-US"/>
          </a:p>
        </p:txBody>
      </p:sp>
    </p:spTree>
    <p:extLst>
      <p:ext uri="{BB962C8B-B14F-4D97-AF65-F5344CB8AC3E}">
        <p14:creationId xmlns:p14="http://schemas.microsoft.com/office/powerpoint/2010/main" val="28064584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After a bit of back and forth, Jordan obtains a transactional licence to use the image in an online commercial advertising campaign for one year. In this example, Jordan negotiated directly with the </a:t>
            </a:r>
            <a:r>
              <a:rPr lang="en-CA" sz="1200" b="0" i="0" u="none" strike="noStrike" kern="1200" dirty="0" smtClean="0">
                <a:solidFill>
                  <a:schemeClr val="tx1"/>
                </a:solidFill>
                <a:effectLst/>
                <a:latin typeface="+mn-lt"/>
                <a:ea typeface="+mn-ea"/>
                <a:cs typeface="+mn-cs"/>
              </a:rPr>
              <a:t>rights holder </a:t>
            </a:r>
            <a:r>
              <a:rPr lang="en-CA" sz="1200" b="0" i="0" u="none" strike="noStrike" kern="1200" dirty="0">
                <a:solidFill>
                  <a:schemeClr val="tx1"/>
                </a:solidFill>
                <a:effectLst/>
                <a:latin typeface="+mn-lt"/>
                <a:ea typeface="+mn-ea"/>
                <a:cs typeface="+mn-cs"/>
              </a:rPr>
              <a:t>over email. In some cases a template for seeking permission might have been useful, like these ones prepared for use in an educational environment.</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10</a:t>
            </a:fld>
            <a:endParaRPr lang="en-US"/>
          </a:p>
        </p:txBody>
      </p:sp>
    </p:spTree>
    <p:extLst>
      <p:ext uri="{BB962C8B-B14F-4D97-AF65-F5344CB8AC3E}">
        <p14:creationId xmlns:p14="http://schemas.microsoft.com/office/powerpoint/2010/main" val="60623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smtClean="0">
                <a:solidFill>
                  <a:schemeClr val="tx1"/>
                </a:solidFill>
                <a:effectLst/>
                <a:latin typeface="+mn-lt"/>
                <a:ea typeface="+mn-ea"/>
                <a:cs typeface="+mn-cs"/>
              </a:rPr>
              <a:t>Finally</a:t>
            </a:r>
            <a:r>
              <a:rPr lang="en-CA" sz="1200" b="0" i="0" u="none" strike="noStrike" kern="1200" dirty="0">
                <a:solidFill>
                  <a:schemeClr val="tx1"/>
                </a:solidFill>
                <a:effectLst/>
                <a:latin typeface="+mn-lt"/>
                <a:ea typeface="+mn-ea"/>
                <a:cs typeface="+mn-cs"/>
              </a:rPr>
              <a:t>, Jordan files both a digital and hard copy of the transactional licence in safe places. Despite feeling like they have a good relationship with both the rights holder and the advertising agency, it’s important to keep a record of who agreed to what, in case Jordan’s use of the image in the campaign is called into question at a later date by either the creator’s estate or by new employees at the ad agency. </a:t>
            </a:r>
            <a:r>
              <a:rPr lang="en-CA" sz="1200" b="0" i="0" u="none" strike="noStrike" kern="1200" dirty="0" smtClean="0">
                <a:solidFill>
                  <a:schemeClr val="tx1"/>
                </a:solidFill>
                <a:effectLst/>
                <a:latin typeface="+mn-lt"/>
                <a:ea typeface="+mn-ea"/>
                <a:cs typeface="+mn-cs"/>
              </a:rPr>
              <a:t>After </a:t>
            </a:r>
            <a:r>
              <a:rPr lang="en-CA" sz="1200" b="0" i="0" u="none" strike="noStrike" kern="1200" dirty="0">
                <a:solidFill>
                  <a:schemeClr val="tx1"/>
                </a:solidFill>
                <a:effectLst/>
                <a:latin typeface="+mn-lt"/>
                <a:ea typeface="+mn-ea"/>
                <a:cs typeface="+mn-cs"/>
              </a:rPr>
              <a:t>working through the three steps in seeking a transactional licence, Jordan is happy to know how and when asking permission might be a good approach to make use of another’s copyright-protected </a:t>
            </a:r>
            <a:r>
              <a:rPr lang="en-CA" sz="1200" b="0" i="0" u="none" strike="noStrike" kern="1200" dirty="0" smtClean="0">
                <a:solidFill>
                  <a:schemeClr val="tx1"/>
                </a:solidFill>
                <a:effectLst/>
                <a:latin typeface="+mn-lt"/>
                <a:ea typeface="+mn-ea"/>
                <a:cs typeface="+mn-cs"/>
              </a:rPr>
              <a:t>works.</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11</a:t>
            </a:fld>
            <a:endParaRPr lang="en-US"/>
          </a:p>
        </p:txBody>
      </p:sp>
    </p:spTree>
    <p:extLst>
      <p:ext uri="{BB962C8B-B14F-4D97-AF65-F5344CB8AC3E}">
        <p14:creationId xmlns:p14="http://schemas.microsoft.com/office/powerpoint/2010/main" val="2241725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You should now be able </a:t>
            </a:r>
            <a:r>
              <a:rPr lang="en-CA" sz="1200" b="0" i="0" u="none" strike="noStrike" kern="1200" dirty="0" smtClean="0">
                <a:solidFill>
                  <a:schemeClr val="tx1"/>
                </a:solidFill>
                <a:effectLst/>
                <a:latin typeface="+mn-lt"/>
                <a:ea typeface="+mn-ea"/>
                <a:cs typeface="+mn-cs"/>
              </a:rPr>
              <a:t>to:</a:t>
            </a:r>
            <a:endParaRPr lang="en-CA" sz="1200" b="0" i="0" u="none" strike="noStrike" kern="1200" dirty="0">
              <a:solidFill>
                <a:schemeClr val="tx1"/>
              </a:solidFill>
              <a:effectLst/>
              <a:latin typeface="+mn-lt"/>
              <a:ea typeface="+mn-ea"/>
              <a:cs typeface="+mn-cs"/>
            </a:endParaRPr>
          </a:p>
          <a:p>
            <a:pPr marL="171450" indent="-171450" rtl="0">
              <a:buFont typeface="Arial" panose="020B0604020202020204" pitchFamily="34" charset="0"/>
              <a:buChar char="•"/>
            </a:pPr>
            <a:r>
              <a:rPr lang="en-CA" sz="1200" b="0" i="0" u="none" strike="noStrike" kern="1200" dirty="0" smtClean="0">
                <a:solidFill>
                  <a:schemeClr val="tx1"/>
                </a:solidFill>
                <a:effectLst/>
                <a:latin typeface="+mn-lt"/>
                <a:ea typeface="+mn-ea"/>
                <a:cs typeface="+mn-cs"/>
              </a:rPr>
              <a:t>Understand </a:t>
            </a:r>
            <a:r>
              <a:rPr lang="en-CA" sz="1200" b="0" i="0" u="none" strike="noStrike" kern="1200" dirty="0">
                <a:solidFill>
                  <a:schemeClr val="tx1"/>
                </a:solidFill>
                <a:effectLst/>
                <a:latin typeface="+mn-lt"/>
                <a:ea typeface="+mn-ea"/>
                <a:cs typeface="+mn-cs"/>
              </a:rPr>
              <a:t>when asking permission or seeking a transactional licence is </a:t>
            </a:r>
            <a:r>
              <a:rPr lang="en-CA" sz="1200" b="0" i="0" u="none" strike="noStrike" kern="1200" dirty="0" smtClean="0">
                <a:solidFill>
                  <a:schemeClr val="tx1"/>
                </a:solidFill>
                <a:effectLst/>
                <a:latin typeface="+mn-lt"/>
                <a:ea typeface="+mn-ea"/>
                <a:cs typeface="+mn-cs"/>
              </a:rPr>
              <a:t>necessary</a:t>
            </a:r>
          </a:p>
          <a:p>
            <a:pPr marL="171450" indent="-171450" rtl="0">
              <a:buFont typeface="Arial" panose="020B0604020202020204" pitchFamily="34" charset="0"/>
              <a:buChar char="•"/>
            </a:pPr>
            <a:r>
              <a:rPr lang="en-CA" sz="1200" b="0" i="0" u="none" strike="noStrike" kern="1200" dirty="0" smtClean="0">
                <a:solidFill>
                  <a:schemeClr val="tx1"/>
                </a:solidFill>
                <a:effectLst/>
                <a:latin typeface="+mn-lt"/>
                <a:ea typeface="+mn-ea"/>
                <a:cs typeface="+mn-cs"/>
              </a:rPr>
              <a:t>Describe </a:t>
            </a:r>
            <a:r>
              <a:rPr lang="en-CA" sz="1200" b="0" i="0" u="none" strike="noStrike" kern="1200" dirty="0">
                <a:solidFill>
                  <a:schemeClr val="tx1"/>
                </a:solidFill>
                <a:effectLst/>
                <a:latin typeface="+mn-lt"/>
                <a:ea typeface="+mn-ea"/>
                <a:cs typeface="+mn-cs"/>
              </a:rPr>
              <a:t>the three steps involved in seeking a transactional </a:t>
            </a:r>
            <a:r>
              <a:rPr lang="en-CA" sz="1200" b="0" i="0" u="none" strike="noStrike" kern="1200" dirty="0" smtClean="0">
                <a:solidFill>
                  <a:schemeClr val="tx1"/>
                </a:solidFill>
                <a:effectLst/>
                <a:latin typeface="+mn-lt"/>
                <a:ea typeface="+mn-ea"/>
                <a:cs typeface="+mn-cs"/>
              </a:rPr>
              <a:t>licence</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12</a:t>
            </a:fld>
            <a:endParaRPr lang="en-US"/>
          </a:p>
        </p:txBody>
      </p:sp>
    </p:spTree>
    <p:extLst>
      <p:ext uri="{BB962C8B-B14F-4D97-AF65-F5344CB8AC3E}">
        <p14:creationId xmlns:p14="http://schemas.microsoft.com/office/powerpoint/2010/main" val="848937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smtClean="0">
                <a:solidFill>
                  <a:schemeClr val="tx1"/>
                </a:solidFill>
                <a:effectLst/>
                <a:latin typeface="+mn-lt"/>
                <a:ea typeface="+mn-ea"/>
                <a:cs typeface="+mn-cs"/>
              </a:rPr>
              <a:t>This has been the University of Alberta’s Opening Up Copyright instructional module on asking permission and transactional licences. Thank you for your attention.</a:t>
            </a:r>
            <a:endParaRPr lang="en-CA" dirty="0" smtClean="0"/>
          </a:p>
        </p:txBody>
      </p:sp>
      <p:sp>
        <p:nvSpPr>
          <p:cNvPr id="4" name="Slide Number Placeholder 3"/>
          <p:cNvSpPr>
            <a:spLocks noGrp="1"/>
          </p:cNvSpPr>
          <p:nvPr>
            <p:ph type="sldNum" sz="quarter" idx="10"/>
          </p:nvPr>
        </p:nvSpPr>
        <p:spPr/>
        <p:txBody>
          <a:bodyPr/>
          <a:lstStyle/>
          <a:p>
            <a:fld id="{3059A8C4-0C62-F94C-981C-DE91E9B672CA}" type="slidenum">
              <a:rPr lang="en-US" smtClean="0"/>
              <a:t>13</a:t>
            </a:fld>
            <a:endParaRPr lang="en-US"/>
          </a:p>
        </p:txBody>
      </p:sp>
    </p:spTree>
    <p:extLst>
      <p:ext uri="{BB962C8B-B14F-4D97-AF65-F5344CB8AC3E}">
        <p14:creationId xmlns:p14="http://schemas.microsoft.com/office/powerpoint/2010/main" val="1464384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Seeking permission to use someone else’s copyright-protected work is recommended when the following 2 criteria are </a:t>
            </a:r>
            <a:r>
              <a:rPr lang="en-CA" sz="1200" b="0" i="0" u="none" strike="noStrike" kern="1200" dirty="0" smtClean="0">
                <a:solidFill>
                  <a:schemeClr val="tx1"/>
                </a:solidFill>
                <a:effectLst/>
                <a:latin typeface="+mn-lt"/>
                <a:ea typeface="+mn-ea"/>
                <a:cs typeface="+mn-cs"/>
              </a:rPr>
              <a:t>met:</a:t>
            </a:r>
          </a:p>
          <a:p>
            <a:pPr marL="171450" indent="-171450">
              <a:buFont typeface="Arial" panose="020B0604020202020204" pitchFamily="34" charset="0"/>
              <a:buChar char="•"/>
            </a:pPr>
            <a:r>
              <a:rPr lang="en-CA" sz="1200" b="0" i="0" u="none" strike="noStrike" kern="1200" dirty="0" smtClean="0">
                <a:solidFill>
                  <a:schemeClr val="tx1"/>
                </a:solidFill>
                <a:effectLst/>
                <a:latin typeface="+mn-lt"/>
                <a:ea typeface="+mn-ea"/>
                <a:cs typeface="+mn-cs"/>
              </a:rPr>
              <a:t>first</a:t>
            </a:r>
            <a:r>
              <a:rPr lang="en-CA" sz="1200" b="0" i="0" u="none" strike="noStrike" kern="1200" dirty="0">
                <a:solidFill>
                  <a:schemeClr val="tx1"/>
                </a:solidFill>
                <a:effectLst/>
                <a:latin typeface="+mn-lt"/>
                <a:ea typeface="+mn-ea"/>
                <a:cs typeface="+mn-cs"/>
              </a:rPr>
              <a:t>, when your use of that work is not supported by an exception to copyright </a:t>
            </a:r>
            <a:r>
              <a:rPr lang="en-CA" sz="1200" b="0" i="0" u="none" strike="noStrike" kern="1200" dirty="0" smtClean="0">
                <a:solidFill>
                  <a:schemeClr val="tx1"/>
                </a:solidFill>
                <a:effectLst/>
                <a:latin typeface="+mn-lt"/>
                <a:ea typeface="+mn-ea"/>
                <a:cs typeface="+mn-cs"/>
              </a:rPr>
              <a:t>infringement; AND, </a:t>
            </a:r>
          </a:p>
          <a:p>
            <a:pPr marL="171450" indent="-171450">
              <a:buFont typeface="Arial" panose="020B0604020202020204" pitchFamily="34" charset="0"/>
              <a:buChar char="•"/>
            </a:pPr>
            <a:r>
              <a:rPr lang="en-CA" sz="1200" b="0" i="0" u="none" strike="noStrike" kern="1200" dirty="0" smtClean="0">
                <a:solidFill>
                  <a:schemeClr val="tx1"/>
                </a:solidFill>
                <a:effectLst/>
                <a:latin typeface="+mn-lt"/>
                <a:ea typeface="+mn-ea"/>
                <a:cs typeface="+mn-cs"/>
              </a:rPr>
              <a:t>second</a:t>
            </a:r>
            <a:r>
              <a:rPr lang="en-CA" sz="1200" b="0" i="0" u="none" strike="noStrike" kern="1200" dirty="0">
                <a:solidFill>
                  <a:schemeClr val="tx1"/>
                </a:solidFill>
                <a:effectLst/>
                <a:latin typeface="+mn-lt"/>
                <a:ea typeface="+mn-ea"/>
                <a:cs typeface="+mn-cs"/>
              </a:rPr>
              <a:t>, when the work you want to use is not already available for that use via an open licence or clear terms of </a:t>
            </a:r>
            <a:r>
              <a:rPr lang="en-CA" sz="1200" b="0" i="0" u="none" strike="noStrike" kern="1200" dirty="0" smtClean="0">
                <a:solidFill>
                  <a:schemeClr val="tx1"/>
                </a:solidFill>
                <a:effectLst/>
                <a:latin typeface="+mn-lt"/>
                <a:ea typeface="+mn-ea"/>
                <a:cs typeface="+mn-cs"/>
              </a:rPr>
              <a:t>use.</a:t>
            </a:r>
          </a:p>
          <a:p>
            <a:pPr marL="0" indent="0">
              <a:buFont typeface="Arial" panose="020B0604020202020204" pitchFamily="34" charset="0"/>
              <a:buNone/>
            </a:pPr>
            <a:r>
              <a:rPr lang="en-CA" sz="1200" b="0" i="0" u="none" strike="noStrike" kern="1200" dirty="0" smtClean="0">
                <a:solidFill>
                  <a:schemeClr val="tx1"/>
                </a:solidFill>
                <a:effectLst/>
                <a:latin typeface="+mn-lt"/>
                <a:ea typeface="+mn-ea"/>
                <a:cs typeface="+mn-cs"/>
              </a:rPr>
              <a:t>Obtaining </a:t>
            </a:r>
            <a:r>
              <a:rPr lang="en-CA" sz="1200" b="0" i="0" u="none" strike="noStrike" kern="1200" dirty="0">
                <a:solidFill>
                  <a:schemeClr val="tx1"/>
                </a:solidFill>
                <a:effectLst/>
                <a:latin typeface="+mn-lt"/>
                <a:ea typeface="+mn-ea"/>
                <a:cs typeface="+mn-cs"/>
              </a:rPr>
              <a:t>a transactional licence </a:t>
            </a:r>
            <a:r>
              <a:rPr lang="en-CA" sz="1200" b="0" i="0" u="none" strike="noStrike" kern="1200" dirty="0" smtClean="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essentially getting permission </a:t>
            </a:r>
            <a:r>
              <a:rPr lang="en-CA" sz="1200" b="0" i="0" u="none" strike="noStrike" kern="1200" dirty="0" smtClean="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from the rights holder is one way to do just that.</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2</a:t>
            </a:fld>
            <a:endParaRPr lang="en-US"/>
          </a:p>
        </p:txBody>
      </p:sp>
    </p:spTree>
    <p:extLst>
      <p:ext uri="{BB962C8B-B14F-4D97-AF65-F5344CB8AC3E}">
        <p14:creationId xmlns:p14="http://schemas.microsoft.com/office/powerpoint/2010/main" val="3303075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Jordan has just graduated from design school. Their final assignment was a series of images for a web-based advertising campaign for a local technology museum. Jordan received positive comments about their work on the assignment during a classroom presentation, from both instructors and other students. Central to the mock campaign was an image of a vintage telephone from the 1960s. The image was made available in </a:t>
            </a:r>
            <a:r>
              <a:rPr lang="en-CA" sz="1200" b="0" i="1" u="none" strike="noStrike" kern="1200" dirty="0">
                <a:solidFill>
                  <a:schemeClr val="tx1"/>
                </a:solidFill>
                <a:effectLst/>
                <a:latin typeface="+mn-lt"/>
                <a:ea typeface="+mn-ea"/>
                <a:cs typeface="+mn-cs"/>
              </a:rPr>
              <a:t>The Journal of Design History</a:t>
            </a:r>
            <a:r>
              <a:rPr lang="en-CA" sz="1200" b="0" i="0" u="none" strike="noStrike" kern="1200" dirty="0">
                <a:solidFill>
                  <a:schemeClr val="tx1"/>
                </a:solidFill>
                <a:effectLst/>
                <a:latin typeface="+mn-lt"/>
                <a:ea typeface="+mn-ea"/>
                <a:cs typeface="+mn-cs"/>
              </a:rPr>
              <a:t>, published by the Oxford University Press. Before including the image in their assignment, Jordan thought about </a:t>
            </a:r>
            <a:r>
              <a:rPr lang="en-CA" sz="1200" b="0" i="0" u="none" strike="noStrike" kern="1200" dirty="0" smtClean="0">
                <a:solidFill>
                  <a:schemeClr val="tx1"/>
                </a:solidFill>
                <a:effectLst/>
                <a:latin typeface="+mn-lt"/>
                <a:ea typeface="+mn-ea"/>
                <a:cs typeface="+mn-cs"/>
              </a:rPr>
              <a:t>what the </a:t>
            </a:r>
            <a:r>
              <a:rPr lang="en-CA" sz="1200" b="0" i="0" u="none" strike="noStrike" kern="1200" dirty="0">
                <a:solidFill>
                  <a:schemeClr val="tx1"/>
                </a:solidFill>
                <a:effectLst/>
                <a:latin typeface="+mn-lt"/>
                <a:ea typeface="+mn-ea"/>
                <a:cs typeface="+mn-cs"/>
              </a:rPr>
              <a:t>Copyright Librarian had taught them in their first year of design school</a:t>
            </a:r>
            <a:r>
              <a:rPr lang="en-CA" sz="1200" b="0" i="0" u="none" strike="noStrike" kern="1200" dirty="0" smtClean="0">
                <a:solidFill>
                  <a:schemeClr val="tx1"/>
                </a:solidFill>
                <a:effectLst/>
                <a:latin typeface="+mn-lt"/>
                <a:ea typeface="+mn-ea"/>
                <a:cs typeface="+mn-cs"/>
              </a:rPr>
              <a:t>.</a:t>
            </a:r>
            <a:endParaRPr lang="en-US" b="0" dirty="0"/>
          </a:p>
        </p:txBody>
      </p:sp>
      <p:sp>
        <p:nvSpPr>
          <p:cNvPr id="4" name="Slide Number Placeholder 3"/>
          <p:cNvSpPr>
            <a:spLocks noGrp="1"/>
          </p:cNvSpPr>
          <p:nvPr>
            <p:ph type="sldNum" sz="quarter" idx="5"/>
          </p:nvPr>
        </p:nvSpPr>
        <p:spPr/>
        <p:txBody>
          <a:bodyPr/>
          <a:lstStyle/>
          <a:p>
            <a:fld id="{3059A8C4-0C62-F94C-981C-DE91E9B672CA}" type="slidenum">
              <a:rPr lang="en-US" smtClean="0"/>
              <a:t>3</a:t>
            </a:fld>
            <a:endParaRPr lang="en-US"/>
          </a:p>
        </p:txBody>
      </p:sp>
    </p:spTree>
    <p:extLst>
      <p:ext uri="{BB962C8B-B14F-4D97-AF65-F5344CB8AC3E}">
        <p14:creationId xmlns:p14="http://schemas.microsoft.com/office/powerpoint/2010/main" val="2413757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First, they considered whether the image was still protected by copyright </a:t>
            </a:r>
            <a:r>
              <a:rPr lang="en-CA" sz="1200" b="0" i="0" u="none" strike="noStrike" kern="1200" dirty="0" smtClean="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which is very likely in this case. Next, they looked for an open licence but didn’t see one, and there were no clear terms of use that accompanied the image</a:t>
            </a:r>
            <a:r>
              <a:rPr lang="en-CA" sz="1200" b="0" i="0" u="none" strike="noStrike"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4</a:t>
            </a:fld>
            <a:endParaRPr lang="en-US"/>
          </a:p>
        </p:txBody>
      </p:sp>
    </p:spTree>
    <p:extLst>
      <p:ext uri="{BB962C8B-B14F-4D97-AF65-F5344CB8AC3E}">
        <p14:creationId xmlns:p14="http://schemas.microsoft.com/office/powerpoint/2010/main" val="3677424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Jordan then worked through a fair dealing assessment and felt that their use of the image would fall under this exception to copyright infringement, especially since the assignment was only going to be displayed in the classroom and submitted to their instructor. </a:t>
            </a:r>
          </a:p>
          <a:p>
            <a:pPr rtl="0"/>
            <a:r>
              <a:rPr lang="en-CA" b="0" dirty="0">
                <a:effectLst/>
              </a:rPr>
              <a:t/>
            </a:r>
            <a:br>
              <a:rPr lang="en-CA" b="0" dirty="0">
                <a:effectLst/>
              </a:rPr>
            </a:br>
            <a:r>
              <a:rPr lang="en-CA" sz="1200" b="0" i="0" u="none" strike="noStrike" kern="1200" dirty="0">
                <a:solidFill>
                  <a:schemeClr val="tx1"/>
                </a:solidFill>
                <a:effectLst/>
                <a:latin typeface="+mn-lt"/>
                <a:ea typeface="+mn-ea"/>
                <a:cs typeface="+mn-cs"/>
              </a:rPr>
              <a:t>However, once Jordan decided to include the assignment in their thesis, they also decided to ask the publisher for permission to use the work in this way, since the image was not freely available online and their thesis would be made openly available on the Internet</a:t>
            </a:r>
            <a:r>
              <a:rPr lang="en-CA" sz="1200" b="0" i="0" u="none" strike="noStrike" kern="1200" dirty="0" smtClean="0">
                <a:solidFill>
                  <a:schemeClr val="tx1"/>
                </a:solidFill>
                <a:effectLst/>
                <a:latin typeface="+mn-lt"/>
                <a:ea typeface="+mn-ea"/>
                <a:cs typeface="+mn-cs"/>
              </a:rPr>
              <a:t>.</a:t>
            </a:r>
            <a:endParaRPr lang="en-CA"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059A8C4-0C62-F94C-981C-DE91E9B672CA}" type="slidenum">
              <a:rPr lang="en-US" smtClean="0"/>
              <a:t>5</a:t>
            </a:fld>
            <a:endParaRPr lang="en-US"/>
          </a:p>
        </p:txBody>
      </p:sp>
    </p:spTree>
    <p:extLst>
      <p:ext uri="{BB962C8B-B14F-4D97-AF65-F5344CB8AC3E}">
        <p14:creationId xmlns:p14="http://schemas.microsoft.com/office/powerpoint/2010/main" val="2784506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Many publishers use a permissions service that will provide a transactional licence to use works that they either own or hold the rights to re-distribute in this manner. In this example, and as used by most major academic publishers, the Copyright Clearance Centre is able to provide Jordan with a non-exclusive licence to use the image in their thesis. The licence is free and took Jordan about 2 minutes to obtain </a:t>
            </a:r>
            <a:r>
              <a:rPr lang="en-CA" sz="1200" b="0" i="0" u="none" strike="noStrike" kern="1200" dirty="0" smtClean="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and another 10 minutes to read through it carefully.</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6</a:t>
            </a:fld>
            <a:endParaRPr lang="en-US"/>
          </a:p>
        </p:txBody>
      </p:sp>
    </p:spTree>
    <p:extLst>
      <p:ext uri="{BB962C8B-B14F-4D97-AF65-F5344CB8AC3E}">
        <p14:creationId xmlns:p14="http://schemas.microsoft.com/office/powerpoint/2010/main" val="505632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One of Jordan’s classmates had snapped a pic of the mock campaign and sent it to their friend Brian at a local advertising agency. Brian was blown away </a:t>
            </a:r>
            <a:r>
              <a:rPr lang="en-CA" sz="1200" b="0" i="0" u="none" strike="noStrike" kern="1200" dirty="0" smtClean="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partly because of the quality of the work and partly because the ad was perfect for a campaign they were working on. Brian contacted Jordan to talk about using the ads commercially</a:t>
            </a:r>
            <a:r>
              <a:rPr lang="en-CA" sz="1200" b="0" i="0" u="none" strike="noStrike" kern="1200" dirty="0" smtClean="0">
                <a:solidFill>
                  <a:schemeClr val="tx1"/>
                </a:solidFill>
                <a:effectLst/>
                <a:latin typeface="+mn-lt"/>
                <a:ea typeface="+mn-ea"/>
                <a:cs typeface="+mn-cs"/>
              </a:rPr>
              <a:t>.</a:t>
            </a:r>
            <a:endParaRPr lang="en-CA" sz="1200" b="0" i="0" u="none" strike="noStrike" kern="1200" dirty="0">
              <a:solidFill>
                <a:schemeClr val="tx1"/>
              </a:solidFill>
              <a:effectLst/>
              <a:latin typeface="+mn-lt"/>
              <a:ea typeface="+mn-ea"/>
              <a:cs typeface="+mn-cs"/>
            </a:endParaRPr>
          </a:p>
          <a:p>
            <a:pPr rtl="0"/>
            <a:endParaRPr lang="en-CA" sz="1200" b="0" i="0" u="none" strike="noStrike" kern="1200" dirty="0">
              <a:solidFill>
                <a:schemeClr val="tx1"/>
              </a:solidFill>
              <a:effectLst/>
              <a:latin typeface="+mn-lt"/>
              <a:ea typeface="+mn-ea"/>
              <a:cs typeface="+mn-cs"/>
            </a:endParaRPr>
          </a:p>
          <a:p>
            <a:pPr rtl="0"/>
            <a:r>
              <a:rPr lang="en-CA" sz="1200" b="0" i="0" u="none" strike="noStrike" kern="1200" dirty="0">
                <a:solidFill>
                  <a:schemeClr val="tx1"/>
                </a:solidFill>
                <a:effectLst/>
                <a:latin typeface="+mn-lt"/>
                <a:ea typeface="+mn-ea"/>
                <a:cs typeface="+mn-cs"/>
              </a:rPr>
              <a:t>While Jordan’s composition is their original work and they hold the copyright in that work, copyright in the image that is central to the campaign is held by someone else. In this case, the licence they obtained in order to include the image in their thesis does not allow for commercial uses.</a:t>
            </a:r>
          </a:p>
          <a:p>
            <a:pPr rtl="0"/>
            <a:endParaRPr lang="en-CA" sz="1200" b="0" i="0" u="none" strike="noStrike" kern="1200" dirty="0">
              <a:solidFill>
                <a:schemeClr val="tx1"/>
              </a:solidFill>
              <a:effectLst/>
              <a:latin typeface="+mn-lt"/>
              <a:ea typeface="+mn-ea"/>
              <a:cs typeface="+mn-cs"/>
            </a:endParaRPr>
          </a:p>
          <a:p>
            <a:pPr rtl="0"/>
            <a:r>
              <a:rPr lang="en-CA" sz="1200" b="0" i="0" u="none" strike="noStrike" kern="1200" dirty="0">
                <a:solidFill>
                  <a:schemeClr val="tx1"/>
                </a:solidFill>
                <a:effectLst/>
                <a:latin typeface="+mn-lt"/>
                <a:ea typeface="+mn-ea"/>
                <a:cs typeface="+mn-cs"/>
              </a:rPr>
              <a:t>In addition, the freelancer contract that Jordan negotiated with the ad agency makes it clear that Jordan is responsible for obtaining any necessary copyright permissions for </a:t>
            </a:r>
            <a:r>
              <a:rPr lang="en-CA" sz="1200" b="0" i="0" u="none" strike="noStrike" kern="1200" dirty="0" smtClean="0">
                <a:solidFill>
                  <a:schemeClr val="tx1"/>
                </a:solidFill>
                <a:effectLst/>
                <a:latin typeface="+mn-lt"/>
                <a:ea typeface="+mn-ea"/>
                <a:cs typeface="+mn-cs"/>
              </a:rPr>
              <a:t>third-party </a:t>
            </a:r>
            <a:r>
              <a:rPr lang="en-CA" sz="1200" b="0" i="0" u="none" strike="noStrike" kern="1200" dirty="0">
                <a:solidFill>
                  <a:schemeClr val="tx1"/>
                </a:solidFill>
                <a:effectLst/>
                <a:latin typeface="+mn-lt"/>
                <a:ea typeface="+mn-ea"/>
                <a:cs typeface="+mn-cs"/>
              </a:rPr>
              <a:t>content. Jordan doesn’t see any information about commercial uses on the Copyright Clearance Centre’s website for this image and decides to ask the rights holder for permission to use the digital image.</a:t>
            </a:r>
          </a:p>
        </p:txBody>
      </p:sp>
      <p:sp>
        <p:nvSpPr>
          <p:cNvPr id="4" name="Slide Number Placeholder 3"/>
          <p:cNvSpPr>
            <a:spLocks noGrp="1"/>
          </p:cNvSpPr>
          <p:nvPr>
            <p:ph type="sldNum" sz="quarter" idx="5"/>
          </p:nvPr>
        </p:nvSpPr>
        <p:spPr/>
        <p:txBody>
          <a:bodyPr/>
          <a:lstStyle/>
          <a:p>
            <a:fld id="{3059A8C4-0C62-F94C-981C-DE91E9B672CA}" type="slidenum">
              <a:rPr lang="en-US" smtClean="0"/>
              <a:t>7</a:t>
            </a:fld>
            <a:endParaRPr lang="en-US"/>
          </a:p>
        </p:txBody>
      </p:sp>
    </p:spTree>
    <p:extLst>
      <p:ext uri="{BB962C8B-B14F-4D97-AF65-F5344CB8AC3E}">
        <p14:creationId xmlns:p14="http://schemas.microsoft.com/office/powerpoint/2010/main" val="1833564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The first thing Jordan must do is determine who holds the copyright in the image. Sometimes this is easy to do, sometimes it is impossible. Luckily, Jordan is able to contact the author of the original article and quickly confirm that they had retained the copyright in their image. If the owner was unlocatable, they could contact the Copyright Board of Canada</a:t>
            </a:r>
            <a:r>
              <a:rPr lang="en-CA" sz="1200" b="0" i="0" u="none" strike="noStrike" kern="1200" baseline="300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to apply for a licence to use the work.</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8</a:t>
            </a:fld>
            <a:endParaRPr lang="en-US"/>
          </a:p>
        </p:txBody>
      </p:sp>
    </p:spTree>
    <p:extLst>
      <p:ext uri="{BB962C8B-B14F-4D97-AF65-F5344CB8AC3E}">
        <p14:creationId xmlns:p14="http://schemas.microsoft.com/office/powerpoint/2010/main" val="1163199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Negotiating the specific terms to cover your use of the work is very important but doesn’t always have to be onerous. Jordan asks for the non-exclusive use of their digital photograph, worldwide, as a component of a larger online commercial ad campaign for a specific period of time. Jordan includes a </a:t>
            </a:r>
            <a:r>
              <a:rPr lang="en-CA" sz="1200" b="0" i="0" u="none" strike="noStrike" kern="1200" dirty="0" err="1">
                <a:solidFill>
                  <a:schemeClr val="tx1"/>
                </a:solidFill>
                <a:effectLst/>
                <a:latin typeface="+mn-lt"/>
                <a:ea typeface="+mn-ea"/>
                <a:cs typeface="+mn-cs"/>
              </a:rPr>
              <a:t>mockup</a:t>
            </a:r>
            <a:r>
              <a:rPr lang="en-CA" sz="1200" b="0" i="0" u="none" strike="noStrike" kern="1200" dirty="0">
                <a:solidFill>
                  <a:schemeClr val="tx1"/>
                </a:solidFill>
                <a:effectLst/>
                <a:latin typeface="+mn-lt"/>
                <a:ea typeface="+mn-ea"/>
                <a:cs typeface="+mn-cs"/>
              </a:rPr>
              <a:t> of the campaign with the proposal and suggests a one-time fee that they feel is reasonable for this use.</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9</a:t>
            </a:fld>
            <a:endParaRPr lang="en-US"/>
          </a:p>
        </p:txBody>
      </p:sp>
    </p:spTree>
    <p:extLst>
      <p:ext uri="{BB962C8B-B14F-4D97-AF65-F5344CB8AC3E}">
        <p14:creationId xmlns:p14="http://schemas.microsoft.com/office/powerpoint/2010/main" val="22877806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0.png"/><Relationship Id="rId1" Type="http://schemas.openxmlformats.org/officeDocument/2006/relationships/slideMaster" Target="../slideMasters/slideMaster4.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image" Target="../media/image11.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image" Target="../media/image12.pn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3.png"/><Relationship Id="rId1" Type="http://schemas.openxmlformats.org/officeDocument/2006/relationships/slideMaster" Target="../slideMasters/slideMaster6.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E95FE837-4B48-E942-AF08-6D436A9EC429}"/>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4</a:t>
            </a:r>
            <a:br>
              <a:rPr lang="en-US" dirty="0"/>
            </a:br>
            <a:r>
              <a:rPr lang="en-US" dirty="0"/>
              <a:t>Title Placeholder</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52C757D-577B-4743-B367-5082767D3402}"/>
              </a:ext>
            </a:extLst>
          </p:cNvPr>
          <p:cNvSpPr/>
          <p:nvPr userDrawn="1"/>
        </p:nvSpPr>
        <p:spPr>
          <a:xfrm>
            <a:off x="1233354"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22" name="Rectangle 21">
            <a:extLst>
              <a:ext uri="{FF2B5EF4-FFF2-40B4-BE49-F238E27FC236}">
                <a16:creationId xmlns:a16="http://schemas.microsoft.com/office/drawing/2014/main" id="{ED0F36C9-5749-4329-B080-EFDAD3F0173A}"/>
              </a:ext>
            </a:extLst>
          </p:cNvPr>
          <p:cNvSpPr/>
          <p:nvPr userDrawn="1"/>
        </p:nvSpPr>
        <p:spPr>
          <a:xfrm>
            <a:off x="7018869" y="40555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Faculty of Education</a:t>
            </a:r>
          </a:p>
        </p:txBody>
      </p:sp>
      <p:sp>
        <p:nvSpPr>
          <p:cNvPr id="23" name="TextBox 22">
            <a:extLst>
              <a:ext uri="{FF2B5EF4-FFF2-40B4-BE49-F238E27FC236}">
                <a16:creationId xmlns:a16="http://schemas.microsoft.com/office/drawing/2014/main" id="{FE66C7D3-19C1-4BAD-B0C1-841BE2D84F4F}"/>
              </a:ext>
            </a:extLst>
          </p:cNvPr>
          <p:cNvSpPr txBox="1"/>
          <p:nvPr userDrawn="1"/>
        </p:nvSpPr>
        <p:spPr>
          <a:xfrm>
            <a:off x="1233355" y="2589764"/>
            <a:ext cx="3960000" cy="1421928"/>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Kimberley </a:t>
            </a:r>
            <a:r>
              <a:rPr lang="en-US" dirty="0" err="1">
                <a:solidFill>
                  <a:schemeClr val="bg2">
                    <a:lumMod val="10000"/>
                  </a:schemeClr>
                </a:solidFill>
                <a:latin typeface="Arial" panose="020B0604020202020204" pitchFamily="34" charset="0"/>
                <a:cs typeface="Arial" panose="020B0604020202020204" pitchFamily="34" charset="0"/>
              </a:rPr>
              <a:t>Kemmer</a:t>
            </a:r>
            <a:endParaRPr lang="en-US" dirty="0">
              <a:solidFill>
                <a:schemeClr val="bg2">
                  <a:lumMod val="1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Mireille Smith</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Amanda </a:t>
            </a:r>
            <a:r>
              <a:rPr lang="en-US" dirty="0" err="1">
                <a:solidFill>
                  <a:schemeClr val="bg2">
                    <a:lumMod val="10000"/>
                  </a:schemeClr>
                </a:solidFill>
                <a:latin typeface="Arial" panose="020B0604020202020204" pitchFamily="34" charset="0"/>
                <a:cs typeface="Arial" panose="020B0604020202020204" pitchFamily="34" charset="0"/>
              </a:rPr>
              <a:t>Wakaruk</a:t>
            </a:r>
            <a:r>
              <a:rPr lang="en-US" dirty="0">
                <a:solidFill>
                  <a:schemeClr val="bg2">
                    <a:lumMod val="10000"/>
                  </a:schemeClr>
                </a:solidFill>
                <a:latin typeface="Arial" panose="020B0604020202020204" pitchFamily="34" charset="0"/>
                <a:cs typeface="Arial" panose="020B0604020202020204" pitchFamily="34" charset="0"/>
              </a:rPr>
              <a:t> </a:t>
            </a:r>
          </a:p>
        </p:txBody>
      </p:sp>
      <p:sp>
        <p:nvSpPr>
          <p:cNvPr id="24" name="TextBox 23">
            <a:extLst>
              <a:ext uri="{FF2B5EF4-FFF2-40B4-BE49-F238E27FC236}">
                <a16:creationId xmlns:a16="http://schemas.microsoft.com/office/drawing/2014/main" id="{0D49E313-F656-4404-8957-9B5A4E62B2CA}"/>
              </a:ext>
            </a:extLst>
          </p:cNvPr>
          <p:cNvSpPr txBox="1"/>
          <p:nvPr userDrawn="1"/>
        </p:nvSpPr>
        <p:spPr>
          <a:xfrm>
            <a:off x="7018870" y="5006653"/>
            <a:ext cx="3960000" cy="424732"/>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Michael B. McNally </a:t>
            </a:r>
          </a:p>
        </p:txBody>
      </p:sp>
      <p:sp>
        <p:nvSpPr>
          <p:cNvPr id="25" name="Rectangle 24">
            <a:extLst>
              <a:ext uri="{FF2B5EF4-FFF2-40B4-BE49-F238E27FC236}">
                <a16:creationId xmlns:a16="http://schemas.microsoft.com/office/drawing/2014/main" id="{654DC599-C214-42A2-85EF-F53129E6568B}"/>
              </a:ext>
            </a:extLst>
          </p:cNvPr>
          <p:cNvSpPr/>
          <p:nvPr userDrawn="1"/>
        </p:nvSpPr>
        <p:spPr>
          <a:xfrm>
            <a:off x="7018869"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a:t>
            </a:r>
          </a:p>
        </p:txBody>
      </p:sp>
      <p:sp>
        <p:nvSpPr>
          <p:cNvPr id="26" name="TextBox 25">
            <a:extLst>
              <a:ext uri="{FF2B5EF4-FFF2-40B4-BE49-F238E27FC236}">
                <a16:creationId xmlns:a16="http://schemas.microsoft.com/office/drawing/2014/main" id="{71637D57-9827-4F0A-800A-879120662C7D}"/>
              </a:ext>
            </a:extLst>
          </p:cNvPr>
          <p:cNvSpPr txBox="1"/>
          <p:nvPr userDrawn="1"/>
        </p:nvSpPr>
        <p:spPr>
          <a:xfrm>
            <a:off x="7018869" y="2758498"/>
            <a:ext cx="3960000" cy="424732"/>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Graeme Pate</a:t>
            </a:r>
          </a:p>
        </p:txBody>
      </p:sp>
      <p:sp>
        <p:nvSpPr>
          <p:cNvPr id="27" name="TextBox 26">
            <a:extLst>
              <a:ext uri="{FF2B5EF4-FFF2-40B4-BE49-F238E27FC236}">
                <a16:creationId xmlns:a16="http://schemas.microsoft.com/office/drawing/2014/main" id="{F707B1F2-4C42-4717-87F3-7EF09498CD8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
        <p:nvSpPr>
          <p:cNvPr id="9" name="Rectangle 8">
            <a:extLst>
              <a:ext uri="{FF2B5EF4-FFF2-40B4-BE49-F238E27FC236}">
                <a16:creationId xmlns:a16="http://schemas.microsoft.com/office/drawing/2014/main" id="{E28A654F-E837-46B0-8AE1-020F60BB3341}"/>
              </a:ext>
            </a:extLst>
          </p:cNvPr>
          <p:cNvSpPr/>
          <p:nvPr userDrawn="1"/>
        </p:nvSpPr>
        <p:spPr>
          <a:xfrm>
            <a:off x="1233354" y="40521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a:t>
            </a:r>
            <a:r>
              <a:rPr lang="en-US" b="1" dirty="0" smtClean="0">
                <a:latin typeface="Arial" panose="020B0604020202020204" pitchFamily="34" charset="0"/>
                <a:cs typeface="Arial" panose="020B0604020202020204" pitchFamily="34" charset="0"/>
              </a:rPr>
              <a:t>Library</a:t>
            </a:r>
            <a:endParaRPr lang="en-US"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F9C4C9E9-5061-4539-9ADC-03AFCCD14397}"/>
              </a:ext>
            </a:extLst>
          </p:cNvPr>
          <p:cNvSpPr txBox="1"/>
          <p:nvPr userDrawn="1"/>
        </p:nvSpPr>
        <p:spPr>
          <a:xfrm>
            <a:off x="1233355" y="4942566"/>
            <a:ext cx="3960000" cy="757130"/>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Denis Lacroix</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Martine Iradukunda</a:t>
            </a:r>
          </a:p>
        </p:txBody>
      </p:sp>
    </p:spTree>
    <p:extLst>
      <p:ext uri="{BB962C8B-B14F-4D97-AF65-F5344CB8AC3E}">
        <p14:creationId xmlns:p14="http://schemas.microsoft.com/office/powerpoint/2010/main" val="279509977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0A180F4-11A4-6144-A33B-3A7FED4DAAA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1600" y="5419440"/>
            <a:ext cx="2480400" cy="677976"/>
          </a:xfrm>
          <a:prstGeom prst="rect">
            <a:avLst/>
          </a:prstGeom>
        </p:spPr>
      </p:pic>
      <p:sp>
        <p:nvSpPr>
          <p:cNvPr id="10" name="TextBox 9">
            <a:extLst>
              <a:ext uri="{FF2B5EF4-FFF2-40B4-BE49-F238E27FC236}">
                <a16:creationId xmlns:a16="http://schemas.microsoft.com/office/drawing/2014/main" id="{5B2CE003-7D14-4BB7-84C6-AFD3B741B256}"/>
              </a:ext>
            </a:extLst>
          </p:cNvPr>
          <p:cNvSpPr txBox="1"/>
          <p:nvPr userDrawn="1"/>
        </p:nvSpPr>
        <p:spPr>
          <a:xfrm>
            <a:off x="1282643" y="1985869"/>
            <a:ext cx="9740957"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The Opening Up Copyright (OUC) module series is made available by the University of Alberta Copyright Office.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aseline="0" dirty="0">
              <a:solidFill>
                <a:schemeClr val="bg2">
                  <a:lumMod val="10000"/>
                </a:schemeClr>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OUC modules have been produced with the assistance of funding at the University of Alberta through its Centre for Teaching and Learning's Teaching and Learning Enhancement Fund (TLEF) (2017-21) and OER Grant Program (2020), and through a Support for the Advancement of Scholarship (SAS) grant (2021).</a:t>
            </a:r>
          </a:p>
        </p:txBody>
      </p:sp>
    </p:spTree>
    <p:extLst>
      <p:ext uri="{BB962C8B-B14F-4D97-AF65-F5344CB8AC3E}">
        <p14:creationId xmlns:p14="http://schemas.microsoft.com/office/powerpoint/2010/main" val="232459844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CB534C"/>
                </a:solidFill>
                <a:latin typeface="Arial" panose="020B0604020202020204" pitchFamily="34" charset="0"/>
              </a:defRPr>
            </a:lvl1pPr>
          </a:lstStyle>
          <a:p>
            <a:r>
              <a:rPr lang="en-US" dirty="0"/>
              <a:t>Level 2</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1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5" name="Picture 2" descr="Image result for cc-by">
            <a:hlinkClick r:id="rId3"/>
            <a:extLst>
              <a:ext uri="{FF2B5EF4-FFF2-40B4-BE49-F238E27FC236}">
                <a16:creationId xmlns:a16="http://schemas.microsoft.com/office/drawing/2014/main" id="{57FEA955-E437-1E4E-AB6A-69EAEFEAB99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F48AA489-7CA3-E74E-B8E1-3FDA2879F75B}"/>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8" name="TextBox 7"/>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bg2">
                    <a:lumMod val="10000"/>
                  </a:schemeClr>
                </a:solidFill>
                <a:effectLst/>
                <a:latin typeface="+mn-lt"/>
                <a:ea typeface="+mn-ea"/>
                <a:cs typeface="+mn-cs"/>
              </a:rPr>
              <a:t>This instructional module is not intended as legal advice. </a:t>
            </a:r>
            <a:r>
              <a:rPr lang="en-US" sz="1100" kern="1200" dirty="0" smtClean="0">
                <a:solidFill>
                  <a:schemeClr val="bg2">
                    <a:lumMod val="10000"/>
                  </a:schemeClr>
                </a:solidFill>
                <a:effectLst/>
                <a:latin typeface="+mn-lt"/>
                <a:ea typeface="+mn-ea"/>
                <a:cs typeface="+mn-cs"/>
              </a:rPr>
              <a:t>All </a:t>
            </a:r>
            <a:r>
              <a:rPr lang="en-US" sz="1100" kern="1200" dirty="0">
                <a:solidFill>
                  <a:schemeClr val="bg2">
                    <a:lumMod val="10000"/>
                  </a:schemeClr>
                </a:solidFill>
                <a:effectLst/>
                <a:latin typeface="+mn-lt"/>
                <a:ea typeface="+mn-ea"/>
                <a:cs typeface="+mn-cs"/>
              </a:rPr>
              <a:t>Opening Up Copyright modules are made available under a </a:t>
            </a:r>
            <a:r>
              <a:rPr lang="en-US" sz="1100" u="sng" kern="1200" dirty="0">
                <a:solidFill>
                  <a:schemeClr val="bg2">
                    <a:lumMod val="10000"/>
                  </a:schemeClr>
                </a:solidFill>
                <a:effectLst/>
                <a:latin typeface="+mn-lt"/>
                <a:ea typeface="+mn-ea"/>
                <a:cs typeface="+mn-cs"/>
                <a:hlinkClick r:id="rId3"/>
              </a:rPr>
              <a:t>Creative Commons Attribution 4.0 (CC-BY-4.0) International license</a:t>
            </a:r>
            <a:r>
              <a:rPr lang="en-US" sz="1100" kern="1200" dirty="0">
                <a:solidFill>
                  <a:schemeClr val="bg2">
                    <a:lumMod val="10000"/>
                  </a:schemeClr>
                </a:solidFill>
                <a:effectLst/>
                <a:latin typeface="+mn-lt"/>
                <a:ea typeface="+mn-ea"/>
                <a:cs typeface="+mn-cs"/>
              </a:rPr>
              <a:t>. </a:t>
            </a:r>
          </a:p>
          <a:p>
            <a:endParaRPr lang="en-US" sz="1400" dirty="0">
              <a:solidFill>
                <a:schemeClr val="bg2">
                  <a:lumMod val="10000"/>
                </a:schemeClr>
              </a:solidFill>
            </a:endParaRPr>
          </a:p>
        </p:txBody>
      </p:sp>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06809" y="4396582"/>
            <a:ext cx="2718000" cy="742920"/>
          </a:xfrm>
          <a:prstGeom prst="rect">
            <a:avLst/>
          </a:prstGeom>
        </p:spPr>
      </p:pic>
    </p:spTree>
    <p:extLst>
      <p:ext uri="{BB962C8B-B14F-4D97-AF65-F5344CB8AC3E}">
        <p14:creationId xmlns:p14="http://schemas.microsoft.com/office/powerpoint/2010/main" val="382788599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C3051362-0DFD-9349-8175-499A8D2F626F}"/>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smtClean="0"/>
              <a:t>LEVEL 2</a:t>
            </a:r>
            <a:br>
              <a:rPr lang="en-US" dirty="0" smtClean="0"/>
            </a:br>
            <a:r>
              <a:rPr lang="en-US" dirty="0" smtClean="0"/>
              <a:t>TITLE PLACEHOLDER</a:t>
            </a:r>
            <a:endParaRPr lang="en-US" dirty="0"/>
          </a:p>
        </p:txBody>
      </p:sp>
    </p:spTree>
    <p:extLst>
      <p:ext uri="{BB962C8B-B14F-4D97-AF65-F5344CB8AC3E}">
        <p14:creationId xmlns:p14="http://schemas.microsoft.com/office/powerpoint/2010/main" val="217854684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F46EBA-A8FD-1B4B-B743-C5ACA991245D}"/>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503" y="2534733"/>
            <a:ext cx="11368800" cy="2820971"/>
          </a:xfrm>
          <a:prstGeom prst="rect">
            <a:avLst/>
          </a:prstGeom>
        </p:spPr>
      </p:pic>
    </p:spTree>
    <p:extLst>
      <p:ext uri="{BB962C8B-B14F-4D97-AF65-F5344CB8AC3E}">
        <p14:creationId xmlns:p14="http://schemas.microsoft.com/office/powerpoint/2010/main" val="295899101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FBFF81B-EA04-2746-9935-45EC4CF8F2DA}"/>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US" sz="4000" b="1" dirty="0" smtClean="0">
                <a:solidFill>
                  <a:schemeClr val="bg1"/>
                </a:solidFill>
              </a:rPr>
              <a:t>QUESTIONS</a:t>
            </a:r>
            <a:endParaRPr lang="en-US" sz="4000" b="1" dirty="0">
              <a:solidFill>
                <a:schemeClr val="bg1"/>
              </a:solidFill>
            </a:endParaRPr>
          </a:p>
        </p:txBody>
      </p:sp>
      <p:sp>
        <p:nvSpPr>
          <p:cNvPr id="6" name="Text Placeholder 14"/>
          <p:cNvSpPr>
            <a:spLocks noGrp="1"/>
          </p:cNvSpPr>
          <p:nvPr>
            <p:ph type="body" sz="quarter" idx="15" hasCustomPrompt="1"/>
          </p:nvPr>
        </p:nvSpPr>
        <p:spPr>
          <a:xfrm>
            <a:off x="6206109" y="1831975"/>
            <a:ext cx="5260975" cy="4351338"/>
          </a:xfrm>
          <a:prstGeom prst="rect">
            <a:avLst/>
          </a:prstGeom>
        </p:spPr>
        <p:txBody>
          <a:bodyPr/>
          <a:lstStyle>
            <a:lvl1pPr marL="447675" indent="-331788">
              <a:buFont typeface="+mj-lt"/>
              <a:buAutoNum type="arabicPeriod" startAt="2"/>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
        <p:nvSpPr>
          <p:cNvPr id="7" name="Text Placeholder 14"/>
          <p:cNvSpPr>
            <a:spLocks noGrp="1"/>
          </p:cNvSpPr>
          <p:nvPr>
            <p:ph type="body" sz="quarter" idx="16" hasCustomPrompt="1"/>
          </p:nvPr>
        </p:nvSpPr>
        <p:spPr>
          <a:xfrm>
            <a:off x="808101" y="1838071"/>
            <a:ext cx="5260975" cy="4351338"/>
          </a:xfrm>
          <a:prstGeom prst="rect">
            <a:avLst/>
          </a:prstGeom>
        </p:spPr>
        <p:txBody>
          <a:bodyPr/>
          <a:lstStyle>
            <a:lvl1pPr marL="447675" indent="-331788">
              <a:buFont typeface="+mj-lt"/>
              <a:buAutoNum type="arabicPeriod"/>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Tree>
    <p:extLst>
      <p:ext uri="{BB962C8B-B14F-4D97-AF65-F5344CB8AC3E}">
        <p14:creationId xmlns:p14="http://schemas.microsoft.com/office/powerpoint/2010/main" val="403835193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78012BEB-CDCB-A440-8ED0-8A8DFCDEBD24}"/>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AFBFF81B-EA04-2746-9935-45EC4CF8F2DA}"/>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181859971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as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D769670-BC84-6640-80F0-3B603F746786}"/>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F519BBCC-D32E-0842-A6AD-0156BDA40B75}"/>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323950700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Image and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0AC4C0D0-9108-E343-9E29-C6F91436C29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D3B536F9-F6EF-A642-9C22-0AAA97C6C26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420271750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Licen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77FE9AC-6BDF-884B-AC43-57A59DF5D7F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
        <p:nvSpPr>
          <p:cNvPr id="8" name="TextBox 7">
            <a:extLst>
              <a:ext uri="{FF2B5EF4-FFF2-40B4-BE49-F238E27FC236}">
                <a16:creationId xmlns:a16="http://schemas.microsoft.com/office/drawing/2014/main" id="{13DF3B58-3106-D44A-B64C-5EAF0F8A5754}"/>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10000"/>
                  </a:schemeClr>
                </a:solidFill>
                <a:latin typeface="Arial" panose="020B0604020202020204" pitchFamily="34" charset="0"/>
                <a:cs typeface="Arial" panose="020B0604020202020204" pitchFamily="34" charset="0"/>
              </a:rPr>
              <a:t>Suggested Citation:</a:t>
            </a:r>
          </a:p>
        </p:txBody>
      </p:sp>
      <p:sp>
        <p:nvSpPr>
          <p:cNvPr id="9" name="TextBox 8">
            <a:extLst>
              <a:ext uri="{FF2B5EF4-FFF2-40B4-BE49-F238E27FC236}">
                <a16:creationId xmlns:a16="http://schemas.microsoft.com/office/drawing/2014/main" id="{903FCD8B-1F64-0A40-BE7B-88E76136209D}"/>
              </a:ext>
            </a:extLst>
          </p:cNvPr>
          <p:cNvSpPr txBox="1"/>
          <p:nvPr userDrawn="1"/>
        </p:nvSpPr>
        <p:spPr>
          <a:xfrm>
            <a:off x="1455738" y="3441680"/>
            <a:ext cx="9769062" cy="2246769"/>
          </a:xfrm>
          <a:prstGeom prst="rect">
            <a:avLst/>
          </a:prstGeom>
          <a:noFill/>
        </p:spPr>
        <p:txBody>
          <a:bodyPr wrap="square" rtlCol="0">
            <a:spAutoFit/>
          </a:bodyPr>
          <a:lstStyle/>
          <a:p>
            <a:r>
              <a:rPr lang="en-CA" sz="2000" dirty="0">
                <a:solidFill>
                  <a:schemeClr val="bg2">
                    <a:lumMod val="1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10000"/>
                  </a:schemeClr>
                </a:solidFill>
                <a:latin typeface="Arial" panose="020B0604020202020204" pitchFamily="34" charset="0"/>
                <a:cs typeface="Arial" panose="020B0604020202020204" pitchFamily="34" charset="0"/>
                <a:hlinkClick r:id="rId3"/>
              </a:rPr>
              <a:t>https://sites.library.ualberta.ca/copyright/</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Questions, comments, and suggestions should be directed </a:t>
            </a:r>
            <a:r>
              <a:rPr lang="en-CA" sz="2000" dirty="0" smtClean="0">
                <a:solidFill>
                  <a:schemeClr val="bg2">
                    <a:lumMod val="10000"/>
                  </a:schemeClr>
                </a:solidFill>
                <a:latin typeface="Arial" panose="020B0604020202020204" pitchFamily="34" charset="0"/>
                <a:cs typeface="Arial" panose="020B0604020202020204" pitchFamily="34" charset="0"/>
              </a:rPr>
              <a:t>to: </a:t>
            </a:r>
            <a:r>
              <a:rPr lang="en-CA" sz="2000" dirty="0">
                <a:solidFill>
                  <a:schemeClr val="bg2">
                    <a:lumMod val="10000"/>
                  </a:schemeClr>
                </a:solidFill>
                <a:latin typeface="Arial" panose="020B0604020202020204" pitchFamily="34" charset="0"/>
                <a:cs typeface="Arial" panose="020B0604020202020204" pitchFamily="34" charset="0"/>
                <a:hlinkClick r:id="rId4"/>
              </a:rPr>
              <a:t>ouc@ualberta.ca</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10000"/>
                  </a:schemeClr>
                </a:solidFill>
                <a:latin typeface="Arial" panose="020B0604020202020204" pitchFamily="34" charset="0"/>
                <a:cs typeface="Arial" panose="020B0604020202020204" pitchFamily="34" charset="0"/>
                <a:hlinkClick r:id="rId5"/>
              </a:rPr>
              <a:t>Creative Commons Attribution 4.0 International </a:t>
            </a:r>
            <a:r>
              <a:rPr lang="en-CA" sz="2000" dirty="0" smtClean="0">
                <a:solidFill>
                  <a:schemeClr val="bg2">
                    <a:lumMod val="10000"/>
                  </a:schemeClr>
                </a:solidFill>
                <a:latin typeface="Arial" panose="020B0604020202020204" pitchFamily="34" charset="0"/>
                <a:cs typeface="Arial" panose="020B0604020202020204" pitchFamily="34" charset="0"/>
                <a:hlinkClick r:id="rId5"/>
              </a:rPr>
              <a:t>Licence</a:t>
            </a:r>
            <a:endParaRPr lang="en-US" dirty="0">
              <a:solidFill>
                <a:schemeClr val="bg2">
                  <a:lumMod val="10000"/>
                </a:schemeClr>
              </a:solidFill>
            </a:endParaRPr>
          </a:p>
        </p:txBody>
      </p:sp>
      <p:sp>
        <p:nvSpPr>
          <p:cNvPr id="10" name="Text Placeholder 6"/>
          <p:cNvSpPr>
            <a:spLocks noGrp="1"/>
          </p:cNvSpPr>
          <p:nvPr>
            <p:ph type="body" sz="quarter" idx="10" hasCustomPrompt="1"/>
          </p:nvPr>
        </p:nvSpPr>
        <p:spPr>
          <a:xfrm>
            <a:off x="1947600" y="2300400"/>
            <a:ext cx="9277200" cy="784800"/>
          </a:xfrm>
          <a:prstGeom prst="rect">
            <a:avLst/>
          </a:prstGeom>
        </p:spPr>
        <p:txBody>
          <a:bodyPr/>
          <a:lstStyle>
            <a:lvl1pPr marL="0" indent="0">
              <a:buFontTx/>
              <a:buNone/>
              <a:defRPr sz="2000">
                <a:solidFill>
                  <a:schemeClr val="bg2">
                    <a:lumMod val="10000"/>
                  </a:schemeClr>
                </a:solidFill>
                <a:latin typeface="Arial" panose="020B0604020202020204" pitchFamily="34" charset="0"/>
                <a:cs typeface="Arial" panose="020B0604020202020204" pitchFamily="34" charset="0"/>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dirty="0" smtClean="0"/>
              <a:t>University of Alberta. (Year). Title of Module. Opening Up Copyright Instructional Module [in italics]. https://sites.library.ualberta.ca/copyright/ [hyperlinked]</a:t>
            </a:r>
          </a:p>
          <a:p>
            <a:pPr lvl="0"/>
            <a:endParaRPr lang="en-CA" dirty="0"/>
          </a:p>
        </p:txBody>
      </p:sp>
    </p:spTree>
    <p:extLst>
      <p:ext uri="{BB962C8B-B14F-4D97-AF65-F5344CB8AC3E}">
        <p14:creationId xmlns:p14="http://schemas.microsoft.com/office/powerpoint/2010/main" val="128450647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95263F"/>
                </a:solidFill>
                <a:latin typeface="Arial" panose="020B0604020202020204" pitchFamily="34" charset="0"/>
              </a:defRPr>
            </a:lvl1pPr>
          </a:lstStyle>
          <a:p>
            <a:r>
              <a:rPr lang="en-US" dirty="0"/>
              <a:t>Level 1</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1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5" name="Picture 2" descr="Image result for cc-by">
            <a:hlinkClick r:id="rId3"/>
            <a:extLst>
              <a:ext uri="{FF2B5EF4-FFF2-40B4-BE49-F238E27FC236}">
                <a16:creationId xmlns:a16="http://schemas.microsoft.com/office/drawing/2014/main" id="{8A1D796D-C3F4-644D-AFE2-C1D569F25E1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id="{359AE153-4C4A-6144-9B44-62D21BBF296A}"/>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solidFill>
                  <a:schemeClr val="bg2">
                    <a:lumMod val="10000"/>
                  </a:schemeClr>
                </a:solidFill>
              </a:defRPr>
            </a:lvl1pPr>
          </a:lstStyle>
          <a:p>
            <a:pPr lvl="0"/>
            <a:r>
              <a:rPr lang="en-US" dirty="0"/>
              <a:t>Month Year</a:t>
            </a:r>
          </a:p>
        </p:txBody>
      </p:sp>
      <p:sp>
        <p:nvSpPr>
          <p:cNvPr id="6" name="TextBox 5"/>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bg2">
                    <a:lumMod val="10000"/>
                  </a:schemeClr>
                </a:solidFill>
                <a:effectLst/>
                <a:latin typeface="+mn-lt"/>
                <a:ea typeface="+mn-ea"/>
                <a:cs typeface="+mn-cs"/>
              </a:rPr>
              <a:t>This instructional module is not intended as legal advice. </a:t>
            </a:r>
            <a:r>
              <a:rPr lang="en-US" sz="1100" kern="1200" dirty="0" smtClean="0">
                <a:solidFill>
                  <a:schemeClr val="bg2">
                    <a:lumMod val="10000"/>
                  </a:schemeClr>
                </a:solidFill>
                <a:effectLst/>
                <a:latin typeface="+mn-lt"/>
                <a:ea typeface="+mn-ea"/>
                <a:cs typeface="+mn-cs"/>
              </a:rPr>
              <a:t>All </a:t>
            </a:r>
            <a:r>
              <a:rPr lang="en-US" sz="1100" kern="1200" dirty="0">
                <a:solidFill>
                  <a:schemeClr val="bg2">
                    <a:lumMod val="10000"/>
                  </a:schemeClr>
                </a:solidFill>
                <a:effectLst/>
                <a:latin typeface="+mn-lt"/>
                <a:ea typeface="+mn-ea"/>
                <a:cs typeface="+mn-cs"/>
              </a:rPr>
              <a:t>Opening Up Copyright modules are made available under a </a:t>
            </a:r>
            <a:r>
              <a:rPr lang="en-US" sz="1100" u="sng" kern="1200" dirty="0">
                <a:solidFill>
                  <a:schemeClr val="bg2">
                    <a:lumMod val="10000"/>
                  </a:schemeClr>
                </a:solidFill>
                <a:effectLst/>
                <a:latin typeface="+mn-lt"/>
                <a:ea typeface="+mn-ea"/>
                <a:cs typeface="+mn-cs"/>
                <a:hlinkClick r:id="rId3"/>
              </a:rPr>
              <a:t>Creative Commons Attribution 4.0 (CC-BY-4.0) International license</a:t>
            </a:r>
            <a:r>
              <a:rPr lang="en-US" sz="1100" kern="1200" dirty="0">
                <a:solidFill>
                  <a:schemeClr val="bg2">
                    <a:lumMod val="10000"/>
                  </a:schemeClr>
                </a:solidFill>
                <a:effectLst/>
                <a:latin typeface="+mn-lt"/>
                <a:ea typeface="+mn-ea"/>
                <a:cs typeface="+mn-cs"/>
              </a:rPr>
              <a:t>. </a:t>
            </a:r>
          </a:p>
          <a:p>
            <a:endParaRPr lang="en-US" sz="1400" dirty="0">
              <a:solidFill>
                <a:schemeClr val="bg2">
                  <a:lumMod val="10000"/>
                </a:schemeClr>
              </a:solidFill>
            </a:endParaRPr>
          </a:p>
        </p:txBody>
      </p:sp>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06809" y="4396582"/>
            <a:ext cx="2718000" cy="742920"/>
          </a:xfrm>
          <a:prstGeom prst="rect">
            <a:avLst/>
          </a:prstGeom>
        </p:spPr>
      </p:pic>
    </p:spTree>
    <p:extLst>
      <p:ext uri="{BB962C8B-B14F-4D97-AF65-F5344CB8AC3E}">
        <p14:creationId xmlns:p14="http://schemas.microsoft.com/office/powerpoint/2010/main" val="423826287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9876829-F464-184F-BFFE-480173F8661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
        <p:nvSpPr>
          <p:cNvPr id="2" name="Rectangle 1">
            <a:extLst>
              <a:ext uri="{FF2B5EF4-FFF2-40B4-BE49-F238E27FC236}">
                <a16:creationId xmlns:a16="http://schemas.microsoft.com/office/drawing/2014/main" id="{083F97C2-CE08-D419-55DE-E495AD860F0B}"/>
              </a:ext>
            </a:extLst>
          </p:cNvPr>
          <p:cNvSpPr/>
          <p:nvPr userDrawn="1"/>
        </p:nvSpPr>
        <p:spPr>
          <a:xfrm>
            <a:off x="1233354"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3" name="Rectangle 2">
            <a:extLst>
              <a:ext uri="{FF2B5EF4-FFF2-40B4-BE49-F238E27FC236}">
                <a16:creationId xmlns:a16="http://schemas.microsoft.com/office/drawing/2014/main" id="{144E2CD6-A0FA-7551-C40C-6EA771E3B2E0}"/>
              </a:ext>
            </a:extLst>
          </p:cNvPr>
          <p:cNvSpPr/>
          <p:nvPr userDrawn="1"/>
        </p:nvSpPr>
        <p:spPr>
          <a:xfrm>
            <a:off x="7018869" y="40555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Faculty of Education</a:t>
            </a:r>
          </a:p>
        </p:txBody>
      </p:sp>
      <p:sp>
        <p:nvSpPr>
          <p:cNvPr id="4" name="TextBox 3">
            <a:extLst>
              <a:ext uri="{FF2B5EF4-FFF2-40B4-BE49-F238E27FC236}">
                <a16:creationId xmlns:a16="http://schemas.microsoft.com/office/drawing/2014/main" id="{AFB745A2-305C-9D3D-1EE6-63199EA68F8C}"/>
              </a:ext>
            </a:extLst>
          </p:cNvPr>
          <p:cNvSpPr txBox="1"/>
          <p:nvPr userDrawn="1"/>
        </p:nvSpPr>
        <p:spPr>
          <a:xfrm>
            <a:off x="1233353" y="2589764"/>
            <a:ext cx="3960001" cy="1421928"/>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Kimberley </a:t>
            </a:r>
            <a:r>
              <a:rPr lang="en-US" dirty="0" err="1">
                <a:solidFill>
                  <a:schemeClr val="bg2">
                    <a:lumMod val="10000"/>
                  </a:schemeClr>
                </a:solidFill>
                <a:latin typeface="Arial" panose="020B0604020202020204" pitchFamily="34" charset="0"/>
                <a:cs typeface="Arial" panose="020B0604020202020204" pitchFamily="34" charset="0"/>
              </a:rPr>
              <a:t>Kemmer</a:t>
            </a:r>
            <a:endParaRPr lang="en-US" dirty="0">
              <a:solidFill>
                <a:schemeClr val="bg2">
                  <a:lumMod val="1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Mireille Smith</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Amanda </a:t>
            </a:r>
            <a:r>
              <a:rPr lang="en-US" dirty="0" err="1">
                <a:solidFill>
                  <a:schemeClr val="bg2">
                    <a:lumMod val="10000"/>
                  </a:schemeClr>
                </a:solidFill>
                <a:latin typeface="Arial" panose="020B0604020202020204" pitchFamily="34" charset="0"/>
                <a:cs typeface="Arial" panose="020B0604020202020204" pitchFamily="34" charset="0"/>
              </a:rPr>
              <a:t>Wakaruk</a:t>
            </a:r>
            <a:r>
              <a:rPr lang="en-US" dirty="0">
                <a:solidFill>
                  <a:schemeClr val="bg2">
                    <a:lumMod val="10000"/>
                  </a:schemeClr>
                </a:solidFill>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6E73E1D8-8ED7-190F-312D-61DDA6077B5F}"/>
              </a:ext>
            </a:extLst>
          </p:cNvPr>
          <p:cNvSpPr txBox="1"/>
          <p:nvPr userDrawn="1"/>
        </p:nvSpPr>
        <p:spPr>
          <a:xfrm>
            <a:off x="7018870" y="5006653"/>
            <a:ext cx="3960000" cy="424732"/>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Michael B. McNally </a:t>
            </a:r>
          </a:p>
        </p:txBody>
      </p:sp>
      <p:sp>
        <p:nvSpPr>
          <p:cNvPr id="6" name="Rectangle 5">
            <a:extLst>
              <a:ext uri="{FF2B5EF4-FFF2-40B4-BE49-F238E27FC236}">
                <a16:creationId xmlns:a16="http://schemas.microsoft.com/office/drawing/2014/main" id="{2BC4C087-AA79-0328-A4BE-3903579F4EAD}"/>
              </a:ext>
            </a:extLst>
          </p:cNvPr>
          <p:cNvSpPr/>
          <p:nvPr userDrawn="1"/>
        </p:nvSpPr>
        <p:spPr>
          <a:xfrm>
            <a:off x="7018869"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a:t>
            </a:r>
          </a:p>
        </p:txBody>
      </p:sp>
      <p:sp>
        <p:nvSpPr>
          <p:cNvPr id="7" name="TextBox 6">
            <a:extLst>
              <a:ext uri="{FF2B5EF4-FFF2-40B4-BE49-F238E27FC236}">
                <a16:creationId xmlns:a16="http://schemas.microsoft.com/office/drawing/2014/main" id="{B0F293E1-DFFE-D465-8B5F-9DB0598C6788}"/>
              </a:ext>
            </a:extLst>
          </p:cNvPr>
          <p:cNvSpPr txBox="1"/>
          <p:nvPr userDrawn="1"/>
        </p:nvSpPr>
        <p:spPr>
          <a:xfrm>
            <a:off x="7018869" y="2758498"/>
            <a:ext cx="3960000" cy="424732"/>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Graeme Pate</a:t>
            </a:r>
          </a:p>
        </p:txBody>
      </p:sp>
      <p:sp>
        <p:nvSpPr>
          <p:cNvPr id="8" name="Rectangle 7">
            <a:extLst>
              <a:ext uri="{FF2B5EF4-FFF2-40B4-BE49-F238E27FC236}">
                <a16:creationId xmlns:a16="http://schemas.microsoft.com/office/drawing/2014/main" id="{07E48524-0C87-B1CF-CC28-9C976AAF0A95}"/>
              </a:ext>
            </a:extLst>
          </p:cNvPr>
          <p:cNvSpPr/>
          <p:nvPr userDrawn="1"/>
        </p:nvSpPr>
        <p:spPr>
          <a:xfrm>
            <a:off x="1233354" y="40521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a:t>
            </a:r>
            <a:r>
              <a:rPr lang="en-US" b="1" dirty="0" smtClean="0">
                <a:latin typeface="Arial" panose="020B0604020202020204" pitchFamily="34" charset="0"/>
                <a:cs typeface="Arial" panose="020B0604020202020204" pitchFamily="34" charset="0"/>
              </a:rPr>
              <a:t>Library</a:t>
            </a:r>
            <a:endParaRPr lang="en-US"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1ED70D42-49E6-6857-9BCC-0619BAA3834E}"/>
              </a:ext>
            </a:extLst>
          </p:cNvPr>
          <p:cNvSpPr txBox="1"/>
          <p:nvPr userDrawn="1"/>
        </p:nvSpPr>
        <p:spPr>
          <a:xfrm>
            <a:off x="1233354" y="4942566"/>
            <a:ext cx="3959999" cy="757130"/>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Denis Lacroix</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Martine Iradukunda</a:t>
            </a:r>
          </a:p>
        </p:txBody>
      </p:sp>
    </p:spTree>
    <p:extLst>
      <p:ext uri="{BB962C8B-B14F-4D97-AF65-F5344CB8AC3E}">
        <p14:creationId xmlns:p14="http://schemas.microsoft.com/office/powerpoint/2010/main" val="211707637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E39E2A1-D1F8-F849-A85E-FA17C3913CD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1600" y="5419440"/>
            <a:ext cx="2480400" cy="677976"/>
          </a:xfrm>
          <a:prstGeom prst="rect">
            <a:avLst/>
          </a:prstGeom>
        </p:spPr>
      </p:pic>
      <p:sp>
        <p:nvSpPr>
          <p:cNvPr id="11" name="TextBox 10">
            <a:extLst>
              <a:ext uri="{FF2B5EF4-FFF2-40B4-BE49-F238E27FC236}">
                <a16:creationId xmlns:a16="http://schemas.microsoft.com/office/drawing/2014/main" id="{5B2CE003-7D14-4BB7-84C6-AFD3B741B256}"/>
              </a:ext>
            </a:extLst>
          </p:cNvPr>
          <p:cNvSpPr txBox="1"/>
          <p:nvPr userDrawn="1"/>
        </p:nvSpPr>
        <p:spPr>
          <a:xfrm>
            <a:off x="1282643" y="1985869"/>
            <a:ext cx="9740957"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The Opening Up Copyright (OUC) module series is made available by the University of Alberta Copyright Office.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aseline="0" dirty="0">
              <a:solidFill>
                <a:schemeClr val="bg2">
                  <a:lumMod val="10000"/>
                </a:schemeClr>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OUC modules have been produced with the assistance of funding at the University of Alberta through its Centre for Teaching and Learning's Teaching and Learning Enhancement Fund (TLEF) (2017-21) and OER Grant Program (2020), and through a Support for the Advancement of Scholarship (SAS) grant (2021).</a:t>
            </a:r>
          </a:p>
        </p:txBody>
      </p:sp>
    </p:spTree>
    <p:extLst>
      <p:ext uri="{BB962C8B-B14F-4D97-AF65-F5344CB8AC3E}">
        <p14:creationId xmlns:p14="http://schemas.microsoft.com/office/powerpoint/2010/main" val="2381457971"/>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F7CA00"/>
                </a:solidFill>
                <a:latin typeface="Arial" panose="020B0604020202020204" pitchFamily="34" charset="0"/>
              </a:defRPr>
            </a:lvl1pPr>
          </a:lstStyle>
          <a:p>
            <a:r>
              <a:rPr lang="en-US" dirty="0"/>
              <a:t>Level 3</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1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5" name="Picture 2" descr="Image result for cc-by">
            <a:hlinkClick r:id="rId3"/>
            <a:extLst>
              <a:ext uri="{FF2B5EF4-FFF2-40B4-BE49-F238E27FC236}">
                <a16:creationId xmlns:a16="http://schemas.microsoft.com/office/drawing/2014/main" id="{98379867-4123-0F4E-B462-BF544A8E6E3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0A21B7B0-4B19-2747-9BBC-ACC22F9164AD}"/>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8" name="TextBox 7"/>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bg2">
                    <a:lumMod val="10000"/>
                  </a:schemeClr>
                </a:solidFill>
                <a:effectLst/>
                <a:latin typeface="+mn-lt"/>
                <a:ea typeface="+mn-ea"/>
                <a:cs typeface="+mn-cs"/>
              </a:rPr>
              <a:t>This instructional module is not intended as legal advice. </a:t>
            </a:r>
            <a:r>
              <a:rPr lang="en-US" sz="1100" kern="1200" dirty="0" smtClean="0">
                <a:solidFill>
                  <a:schemeClr val="bg2">
                    <a:lumMod val="10000"/>
                  </a:schemeClr>
                </a:solidFill>
                <a:effectLst/>
                <a:latin typeface="+mn-lt"/>
                <a:ea typeface="+mn-ea"/>
                <a:cs typeface="+mn-cs"/>
              </a:rPr>
              <a:t>All </a:t>
            </a:r>
            <a:r>
              <a:rPr lang="en-US" sz="1100" kern="1200" dirty="0">
                <a:solidFill>
                  <a:schemeClr val="bg2">
                    <a:lumMod val="10000"/>
                  </a:schemeClr>
                </a:solidFill>
                <a:effectLst/>
                <a:latin typeface="+mn-lt"/>
                <a:ea typeface="+mn-ea"/>
                <a:cs typeface="+mn-cs"/>
              </a:rPr>
              <a:t>Opening Up Copyright modules are made available under a </a:t>
            </a:r>
            <a:r>
              <a:rPr lang="en-US" sz="1100" u="sng" kern="1200" dirty="0">
                <a:solidFill>
                  <a:schemeClr val="bg2">
                    <a:lumMod val="10000"/>
                  </a:schemeClr>
                </a:solidFill>
                <a:effectLst/>
                <a:latin typeface="+mn-lt"/>
                <a:ea typeface="+mn-ea"/>
                <a:cs typeface="+mn-cs"/>
                <a:hlinkClick r:id="rId3"/>
              </a:rPr>
              <a:t>Creative Commons Attribution 4.0 (CC-BY-4.0) International license</a:t>
            </a:r>
            <a:r>
              <a:rPr lang="en-US" sz="1100" kern="1200" dirty="0">
                <a:solidFill>
                  <a:schemeClr val="bg2">
                    <a:lumMod val="10000"/>
                  </a:schemeClr>
                </a:solidFill>
                <a:effectLst/>
                <a:latin typeface="+mn-lt"/>
                <a:ea typeface="+mn-ea"/>
                <a:cs typeface="+mn-cs"/>
              </a:rPr>
              <a:t>. </a:t>
            </a:r>
          </a:p>
          <a:p>
            <a:endParaRPr lang="en-US" sz="1400" dirty="0">
              <a:solidFill>
                <a:schemeClr val="bg2">
                  <a:lumMod val="10000"/>
                </a:schemeClr>
              </a:solidFill>
            </a:endParaRPr>
          </a:p>
        </p:txBody>
      </p:sp>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06809" y="4396582"/>
            <a:ext cx="2718000" cy="742920"/>
          </a:xfrm>
          <a:prstGeom prst="rect">
            <a:avLst/>
          </a:prstGeom>
        </p:spPr>
      </p:pic>
    </p:spTree>
    <p:extLst>
      <p:ext uri="{BB962C8B-B14F-4D97-AF65-F5344CB8AC3E}">
        <p14:creationId xmlns:p14="http://schemas.microsoft.com/office/powerpoint/2010/main" val="212423683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0"/>
          <p:cNvSpPr>
            <a:spLocks noGrp="1"/>
          </p:cNvSpPr>
          <p:nvPr>
            <p:ph sz="quarter" idx="14" hasCustomPrompt="1"/>
          </p:nvPr>
        </p:nvSpPr>
        <p:spPr>
          <a:xfrm>
            <a:off x="1520894" y="6272213"/>
            <a:ext cx="9832906" cy="287337"/>
          </a:xfrm>
          <a:prstGeom prst="rect">
            <a:avLst/>
          </a:prstGeom>
        </p:spPr>
        <p:txBody>
          <a:bodyPr anchor="ctr" anchorCtr="0"/>
          <a:lstStyle>
            <a:lvl1pPr marL="0" indent="0">
              <a:buFontTx/>
              <a:buNone/>
              <a:defRPr sz="1500" b="0" i="0" baseline="0">
                <a:solidFill>
                  <a:srgbClr val="F7CA00"/>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Links to Related Modules</a:t>
            </a:r>
          </a:p>
        </p:txBody>
      </p:sp>
      <p:sp>
        <p:nvSpPr>
          <p:cNvPr id="6" name="Title 1">
            <a:extLst>
              <a:ext uri="{FF2B5EF4-FFF2-40B4-BE49-F238E27FC236}">
                <a16:creationId xmlns:a16="http://schemas.microsoft.com/office/drawing/2014/main" id="{B00D2005-1638-D145-A3AA-4604EF5F2187}"/>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smtClean="0"/>
              <a:t>LEVEL 3</a:t>
            </a:r>
            <a:br>
              <a:rPr lang="en-US" dirty="0" smtClean="0"/>
            </a:br>
            <a:r>
              <a:rPr lang="en-US" dirty="0" smtClean="0"/>
              <a:t>TITLE PLACEHOLDER</a:t>
            </a:r>
            <a:endParaRPr lang="en-US" dirty="0"/>
          </a:p>
        </p:txBody>
      </p:sp>
    </p:spTree>
    <p:extLst>
      <p:ext uri="{BB962C8B-B14F-4D97-AF65-F5344CB8AC3E}">
        <p14:creationId xmlns:p14="http://schemas.microsoft.com/office/powerpoint/2010/main" val="289869493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377E9F-F72D-D346-A023-587315F6F938}"/>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503" y="2534733"/>
            <a:ext cx="11368800" cy="2820971"/>
          </a:xfrm>
          <a:prstGeom prst="rect">
            <a:avLst/>
          </a:prstGeom>
        </p:spPr>
      </p:pic>
    </p:spTree>
    <p:extLst>
      <p:ext uri="{BB962C8B-B14F-4D97-AF65-F5344CB8AC3E}">
        <p14:creationId xmlns:p14="http://schemas.microsoft.com/office/powerpoint/2010/main" val="418966363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4CA8E0-8C56-9B48-BF92-FD290582BDF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US" sz="4000" b="1" dirty="0" smtClean="0">
                <a:solidFill>
                  <a:schemeClr val="bg1"/>
                </a:solidFill>
              </a:rPr>
              <a:t>QUESTIONS</a:t>
            </a:r>
            <a:endParaRPr lang="en-US" sz="4000" b="1" dirty="0">
              <a:solidFill>
                <a:schemeClr val="bg1"/>
              </a:solidFill>
            </a:endParaRPr>
          </a:p>
        </p:txBody>
      </p:sp>
      <p:sp>
        <p:nvSpPr>
          <p:cNvPr id="5" name="Text Placeholder 14"/>
          <p:cNvSpPr>
            <a:spLocks noGrp="1"/>
          </p:cNvSpPr>
          <p:nvPr>
            <p:ph type="body" sz="quarter" idx="15" hasCustomPrompt="1"/>
          </p:nvPr>
        </p:nvSpPr>
        <p:spPr>
          <a:xfrm>
            <a:off x="6206109" y="1831975"/>
            <a:ext cx="5260975" cy="4351338"/>
          </a:xfrm>
          <a:prstGeom prst="rect">
            <a:avLst/>
          </a:prstGeom>
        </p:spPr>
        <p:txBody>
          <a:bodyPr/>
          <a:lstStyle>
            <a:lvl1pPr marL="447675" indent="-331788">
              <a:buFont typeface="+mj-lt"/>
              <a:buAutoNum type="arabicPeriod" startAt="2"/>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
        <p:nvSpPr>
          <p:cNvPr id="6" name="Text Placeholder 14"/>
          <p:cNvSpPr>
            <a:spLocks noGrp="1"/>
          </p:cNvSpPr>
          <p:nvPr>
            <p:ph type="body" sz="quarter" idx="16" hasCustomPrompt="1"/>
          </p:nvPr>
        </p:nvSpPr>
        <p:spPr>
          <a:xfrm>
            <a:off x="808101" y="1838071"/>
            <a:ext cx="5260975" cy="4351338"/>
          </a:xfrm>
          <a:prstGeom prst="rect">
            <a:avLst/>
          </a:prstGeom>
        </p:spPr>
        <p:txBody>
          <a:bodyPr/>
          <a:lstStyle>
            <a:lvl1pPr marL="447675" indent="-331788">
              <a:buFont typeface="+mj-lt"/>
              <a:buAutoNum type="arabicPeriod"/>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Tree>
    <p:extLst>
      <p:ext uri="{BB962C8B-B14F-4D97-AF65-F5344CB8AC3E}">
        <p14:creationId xmlns:p14="http://schemas.microsoft.com/office/powerpoint/2010/main" val="377386776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588692-E5A2-DC4C-8C4C-E7D74342CE31}"/>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7C4CA8E0-8C56-9B48-BF92-FD290582BDF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181055794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as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EFD900-0255-F445-BE1C-1DF2270C913B}"/>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37AE39D8-DE47-5149-BF37-9229513418D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278442624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Image and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59B4EB-FBA7-6448-95F2-E6B852C5E61F}"/>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60FBAA09-CF2D-BB43-B73B-D63FECDAC48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1390106660"/>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Licen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D368455-4297-3D40-B408-AA05480ABD5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
        <p:nvSpPr>
          <p:cNvPr id="6" name="TextBox 5">
            <a:extLst>
              <a:ext uri="{FF2B5EF4-FFF2-40B4-BE49-F238E27FC236}">
                <a16:creationId xmlns:a16="http://schemas.microsoft.com/office/drawing/2014/main" id="{13DF3B58-3106-D44A-B64C-5EAF0F8A5754}"/>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10000"/>
                  </a:schemeClr>
                </a:solidFill>
                <a:latin typeface="Arial" panose="020B0604020202020204" pitchFamily="34" charset="0"/>
                <a:cs typeface="Arial" panose="020B0604020202020204" pitchFamily="34" charset="0"/>
              </a:rPr>
              <a:t>Suggested Citation:</a:t>
            </a:r>
          </a:p>
        </p:txBody>
      </p:sp>
      <p:sp>
        <p:nvSpPr>
          <p:cNvPr id="8" name="TextBox 7">
            <a:extLst>
              <a:ext uri="{FF2B5EF4-FFF2-40B4-BE49-F238E27FC236}">
                <a16:creationId xmlns:a16="http://schemas.microsoft.com/office/drawing/2014/main" id="{903FCD8B-1F64-0A40-BE7B-88E76136209D}"/>
              </a:ext>
            </a:extLst>
          </p:cNvPr>
          <p:cNvSpPr txBox="1"/>
          <p:nvPr userDrawn="1"/>
        </p:nvSpPr>
        <p:spPr>
          <a:xfrm>
            <a:off x="1455738" y="3441680"/>
            <a:ext cx="9769062" cy="2246769"/>
          </a:xfrm>
          <a:prstGeom prst="rect">
            <a:avLst/>
          </a:prstGeom>
          <a:noFill/>
        </p:spPr>
        <p:txBody>
          <a:bodyPr wrap="square" rtlCol="0">
            <a:spAutoFit/>
          </a:bodyPr>
          <a:lstStyle/>
          <a:p>
            <a:r>
              <a:rPr lang="en-CA" sz="2000" dirty="0">
                <a:solidFill>
                  <a:schemeClr val="bg2">
                    <a:lumMod val="1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10000"/>
                  </a:schemeClr>
                </a:solidFill>
                <a:latin typeface="Arial" panose="020B0604020202020204" pitchFamily="34" charset="0"/>
                <a:cs typeface="Arial" panose="020B0604020202020204" pitchFamily="34" charset="0"/>
                <a:hlinkClick r:id="rId3"/>
              </a:rPr>
              <a:t>https://sites.library.ualberta.ca/copyright/</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Questions, comments, and suggestions should be directed </a:t>
            </a:r>
            <a:r>
              <a:rPr lang="en-CA" sz="2000" dirty="0" smtClean="0">
                <a:solidFill>
                  <a:schemeClr val="bg2">
                    <a:lumMod val="10000"/>
                  </a:schemeClr>
                </a:solidFill>
                <a:latin typeface="Arial" panose="020B0604020202020204" pitchFamily="34" charset="0"/>
                <a:cs typeface="Arial" panose="020B0604020202020204" pitchFamily="34" charset="0"/>
              </a:rPr>
              <a:t>to: </a:t>
            </a:r>
            <a:r>
              <a:rPr lang="en-CA" sz="2000" dirty="0">
                <a:solidFill>
                  <a:schemeClr val="bg2">
                    <a:lumMod val="10000"/>
                  </a:schemeClr>
                </a:solidFill>
                <a:latin typeface="Arial" panose="020B0604020202020204" pitchFamily="34" charset="0"/>
                <a:cs typeface="Arial" panose="020B0604020202020204" pitchFamily="34" charset="0"/>
                <a:hlinkClick r:id="rId4"/>
              </a:rPr>
              <a:t>ouc@ualberta.ca</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10000"/>
                  </a:schemeClr>
                </a:solidFill>
                <a:latin typeface="Arial" panose="020B0604020202020204" pitchFamily="34" charset="0"/>
                <a:cs typeface="Arial" panose="020B0604020202020204" pitchFamily="34" charset="0"/>
                <a:hlinkClick r:id="rId5"/>
              </a:rPr>
              <a:t>Creative Commons Attribution 4.0 International </a:t>
            </a:r>
            <a:r>
              <a:rPr lang="en-CA" sz="2000" dirty="0" smtClean="0">
                <a:solidFill>
                  <a:schemeClr val="bg2">
                    <a:lumMod val="10000"/>
                  </a:schemeClr>
                </a:solidFill>
                <a:latin typeface="Arial" panose="020B0604020202020204" pitchFamily="34" charset="0"/>
                <a:cs typeface="Arial" panose="020B0604020202020204" pitchFamily="34" charset="0"/>
                <a:hlinkClick r:id="rId5"/>
              </a:rPr>
              <a:t>Licence</a:t>
            </a:r>
            <a:endParaRPr lang="en-US" dirty="0">
              <a:solidFill>
                <a:schemeClr val="bg2">
                  <a:lumMod val="10000"/>
                </a:schemeClr>
              </a:solidFill>
            </a:endParaRPr>
          </a:p>
        </p:txBody>
      </p:sp>
      <p:sp>
        <p:nvSpPr>
          <p:cNvPr id="9" name="Text Placeholder 6"/>
          <p:cNvSpPr>
            <a:spLocks noGrp="1"/>
          </p:cNvSpPr>
          <p:nvPr>
            <p:ph type="body" sz="quarter" idx="10" hasCustomPrompt="1"/>
          </p:nvPr>
        </p:nvSpPr>
        <p:spPr>
          <a:xfrm>
            <a:off x="1947600" y="2300400"/>
            <a:ext cx="9277200" cy="784800"/>
          </a:xfrm>
          <a:prstGeom prst="rect">
            <a:avLst/>
          </a:prstGeom>
        </p:spPr>
        <p:txBody>
          <a:bodyPr/>
          <a:lstStyle>
            <a:lvl1pPr marL="0" indent="0">
              <a:buFontTx/>
              <a:buNone/>
              <a:defRPr sz="2000">
                <a:solidFill>
                  <a:schemeClr val="bg2">
                    <a:lumMod val="10000"/>
                  </a:schemeClr>
                </a:solidFill>
                <a:latin typeface="Arial" panose="020B0604020202020204" pitchFamily="34" charset="0"/>
                <a:cs typeface="Arial" panose="020B0604020202020204" pitchFamily="34" charset="0"/>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dirty="0" smtClean="0"/>
              <a:t>University of Alberta. (Year). Title of Module. Opening Up Copyright Instructional Module [in italics]. https://sites.library.ualberta.ca/copyright/ [hyperlinked]</a:t>
            </a:r>
          </a:p>
          <a:p>
            <a:pPr lvl="0"/>
            <a:endParaRPr lang="en-CA" dirty="0"/>
          </a:p>
        </p:txBody>
      </p:sp>
    </p:spTree>
    <p:extLst>
      <p:ext uri="{BB962C8B-B14F-4D97-AF65-F5344CB8AC3E}">
        <p14:creationId xmlns:p14="http://schemas.microsoft.com/office/powerpoint/2010/main" val="211263077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71282" y="512064"/>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smtClean="0"/>
              <a:t>LEVEL 1</a:t>
            </a:r>
            <a:br>
              <a:rPr lang="en-US" dirty="0" smtClean="0"/>
            </a:br>
            <a:r>
              <a:rPr lang="en-US" dirty="0" smtClean="0"/>
              <a:t>TITLE PLACEHOLDER</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34183514"/>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6D52F16A-22BD-6448-BC29-BAF6A0CDBCA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
        <p:nvSpPr>
          <p:cNvPr id="2" name="Rectangle 1">
            <a:extLst>
              <a:ext uri="{FF2B5EF4-FFF2-40B4-BE49-F238E27FC236}">
                <a16:creationId xmlns:a16="http://schemas.microsoft.com/office/drawing/2014/main" id="{FCD53651-6320-51E6-F6CE-81F9FFF227FC}"/>
              </a:ext>
            </a:extLst>
          </p:cNvPr>
          <p:cNvSpPr/>
          <p:nvPr userDrawn="1"/>
        </p:nvSpPr>
        <p:spPr>
          <a:xfrm>
            <a:off x="1233354"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3" name="Rectangle 2">
            <a:extLst>
              <a:ext uri="{FF2B5EF4-FFF2-40B4-BE49-F238E27FC236}">
                <a16:creationId xmlns:a16="http://schemas.microsoft.com/office/drawing/2014/main" id="{AD97DAC6-EE35-AE9D-7E3C-3248D90AF77D}"/>
              </a:ext>
            </a:extLst>
          </p:cNvPr>
          <p:cNvSpPr/>
          <p:nvPr userDrawn="1"/>
        </p:nvSpPr>
        <p:spPr>
          <a:xfrm>
            <a:off x="7018869" y="40555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Faculty of Education</a:t>
            </a:r>
          </a:p>
        </p:txBody>
      </p:sp>
      <p:sp>
        <p:nvSpPr>
          <p:cNvPr id="4" name="TextBox 3">
            <a:extLst>
              <a:ext uri="{FF2B5EF4-FFF2-40B4-BE49-F238E27FC236}">
                <a16:creationId xmlns:a16="http://schemas.microsoft.com/office/drawing/2014/main" id="{642EA7BE-D37C-921A-5030-F19629C163E3}"/>
              </a:ext>
            </a:extLst>
          </p:cNvPr>
          <p:cNvSpPr txBox="1"/>
          <p:nvPr userDrawn="1"/>
        </p:nvSpPr>
        <p:spPr>
          <a:xfrm>
            <a:off x="1233355" y="2589764"/>
            <a:ext cx="3960000" cy="1421928"/>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Kimberley </a:t>
            </a:r>
            <a:r>
              <a:rPr lang="en-US" dirty="0" err="1">
                <a:solidFill>
                  <a:schemeClr val="bg2">
                    <a:lumMod val="10000"/>
                  </a:schemeClr>
                </a:solidFill>
                <a:latin typeface="Arial" panose="020B0604020202020204" pitchFamily="34" charset="0"/>
                <a:cs typeface="Arial" panose="020B0604020202020204" pitchFamily="34" charset="0"/>
              </a:rPr>
              <a:t>Kemmer</a:t>
            </a:r>
            <a:endParaRPr lang="en-US" dirty="0">
              <a:solidFill>
                <a:schemeClr val="bg2">
                  <a:lumMod val="1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Mireille Smith</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Amanda </a:t>
            </a:r>
            <a:r>
              <a:rPr lang="en-US" dirty="0" err="1">
                <a:solidFill>
                  <a:schemeClr val="bg2">
                    <a:lumMod val="10000"/>
                  </a:schemeClr>
                </a:solidFill>
                <a:latin typeface="Arial" panose="020B0604020202020204" pitchFamily="34" charset="0"/>
                <a:cs typeface="Arial" panose="020B0604020202020204" pitchFamily="34" charset="0"/>
              </a:rPr>
              <a:t>Wakaruk</a:t>
            </a:r>
            <a:r>
              <a:rPr lang="en-US" dirty="0">
                <a:solidFill>
                  <a:schemeClr val="bg2">
                    <a:lumMod val="10000"/>
                  </a:schemeClr>
                </a:solidFill>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48D25A76-9CF6-34AA-D505-7131ECEA7FA6}"/>
              </a:ext>
            </a:extLst>
          </p:cNvPr>
          <p:cNvSpPr txBox="1"/>
          <p:nvPr userDrawn="1"/>
        </p:nvSpPr>
        <p:spPr>
          <a:xfrm>
            <a:off x="7018870" y="5006653"/>
            <a:ext cx="3960000" cy="424732"/>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Michael B. McNally </a:t>
            </a:r>
          </a:p>
        </p:txBody>
      </p:sp>
      <p:sp>
        <p:nvSpPr>
          <p:cNvPr id="6" name="Rectangle 5">
            <a:extLst>
              <a:ext uri="{FF2B5EF4-FFF2-40B4-BE49-F238E27FC236}">
                <a16:creationId xmlns:a16="http://schemas.microsoft.com/office/drawing/2014/main" id="{6248D49B-94C4-A652-A5FE-C871A1A03782}"/>
              </a:ext>
            </a:extLst>
          </p:cNvPr>
          <p:cNvSpPr/>
          <p:nvPr userDrawn="1"/>
        </p:nvSpPr>
        <p:spPr>
          <a:xfrm>
            <a:off x="7018869"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a:t>
            </a:r>
          </a:p>
        </p:txBody>
      </p:sp>
      <p:sp>
        <p:nvSpPr>
          <p:cNvPr id="7" name="TextBox 6">
            <a:extLst>
              <a:ext uri="{FF2B5EF4-FFF2-40B4-BE49-F238E27FC236}">
                <a16:creationId xmlns:a16="http://schemas.microsoft.com/office/drawing/2014/main" id="{0FC9296B-B060-0A68-DA83-7F260A51B9FD}"/>
              </a:ext>
            </a:extLst>
          </p:cNvPr>
          <p:cNvSpPr txBox="1"/>
          <p:nvPr userDrawn="1"/>
        </p:nvSpPr>
        <p:spPr>
          <a:xfrm>
            <a:off x="7018869" y="2758498"/>
            <a:ext cx="3960000" cy="424732"/>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Graeme Pate</a:t>
            </a:r>
          </a:p>
        </p:txBody>
      </p:sp>
      <p:sp>
        <p:nvSpPr>
          <p:cNvPr id="8" name="Rectangle 7">
            <a:extLst>
              <a:ext uri="{FF2B5EF4-FFF2-40B4-BE49-F238E27FC236}">
                <a16:creationId xmlns:a16="http://schemas.microsoft.com/office/drawing/2014/main" id="{BA3E0F4D-E40D-2A9C-A382-D8C598CC1A91}"/>
              </a:ext>
            </a:extLst>
          </p:cNvPr>
          <p:cNvSpPr/>
          <p:nvPr userDrawn="1"/>
        </p:nvSpPr>
        <p:spPr>
          <a:xfrm>
            <a:off x="1233354" y="40521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a:t>
            </a:r>
            <a:r>
              <a:rPr lang="en-US" b="1" dirty="0" smtClean="0">
                <a:latin typeface="Arial" panose="020B0604020202020204" pitchFamily="34" charset="0"/>
                <a:cs typeface="Arial" panose="020B0604020202020204" pitchFamily="34" charset="0"/>
              </a:rPr>
              <a:t>Library</a:t>
            </a:r>
            <a:endParaRPr lang="en-US"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7E9FD3AE-6425-CA47-46DA-D446ED8EF5A5}"/>
              </a:ext>
            </a:extLst>
          </p:cNvPr>
          <p:cNvSpPr txBox="1"/>
          <p:nvPr userDrawn="1"/>
        </p:nvSpPr>
        <p:spPr>
          <a:xfrm>
            <a:off x="1233356" y="4942566"/>
            <a:ext cx="3959998" cy="757130"/>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Denis Lacroix</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Martine Iradukunda</a:t>
            </a:r>
          </a:p>
        </p:txBody>
      </p:sp>
    </p:spTree>
    <p:extLst>
      <p:ext uri="{BB962C8B-B14F-4D97-AF65-F5344CB8AC3E}">
        <p14:creationId xmlns:p14="http://schemas.microsoft.com/office/powerpoint/2010/main" val="3980127123"/>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35790B6-AE76-C145-98F2-9683FF1673C5}"/>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1600" y="5419440"/>
            <a:ext cx="2480400" cy="677976"/>
          </a:xfrm>
          <a:prstGeom prst="rect">
            <a:avLst/>
          </a:prstGeom>
        </p:spPr>
      </p:pic>
      <p:sp>
        <p:nvSpPr>
          <p:cNvPr id="9" name="TextBox 8">
            <a:extLst>
              <a:ext uri="{FF2B5EF4-FFF2-40B4-BE49-F238E27FC236}">
                <a16:creationId xmlns:a16="http://schemas.microsoft.com/office/drawing/2014/main" id="{5B2CE003-7D14-4BB7-84C6-AFD3B741B256}"/>
              </a:ext>
            </a:extLst>
          </p:cNvPr>
          <p:cNvSpPr txBox="1"/>
          <p:nvPr userDrawn="1"/>
        </p:nvSpPr>
        <p:spPr>
          <a:xfrm>
            <a:off x="1282643" y="1985869"/>
            <a:ext cx="9740957"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The Opening Up Copyright (OUC) module series is made available by the University of Alberta Copyright Office.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aseline="0" dirty="0">
              <a:solidFill>
                <a:schemeClr val="bg2">
                  <a:lumMod val="10000"/>
                </a:schemeClr>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OUC modules have been produced with the assistance of funding at the University of Alberta through its Centre for Teaching and Learning's Teaching and Learning Enhancement Fund (TLEF) (2017-21) and OER Grant Program (2020), and through a Support for the Advancement of Scholarship (SAS) grant (2021).</a:t>
            </a:r>
          </a:p>
        </p:txBody>
      </p:sp>
    </p:spTree>
    <p:extLst>
      <p:ext uri="{BB962C8B-B14F-4D97-AF65-F5344CB8AC3E}">
        <p14:creationId xmlns:p14="http://schemas.microsoft.com/office/powerpoint/2010/main" val="182176921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879F3D"/>
                </a:solidFill>
                <a:latin typeface="Arial" panose="020B0604020202020204" pitchFamily="34" charset="0"/>
              </a:defRPr>
            </a:lvl1pPr>
          </a:lstStyle>
          <a:p>
            <a:r>
              <a:rPr lang="en-US" dirty="0"/>
              <a:t>Level 4</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1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5" name="Picture 2" descr="Image result for cc-by">
            <a:hlinkClick r:id="rId3"/>
            <a:extLst>
              <a:ext uri="{FF2B5EF4-FFF2-40B4-BE49-F238E27FC236}">
                <a16:creationId xmlns:a16="http://schemas.microsoft.com/office/drawing/2014/main" id="{1F80558F-4391-2944-8442-5C26834E3C5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7D0D2FCC-AC68-6B46-AF07-20394F20DF07}"/>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8" name="TextBox 7"/>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bg2">
                    <a:lumMod val="10000"/>
                  </a:schemeClr>
                </a:solidFill>
                <a:effectLst/>
                <a:latin typeface="+mn-lt"/>
                <a:ea typeface="+mn-ea"/>
                <a:cs typeface="+mn-cs"/>
              </a:rPr>
              <a:t>This instructional module is not intended as legal advice. </a:t>
            </a:r>
            <a:r>
              <a:rPr lang="en-US" sz="1100" kern="1200" dirty="0" smtClean="0">
                <a:solidFill>
                  <a:schemeClr val="bg2">
                    <a:lumMod val="10000"/>
                  </a:schemeClr>
                </a:solidFill>
                <a:effectLst/>
                <a:latin typeface="+mn-lt"/>
                <a:ea typeface="+mn-ea"/>
                <a:cs typeface="+mn-cs"/>
              </a:rPr>
              <a:t>All </a:t>
            </a:r>
            <a:r>
              <a:rPr lang="en-US" sz="1100" kern="1200" dirty="0">
                <a:solidFill>
                  <a:schemeClr val="bg2">
                    <a:lumMod val="10000"/>
                  </a:schemeClr>
                </a:solidFill>
                <a:effectLst/>
                <a:latin typeface="+mn-lt"/>
                <a:ea typeface="+mn-ea"/>
                <a:cs typeface="+mn-cs"/>
              </a:rPr>
              <a:t>Opening Up Copyright modules are made available under a </a:t>
            </a:r>
            <a:r>
              <a:rPr lang="en-US" sz="1100" u="sng" kern="1200" dirty="0">
                <a:solidFill>
                  <a:schemeClr val="bg2">
                    <a:lumMod val="10000"/>
                  </a:schemeClr>
                </a:solidFill>
                <a:effectLst/>
                <a:latin typeface="+mn-lt"/>
                <a:ea typeface="+mn-ea"/>
                <a:cs typeface="+mn-cs"/>
                <a:hlinkClick r:id="rId3"/>
              </a:rPr>
              <a:t>Creative Commons Attribution 4.0 (CC-BY-4.0) International license</a:t>
            </a:r>
            <a:r>
              <a:rPr lang="en-US" sz="1100" kern="1200" dirty="0">
                <a:solidFill>
                  <a:schemeClr val="bg2">
                    <a:lumMod val="10000"/>
                  </a:schemeClr>
                </a:solidFill>
                <a:effectLst/>
                <a:latin typeface="+mn-lt"/>
                <a:ea typeface="+mn-ea"/>
                <a:cs typeface="+mn-cs"/>
              </a:rPr>
              <a:t>. </a:t>
            </a:r>
          </a:p>
          <a:p>
            <a:endParaRPr lang="en-US" sz="1400" dirty="0">
              <a:solidFill>
                <a:schemeClr val="bg2">
                  <a:lumMod val="10000"/>
                </a:schemeClr>
              </a:solidFill>
            </a:endParaRPr>
          </a:p>
        </p:txBody>
      </p:sp>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06809" y="4396582"/>
            <a:ext cx="2718000" cy="742920"/>
          </a:xfrm>
          <a:prstGeom prst="rect">
            <a:avLst/>
          </a:prstGeom>
        </p:spPr>
      </p:pic>
    </p:spTree>
    <p:extLst>
      <p:ext uri="{BB962C8B-B14F-4D97-AF65-F5344CB8AC3E}">
        <p14:creationId xmlns:p14="http://schemas.microsoft.com/office/powerpoint/2010/main" val="101724043"/>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E95FE837-4B48-E942-AF08-6D436A9EC429}"/>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smtClean="0"/>
              <a:t>LEVEL 4</a:t>
            </a:r>
            <a:br>
              <a:rPr lang="en-US" dirty="0" smtClean="0"/>
            </a:br>
            <a:r>
              <a:rPr lang="en-US" dirty="0" smtClean="0"/>
              <a:t>TITLE PLACEHOLDER</a:t>
            </a:r>
            <a:endParaRPr lang="en-US" dirty="0"/>
          </a:p>
        </p:txBody>
      </p:sp>
    </p:spTree>
    <p:extLst>
      <p:ext uri="{BB962C8B-B14F-4D97-AF65-F5344CB8AC3E}">
        <p14:creationId xmlns:p14="http://schemas.microsoft.com/office/powerpoint/2010/main" val="344444986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11A851A-BABB-6040-A2CB-A19AE34F86A8}"/>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503" y="2534733"/>
            <a:ext cx="11368800" cy="2820971"/>
          </a:xfrm>
          <a:prstGeom prst="rect">
            <a:avLst/>
          </a:prstGeom>
        </p:spPr>
      </p:pic>
    </p:spTree>
    <p:extLst>
      <p:ext uri="{BB962C8B-B14F-4D97-AF65-F5344CB8AC3E}">
        <p14:creationId xmlns:p14="http://schemas.microsoft.com/office/powerpoint/2010/main" val="1370359611"/>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BACD67-8F37-E94B-A68F-F142AC94137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US" sz="4000" b="1" dirty="0" smtClean="0">
                <a:solidFill>
                  <a:schemeClr val="bg1"/>
                </a:solidFill>
              </a:rPr>
              <a:t>QUESTIONS</a:t>
            </a:r>
            <a:endParaRPr lang="en-US" sz="4000" b="1" dirty="0">
              <a:solidFill>
                <a:schemeClr val="bg1"/>
              </a:solidFill>
            </a:endParaRPr>
          </a:p>
        </p:txBody>
      </p:sp>
      <p:sp>
        <p:nvSpPr>
          <p:cNvPr id="5" name="Text Placeholder 14"/>
          <p:cNvSpPr>
            <a:spLocks noGrp="1"/>
          </p:cNvSpPr>
          <p:nvPr>
            <p:ph type="body" sz="quarter" idx="15" hasCustomPrompt="1"/>
          </p:nvPr>
        </p:nvSpPr>
        <p:spPr>
          <a:xfrm>
            <a:off x="6206109" y="1831975"/>
            <a:ext cx="5260975" cy="4351338"/>
          </a:xfrm>
          <a:prstGeom prst="rect">
            <a:avLst/>
          </a:prstGeom>
        </p:spPr>
        <p:txBody>
          <a:bodyPr/>
          <a:lstStyle>
            <a:lvl1pPr marL="447675" indent="-331788">
              <a:buFont typeface="+mj-lt"/>
              <a:buAutoNum type="arabicPeriod" startAt="2"/>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
        <p:nvSpPr>
          <p:cNvPr id="6" name="Text Placeholder 14"/>
          <p:cNvSpPr>
            <a:spLocks noGrp="1"/>
          </p:cNvSpPr>
          <p:nvPr>
            <p:ph type="body" sz="quarter" idx="16" hasCustomPrompt="1"/>
          </p:nvPr>
        </p:nvSpPr>
        <p:spPr>
          <a:xfrm>
            <a:off x="808101" y="1838071"/>
            <a:ext cx="5260975" cy="4351338"/>
          </a:xfrm>
          <a:prstGeom prst="rect">
            <a:avLst/>
          </a:prstGeom>
        </p:spPr>
        <p:txBody>
          <a:bodyPr/>
          <a:lstStyle>
            <a:lvl1pPr marL="447675" indent="-331788">
              <a:buFont typeface="+mj-lt"/>
              <a:buAutoNum type="arabicPeriod"/>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Tree>
    <p:extLst>
      <p:ext uri="{BB962C8B-B14F-4D97-AF65-F5344CB8AC3E}">
        <p14:creationId xmlns:p14="http://schemas.microsoft.com/office/powerpoint/2010/main" val="3476042788"/>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42F574-B92E-3447-9812-1E6BAD5BE56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A5BACD67-8F37-E94B-A68F-F142AC94137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3378623626"/>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Cas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896F0E2-16C5-024A-B360-E40F0382DBD5}"/>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161200C4-8EC0-5A48-AF35-9A3ECBDC1FB3}"/>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1243126095"/>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Image and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EAD414-CA57-FA4A-A3D7-AD29DDF5841B}"/>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DB3D0953-9425-B44C-8765-813DA7D606C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2980871820"/>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Licen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B68A3B7-23E6-C94F-AE98-26E36E065A0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
        <p:nvSpPr>
          <p:cNvPr id="6" name="TextBox 5">
            <a:extLst>
              <a:ext uri="{FF2B5EF4-FFF2-40B4-BE49-F238E27FC236}">
                <a16:creationId xmlns:a16="http://schemas.microsoft.com/office/drawing/2014/main" id="{13DF3B58-3106-D44A-B64C-5EAF0F8A5754}"/>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10000"/>
                  </a:schemeClr>
                </a:solidFill>
                <a:latin typeface="Arial" panose="020B0604020202020204" pitchFamily="34" charset="0"/>
                <a:cs typeface="Arial" panose="020B0604020202020204" pitchFamily="34" charset="0"/>
              </a:rPr>
              <a:t>Suggested Citation:</a:t>
            </a:r>
          </a:p>
        </p:txBody>
      </p:sp>
      <p:sp>
        <p:nvSpPr>
          <p:cNvPr id="8" name="TextBox 7">
            <a:extLst>
              <a:ext uri="{FF2B5EF4-FFF2-40B4-BE49-F238E27FC236}">
                <a16:creationId xmlns:a16="http://schemas.microsoft.com/office/drawing/2014/main" id="{903FCD8B-1F64-0A40-BE7B-88E76136209D}"/>
              </a:ext>
            </a:extLst>
          </p:cNvPr>
          <p:cNvSpPr txBox="1"/>
          <p:nvPr userDrawn="1"/>
        </p:nvSpPr>
        <p:spPr>
          <a:xfrm>
            <a:off x="1455738" y="3441680"/>
            <a:ext cx="9769062" cy="2246769"/>
          </a:xfrm>
          <a:prstGeom prst="rect">
            <a:avLst/>
          </a:prstGeom>
          <a:noFill/>
        </p:spPr>
        <p:txBody>
          <a:bodyPr wrap="square" rtlCol="0">
            <a:spAutoFit/>
          </a:bodyPr>
          <a:lstStyle/>
          <a:p>
            <a:r>
              <a:rPr lang="en-CA" sz="2000" dirty="0">
                <a:solidFill>
                  <a:schemeClr val="bg2">
                    <a:lumMod val="1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10000"/>
                  </a:schemeClr>
                </a:solidFill>
                <a:latin typeface="Arial" panose="020B0604020202020204" pitchFamily="34" charset="0"/>
                <a:cs typeface="Arial" panose="020B0604020202020204" pitchFamily="34" charset="0"/>
                <a:hlinkClick r:id="rId3"/>
              </a:rPr>
              <a:t>https://sites.library.ualberta.ca/copyright/</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Questions, comments, and suggestions should be directed </a:t>
            </a:r>
            <a:r>
              <a:rPr lang="en-CA" sz="2000" dirty="0" smtClean="0">
                <a:solidFill>
                  <a:schemeClr val="bg2">
                    <a:lumMod val="10000"/>
                  </a:schemeClr>
                </a:solidFill>
                <a:latin typeface="Arial" panose="020B0604020202020204" pitchFamily="34" charset="0"/>
                <a:cs typeface="Arial" panose="020B0604020202020204" pitchFamily="34" charset="0"/>
              </a:rPr>
              <a:t>to: </a:t>
            </a:r>
            <a:r>
              <a:rPr lang="en-CA" sz="2000" dirty="0">
                <a:solidFill>
                  <a:schemeClr val="bg2">
                    <a:lumMod val="10000"/>
                  </a:schemeClr>
                </a:solidFill>
                <a:latin typeface="Arial" panose="020B0604020202020204" pitchFamily="34" charset="0"/>
                <a:cs typeface="Arial" panose="020B0604020202020204" pitchFamily="34" charset="0"/>
                <a:hlinkClick r:id="rId4"/>
              </a:rPr>
              <a:t>ouc@ualberta.ca</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10000"/>
                  </a:schemeClr>
                </a:solidFill>
                <a:latin typeface="Arial" panose="020B0604020202020204" pitchFamily="34" charset="0"/>
                <a:cs typeface="Arial" panose="020B0604020202020204" pitchFamily="34" charset="0"/>
                <a:hlinkClick r:id="rId5"/>
              </a:rPr>
              <a:t>Creative Commons Attribution 4.0 International </a:t>
            </a:r>
            <a:r>
              <a:rPr lang="en-CA" sz="2000" dirty="0" smtClean="0">
                <a:solidFill>
                  <a:schemeClr val="bg2">
                    <a:lumMod val="10000"/>
                  </a:schemeClr>
                </a:solidFill>
                <a:latin typeface="Arial" panose="020B0604020202020204" pitchFamily="34" charset="0"/>
                <a:cs typeface="Arial" panose="020B0604020202020204" pitchFamily="34" charset="0"/>
                <a:hlinkClick r:id="rId5"/>
              </a:rPr>
              <a:t>Licence</a:t>
            </a:r>
            <a:endParaRPr lang="en-US" dirty="0">
              <a:solidFill>
                <a:schemeClr val="bg2">
                  <a:lumMod val="10000"/>
                </a:schemeClr>
              </a:solidFill>
            </a:endParaRPr>
          </a:p>
        </p:txBody>
      </p:sp>
      <p:sp>
        <p:nvSpPr>
          <p:cNvPr id="9" name="Text Placeholder 6"/>
          <p:cNvSpPr>
            <a:spLocks noGrp="1"/>
          </p:cNvSpPr>
          <p:nvPr>
            <p:ph type="body" sz="quarter" idx="10" hasCustomPrompt="1"/>
          </p:nvPr>
        </p:nvSpPr>
        <p:spPr>
          <a:xfrm>
            <a:off x="1947600" y="2300400"/>
            <a:ext cx="9277200" cy="784800"/>
          </a:xfrm>
          <a:prstGeom prst="rect">
            <a:avLst/>
          </a:prstGeom>
        </p:spPr>
        <p:txBody>
          <a:bodyPr/>
          <a:lstStyle>
            <a:lvl1pPr marL="0" indent="0">
              <a:buFontTx/>
              <a:buNone/>
              <a:defRPr sz="2000">
                <a:solidFill>
                  <a:schemeClr val="bg2">
                    <a:lumMod val="10000"/>
                  </a:schemeClr>
                </a:solidFill>
                <a:latin typeface="Arial" panose="020B0604020202020204" pitchFamily="34" charset="0"/>
                <a:cs typeface="Arial" panose="020B0604020202020204" pitchFamily="34" charset="0"/>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dirty="0" smtClean="0"/>
              <a:t>University of Alberta. (Year). Title of Module. Opening Up Copyright Instructional Module [in italics]. https://sites.library.ualberta.ca/copyright/ [hyperlinked]</a:t>
            </a:r>
          </a:p>
          <a:p>
            <a:pPr lvl="0"/>
            <a:endParaRPr lang="en-CA" dirty="0"/>
          </a:p>
        </p:txBody>
      </p:sp>
    </p:spTree>
    <p:extLst>
      <p:ext uri="{BB962C8B-B14F-4D97-AF65-F5344CB8AC3E}">
        <p14:creationId xmlns:p14="http://schemas.microsoft.com/office/powerpoint/2010/main" val="52571517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020D6F-A312-6C44-BA9C-67342DADCEFA}"/>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503" y="2534733"/>
            <a:ext cx="11368800" cy="2820971"/>
          </a:xfrm>
          <a:prstGeom prst="rect">
            <a:avLst/>
          </a:prstGeom>
        </p:spPr>
      </p:pic>
    </p:spTree>
    <p:extLst>
      <p:ext uri="{BB962C8B-B14F-4D97-AF65-F5344CB8AC3E}">
        <p14:creationId xmlns:p14="http://schemas.microsoft.com/office/powerpoint/2010/main" val="2275245502"/>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68DE1BED-9DC3-D247-9201-574B7094B04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
        <p:nvSpPr>
          <p:cNvPr id="12" name="Rectangle 11">
            <a:extLst>
              <a:ext uri="{FF2B5EF4-FFF2-40B4-BE49-F238E27FC236}">
                <a16:creationId xmlns:a16="http://schemas.microsoft.com/office/drawing/2014/main" id="{067C12BB-6710-DE49-908B-EE1CA386FC4F}"/>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13" name="Rectangle 12">
            <a:extLst>
              <a:ext uri="{FF2B5EF4-FFF2-40B4-BE49-F238E27FC236}">
                <a16:creationId xmlns:a16="http://schemas.microsoft.com/office/drawing/2014/main" id="{17537D2A-4C78-5242-B06E-D83E3FD35BE4}"/>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15" name="Rectangle 14">
            <a:extLst>
              <a:ext uri="{FF2B5EF4-FFF2-40B4-BE49-F238E27FC236}">
                <a16:creationId xmlns:a16="http://schemas.microsoft.com/office/drawing/2014/main" id="{DC84965B-745A-354F-9DA6-00B0B29223ED}"/>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16" name="Rectangle 15">
            <a:extLst>
              <a:ext uri="{FF2B5EF4-FFF2-40B4-BE49-F238E27FC236}">
                <a16:creationId xmlns:a16="http://schemas.microsoft.com/office/drawing/2014/main" id="{946F9044-534F-A045-B776-24B57C032E14}"/>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a:t>
            </a:r>
            <a:r>
              <a:rPr lang="en-US" b="1" dirty="0" smtClean="0">
                <a:latin typeface="Arial" panose="020B0604020202020204" pitchFamily="34" charset="0"/>
                <a:cs typeface="Arial" panose="020B0604020202020204" pitchFamily="34" charset="0"/>
              </a:rPr>
              <a:t>Library </a:t>
            </a:r>
            <a:endParaRPr lang="en-US" b="1"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44FA4EEC-3F55-4B4A-A3A1-848EED7085A2}"/>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19" name="TextBox 18">
            <a:extLst>
              <a:ext uri="{FF2B5EF4-FFF2-40B4-BE49-F238E27FC236}">
                <a16:creationId xmlns:a16="http://schemas.microsoft.com/office/drawing/2014/main" id="{E7119F9C-9A80-9A45-A136-8125D5F25092}"/>
              </a:ext>
            </a:extLst>
          </p:cNvPr>
          <p:cNvSpPr txBox="1"/>
          <p:nvPr userDrawn="1"/>
        </p:nvSpPr>
        <p:spPr>
          <a:xfrm>
            <a:off x="934260" y="2590961"/>
            <a:ext cx="2743200" cy="1089529"/>
          </a:xfrm>
          <a:prstGeom prst="rect">
            <a:avLst/>
          </a:prstGeom>
          <a:noFill/>
        </p:spPr>
        <p:txBody>
          <a:bodyPr wrap="square" rtlCol="0">
            <a:spAutoFit/>
          </a:bodyPr>
          <a:lstStyle/>
          <a:p>
            <a:pPr algn="ctr">
              <a:lnSpc>
                <a:spcPct val="120000"/>
              </a:lnSpc>
            </a:pPr>
            <a:r>
              <a:rPr lang="en-US" dirty="0">
                <a:solidFill>
                  <a:schemeClr val="tx1"/>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tx1"/>
                </a:solidFill>
                <a:latin typeface="Arial" panose="020B0604020202020204" pitchFamily="34" charset="0"/>
                <a:cs typeface="Arial" panose="020B0604020202020204" pitchFamily="34" charset="0"/>
              </a:rPr>
              <a:t>Amanda </a:t>
            </a:r>
            <a:r>
              <a:rPr lang="en-US" dirty="0" err="1" smtClean="0">
                <a:solidFill>
                  <a:schemeClr val="tx1"/>
                </a:solidFill>
                <a:latin typeface="Arial" panose="020B0604020202020204" pitchFamily="34" charset="0"/>
                <a:cs typeface="Arial" panose="020B0604020202020204" pitchFamily="34" charset="0"/>
              </a:rPr>
              <a:t>Wakaruk</a:t>
            </a:r>
            <a:endParaRPr lang="en-US" dirty="0">
              <a:solidFill>
                <a:schemeClr val="tx1"/>
              </a:solidFill>
              <a:latin typeface="Arial" panose="020B0604020202020204" pitchFamily="34" charset="0"/>
              <a:cs typeface="Arial" panose="020B0604020202020204" pitchFamily="34" charset="0"/>
            </a:endParaRPr>
          </a:p>
          <a:p>
            <a:pPr algn="ctr">
              <a:lnSpc>
                <a:spcPct val="120000"/>
              </a:lnSpc>
            </a:pPr>
            <a:r>
              <a:rPr lang="en-US" dirty="0" smtClean="0">
                <a:solidFill>
                  <a:schemeClr val="tx1"/>
                </a:solidFill>
                <a:latin typeface="Arial" panose="020B0604020202020204" pitchFamily="34" charset="0"/>
                <a:cs typeface="Arial" panose="020B0604020202020204" pitchFamily="34" charset="0"/>
              </a:rPr>
              <a:t>Mireille</a:t>
            </a:r>
            <a:r>
              <a:rPr lang="en-US" baseline="0" dirty="0" smtClean="0">
                <a:solidFill>
                  <a:schemeClr val="tx1"/>
                </a:solidFill>
                <a:latin typeface="Arial" panose="020B0604020202020204" pitchFamily="34" charset="0"/>
                <a:cs typeface="Arial" panose="020B0604020202020204" pitchFamily="34" charset="0"/>
              </a:rPr>
              <a:t> Smith</a:t>
            </a:r>
            <a:endParaRPr lang="en-US" dirty="0">
              <a:solidFill>
                <a:schemeClr val="tx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C2167649-29B2-2A41-9342-0ED3192DF0CF}"/>
              </a:ext>
            </a:extLst>
          </p:cNvPr>
          <p:cNvSpPr txBox="1"/>
          <p:nvPr userDrawn="1"/>
        </p:nvSpPr>
        <p:spPr>
          <a:xfrm>
            <a:off x="8610600" y="2585367"/>
            <a:ext cx="2743200" cy="394210"/>
          </a:xfrm>
          <a:prstGeom prst="rect">
            <a:avLst/>
          </a:prstGeom>
          <a:noFill/>
        </p:spPr>
        <p:txBody>
          <a:bodyPr wrap="square" rtlCol="0">
            <a:spAutoFit/>
          </a:bodyPr>
          <a:lstStyle/>
          <a:p>
            <a:pPr algn="ctr">
              <a:lnSpc>
                <a:spcPct val="120000"/>
              </a:lnSpc>
            </a:pPr>
            <a:r>
              <a:rPr lang="en-US" dirty="0" err="1">
                <a:solidFill>
                  <a:schemeClr val="tx1"/>
                </a:solidFill>
                <a:latin typeface="Arial" panose="020B0604020202020204" pitchFamily="34" charset="0"/>
                <a:cs typeface="Arial" panose="020B0604020202020204" pitchFamily="34" charset="0"/>
              </a:rPr>
              <a:t>Anwen</a:t>
            </a:r>
            <a:r>
              <a:rPr lang="en-US" dirty="0">
                <a:solidFill>
                  <a:schemeClr val="tx1"/>
                </a:solidFill>
                <a:latin typeface="Arial" panose="020B0604020202020204" pitchFamily="34" charset="0"/>
                <a:cs typeface="Arial" panose="020B0604020202020204" pitchFamily="34" charset="0"/>
              </a:rPr>
              <a:t> </a:t>
            </a:r>
            <a:r>
              <a:rPr lang="en-US" dirty="0" smtClean="0">
                <a:solidFill>
                  <a:schemeClr val="tx1"/>
                </a:solidFill>
                <a:latin typeface="Arial" panose="020B0604020202020204" pitchFamily="34" charset="0"/>
                <a:cs typeface="Arial" panose="020B0604020202020204" pitchFamily="34" charset="0"/>
              </a:rPr>
              <a:t>Burk</a:t>
            </a:r>
            <a:endParaRPr lang="en-US" dirty="0">
              <a:solidFill>
                <a:schemeClr val="tx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74AA82D0-1DEE-8F41-8C72-B522D2FB0DD6}"/>
              </a:ext>
            </a:extLst>
          </p:cNvPr>
          <p:cNvSpPr txBox="1"/>
          <p:nvPr userDrawn="1"/>
        </p:nvSpPr>
        <p:spPr>
          <a:xfrm>
            <a:off x="4772430" y="2585367"/>
            <a:ext cx="2743200" cy="1080296"/>
          </a:xfrm>
          <a:prstGeom prst="rect">
            <a:avLst/>
          </a:prstGeom>
          <a:noFill/>
        </p:spPr>
        <p:txBody>
          <a:bodyPr wrap="square" rtlCol="0">
            <a:spAutoFit/>
          </a:bodyPr>
          <a:lstStyle/>
          <a:p>
            <a:pPr algn="ctr">
              <a:lnSpc>
                <a:spcPct val="120000"/>
              </a:lnSpc>
            </a:pPr>
            <a:r>
              <a:rPr lang="en-US" dirty="0" err="1" smtClean="0">
                <a:solidFill>
                  <a:schemeClr val="tx1"/>
                </a:solidFill>
                <a:latin typeface="Arial" panose="020B0604020202020204" pitchFamily="34" charset="0"/>
                <a:cs typeface="Arial" panose="020B0604020202020204" pitchFamily="34" charset="0"/>
              </a:rPr>
              <a:t>Cosette</a:t>
            </a:r>
            <a:r>
              <a:rPr lang="en-US" dirty="0" smtClean="0">
                <a:solidFill>
                  <a:schemeClr val="tx1"/>
                </a:solidFill>
                <a:latin typeface="Arial" panose="020B0604020202020204" pitchFamily="34" charset="0"/>
                <a:cs typeface="Arial" panose="020B0604020202020204" pitchFamily="34" charset="0"/>
              </a:rPr>
              <a:t> </a:t>
            </a:r>
            <a:r>
              <a:rPr lang="en-US" dirty="0" err="1" smtClean="0">
                <a:solidFill>
                  <a:schemeClr val="tx1"/>
                </a:solidFill>
                <a:latin typeface="Arial" panose="020B0604020202020204" pitchFamily="34" charset="0"/>
                <a:cs typeface="Arial" panose="020B0604020202020204" pitchFamily="34" charset="0"/>
              </a:rPr>
              <a:t>Lemelin</a:t>
            </a:r>
            <a:endParaRPr lang="en-US" dirty="0" smtClean="0">
              <a:solidFill>
                <a:schemeClr val="tx1"/>
              </a:solidFill>
              <a:latin typeface="Arial" panose="020B0604020202020204" pitchFamily="34" charset="0"/>
              <a:cs typeface="Arial" panose="020B0604020202020204" pitchFamily="34" charset="0"/>
            </a:endParaRPr>
          </a:p>
          <a:p>
            <a:pPr algn="ctr">
              <a:lnSpc>
                <a:spcPct val="120000"/>
              </a:lnSpc>
            </a:pPr>
            <a:r>
              <a:rPr lang="en-US" dirty="0" smtClean="0">
                <a:solidFill>
                  <a:schemeClr val="tx1"/>
                </a:solidFill>
                <a:latin typeface="Arial" panose="020B0604020202020204" pitchFamily="34" charset="0"/>
                <a:cs typeface="Arial" panose="020B0604020202020204" pitchFamily="34" charset="0"/>
              </a:rPr>
              <a:t>Graeme Pate</a:t>
            </a:r>
          </a:p>
          <a:p>
            <a:pPr algn="ctr">
              <a:lnSpc>
                <a:spcPct val="120000"/>
              </a:lnSpc>
            </a:pPr>
            <a:r>
              <a:rPr lang="en-US" dirty="0" smtClean="0">
                <a:solidFill>
                  <a:schemeClr val="tx1"/>
                </a:solidFill>
                <a:latin typeface="Arial" panose="020B0604020202020204" pitchFamily="34" charset="0"/>
                <a:cs typeface="Arial" panose="020B0604020202020204" pitchFamily="34" charset="0"/>
              </a:rPr>
              <a:t>Krysta </a:t>
            </a:r>
            <a:r>
              <a:rPr lang="en-US" dirty="0">
                <a:solidFill>
                  <a:schemeClr val="tx1"/>
                </a:solidFill>
                <a:latin typeface="Arial" panose="020B0604020202020204" pitchFamily="34" charset="0"/>
                <a:cs typeface="Arial" panose="020B0604020202020204" pitchFamily="34" charset="0"/>
              </a:rPr>
              <a:t>McNutt</a:t>
            </a:r>
          </a:p>
        </p:txBody>
      </p:sp>
      <p:sp>
        <p:nvSpPr>
          <p:cNvPr id="22" name="TextBox 21">
            <a:extLst>
              <a:ext uri="{FF2B5EF4-FFF2-40B4-BE49-F238E27FC236}">
                <a16:creationId xmlns:a16="http://schemas.microsoft.com/office/drawing/2014/main" id="{0B2ACF80-C46F-8048-9EB4-950C9E222B3D}"/>
              </a:ext>
            </a:extLst>
          </p:cNvPr>
          <p:cNvSpPr txBox="1"/>
          <p:nvPr userDrawn="1"/>
        </p:nvSpPr>
        <p:spPr>
          <a:xfrm>
            <a:off x="2862356" y="4873752"/>
            <a:ext cx="2743200" cy="369332"/>
          </a:xfrm>
          <a:prstGeom prst="rect">
            <a:avLst/>
          </a:prstGeom>
          <a:noFill/>
        </p:spPr>
        <p:txBody>
          <a:bodyPr wrap="square" rtlCol="0">
            <a:spAutoFit/>
          </a:bodyPr>
          <a:lstStyle/>
          <a:p>
            <a:pPr algn="ctr"/>
            <a:r>
              <a:rPr lang="en-US" dirty="0">
                <a:solidFill>
                  <a:schemeClr val="tx1"/>
                </a:solidFill>
                <a:latin typeface="Arial" panose="020B0604020202020204" pitchFamily="34" charset="0"/>
                <a:cs typeface="Arial" panose="020B0604020202020204" pitchFamily="34" charset="0"/>
              </a:rPr>
              <a:t>Michelle </a:t>
            </a:r>
            <a:r>
              <a:rPr lang="en-US" dirty="0" err="1">
                <a:solidFill>
                  <a:schemeClr val="tx1"/>
                </a:solidFill>
                <a:latin typeface="Arial" panose="020B0604020202020204" pitchFamily="34" charset="0"/>
                <a:cs typeface="Arial" panose="020B0604020202020204" pitchFamily="34" charset="0"/>
              </a:rPr>
              <a:t>Brailey</a:t>
            </a:r>
            <a:r>
              <a:rPr lang="en-US" dirty="0">
                <a:solidFill>
                  <a:schemeClr val="tx1"/>
                </a:solidFill>
                <a:latin typeface="Arial" panose="020B0604020202020204" pitchFamily="34" charset="0"/>
                <a:cs typeface="Arial" panose="020B0604020202020204" pitchFamily="34" charset="0"/>
              </a:rPr>
              <a:t> </a:t>
            </a:r>
          </a:p>
        </p:txBody>
      </p:sp>
      <p:sp>
        <p:nvSpPr>
          <p:cNvPr id="23" name="TextBox 22">
            <a:extLst>
              <a:ext uri="{FF2B5EF4-FFF2-40B4-BE49-F238E27FC236}">
                <a16:creationId xmlns:a16="http://schemas.microsoft.com/office/drawing/2014/main" id="{40719E68-A586-2E4E-AA56-218C503D4F4E}"/>
              </a:ext>
            </a:extLst>
          </p:cNvPr>
          <p:cNvSpPr txBox="1"/>
          <p:nvPr userDrawn="1"/>
        </p:nvSpPr>
        <p:spPr>
          <a:xfrm>
            <a:off x="6698995" y="4870679"/>
            <a:ext cx="2743200" cy="1089529"/>
          </a:xfrm>
          <a:prstGeom prst="rect">
            <a:avLst/>
          </a:prstGeom>
          <a:noFill/>
        </p:spPr>
        <p:txBody>
          <a:bodyPr wrap="square" rtlCol="0">
            <a:spAutoFit/>
          </a:bodyPr>
          <a:lstStyle/>
          <a:p>
            <a:pPr algn="ctr">
              <a:lnSpc>
                <a:spcPct val="120000"/>
              </a:lnSpc>
            </a:pPr>
            <a:r>
              <a:rPr lang="en-US" dirty="0">
                <a:solidFill>
                  <a:schemeClr val="tx1"/>
                </a:solidFill>
                <a:latin typeface="Arial" panose="020B0604020202020204" pitchFamily="34" charset="0"/>
                <a:cs typeface="Arial" panose="020B0604020202020204" pitchFamily="34" charset="0"/>
              </a:rPr>
              <a:t>Luc </a:t>
            </a:r>
            <a:r>
              <a:rPr lang="en-US" dirty="0" err="1" smtClean="0">
                <a:solidFill>
                  <a:schemeClr val="tx1"/>
                </a:solidFill>
                <a:latin typeface="Arial" panose="020B0604020202020204" pitchFamily="34" charset="0"/>
                <a:cs typeface="Arial" panose="020B0604020202020204" pitchFamily="34" charset="0"/>
              </a:rPr>
              <a:t>Fagnan</a:t>
            </a:r>
            <a:endParaRPr lang="en-US" dirty="0" smtClean="0">
              <a:solidFill>
                <a:schemeClr val="tx1"/>
              </a:solidFill>
              <a:latin typeface="Arial" panose="020B0604020202020204" pitchFamily="34" charset="0"/>
              <a:cs typeface="Arial" panose="020B0604020202020204" pitchFamily="34" charset="0"/>
            </a:endParaRPr>
          </a:p>
          <a:p>
            <a:pPr algn="ctr">
              <a:lnSpc>
                <a:spcPct val="120000"/>
              </a:lnSpc>
            </a:pPr>
            <a:r>
              <a:rPr lang="en-US" dirty="0" smtClean="0">
                <a:solidFill>
                  <a:schemeClr val="tx1"/>
                </a:solidFill>
                <a:latin typeface="Arial" panose="020B0604020202020204" pitchFamily="34" charset="0"/>
                <a:cs typeface="Arial" panose="020B0604020202020204" pitchFamily="34" charset="0"/>
              </a:rPr>
              <a:t>Julia Guy</a:t>
            </a:r>
          </a:p>
          <a:p>
            <a:pPr algn="ctr">
              <a:lnSpc>
                <a:spcPct val="120000"/>
              </a:lnSpc>
            </a:pPr>
            <a:r>
              <a:rPr lang="en-US" dirty="0" smtClean="0">
                <a:solidFill>
                  <a:schemeClr val="tx1"/>
                </a:solidFill>
                <a:latin typeface="Arial" panose="020B0604020202020204" pitchFamily="34" charset="0"/>
                <a:cs typeface="Arial" panose="020B0604020202020204" pitchFamily="34" charset="0"/>
              </a:rPr>
              <a:t>Michael </a:t>
            </a:r>
            <a:r>
              <a:rPr lang="en-US" dirty="0">
                <a:solidFill>
                  <a:schemeClr val="tx1"/>
                </a:solidFill>
                <a:latin typeface="Arial" panose="020B0604020202020204" pitchFamily="34" charset="0"/>
                <a:cs typeface="Arial" panose="020B0604020202020204" pitchFamily="34" charset="0"/>
              </a:rPr>
              <a:t>B. </a:t>
            </a:r>
            <a:r>
              <a:rPr lang="en-US" dirty="0" smtClean="0">
                <a:solidFill>
                  <a:schemeClr val="tx1"/>
                </a:solidFill>
                <a:latin typeface="Arial" panose="020B0604020202020204" pitchFamily="34" charset="0"/>
                <a:cs typeface="Arial" panose="020B0604020202020204" pitchFamily="34" charset="0"/>
              </a:rPr>
              <a:t>McNally</a:t>
            </a:r>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5753713"/>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D0E2942-34EE-7D4A-A7C8-5B01D8AF2F9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1600" y="5419440"/>
            <a:ext cx="2480400" cy="677976"/>
          </a:xfrm>
          <a:prstGeom prst="rect">
            <a:avLst/>
          </a:prstGeom>
        </p:spPr>
      </p:pic>
      <p:sp>
        <p:nvSpPr>
          <p:cNvPr id="9" name="TextBox 8">
            <a:extLst>
              <a:ext uri="{FF2B5EF4-FFF2-40B4-BE49-F238E27FC236}">
                <a16:creationId xmlns:a16="http://schemas.microsoft.com/office/drawing/2014/main" id="{5B2CE003-7D14-4BB7-84C6-AFD3B741B256}"/>
              </a:ext>
            </a:extLst>
          </p:cNvPr>
          <p:cNvSpPr txBox="1"/>
          <p:nvPr userDrawn="1"/>
        </p:nvSpPr>
        <p:spPr>
          <a:xfrm>
            <a:off x="1282643" y="1985869"/>
            <a:ext cx="9740957"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The Opening Up Copyright (OUC) module series is made available by the University of Alberta Copyright Office.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aseline="0" dirty="0">
              <a:solidFill>
                <a:schemeClr val="bg2">
                  <a:lumMod val="10000"/>
                </a:schemeClr>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OUC modules have been produced with the assistance of funding at the University of Alberta through its Centre for Teaching and Learning's Teaching and Learning Enhancement Fund (TLEF) (2017-21) and OER Grant Program (2020), and through a Support for the Advancement of Scholarship (SAS) grant (2021).</a:t>
            </a:r>
          </a:p>
        </p:txBody>
      </p:sp>
    </p:spTree>
    <p:extLst>
      <p:ext uri="{BB962C8B-B14F-4D97-AF65-F5344CB8AC3E}">
        <p14:creationId xmlns:p14="http://schemas.microsoft.com/office/powerpoint/2010/main" val="1500669323"/>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004950"/>
                </a:solidFill>
                <a:latin typeface="Arial" panose="020B0604020202020204" pitchFamily="34" charset="0"/>
              </a:defRPr>
            </a:lvl1pPr>
          </a:lstStyle>
          <a:p>
            <a:r>
              <a:rPr lang="en-US" dirty="0"/>
              <a:t>Level 5</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1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5" name="Picture 2" descr="Image result for cc-by">
            <a:hlinkClick r:id="rId3"/>
            <a:extLst>
              <a:ext uri="{FF2B5EF4-FFF2-40B4-BE49-F238E27FC236}">
                <a16:creationId xmlns:a16="http://schemas.microsoft.com/office/drawing/2014/main" id="{0A184503-A0DC-8740-942C-725B38E95C6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4EDC62F5-229E-3B49-A44F-9DCD1D73E240}"/>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8" name="TextBox 7"/>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bg2">
                    <a:lumMod val="10000"/>
                  </a:schemeClr>
                </a:solidFill>
                <a:effectLst/>
                <a:latin typeface="+mn-lt"/>
                <a:ea typeface="+mn-ea"/>
                <a:cs typeface="+mn-cs"/>
              </a:rPr>
              <a:t>This instructional module is not intended as legal advice. </a:t>
            </a:r>
            <a:r>
              <a:rPr lang="en-US" sz="1100" kern="1200" dirty="0" smtClean="0">
                <a:solidFill>
                  <a:schemeClr val="bg2">
                    <a:lumMod val="10000"/>
                  </a:schemeClr>
                </a:solidFill>
                <a:effectLst/>
                <a:latin typeface="+mn-lt"/>
                <a:ea typeface="+mn-ea"/>
                <a:cs typeface="+mn-cs"/>
              </a:rPr>
              <a:t>All </a:t>
            </a:r>
            <a:r>
              <a:rPr lang="en-US" sz="1100" kern="1200" dirty="0">
                <a:solidFill>
                  <a:schemeClr val="bg2">
                    <a:lumMod val="10000"/>
                  </a:schemeClr>
                </a:solidFill>
                <a:effectLst/>
                <a:latin typeface="+mn-lt"/>
                <a:ea typeface="+mn-ea"/>
                <a:cs typeface="+mn-cs"/>
              </a:rPr>
              <a:t>Opening Up Copyright modules are made available under a </a:t>
            </a:r>
            <a:r>
              <a:rPr lang="en-US" sz="1100" u="sng" kern="1200" dirty="0">
                <a:solidFill>
                  <a:schemeClr val="bg2">
                    <a:lumMod val="10000"/>
                  </a:schemeClr>
                </a:solidFill>
                <a:effectLst/>
                <a:latin typeface="+mn-lt"/>
                <a:ea typeface="+mn-ea"/>
                <a:cs typeface="+mn-cs"/>
                <a:hlinkClick r:id="rId3"/>
              </a:rPr>
              <a:t>Creative Commons Attribution 4.0 (CC-BY-4.0) International license</a:t>
            </a:r>
            <a:r>
              <a:rPr lang="en-US" sz="1100" kern="1200" dirty="0">
                <a:solidFill>
                  <a:schemeClr val="bg2">
                    <a:lumMod val="10000"/>
                  </a:schemeClr>
                </a:solidFill>
                <a:effectLst/>
                <a:latin typeface="+mn-lt"/>
                <a:ea typeface="+mn-ea"/>
                <a:cs typeface="+mn-cs"/>
              </a:rPr>
              <a:t>. </a:t>
            </a:r>
          </a:p>
          <a:p>
            <a:endParaRPr lang="en-US" sz="1400" dirty="0">
              <a:solidFill>
                <a:schemeClr val="bg2">
                  <a:lumMod val="10000"/>
                </a:schemeClr>
              </a:solidFill>
            </a:endParaRPr>
          </a:p>
        </p:txBody>
      </p:sp>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06809" y="4396582"/>
            <a:ext cx="2718000" cy="742920"/>
          </a:xfrm>
          <a:prstGeom prst="rect">
            <a:avLst/>
          </a:prstGeom>
        </p:spPr>
      </p:pic>
    </p:spTree>
    <p:extLst>
      <p:ext uri="{BB962C8B-B14F-4D97-AF65-F5344CB8AC3E}">
        <p14:creationId xmlns:p14="http://schemas.microsoft.com/office/powerpoint/2010/main" val="1327660482"/>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DE87C7C1-3175-7D47-B0F6-A14B65210A9B}"/>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smtClean="0"/>
              <a:t>LEVEL 5</a:t>
            </a:r>
            <a:br>
              <a:rPr lang="en-US" dirty="0" smtClean="0"/>
            </a:br>
            <a:r>
              <a:rPr lang="en-US" dirty="0" smtClean="0"/>
              <a:t>TITLE PLACEHOLDER</a:t>
            </a:r>
            <a:endParaRPr lang="en-US" dirty="0"/>
          </a:p>
        </p:txBody>
      </p:sp>
    </p:spTree>
    <p:extLst>
      <p:ext uri="{BB962C8B-B14F-4D97-AF65-F5344CB8AC3E}">
        <p14:creationId xmlns:p14="http://schemas.microsoft.com/office/powerpoint/2010/main" val="772525462"/>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994EEDD-FF07-6D45-BFC9-5577D3EB2006}"/>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503" y="2534733"/>
            <a:ext cx="11368800" cy="2820971"/>
          </a:xfrm>
          <a:prstGeom prst="rect">
            <a:avLst/>
          </a:prstGeom>
        </p:spPr>
      </p:pic>
    </p:spTree>
    <p:extLst>
      <p:ext uri="{BB962C8B-B14F-4D97-AF65-F5344CB8AC3E}">
        <p14:creationId xmlns:p14="http://schemas.microsoft.com/office/powerpoint/2010/main" val="3885182606"/>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4AA2D9-69DC-6747-B80C-A8EA1E59F4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US" sz="4000" b="1" dirty="0" smtClean="0">
                <a:solidFill>
                  <a:schemeClr val="bg1"/>
                </a:solidFill>
              </a:rPr>
              <a:t>QUESTIONS</a:t>
            </a:r>
            <a:endParaRPr lang="en-US" sz="4000" b="1" dirty="0">
              <a:solidFill>
                <a:schemeClr val="bg1"/>
              </a:solidFill>
            </a:endParaRPr>
          </a:p>
        </p:txBody>
      </p:sp>
      <p:sp>
        <p:nvSpPr>
          <p:cNvPr id="5" name="Text Placeholder 14"/>
          <p:cNvSpPr>
            <a:spLocks noGrp="1"/>
          </p:cNvSpPr>
          <p:nvPr>
            <p:ph type="body" sz="quarter" idx="15" hasCustomPrompt="1"/>
          </p:nvPr>
        </p:nvSpPr>
        <p:spPr>
          <a:xfrm>
            <a:off x="6206109" y="1831975"/>
            <a:ext cx="5260975" cy="4351338"/>
          </a:xfrm>
          <a:prstGeom prst="rect">
            <a:avLst/>
          </a:prstGeom>
        </p:spPr>
        <p:txBody>
          <a:bodyPr/>
          <a:lstStyle>
            <a:lvl1pPr marL="447675" indent="-331788">
              <a:buFont typeface="+mj-lt"/>
              <a:buAutoNum type="arabicPeriod" startAt="2"/>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
        <p:nvSpPr>
          <p:cNvPr id="6" name="Text Placeholder 14"/>
          <p:cNvSpPr>
            <a:spLocks noGrp="1"/>
          </p:cNvSpPr>
          <p:nvPr>
            <p:ph type="body" sz="quarter" idx="16" hasCustomPrompt="1"/>
          </p:nvPr>
        </p:nvSpPr>
        <p:spPr>
          <a:xfrm>
            <a:off x="808101" y="1838071"/>
            <a:ext cx="5260975" cy="4351338"/>
          </a:xfrm>
          <a:prstGeom prst="rect">
            <a:avLst/>
          </a:prstGeom>
        </p:spPr>
        <p:txBody>
          <a:bodyPr/>
          <a:lstStyle>
            <a:lvl1pPr marL="447675" indent="-331788">
              <a:buFont typeface="+mj-lt"/>
              <a:buAutoNum type="arabicPeriod"/>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Tree>
    <p:extLst>
      <p:ext uri="{BB962C8B-B14F-4D97-AF65-F5344CB8AC3E}">
        <p14:creationId xmlns:p14="http://schemas.microsoft.com/office/powerpoint/2010/main" val="2599207283"/>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C3DA107-6991-D743-BFF9-91C702F60A5E}"/>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684AA2D9-69DC-6747-B80C-A8EA1E59F4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1682134930"/>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Cas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9B6C41C9-4394-064A-BEEB-25895413825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5A43551B-05EE-A24E-8E4C-4E668B20191A}"/>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140875452"/>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Image and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569F7ED0-55FE-1F49-94C4-341FBBCC21CE}"/>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7" name="TextBox 6">
            <a:extLst>
              <a:ext uri="{FF2B5EF4-FFF2-40B4-BE49-F238E27FC236}">
                <a16:creationId xmlns:a16="http://schemas.microsoft.com/office/drawing/2014/main" id="{6645C1BA-C3E8-3546-A1C9-74A2592E2C1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3361060295"/>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Licen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CE6B1C-113D-5646-8A6A-9A17B208DF8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
        <p:nvSpPr>
          <p:cNvPr id="6" name="TextBox 5">
            <a:extLst>
              <a:ext uri="{FF2B5EF4-FFF2-40B4-BE49-F238E27FC236}">
                <a16:creationId xmlns:a16="http://schemas.microsoft.com/office/drawing/2014/main" id="{13DF3B58-3106-D44A-B64C-5EAF0F8A5754}"/>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10000"/>
                  </a:schemeClr>
                </a:solidFill>
                <a:latin typeface="Arial" panose="020B0604020202020204" pitchFamily="34" charset="0"/>
                <a:cs typeface="Arial" panose="020B0604020202020204" pitchFamily="34" charset="0"/>
              </a:rPr>
              <a:t>Suggested Citation:</a:t>
            </a:r>
          </a:p>
        </p:txBody>
      </p:sp>
      <p:sp>
        <p:nvSpPr>
          <p:cNvPr id="8" name="TextBox 7">
            <a:extLst>
              <a:ext uri="{FF2B5EF4-FFF2-40B4-BE49-F238E27FC236}">
                <a16:creationId xmlns:a16="http://schemas.microsoft.com/office/drawing/2014/main" id="{903FCD8B-1F64-0A40-BE7B-88E76136209D}"/>
              </a:ext>
            </a:extLst>
          </p:cNvPr>
          <p:cNvSpPr txBox="1"/>
          <p:nvPr userDrawn="1"/>
        </p:nvSpPr>
        <p:spPr>
          <a:xfrm>
            <a:off x="1455738" y="3441680"/>
            <a:ext cx="9769062" cy="2246769"/>
          </a:xfrm>
          <a:prstGeom prst="rect">
            <a:avLst/>
          </a:prstGeom>
          <a:noFill/>
        </p:spPr>
        <p:txBody>
          <a:bodyPr wrap="square" rtlCol="0">
            <a:spAutoFit/>
          </a:bodyPr>
          <a:lstStyle/>
          <a:p>
            <a:r>
              <a:rPr lang="en-CA" sz="2000" dirty="0">
                <a:solidFill>
                  <a:schemeClr val="bg2">
                    <a:lumMod val="1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10000"/>
                  </a:schemeClr>
                </a:solidFill>
                <a:latin typeface="Arial" panose="020B0604020202020204" pitchFamily="34" charset="0"/>
                <a:cs typeface="Arial" panose="020B0604020202020204" pitchFamily="34" charset="0"/>
                <a:hlinkClick r:id="rId3"/>
              </a:rPr>
              <a:t>https://sites.library.ualberta.ca/copyright/</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Questions, comments, and suggestions should be directed </a:t>
            </a:r>
            <a:r>
              <a:rPr lang="en-CA" sz="2000" dirty="0" smtClean="0">
                <a:solidFill>
                  <a:schemeClr val="bg2">
                    <a:lumMod val="10000"/>
                  </a:schemeClr>
                </a:solidFill>
                <a:latin typeface="Arial" panose="020B0604020202020204" pitchFamily="34" charset="0"/>
                <a:cs typeface="Arial" panose="020B0604020202020204" pitchFamily="34" charset="0"/>
              </a:rPr>
              <a:t>to: </a:t>
            </a:r>
            <a:r>
              <a:rPr lang="en-CA" sz="2000" dirty="0">
                <a:solidFill>
                  <a:schemeClr val="bg2">
                    <a:lumMod val="10000"/>
                  </a:schemeClr>
                </a:solidFill>
                <a:latin typeface="Arial" panose="020B0604020202020204" pitchFamily="34" charset="0"/>
                <a:cs typeface="Arial" panose="020B0604020202020204" pitchFamily="34" charset="0"/>
                <a:hlinkClick r:id="rId4"/>
              </a:rPr>
              <a:t>ouc@ualberta.ca</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10000"/>
                  </a:schemeClr>
                </a:solidFill>
                <a:latin typeface="Arial" panose="020B0604020202020204" pitchFamily="34" charset="0"/>
                <a:cs typeface="Arial" panose="020B0604020202020204" pitchFamily="34" charset="0"/>
                <a:hlinkClick r:id="rId5"/>
              </a:rPr>
              <a:t>Creative Commons Attribution 4.0 International </a:t>
            </a:r>
            <a:r>
              <a:rPr lang="en-CA" sz="2000" dirty="0" smtClean="0">
                <a:solidFill>
                  <a:schemeClr val="bg2">
                    <a:lumMod val="10000"/>
                  </a:schemeClr>
                </a:solidFill>
                <a:latin typeface="Arial" panose="020B0604020202020204" pitchFamily="34" charset="0"/>
                <a:cs typeface="Arial" panose="020B0604020202020204" pitchFamily="34" charset="0"/>
                <a:hlinkClick r:id="rId5"/>
              </a:rPr>
              <a:t>Licence</a:t>
            </a:r>
            <a:endParaRPr lang="en-US" dirty="0">
              <a:solidFill>
                <a:schemeClr val="bg2">
                  <a:lumMod val="10000"/>
                </a:schemeClr>
              </a:solidFill>
            </a:endParaRPr>
          </a:p>
        </p:txBody>
      </p:sp>
      <p:sp>
        <p:nvSpPr>
          <p:cNvPr id="9" name="Text Placeholder 6"/>
          <p:cNvSpPr>
            <a:spLocks noGrp="1"/>
          </p:cNvSpPr>
          <p:nvPr>
            <p:ph type="body" sz="quarter" idx="10" hasCustomPrompt="1"/>
          </p:nvPr>
        </p:nvSpPr>
        <p:spPr>
          <a:xfrm>
            <a:off x="1947600" y="2300400"/>
            <a:ext cx="9277200" cy="784800"/>
          </a:xfrm>
          <a:prstGeom prst="rect">
            <a:avLst/>
          </a:prstGeom>
        </p:spPr>
        <p:txBody>
          <a:bodyPr/>
          <a:lstStyle>
            <a:lvl1pPr marL="0" indent="0">
              <a:buFontTx/>
              <a:buNone/>
              <a:defRPr sz="2000">
                <a:solidFill>
                  <a:schemeClr val="bg2">
                    <a:lumMod val="10000"/>
                  </a:schemeClr>
                </a:solidFill>
                <a:latin typeface="Arial" panose="020B0604020202020204" pitchFamily="34" charset="0"/>
                <a:cs typeface="Arial" panose="020B0604020202020204" pitchFamily="34" charset="0"/>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dirty="0" smtClean="0"/>
              <a:t>University of Alberta. (Year). Title of Module. Opening Up Copyright Instructional Module [in italics]. https://sites.library.ualberta.ca/copyright/ [hyperlinked]</a:t>
            </a:r>
          </a:p>
          <a:p>
            <a:pPr lvl="0"/>
            <a:endParaRPr lang="en-CA" dirty="0"/>
          </a:p>
        </p:txBody>
      </p:sp>
    </p:spTree>
    <p:extLst>
      <p:ext uri="{BB962C8B-B14F-4D97-AF65-F5344CB8AC3E}">
        <p14:creationId xmlns:p14="http://schemas.microsoft.com/office/powerpoint/2010/main" val="269777963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CCE1B68-E4AC-6F4B-A909-BD58B58E26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US" sz="4000" b="1" dirty="0" smtClean="0">
                <a:solidFill>
                  <a:schemeClr val="bg1"/>
                </a:solidFill>
              </a:rPr>
              <a:t>QUESTIONS</a:t>
            </a:r>
            <a:endParaRPr lang="en-US" sz="4000" b="1" dirty="0">
              <a:solidFill>
                <a:schemeClr val="bg1"/>
              </a:solidFill>
            </a:endParaRPr>
          </a:p>
        </p:txBody>
      </p:sp>
      <p:sp>
        <p:nvSpPr>
          <p:cNvPr id="15" name="Text Placeholder 14"/>
          <p:cNvSpPr>
            <a:spLocks noGrp="1"/>
          </p:cNvSpPr>
          <p:nvPr>
            <p:ph type="body" sz="quarter" idx="15" hasCustomPrompt="1"/>
          </p:nvPr>
        </p:nvSpPr>
        <p:spPr>
          <a:xfrm>
            <a:off x="6206109" y="1831975"/>
            <a:ext cx="5260975" cy="4351338"/>
          </a:xfrm>
          <a:prstGeom prst="rect">
            <a:avLst/>
          </a:prstGeom>
        </p:spPr>
        <p:txBody>
          <a:bodyPr/>
          <a:lstStyle>
            <a:lvl1pPr marL="447675" indent="-331788">
              <a:buFont typeface="+mj-lt"/>
              <a:buAutoNum type="arabicPeriod" startAt="2"/>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
        <p:nvSpPr>
          <p:cNvPr id="16" name="Text Placeholder 14"/>
          <p:cNvSpPr>
            <a:spLocks noGrp="1"/>
          </p:cNvSpPr>
          <p:nvPr>
            <p:ph type="body" sz="quarter" idx="16" hasCustomPrompt="1"/>
          </p:nvPr>
        </p:nvSpPr>
        <p:spPr>
          <a:xfrm>
            <a:off x="808101" y="1838071"/>
            <a:ext cx="5260975" cy="4351338"/>
          </a:xfrm>
          <a:prstGeom prst="rect">
            <a:avLst/>
          </a:prstGeom>
        </p:spPr>
        <p:txBody>
          <a:bodyPr/>
          <a:lstStyle>
            <a:lvl1pPr marL="447675" indent="-331788">
              <a:buFont typeface="+mj-lt"/>
              <a:buAutoNum type="arabicPeriod"/>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Tree>
    <p:extLst>
      <p:ext uri="{BB962C8B-B14F-4D97-AF65-F5344CB8AC3E}">
        <p14:creationId xmlns:p14="http://schemas.microsoft.com/office/powerpoint/2010/main" val="1691946148"/>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1EEF3B8-42A5-C347-B5B6-6EA33594331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
        <p:nvSpPr>
          <p:cNvPr id="2" name="Rectangle 1">
            <a:extLst>
              <a:ext uri="{FF2B5EF4-FFF2-40B4-BE49-F238E27FC236}">
                <a16:creationId xmlns:a16="http://schemas.microsoft.com/office/drawing/2014/main" id="{DF930C37-0BBC-5913-1242-AB3B9E88F4EA}"/>
              </a:ext>
            </a:extLst>
          </p:cNvPr>
          <p:cNvSpPr/>
          <p:nvPr userDrawn="1"/>
        </p:nvSpPr>
        <p:spPr>
          <a:xfrm>
            <a:off x="1233354"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3" name="Rectangle 2">
            <a:extLst>
              <a:ext uri="{FF2B5EF4-FFF2-40B4-BE49-F238E27FC236}">
                <a16:creationId xmlns:a16="http://schemas.microsoft.com/office/drawing/2014/main" id="{9EAA1936-B0F6-D195-D4E5-92F19A0AEC4C}"/>
              </a:ext>
            </a:extLst>
          </p:cNvPr>
          <p:cNvSpPr/>
          <p:nvPr userDrawn="1"/>
        </p:nvSpPr>
        <p:spPr>
          <a:xfrm>
            <a:off x="7018869" y="40555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Faculty of Education</a:t>
            </a:r>
          </a:p>
        </p:txBody>
      </p:sp>
      <p:sp>
        <p:nvSpPr>
          <p:cNvPr id="4" name="TextBox 3">
            <a:extLst>
              <a:ext uri="{FF2B5EF4-FFF2-40B4-BE49-F238E27FC236}">
                <a16:creationId xmlns:a16="http://schemas.microsoft.com/office/drawing/2014/main" id="{E9A4B056-3C4F-AECF-D7F9-A261F10EBD74}"/>
              </a:ext>
            </a:extLst>
          </p:cNvPr>
          <p:cNvSpPr txBox="1"/>
          <p:nvPr userDrawn="1"/>
        </p:nvSpPr>
        <p:spPr>
          <a:xfrm>
            <a:off x="1233355" y="2589764"/>
            <a:ext cx="3960000" cy="1421928"/>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Kimberley </a:t>
            </a:r>
            <a:r>
              <a:rPr lang="en-US" dirty="0" err="1">
                <a:solidFill>
                  <a:schemeClr val="bg2">
                    <a:lumMod val="10000"/>
                  </a:schemeClr>
                </a:solidFill>
                <a:latin typeface="Arial" panose="020B0604020202020204" pitchFamily="34" charset="0"/>
                <a:cs typeface="Arial" panose="020B0604020202020204" pitchFamily="34" charset="0"/>
              </a:rPr>
              <a:t>Kemmer</a:t>
            </a:r>
            <a:endParaRPr lang="en-US" dirty="0">
              <a:solidFill>
                <a:schemeClr val="bg2">
                  <a:lumMod val="1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Mireille Smith</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Amanda </a:t>
            </a:r>
            <a:r>
              <a:rPr lang="en-US" dirty="0" err="1">
                <a:solidFill>
                  <a:schemeClr val="bg2">
                    <a:lumMod val="10000"/>
                  </a:schemeClr>
                </a:solidFill>
                <a:latin typeface="Arial" panose="020B0604020202020204" pitchFamily="34" charset="0"/>
                <a:cs typeface="Arial" panose="020B0604020202020204" pitchFamily="34" charset="0"/>
              </a:rPr>
              <a:t>Wakaruk</a:t>
            </a:r>
            <a:r>
              <a:rPr lang="en-US" dirty="0">
                <a:solidFill>
                  <a:schemeClr val="bg2">
                    <a:lumMod val="10000"/>
                  </a:schemeClr>
                </a:solidFill>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AB53A4CD-06E7-74DA-DBD4-D4AD2A8D68B1}"/>
              </a:ext>
            </a:extLst>
          </p:cNvPr>
          <p:cNvSpPr txBox="1"/>
          <p:nvPr userDrawn="1"/>
        </p:nvSpPr>
        <p:spPr>
          <a:xfrm>
            <a:off x="7018870" y="5006653"/>
            <a:ext cx="3960000" cy="424732"/>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Michael B. McNally </a:t>
            </a:r>
          </a:p>
        </p:txBody>
      </p:sp>
      <p:sp>
        <p:nvSpPr>
          <p:cNvPr id="6" name="Rectangle 5">
            <a:extLst>
              <a:ext uri="{FF2B5EF4-FFF2-40B4-BE49-F238E27FC236}">
                <a16:creationId xmlns:a16="http://schemas.microsoft.com/office/drawing/2014/main" id="{950F8B14-5E2C-EA02-B2E5-630F55BBC6B0}"/>
              </a:ext>
            </a:extLst>
          </p:cNvPr>
          <p:cNvSpPr/>
          <p:nvPr userDrawn="1"/>
        </p:nvSpPr>
        <p:spPr>
          <a:xfrm>
            <a:off x="7018869"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a:t>
            </a:r>
          </a:p>
        </p:txBody>
      </p:sp>
      <p:sp>
        <p:nvSpPr>
          <p:cNvPr id="7" name="TextBox 6">
            <a:extLst>
              <a:ext uri="{FF2B5EF4-FFF2-40B4-BE49-F238E27FC236}">
                <a16:creationId xmlns:a16="http://schemas.microsoft.com/office/drawing/2014/main" id="{EEEB0023-3F66-7451-7DF3-D72EB94B9A5F}"/>
              </a:ext>
            </a:extLst>
          </p:cNvPr>
          <p:cNvSpPr txBox="1"/>
          <p:nvPr userDrawn="1"/>
        </p:nvSpPr>
        <p:spPr>
          <a:xfrm>
            <a:off x="7018869" y="2758498"/>
            <a:ext cx="3960000" cy="424732"/>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Graeme Pate</a:t>
            </a:r>
          </a:p>
        </p:txBody>
      </p:sp>
      <p:sp>
        <p:nvSpPr>
          <p:cNvPr id="8" name="Rectangle 7">
            <a:extLst>
              <a:ext uri="{FF2B5EF4-FFF2-40B4-BE49-F238E27FC236}">
                <a16:creationId xmlns:a16="http://schemas.microsoft.com/office/drawing/2014/main" id="{4F3CEA1F-A0A6-9999-5C35-2EB3F8BC055F}"/>
              </a:ext>
            </a:extLst>
          </p:cNvPr>
          <p:cNvSpPr/>
          <p:nvPr userDrawn="1"/>
        </p:nvSpPr>
        <p:spPr>
          <a:xfrm>
            <a:off x="1233354" y="40521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a:t>
            </a:r>
            <a:r>
              <a:rPr lang="en-US" b="1" dirty="0" smtClean="0">
                <a:latin typeface="Arial" panose="020B0604020202020204" pitchFamily="34" charset="0"/>
                <a:cs typeface="Arial" panose="020B0604020202020204" pitchFamily="34" charset="0"/>
              </a:rPr>
              <a:t>Library</a:t>
            </a:r>
            <a:endParaRPr lang="en-US"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45DEC11A-3115-30A4-CFE8-3CE78B51190A}"/>
              </a:ext>
            </a:extLst>
          </p:cNvPr>
          <p:cNvSpPr txBox="1"/>
          <p:nvPr userDrawn="1"/>
        </p:nvSpPr>
        <p:spPr>
          <a:xfrm>
            <a:off x="1233356" y="4942566"/>
            <a:ext cx="3959998" cy="757130"/>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Denis Lacroix</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Martine Iradukunda</a:t>
            </a:r>
          </a:p>
        </p:txBody>
      </p:sp>
    </p:spTree>
    <p:extLst>
      <p:ext uri="{BB962C8B-B14F-4D97-AF65-F5344CB8AC3E}">
        <p14:creationId xmlns:p14="http://schemas.microsoft.com/office/powerpoint/2010/main" val="3108861399"/>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7A62C95-003F-9942-B5B9-0B262D32D629}"/>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1600" y="5419440"/>
            <a:ext cx="2480400" cy="677976"/>
          </a:xfrm>
          <a:prstGeom prst="rect">
            <a:avLst/>
          </a:prstGeom>
        </p:spPr>
      </p:pic>
      <p:sp>
        <p:nvSpPr>
          <p:cNvPr id="7" name="TextBox 6">
            <a:extLst>
              <a:ext uri="{FF2B5EF4-FFF2-40B4-BE49-F238E27FC236}">
                <a16:creationId xmlns:a16="http://schemas.microsoft.com/office/drawing/2014/main" id="{5B2CE003-7D14-4BB7-84C6-AFD3B741B256}"/>
              </a:ext>
            </a:extLst>
          </p:cNvPr>
          <p:cNvSpPr txBox="1"/>
          <p:nvPr userDrawn="1"/>
        </p:nvSpPr>
        <p:spPr>
          <a:xfrm>
            <a:off x="1282643" y="1985869"/>
            <a:ext cx="9740957"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The Opening Up Copyright (OUC) module series is made available by the University of Alberta Copyright Office.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aseline="0" dirty="0">
              <a:solidFill>
                <a:schemeClr val="bg2">
                  <a:lumMod val="10000"/>
                </a:schemeClr>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OUC modules have been produced with the assistance of funding at the University of Alberta through its Centre for Teaching and Learning's Teaching and Learning Enhancement Fund (TLEF) (2017-21) and OER Grant Program (2020), and through a Support for the Advancement of Scholarship (SAS) grant (2021).</a:t>
            </a:r>
          </a:p>
        </p:txBody>
      </p:sp>
    </p:spTree>
    <p:extLst>
      <p:ext uri="{BB962C8B-B14F-4D97-AF65-F5344CB8AC3E}">
        <p14:creationId xmlns:p14="http://schemas.microsoft.com/office/powerpoint/2010/main" val="223233708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2AD040F-3190-ED40-A683-FF66B09A0EA6}"/>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a:t>Edit Master text styles</a:t>
            </a:r>
          </a:p>
        </p:txBody>
      </p:sp>
      <p:sp>
        <p:nvSpPr>
          <p:cNvPr id="5" name="TextBox 4">
            <a:extLst>
              <a:ext uri="{FF2B5EF4-FFF2-40B4-BE49-F238E27FC236}">
                <a16:creationId xmlns:a16="http://schemas.microsoft.com/office/drawing/2014/main" id="{6CCE1B68-E4AC-6F4B-A909-BD58B58E26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357515013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as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EA8CE4ED-71EB-7040-BFDA-C702ACC12067}"/>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C8B1FA85-4136-C241-B684-CAC6F56F4E4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425109365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Image and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757F4D-6918-0B40-8638-50EC6BE7B381}"/>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
        <p:nvSpPr>
          <p:cNvPr id="6" name="Text Placeholder 2">
            <a:extLst>
              <a:ext uri="{FF2B5EF4-FFF2-40B4-BE49-F238E27FC236}">
                <a16:creationId xmlns:a16="http://schemas.microsoft.com/office/drawing/2014/main" id="{EA8CE4ED-71EB-7040-BFDA-C702ACC12067}"/>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Tree>
    <p:extLst>
      <p:ext uri="{BB962C8B-B14F-4D97-AF65-F5344CB8AC3E}">
        <p14:creationId xmlns:p14="http://schemas.microsoft.com/office/powerpoint/2010/main" val="221962529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Licen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3DF3B58-3106-D44A-B64C-5EAF0F8A5754}"/>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10000"/>
                  </a:schemeClr>
                </a:solidFill>
                <a:latin typeface="Arial" panose="020B0604020202020204" pitchFamily="34" charset="0"/>
                <a:cs typeface="Arial" panose="020B0604020202020204" pitchFamily="34" charset="0"/>
              </a:rPr>
              <a:t>Suggested Citation:</a:t>
            </a:r>
          </a:p>
        </p:txBody>
      </p:sp>
      <p:sp>
        <p:nvSpPr>
          <p:cNvPr id="13" name="TextBox 12">
            <a:extLst>
              <a:ext uri="{FF2B5EF4-FFF2-40B4-BE49-F238E27FC236}">
                <a16:creationId xmlns:a16="http://schemas.microsoft.com/office/drawing/2014/main" id="{903FCD8B-1F64-0A40-BE7B-88E76136209D}"/>
              </a:ext>
            </a:extLst>
          </p:cNvPr>
          <p:cNvSpPr txBox="1"/>
          <p:nvPr userDrawn="1"/>
        </p:nvSpPr>
        <p:spPr>
          <a:xfrm>
            <a:off x="1455738" y="3441680"/>
            <a:ext cx="9769062" cy="2246769"/>
          </a:xfrm>
          <a:prstGeom prst="rect">
            <a:avLst/>
          </a:prstGeom>
          <a:noFill/>
        </p:spPr>
        <p:txBody>
          <a:bodyPr wrap="square" rtlCol="0">
            <a:spAutoFit/>
          </a:bodyPr>
          <a:lstStyle/>
          <a:p>
            <a:r>
              <a:rPr lang="en-CA" sz="2000" dirty="0">
                <a:solidFill>
                  <a:schemeClr val="bg2">
                    <a:lumMod val="1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10000"/>
                  </a:schemeClr>
                </a:solidFill>
                <a:latin typeface="Arial" panose="020B0604020202020204" pitchFamily="34" charset="0"/>
                <a:cs typeface="Arial" panose="020B0604020202020204" pitchFamily="34" charset="0"/>
                <a:hlinkClick r:id="rId3"/>
              </a:rPr>
              <a:t>https://sites.library.ualberta.ca/copyright/</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Questions, comments, and suggestions should be directed </a:t>
            </a:r>
            <a:r>
              <a:rPr lang="en-CA" sz="2000" dirty="0" smtClean="0">
                <a:solidFill>
                  <a:schemeClr val="bg2">
                    <a:lumMod val="10000"/>
                  </a:schemeClr>
                </a:solidFill>
                <a:latin typeface="Arial" panose="020B0604020202020204" pitchFamily="34" charset="0"/>
                <a:cs typeface="Arial" panose="020B0604020202020204" pitchFamily="34" charset="0"/>
              </a:rPr>
              <a:t>to: </a:t>
            </a:r>
            <a:r>
              <a:rPr lang="en-CA" sz="2000" dirty="0">
                <a:solidFill>
                  <a:schemeClr val="bg2">
                    <a:lumMod val="10000"/>
                  </a:schemeClr>
                </a:solidFill>
                <a:latin typeface="Arial" panose="020B0604020202020204" pitchFamily="34" charset="0"/>
                <a:cs typeface="Arial" panose="020B0604020202020204" pitchFamily="34" charset="0"/>
                <a:hlinkClick r:id="rId4"/>
              </a:rPr>
              <a:t>ouc@ualberta.ca</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10000"/>
                  </a:schemeClr>
                </a:solidFill>
                <a:latin typeface="Arial" panose="020B0604020202020204" pitchFamily="34" charset="0"/>
                <a:cs typeface="Arial" panose="020B0604020202020204" pitchFamily="34" charset="0"/>
                <a:hlinkClick r:id="rId5"/>
              </a:rPr>
              <a:t>Creative Commons Attribution 4.0 International </a:t>
            </a:r>
            <a:r>
              <a:rPr lang="en-CA" sz="2000" dirty="0" smtClean="0">
                <a:solidFill>
                  <a:schemeClr val="bg2">
                    <a:lumMod val="10000"/>
                  </a:schemeClr>
                </a:solidFill>
                <a:latin typeface="Arial" panose="020B0604020202020204" pitchFamily="34" charset="0"/>
                <a:cs typeface="Arial" panose="020B0604020202020204" pitchFamily="34" charset="0"/>
                <a:hlinkClick r:id="rId5"/>
              </a:rPr>
              <a:t>Licence</a:t>
            </a:r>
            <a:endParaRPr lang="en-US" dirty="0">
              <a:solidFill>
                <a:schemeClr val="bg2">
                  <a:lumMod val="10000"/>
                </a:schemeClr>
              </a:solidFill>
            </a:endParaRPr>
          </a:p>
        </p:txBody>
      </p:sp>
      <p:sp>
        <p:nvSpPr>
          <p:cNvPr id="6" name="TextBox 5">
            <a:extLst>
              <a:ext uri="{FF2B5EF4-FFF2-40B4-BE49-F238E27FC236}">
                <a16:creationId xmlns:a16="http://schemas.microsoft.com/office/drawing/2014/main" id="{944982ED-AD70-0842-ACC8-701F56A32F4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
        <p:nvSpPr>
          <p:cNvPr id="7" name="Text Placeholder 6"/>
          <p:cNvSpPr>
            <a:spLocks noGrp="1"/>
          </p:cNvSpPr>
          <p:nvPr>
            <p:ph type="body" sz="quarter" idx="10" hasCustomPrompt="1"/>
          </p:nvPr>
        </p:nvSpPr>
        <p:spPr>
          <a:xfrm>
            <a:off x="1947600" y="2300400"/>
            <a:ext cx="9277200" cy="784800"/>
          </a:xfrm>
          <a:prstGeom prst="rect">
            <a:avLst/>
          </a:prstGeom>
        </p:spPr>
        <p:txBody>
          <a:bodyPr/>
          <a:lstStyle>
            <a:lvl1pPr marL="0" indent="0">
              <a:buFontTx/>
              <a:buNone/>
              <a:defRPr sz="2000">
                <a:solidFill>
                  <a:schemeClr val="bg2">
                    <a:lumMod val="10000"/>
                  </a:schemeClr>
                </a:solidFill>
                <a:latin typeface="Arial" panose="020B0604020202020204" pitchFamily="34" charset="0"/>
                <a:cs typeface="Arial" panose="020B0604020202020204" pitchFamily="34" charset="0"/>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dirty="0" smtClean="0"/>
              <a:t>University of Alberta. (Year). Title of Module. Opening Up Copyright Instructional Module [in italics]. https://sites.library.ualberta.ca/copyright/ [hyperlinked]</a:t>
            </a:r>
          </a:p>
          <a:p>
            <a:pPr lvl="0"/>
            <a:endParaRPr lang="en-CA" dirty="0"/>
          </a:p>
        </p:txBody>
      </p:sp>
    </p:spTree>
    <p:extLst>
      <p:ext uri="{BB962C8B-B14F-4D97-AF65-F5344CB8AC3E}">
        <p14:creationId xmlns:p14="http://schemas.microsoft.com/office/powerpoint/2010/main" val="21867543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3.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4.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theme" Target="../theme/theme5.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theme" Target="../theme/theme6.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746470"/>
      </p:ext>
    </p:extLst>
  </p:cSld>
  <p:clrMap bg1="lt1" tx1="dk1" bg2="lt2" tx2="dk2" accent1="accent1" accent2="accent2" accent3="accent3" accent4="accent4" accent5="accent5" accent6="accent6" hlink="hlink" folHlink="folHlink"/>
  <p:sldLayoutIdLst>
    <p:sldLayoutId id="2147493485"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17287"/>
      </p:ext>
    </p:extLst>
  </p:cSld>
  <p:clrMap bg1="lt1" tx1="dk1" bg2="lt2" tx2="dk2" accent1="accent1" accent2="accent2" accent3="accent3" accent4="accent4" accent5="accent5" accent6="accent6" hlink="hlink" folHlink="folHlink"/>
  <p:sldLayoutIdLst>
    <p:sldLayoutId id="2147493538" r:id="rId1"/>
    <p:sldLayoutId id="2147493539" r:id="rId2"/>
    <p:sldLayoutId id="2147493540" r:id="rId3"/>
    <p:sldLayoutId id="2147493541" r:id="rId4"/>
    <p:sldLayoutId id="2147493542" r:id="rId5"/>
    <p:sldLayoutId id="2147493543" r:id="rId6"/>
    <p:sldLayoutId id="2147493544" r:id="rId7"/>
    <p:sldLayoutId id="2147493545" r:id="rId8"/>
    <p:sldLayoutId id="2147493546" r:id="rId9"/>
    <p:sldLayoutId id="2147493547"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6680569"/>
      </p:ext>
    </p:extLst>
  </p:cSld>
  <p:clrMap bg1="lt1" tx1="dk1" bg2="lt2" tx2="dk2" accent1="accent1" accent2="accent2" accent3="accent3" accent4="accent4" accent5="accent5" accent6="accent6" hlink="hlink" folHlink="folHlink"/>
  <p:sldLayoutIdLst>
    <p:sldLayoutId id="2147493549" r:id="rId1"/>
    <p:sldLayoutId id="2147493550" r:id="rId2"/>
    <p:sldLayoutId id="2147493551" r:id="rId3"/>
    <p:sldLayoutId id="2147493552" r:id="rId4"/>
    <p:sldLayoutId id="2147493553" r:id="rId5"/>
    <p:sldLayoutId id="2147493554" r:id="rId6"/>
    <p:sldLayoutId id="2147493555" r:id="rId7"/>
    <p:sldLayoutId id="2147493556" r:id="rId8"/>
    <p:sldLayoutId id="2147493557" r:id="rId9"/>
    <p:sldLayoutId id="2147493558"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3178292"/>
      </p:ext>
    </p:extLst>
  </p:cSld>
  <p:clrMap bg1="lt1" tx1="dk1" bg2="lt2" tx2="dk2" accent1="accent1" accent2="accent2" accent3="accent3" accent4="accent4" accent5="accent5" accent6="accent6" hlink="hlink" folHlink="folHlink"/>
  <p:sldLayoutIdLst>
    <p:sldLayoutId id="2147493560" r:id="rId1"/>
    <p:sldLayoutId id="2147493561" r:id="rId2"/>
    <p:sldLayoutId id="2147493562" r:id="rId3"/>
    <p:sldLayoutId id="2147493563" r:id="rId4"/>
    <p:sldLayoutId id="2147493564" r:id="rId5"/>
    <p:sldLayoutId id="2147493565" r:id="rId6"/>
    <p:sldLayoutId id="2147493566" r:id="rId7"/>
    <p:sldLayoutId id="2147493567" r:id="rId8"/>
    <p:sldLayoutId id="2147493568" r:id="rId9"/>
    <p:sldLayoutId id="2147493569"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4310523"/>
      </p:ext>
    </p:extLst>
  </p:cSld>
  <p:clrMap bg1="lt1" tx1="dk1" bg2="lt2" tx2="dk2" accent1="accent1" accent2="accent2" accent3="accent3" accent4="accent4" accent5="accent5" accent6="accent6" hlink="hlink" folHlink="folHlink"/>
  <p:sldLayoutIdLst>
    <p:sldLayoutId id="2147493571" r:id="rId1"/>
    <p:sldLayoutId id="2147493572" r:id="rId2"/>
    <p:sldLayoutId id="2147493573" r:id="rId3"/>
    <p:sldLayoutId id="2147493574" r:id="rId4"/>
    <p:sldLayoutId id="2147493575" r:id="rId5"/>
    <p:sldLayoutId id="2147493576" r:id="rId6"/>
    <p:sldLayoutId id="2147493577" r:id="rId7"/>
    <p:sldLayoutId id="2147493578" r:id="rId8"/>
    <p:sldLayoutId id="2147493579" r:id="rId9"/>
    <p:sldLayoutId id="2147493580"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416911"/>
      </p:ext>
    </p:extLst>
  </p:cSld>
  <p:clrMap bg1="lt1" tx1="dk1" bg2="lt2" tx2="dk2" accent1="accent1" accent2="accent2" accent3="accent3" accent4="accent4" accent5="accent5" accent6="accent6" hlink="hlink" folHlink="folHlink"/>
  <p:sldLayoutIdLst>
    <p:sldLayoutId id="2147493582" r:id="rId1"/>
    <p:sldLayoutId id="2147493583" r:id="rId2"/>
    <p:sldLayoutId id="2147493584" r:id="rId3"/>
    <p:sldLayoutId id="2147493585" r:id="rId4"/>
    <p:sldLayoutId id="2147493586" r:id="rId5"/>
    <p:sldLayoutId id="2147493587" r:id="rId6"/>
    <p:sldLayoutId id="2147493588" r:id="rId7"/>
    <p:sldLayoutId id="2147493589" r:id="rId8"/>
    <p:sldLayoutId id="2147493590" r:id="rId9"/>
    <p:sldLayoutId id="2147493591"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9.png"/><Relationship Id="rId7"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2.png"/><Relationship Id="rId5" Type="http://schemas.microsoft.com/office/2007/relationships/hdphoto" Target="../media/hdphoto1.wdp"/><Relationship Id="rId10" Type="http://schemas.openxmlformats.org/officeDocument/2006/relationships/image" Target="../media/image14.png"/><Relationship Id="rId4" Type="http://schemas.openxmlformats.org/officeDocument/2006/relationships/image" Target="../media/image17.png"/><Relationship Id="rId9" Type="http://schemas.openxmlformats.org/officeDocument/2006/relationships/image" Target="../media/image5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2" Type="http://schemas.openxmlformats.org/officeDocument/2006/relationships/hyperlink" Target="https://doi.org/10.1093/jdh/epz013" TargetMode="Externa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8" Type="http://schemas.openxmlformats.org/officeDocument/2006/relationships/hyperlink" Target="https://freesound.org/people/beerre/sounds/344965/" TargetMode="External"/><Relationship Id="rId3" Type="http://schemas.openxmlformats.org/officeDocument/2006/relationships/hyperlink" Target="https://www.pngall.com/copyright-all-rights-reserved-symbol-png/" TargetMode="External"/><Relationship Id="rId7" Type="http://schemas.openxmlformats.org/officeDocument/2006/relationships/hyperlink" Target="https://pixabay.com/videos/confetti-party-party-poppers-31150/" TargetMode="External"/><Relationship Id="rId2" Type="http://schemas.openxmlformats.org/officeDocument/2006/relationships/hyperlink" Target="https://thenounproject.com/icon/interview-1962276/" TargetMode="External"/><Relationship Id="rId1" Type="http://schemas.openxmlformats.org/officeDocument/2006/relationships/slideLayout" Target="../slideLayouts/slideLayout38.xml"/><Relationship Id="rId6" Type="http://schemas.openxmlformats.org/officeDocument/2006/relationships/hyperlink" Target="https://thenounproject.com/icon/graduation-3006064/" TargetMode="External"/><Relationship Id="rId5" Type="http://schemas.openxmlformats.org/officeDocument/2006/relationships/hyperlink" Target="https://pixabay.com/illustrations/avatar-clients-customers-icons-2191933/" TargetMode="External"/><Relationship Id="rId4" Type="http://schemas.openxmlformats.org/officeDocument/2006/relationships/hyperlink" Target="https://thenounproject.com/icon/book-1787402/"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thenounproject.com/icon/percent-397874/" TargetMode="External"/><Relationship Id="rId3" Type="http://schemas.openxmlformats.org/officeDocument/2006/relationships/hyperlink" Target="https://pixabay.com/vectors/award-gold-winner-badge-accolade-151151/" TargetMode="External"/><Relationship Id="rId7" Type="http://schemas.openxmlformats.org/officeDocument/2006/relationships/hyperlink" Target="https://thenounproject.com/icon/copy-1474212/" TargetMode="External"/><Relationship Id="rId2" Type="http://schemas.openxmlformats.org/officeDocument/2006/relationships/hyperlink" Target="https://thenounproject.com/icon/image-3291251/" TargetMode="External"/><Relationship Id="rId1" Type="http://schemas.openxmlformats.org/officeDocument/2006/relationships/slideLayout" Target="../slideLayouts/slideLayout38.xml"/><Relationship Id="rId6" Type="http://schemas.openxmlformats.org/officeDocument/2006/relationships/hyperlink" Target="https://thenounproject.com/icon/target-1005058/" TargetMode="External"/><Relationship Id="rId5" Type="http://schemas.openxmlformats.org/officeDocument/2006/relationships/hyperlink" Target="https://pixabay.com/en/creative-commons-licenses-icons-by-783531/" TargetMode="External"/><Relationship Id="rId4" Type="http://schemas.openxmlformats.org/officeDocument/2006/relationships/hyperlink" Target="https://pixabay.com/de/illustrations/avatar-kunden-kundschaft-ikonen-2191932/"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thenounproject.com/icon/cursor-1692870/" TargetMode="External"/><Relationship Id="rId3" Type="http://schemas.openxmlformats.org/officeDocument/2006/relationships/hyperlink" Target="https://thenounproject.com/icon/leaf-1737325/" TargetMode="External"/><Relationship Id="rId7" Type="http://schemas.openxmlformats.org/officeDocument/2006/relationships/hyperlink" Target="https://thenounproject.com/icon/checkmark-154036/" TargetMode="External"/><Relationship Id="rId2" Type="http://schemas.openxmlformats.org/officeDocument/2006/relationships/hyperlink" Target="https://thenounproject.com/icon/decision-1074053/" TargetMode="External"/><Relationship Id="rId1" Type="http://schemas.openxmlformats.org/officeDocument/2006/relationships/slideLayout" Target="../slideLayouts/slideLayout38.xml"/><Relationship Id="rId6" Type="http://schemas.openxmlformats.org/officeDocument/2006/relationships/hyperlink" Target="https://thenounproject.com/icon/lock-43556/" TargetMode="External"/><Relationship Id="rId5" Type="http://schemas.openxmlformats.org/officeDocument/2006/relationships/hyperlink" Target="https://thenounproject.com/icon/essay-575679/" TargetMode="External"/><Relationship Id="rId4" Type="http://schemas.openxmlformats.org/officeDocument/2006/relationships/hyperlink" Target="https://thenounproject.com/icon/dollar-sign-171145/"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hyperlink" Target="http://www.cb-cda.gc.ca/home-accueil-e.html" TargetMode="External"/><Relationship Id="rId3" Type="http://schemas.openxmlformats.org/officeDocument/2006/relationships/hyperlink" Target="https://thenounproject.com/icon/camera-1559468/" TargetMode="External"/><Relationship Id="rId7" Type="http://schemas.openxmlformats.org/officeDocument/2006/relationships/hyperlink" Target="https://thenounproject.com/icon/person-737678/" TargetMode="External"/><Relationship Id="rId2" Type="http://schemas.openxmlformats.org/officeDocument/2006/relationships/hyperlink" Target="https://freesound.org/people/deleted_user_4772965/sounds/256455/" TargetMode="External"/><Relationship Id="rId1" Type="http://schemas.openxmlformats.org/officeDocument/2006/relationships/slideLayout" Target="../slideLayouts/slideLayout38.xml"/><Relationship Id="rId6" Type="http://schemas.openxmlformats.org/officeDocument/2006/relationships/hyperlink" Target="https://thenounproject.com/icon/contract-869929/" TargetMode="External"/><Relationship Id="rId5" Type="http://schemas.openxmlformats.org/officeDocument/2006/relationships/hyperlink" Target="https://pixabay.com/illustrations/avatar-clients-customers-icons-2191934/" TargetMode="External"/><Relationship Id="rId4" Type="http://schemas.openxmlformats.org/officeDocument/2006/relationships/hyperlink" Target="https://freesound.org/people/applesandpears50/sounds/485711/"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thenounproject.com/search/?q=clock&amp;i=3302986" TargetMode="External"/><Relationship Id="rId2" Type="http://schemas.openxmlformats.org/officeDocument/2006/relationships/hyperlink" Target="https://thenounproject.com/search/?q=online%20advertisement&amp;i=2747454" TargetMode="External"/><Relationship Id="rId1" Type="http://schemas.openxmlformats.org/officeDocument/2006/relationships/slideLayout" Target="../slideLayouts/slideLayout38.xml"/><Relationship Id="rId6" Type="http://schemas.openxmlformats.org/officeDocument/2006/relationships/hyperlink" Target="http://www.hooksounds.com/" TargetMode="External"/><Relationship Id="rId5" Type="http://schemas.openxmlformats.org/officeDocument/2006/relationships/hyperlink" Target="https://thenounproject.com/icon/filing-cabinets-2398292/" TargetMode="External"/><Relationship Id="rId4" Type="http://schemas.openxmlformats.org/officeDocument/2006/relationships/hyperlink" Target="https://thenounproject.com/icon/usb-stick-258531/" TargetMode="External"/></Relationships>
</file>

<file path=ppt/slides/_rels/slide22.xml.rels><?xml version="1.0" encoding="UTF-8" standalone="yes"?>
<Relationships xmlns="http://schemas.openxmlformats.org/package/2006/relationships"><Relationship Id="rId2" Type="http://schemas.openxmlformats.org/officeDocument/2006/relationships/hyperlink" Target="https://sites.library.ualberta.ca/copyright/" TargetMode="Externa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png"/><Relationship Id="rId3" Type="http://schemas.openxmlformats.org/officeDocument/2006/relationships/slideLayout" Target="../slideLayouts/slideLayout1.xml"/><Relationship Id="rId7" Type="http://schemas.microsoft.com/office/2007/relationships/hdphoto" Target="../media/hdphoto1.wdp"/><Relationship Id="rId12" Type="http://schemas.openxmlformats.org/officeDocument/2006/relationships/image" Target="../media/image21.jpe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notesSlide" Target="../notesSlides/notesSlide3.xml"/><Relationship Id="rId9" Type="http://schemas.microsoft.com/office/2007/relationships/hdphoto" Target="../media/hdphoto2.wdp"/><Relationship Id="rId1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21.jpeg"/><Relationship Id="rId5" Type="http://schemas.openxmlformats.org/officeDocument/2006/relationships/image" Target="../media/image26.png"/><Relationship Id="rId10"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1.xml"/><Relationship Id="rId7" Type="http://schemas.openxmlformats.org/officeDocument/2006/relationships/image" Target="../media/image35.png"/><Relationship Id="rId2" Type="http://schemas.microsoft.com/office/2007/relationships/media" Target="../media/media2.mov"/><Relationship Id="rId1" Type="http://schemas.openxmlformats.org/officeDocument/2006/relationships/video" Target="NULL" TargetMode="Externa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notesSlide" Target="../notesSlides/notesSlide6.xml"/><Relationship Id="rId9" Type="http://schemas.openxmlformats.org/officeDocument/2006/relationships/image" Target="../media/image37.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9.png"/><Relationship Id="rId7" Type="http://schemas.microsoft.com/office/2007/relationships/hdphoto" Target="../media/hdphoto4.wdp"/><Relationship Id="rId12"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1.png"/><Relationship Id="rId5" Type="http://schemas.openxmlformats.org/officeDocument/2006/relationships/image" Target="../media/image20.png"/><Relationship Id="rId10" Type="http://schemas.openxmlformats.org/officeDocument/2006/relationships/image" Target="../media/image21.jpeg"/><Relationship Id="rId4" Type="http://schemas.openxmlformats.org/officeDocument/2006/relationships/image" Target="../media/image39.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4.pn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47.png"/><Relationship Id="rId4" Type="http://schemas.openxmlformats.org/officeDocument/2006/relationships/image" Target="../media/image21.jpe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Asking Permission and Transactional </a:t>
            </a:r>
            <a:r>
              <a:rPr lang="en-US" dirty="0" err="1"/>
              <a:t>Licences</a:t>
            </a:r>
            <a:endParaRPr lang="en-CA" dirty="0"/>
          </a:p>
        </p:txBody>
      </p:sp>
      <p:sp>
        <p:nvSpPr>
          <p:cNvPr id="3" name="Subtitle 2"/>
          <p:cNvSpPr>
            <a:spLocks noGrp="1"/>
          </p:cNvSpPr>
          <p:nvPr>
            <p:ph type="subTitle" idx="1"/>
          </p:nvPr>
        </p:nvSpPr>
        <p:spPr/>
        <p:txBody>
          <a:bodyPr/>
          <a:lstStyle/>
          <a:p>
            <a:endParaRPr lang="en-CA"/>
          </a:p>
        </p:txBody>
      </p:sp>
      <p:sp>
        <p:nvSpPr>
          <p:cNvPr id="4" name="Text Placeholder 3"/>
          <p:cNvSpPr>
            <a:spLocks noGrp="1"/>
          </p:cNvSpPr>
          <p:nvPr>
            <p:ph type="body" sz="quarter" idx="10"/>
          </p:nvPr>
        </p:nvSpPr>
        <p:spPr/>
        <p:txBody>
          <a:bodyPr/>
          <a:lstStyle/>
          <a:p>
            <a:r>
              <a:rPr lang="en-US" dirty="0" smtClean="0"/>
              <a:t>*May 2020</a:t>
            </a:r>
            <a:endParaRPr lang="en-CA" dirty="0"/>
          </a:p>
        </p:txBody>
      </p:sp>
    </p:spTree>
    <p:extLst>
      <p:ext uri="{BB962C8B-B14F-4D97-AF65-F5344CB8AC3E}">
        <p14:creationId xmlns:p14="http://schemas.microsoft.com/office/powerpoint/2010/main" val="144744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13E5CF-198F-5B4E-A910-0E0AF4A664DD}"/>
              </a:ext>
            </a:extLst>
          </p:cNvPr>
          <p:cNvSpPr>
            <a:spLocks noGrp="1"/>
          </p:cNvSpPr>
          <p:nvPr>
            <p:ph type="title"/>
          </p:nvPr>
        </p:nvSpPr>
        <p:spPr/>
        <p:txBody>
          <a:bodyPr/>
          <a:lstStyle/>
          <a:p>
            <a:r>
              <a:rPr lang="en-US" dirty="0"/>
              <a:t>CONTACT THE RIGHTS HOLDER</a:t>
            </a:r>
          </a:p>
        </p:txBody>
      </p:sp>
      <p:sp>
        <p:nvSpPr>
          <p:cNvPr id="6" name="TextBox 5">
            <a:extLst>
              <a:ext uri="{FF2B5EF4-FFF2-40B4-BE49-F238E27FC236}">
                <a16:creationId xmlns:a16="http://schemas.microsoft.com/office/drawing/2014/main" id="{EF96A4ED-820C-494D-B50D-64D78B628B4B}"/>
              </a:ext>
            </a:extLst>
          </p:cNvPr>
          <p:cNvSpPr txBox="1"/>
          <p:nvPr/>
        </p:nvSpPr>
        <p:spPr>
          <a:xfrm>
            <a:off x="687499" y="1913226"/>
            <a:ext cx="9890760" cy="1200329"/>
          </a:xfrm>
          <a:prstGeom prst="rect">
            <a:avLst/>
          </a:prstGeom>
          <a:noFill/>
        </p:spPr>
        <p:txBody>
          <a:bodyPr wrap="square" rtlCol="0">
            <a:spAutoFit/>
          </a:bodyPr>
          <a:lstStyle/>
          <a:p>
            <a:r>
              <a:rPr lang="en-US" sz="2400" dirty="0"/>
              <a:t>2. Contact the rights holder and ask for permission</a:t>
            </a:r>
          </a:p>
          <a:p>
            <a:r>
              <a:rPr lang="en-US" sz="2400" dirty="0"/>
              <a:t/>
            </a:r>
            <a:br>
              <a:rPr lang="en-US" sz="2400" dirty="0"/>
            </a:br>
            <a:endParaRPr lang="en-US" sz="2400" dirty="0"/>
          </a:p>
        </p:txBody>
      </p:sp>
      <p:pic>
        <p:nvPicPr>
          <p:cNvPr id="9" name="Picture 8" descr="A close up of a logo&#10;&#10;Description automatically generated">
            <a:extLst>
              <a:ext uri="{FF2B5EF4-FFF2-40B4-BE49-F238E27FC236}">
                <a16:creationId xmlns:a16="http://schemas.microsoft.com/office/drawing/2014/main" id="{CF9878BC-4537-0044-97C8-3D85BF349E26}"/>
              </a:ext>
            </a:extLst>
          </p:cNvPr>
          <p:cNvPicPr>
            <a:picLocks noChangeAspect="1"/>
          </p:cNvPicPr>
          <p:nvPr/>
        </p:nvPicPr>
        <p:blipFill rotWithShape="1">
          <a:blip r:embed="rId3"/>
          <a:srcRect b="14568"/>
          <a:stretch/>
        </p:blipFill>
        <p:spPr>
          <a:xfrm>
            <a:off x="1090822" y="3262600"/>
            <a:ext cx="2017014" cy="1723177"/>
          </a:xfrm>
          <a:prstGeom prst="rect">
            <a:avLst/>
          </a:prstGeom>
        </p:spPr>
      </p:pic>
      <p:pic>
        <p:nvPicPr>
          <p:cNvPr id="7" name="Sharing">
            <a:extLst>
              <a:ext uri="{FF2B5EF4-FFF2-40B4-BE49-F238E27FC236}">
                <a16:creationId xmlns:a16="http://schemas.microsoft.com/office/drawing/2014/main" id="{8731F640-D48E-3641-905D-31570D74A8DB}"/>
              </a:ext>
            </a:extLst>
          </p:cNvPr>
          <p:cNvPicPr>
            <a:picLocks noChangeAspect="1"/>
          </p:cNvPicPr>
          <p:nvPr/>
        </p:nvPicPr>
        <p:blipFill rotWithShape="1">
          <a:blip r:embed="rId4"/>
          <a:srcRect b="17285"/>
          <a:stretch/>
        </p:blipFill>
        <p:spPr>
          <a:xfrm>
            <a:off x="4411358" y="2733524"/>
            <a:ext cx="3369283" cy="2786913"/>
          </a:xfrm>
          <a:prstGeom prst="rect">
            <a:avLst/>
          </a:prstGeom>
        </p:spPr>
      </p:pic>
      <p:pic>
        <p:nvPicPr>
          <p:cNvPr id="16" name="Picture 15" descr="A picture containing light, drawing&#10;&#10;Description automatically generated">
            <a:extLst>
              <a:ext uri="{FF2B5EF4-FFF2-40B4-BE49-F238E27FC236}">
                <a16:creationId xmlns:a16="http://schemas.microsoft.com/office/drawing/2014/main" id="{DB7A5A62-3286-F34F-A504-E9855D44278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5972" l="10000" r="90000">
                        <a14:foregroundMark x1="47656" y1="56111" x2="46328" y2="43472"/>
                        <a14:foregroundMark x1="46328" y1="43472" x2="51563" y2="37222"/>
                        <a14:foregroundMark x1="51563" y1="37222" x2="53125" y2="49028"/>
                        <a14:foregroundMark x1="53125" y1="49028" x2="51797" y2="51528"/>
                        <a14:foregroundMark x1="46406" y1="78056" x2="40625" y2="89444"/>
                        <a14:foregroundMark x1="40625" y1="89444" x2="44688" y2="78056"/>
                        <a14:foregroundMark x1="38359" y1="91806" x2="43594" y2="99861"/>
                        <a14:foregroundMark x1="43594" y1="99861" x2="61172" y2="95972"/>
                        <a14:foregroundMark x1="61172" y1="95972" x2="60234" y2="93056"/>
                      </a14:backgroundRemoval>
                    </a14:imgEffect>
                  </a14:imgLayer>
                </a14:imgProps>
              </a:ext>
            </a:extLst>
          </a:blip>
          <a:stretch>
            <a:fillRect/>
          </a:stretch>
        </p:blipFill>
        <p:spPr>
          <a:xfrm>
            <a:off x="-2646032" y="1519469"/>
            <a:ext cx="9490722" cy="5338531"/>
          </a:xfrm>
          <a:prstGeom prst="rect">
            <a:avLst/>
          </a:prstGeom>
        </p:spPr>
      </p:pic>
      <p:pic>
        <p:nvPicPr>
          <p:cNvPr id="3" name="Picture 2" descr="A close up of a logo&#10;&#10;Description automatically generated">
            <a:extLst>
              <a:ext uri="{FF2B5EF4-FFF2-40B4-BE49-F238E27FC236}">
                <a16:creationId xmlns:a16="http://schemas.microsoft.com/office/drawing/2014/main" id="{09303AD2-D059-5541-B197-0624617CC35A}"/>
              </a:ext>
            </a:extLst>
          </p:cNvPr>
          <p:cNvPicPr>
            <a:picLocks noChangeAspect="1"/>
          </p:cNvPicPr>
          <p:nvPr/>
        </p:nvPicPr>
        <p:blipFill rotWithShape="1">
          <a:blip r:embed="rId7"/>
          <a:srcRect b="14074"/>
          <a:stretch/>
        </p:blipFill>
        <p:spPr>
          <a:xfrm>
            <a:off x="4411358" y="2850115"/>
            <a:ext cx="3181256" cy="2733524"/>
          </a:xfrm>
          <a:prstGeom prst="rect">
            <a:avLst/>
          </a:prstGeom>
        </p:spPr>
      </p:pic>
      <p:pic>
        <p:nvPicPr>
          <p:cNvPr id="13" name="Picture 12" descr="A screenshot of a social media post&#10;&#10;Description automatically generated">
            <a:extLst>
              <a:ext uri="{FF2B5EF4-FFF2-40B4-BE49-F238E27FC236}">
                <a16:creationId xmlns:a16="http://schemas.microsoft.com/office/drawing/2014/main" id="{AA9FE671-0644-7B48-A845-49200FCA01E0}"/>
              </a:ext>
            </a:extLst>
          </p:cNvPr>
          <p:cNvPicPr>
            <a:picLocks noChangeAspect="1"/>
          </p:cNvPicPr>
          <p:nvPr/>
        </p:nvPicPr>
        <p:blipFill>
          <a:blip r:embed="rId8"/>
          <a:stretch>
            <a:fillRect/>
          </a:stretch>
        </p:blipFill>
        <p:spPr>
          <a:xfrm>
            <a:off x="8148212" y="1519469"/>
            <a:ext cx="3088998" cy="4262963"/>
          </a:xfrm>
          <a:prstGeom prst="rect">
            <a:avLst/>
          </a:prstGeom>
        </p:spPr>
      </p:pic>
    </p:spTree>
    <p:extLst>
      <p:ext uri="{BB962C8B-B14F-4D97-AF65-F5344CB8AC3E}">
        <p14:creationId xmlns:p14="http://schemas.microsoft.com/office/powerpoint/2010/main" val="312953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7"/>
                                        </p:tgtEl>
                                        <p:attrNameLst>
                                          <p:attrName>r</p:attrName>
                                        </p:attrNameLst>
                                      </p:cBhvr>
                                    </p:animRot>
                                    <p:animRot by="-240000">
                                      <p:cBhvr>
                                        <p:cTn id="12" dur="200" fill="hold">
                                          <p:stCondLst>
                                            <p:cond delay="200"/>
                                          </p:stCondLst>
                                        </p:cTn>
                                        <p:tgtEl>
                                          <p:spTgt spid="7"/>
                                        </p:tgtEl>
                                        <p:attrNameLst>
                                          <p:attrName>r</p:attrName>
                                        </p:attrNameLst>
                                      </p:cBhvr>
                                    </p:animRot>
                                    <p:animRot by="240000">
                                      <p:cBhvr>
                                        <p:cTn id="13" dur="200" fill="hold">
                                          <p:stCondLst>
                                            <p:cond delay="400"/>
                                          </p:stCondLst>
                                        </p:cTn>
                                        <p:tgtEl>
                                          <p:spTgt spid="7"/>
                                        </p:tgtEl>
                                        <p:attrNameLst>
                                          <p:attrName>r</p:attrName>
                                        </p:attrNameLst>
                                      </p:cBhvr>
                                    </p:animRot>
                                    <p:animRot by="-240000">
                                      <p:cBhvr>
                                        <p:cTn id="14" dur="200" fill="hold">
                                          <p:stCondLst>
                                            <p:cond delay="600"/>
                                          </p:stCondLst>
                                        </p:cTn>
                                        <p:tgtEl>
                                          <p:spTgt spid="7"/>
                                        </p:tgtEl>
                                        <p:attrNameLst>
                                          <p:attrName>r</p:attrName>
                                        </p:attrNameLst>
                                      </p:cBhvr>
                                    </p:animRot>
                                    <p:animRot by="120000">
                                      <p:cBhvr>
                                        <p:cTn id="15" dur="200" fill="hold">
                                          <p:stCondLst>
                                            <p:cond delay="800"/>
                                          </p:stCondLst>
                                        </p:cTn>
                                        <p:tgtEl>
                                          <p:spTgt spid="7"/>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1000" fill="hold"/>
                                        <p:tgtEl>
                                          <p:spTgt spid="3"/>
                                        </p:tgtEl>
                                        <p:attrNameLst>
                                          <p:attrName>ppt_w</p:attrName>
                                        </p:attrNameLst>
                                      </p:cBhvr>
                                      <p:tavLst>
                                        <p:tav tm="0">
                                          <p:val>
                                            <p:fltVal val="0"/>
                                          </p:val>
                                        </p:tav>
                                        <p:tav tm="100000">
                                          <p:val>
                                            <p:strVal val="#ppt_w"/>
                                          </p:val>
                                        </p:tav>
                                      </p:tavLst>
                                    </p:anim>
                                    <p:anim calcmode="lin" valueType="num">
                                      <p:cBhvr>
                                        <p:cTn id="21" dur="1000" fill="hold"/>
                                        <p:tgtEl>
                                          <p:spTgt spid="3"/>
                                        </p:tgtEl>
                                        <p:attrNameLst>
                                          <p:attrName>ppt_h</p:attrName>
                                        </p:attrNameLst>
                                      </p:cBhvr>
                                      <p:tavLst>
                                        <p:tav tm="0">
                                          <p:val>
                                            <p:fltVal val="0"/>
                                          </p:val>
                                        </p:tav>
                                        <p:tav tm="100000">
                                          <p:val>
                                            <p:strVal val="#ppt_h"/>
                                          </p:val>
                                        </p:tav>
                                      </p:tavLst>
                                    </p:anim>
                                    <p:anim calcmode="lin" valueType="num">
                                      <p:cBhvr>
                                        <p:cTn id="22" dur="1000" fill="hold"/>
                                        <p:tgtEl>
                                          <p:spTgt spid="3"/>
                                        </p:tgtEl>
                                        <p:attrNameLst>
                                          <p:attrName>style.rotation</p:attrName>
                                        </p:attrNameLst>
                                      </p:cBhvr>
                                      <p:tavLst>
                                        <p:tav tm="0">
                                          <p:val>
                                            <p:fltVal val="90"/>
                                          </p:val>
                                        </p:tav>
                                        <p:tav tm="100000">
                                          <p:val>
                                            <p:fltVal val="0"/>
                                          </p:val>
                                        </p:tav>
                                      </p:tavLst>
                                    </p:anim>
                                    <p:animEffect transition="in" filter="fade">
                                      <p:cBhvr>
                                        <p:cTn id="23" dur="1000"/>
                                        <p:tgtEl>
                                          <p:spTgt spid="3"/>
                                        </p:tgtEl>
                                      </p:cBhvr>
                                    </p:animEffect>
                                  </p:childTnLst>
                                </p:cTn>
                              </p:par>
                              <p:par>
                                <p:cTn id="24" presetID="63" presetClass="path" presetSubtype="0" accel="50000" decel="50000" fill="hold" nodeType="withEffect">
                                  <p:stCondLst>
                                    <p:cond delay="0"/>
                                  </p:stCondLst>
                                  <p:childTnLst>
                                    <p:animMotion origin="layout" path="M 2.29167E-6 -4.81481E-6 L 0.31041 -0.00486 " pathEditMode="relative" rAng="0" ptsTypes="AA">
                                      <p:cBhvr>
                                        <p:cTn id="25" dur="1000" fill="hold"/>
                                        <p:tgtEl>
                                          <p:spTgt spid="3"/>
                                        </p:tgtEl>
                                        <p:attrNameLst>
                                          <p:attrName>ppt_x</p:attrName>
                                          <p:attrName>ppt_y</p:attrName>
                                        </p:attrNameLst>
                                      </p:cBhvr>
                                      <p:rCtr x="15521" y="-255"/>
                                    </p:animMotion>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37" presetClass="path" presetSubtype="0" accel="50000" decel="50000" fill="hold" nodeType="withEffect">
                                  <p:stCondLst>
                                    <p:cond delay="0"/>
                                  </p:stCondLst>
                                  <p:childTnLst>
                                    <p:animMotion origin="layout" path="M -3.125E-6 -4.81481E-6 L 0.08946 -0.06759 C 0.10834 -0.08287 0.13633 -0.09097 0.16602 -0.09097 C 0.19948 -0.09097 0.22618 -0.08287 0.24519 -0.06759 L 0.33542 -4.81481E-6 " pathEditMode="relative" rAng="0" ptsTypes="AAAAA">
                                      <p:cBhvr>
                                        <p:cTn id="32" dur="2000" fill="hold"/>
                                        <p:tgtEl>
                                          <p:spTgt spid="9"/>
                                        </p:tgtEl>
                                        <p:attrNameLst>
                                          <p:attrName>ppt_x</p:attrName>
                                          <p:attrName>ppt_y</p:attrName>
                                        </p:attrNameLst>
                                      </p:cBhvr>
                                      <p:rCtr x="16771" y="-4560"/>
                                    </p:animMotion>
                                  </p:childTnLst>
                                </p:cTn>
                              </p:par>
                              <p:par>
                                <p:cTn id="33" presetID="6" presetClass="emph" presetSubtype="0" fill="hold" nodeType="withEffect">
                                  <p:stCondLst>
                                    <p:cond delay="0"/>
                                  </p:stCondLst>
                                  <p:childTnLst>
                                    <p:animScale>
                                      <p:cBhvr>
                                        <p:cTn id="34" dur="2250" fill="hold"/>
                                        <p:tgtEl>
                                          <p:spTgt spid="9"/>
                                        </p:tgtEl>
                                      </p:cBhvr>
                                      <p:by x="25000" y="25000"/>
                                    </p:animScale>
                                  </p:childTnLst>
                                </p:cTn>
                              </p:par>
                              <p:par>
                                <p:cTn id="35" presetID="42" presetClass="exit" presetSubtype="0" fill="hold" nodeType="withEffect">
                                  <p:stCondLst>
                                    <p:cond delay="1850"/>
                                  </p:stCondLst>
                                  <p:childTnLst>
                                    <p:animEffect transition="out" filter="fade">
                                      <p:cBhvr>
                                        <p:cTn id="36" dur="500"/>
                                        <p:tgtEl>
                                          <p:spTgt spid="9"/>
                                        </p:tgtEl>
                                      </p:cBhvr>
                                    </p:animEffect>
                                    <p:anim calcmode="lin" valueType="num">
                                      <p:cBhvr>
                                        <p:cTn id="37" dur="500"/>
                                        <p:tgtEl>
                                          <p:spTgt spid="9"/>
                                        </p:tgtEl>
                                        <p:attrNameLst>
                                          <p:attrName>ppt_x</p:attrName>
                                        </p:attrNameLst>
                                      </p:cBhvr>
                                      <p:tavLst>
                                        <p:tav tm="0">
                                          <p:val>
                                            <p:strVal val="ppt_x"/>
                                          </p:val>
                                        </p:tav>
                                        <p:tav tm="100000">
                                          <p:val>
                                            <p:strVal val="ppt_x"/>
                                          </p:val>
                                        </p:tav>
                                      </p:tavLst>
                                    </p:anim>
                                    <p:anim calcmode="lin" valueType="num">
                                      <p:cBhvr>
                                        <p:cTn id="38" dur="500"/>
                                        <p:tgtEl>
                                          <p:spTgt spid="9"/>
                                        </p:tgtEl>
                                        <p:attrNameLst>
                                          <p:attrName>ppt_y</p:attrName>
                                        </p:attrNameLst>
                                      </p:cBhvr>
                                      <p:tavLst>
                                        <p:tav tm="0">
                                          <p:val>
                                            <p:strVal val="ppt_y"/>
                                          </p:val>
                                        </p:tav>
                                        <p:tav tm="100000">
                                          <p:val>
                                            <p:strVal val="ppt_y+.1"/>
                                          </p:val>
                                        </p:tav>
                                      </p:tavLst>
                                    </p:anim>
                                    <p:set>
                                      <p:cBhvr>
                                        <p:cTn id="39" dur="1" fill="hold">
                                          <p:stCondLst>
                                            <p:cond delay="499"/>
                                          </p:stCondLst>
                                        </p:cTn>
                                        <p:tgtEl>
                                          <p:spTgt spid="9"/>
                                        </p:tgtEl>
                                        <p:attrNameLst>
                                          <p:attrName>style.visibility</p:attrName>
                                        </p:attrNameLst>
                                      </p:cBhvr>
                                      <p:to>
                                        <p:strVal val="hidden"/>
                                      </p:to>
                                    </p:set>
                                  </p:childTnLst>
                                </p:cTn>
                              </p:par>
                            </p:childTnLst>
                          </p:cTn>
                        </p:par>
                        <p:par>
                          <p:cTn id="40" fill="hold">
                            <p:stCondLst>
                              <p:cond delay="2350"/>
                            </p:stCondLst>
                            <p:childTnLst>
                              <p:par>
                                <p:cTn id="41" presetID="10" presetClass="exit" presetSubtype="0" fill="hold" nodeType="afterEffect">
                                  <p:stCondLst>
                                    <p:cond delay="0"/>
                                  </p:stCondLst>
                                  <p:childTnLst>
                                    <p:animEffect transition="out" filter="fade">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13E5CF-198F-5B4E-A910-0E0AF4A664DD}"/>
              </a:ext>
            </a:extLst>
          </p:cNvPr>
          <p:cNvSpPr>
            <a:spLocks noGrp="1"/>
          </p:cNvSpPr>
          <p:nvPr>
            <p:ph type="title"/>
          </p:nvPr>
        </p:nvSpPr>
        <p:spPr/>
        <p:txBody>
          <a:bodyPr/>
          <a:lstStyle/>
          <a:p>
            <a:r>
              <a:rPr lang="en-US" dirty="0"/>
              <a:t>RETAIN DOCUMENTATION</a:t>
            </a:r>
          </a:p>
        </p:txBody>
      </p:sp>
      <p:pic>
        <p:nvPicPr>
          <p:cNvPr id="9" name="Picture 8" descr="A close up of a logo&#10;&#10;Description automatically generated">
            <a:extLst>
              <a:ext uri="{FF2B5EF4-FFF2-40B4-BE49-F238E27FC236}">
                <a16:creationId xmlns:a16="http://schemas.microsoft.com/office/drawing/2014/main" id="{CF9878BC-4537-0044-97C8-3D85BF349E26}"/>
              </a:ext>
            </a:extLst>
          </p:cNvPr>
          <p:cNvPicPr>
            <a:picLocks noChangeAspect="1"/>
          </p:cNvPicPr>
          <p:nvPr/>
        </p:nvPicPr>
        <p:blipFill rotWithShape="1">
          <a:blip r:embed="rId3"/>
          <a:srcRect b="14568"/>
          <a:stretch/>
        </p:blipFill>
        <p:spPr>
          <a:xfrm>
            <a:off x="1090822" y="3262600"/>
            <a:ext cx="2017014" cy="1723177"/>
          </a:xfrm>
          <a:prstGeom prst="rect">
            <a:avLst/>
          </a:prstGeom>
        </p:spPr>
      </p:pic>
      <p:pic>
        <p:nvPicPr>
          <p:cNvPr id="16" name="Picture 15" descr="A picture containing light, drawing&#10;&#10;Description automatically generated">
            <a:extLst>
              <a:ext uri="{FF2B5EF4-FFF2-40B4-BE49-F238E27FC236}">
                <a16:creationId xmlns:a16="http://schemas.microsoft.com/office/drawing/2014/main" id="{DB7A5A62-3286-F34F-A504-E9855D44278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5972" l="10000" r="90000">
                        <a14:foregroundMark x1="47656" y1="56111" x2="46328" y2="43472"/>
                        <a14:foregroundMark x1="46328" y1="43472" x2="51563" y2="37222"/>
                        <a14:foregroundMark x1="51563" y1="37222" x2="53125" y2="49028"/>
                        <a14:foregroundMark x1="53125" y1="49028" x2="51797" y2="51528"/>
                        <a14:foregroundMark x1="46406" y1="78056" x2="40625" y2="89444"/>
                        <a14:foregroundMark x1="40625" y1="89444" x2="44688" y2="78056"/>
                        <a14:foregroundMark x1="38359" y1="91806" x2="43594" y2="99861"/>
                        <a14:foregroundMark x1="43594" y1="99861" x2="61172" y2="95972"/>
                        <a14:foregroundMark x1="61172" y1="95972" x2="60234" y2="93056"/>
                      </a14:backgroundRemoval>
                    </a14:imgEffect>
                  </a14:imgLayer>
                </a14:imgProps>
              </a:ext>
            </a:extLst>
          </a:blip>
          <a:stretch>
            <a:fillRect/>
          </a:stretch>
        </p:blipFill>
        <p:spPr>
          <a:xfrm>
            <a:off x="-2646032" y="1519469"/>
            <a:ext cx="9490722" cy="5338531"/>
          </a:xfrm>
          <a:prstGeom prst="rect">
            <a:avLst/>
          </a:prstGeom>
        </p:spPr>
      </p:pic>
      <p:sp>
        <p:nvSpPr>
          <p:cNvPr id="11" name="TextBox 10">
            <a:extLst>
              <a:ext uri="{FF2B5EF4-FFF2-40B4-BE49-F238E27FC236}">
                <a16:creationId xmlns:a16="http://schemas.microsoft.com/office/drawing/2014/main" id="{49F58202-4FE0-0443-AFB2-FF21A1213576}"/>
              </a:ext>
            </a:extLst>
          </p:cNvPr>
          <p:cNvSpPr txBox="1"/>
          <p:nvPr/>
        </p:nvSpPr>
        <p:spPr>
          <a:xfrm>
            <a:off x="687499" y="1879360"/>
            <a:ext cx="9890760" cy="1200329"/>
          </a:xfrm>
          <a:prstGeom prst="rect">
            <a:avLst/>
          </a:prstGeom>
          <a:noFill/>
        </p:spPr>
        <p:txBody>
          <a:bodyPr wrap="square" rtlCol="0">
            <a:spAutoFit/>
          </a:bodyPr>
          <a:lstStyle/>
          <a:p>
            <a:r>
              <a:rPr lang="en-US" sz="2400" dirty="0"/>
              <a:t>3. Retain documentation</a:t>
            </a:r>
          </a:p>
          <a:p>
            <a:r>
              <a:rPr lang="en-US" sz="2400" dirty="0"/>
              <a:t/>
            </a:r>
            <a:br>
              <a:rPr lang="en-US" sz="2400" dirty="0"/>
            </a:br>
            <a:endParaRPr lang="en-US" sz="2400" dirty="0"/>
          </a:p>
        </p:txBody>
      </p:sp>
      <p:pic>
        <p:nvPicPr>
          <p:cNvPr id="12" name="Picture 11" descr="A close up of a logo&#10;&#10;Description automatically generated">
            <a:extLst>
              <a:ext uri="{FF2B5EF4-FFF2-40B4-BE49-F238E27FC236}">
                <a16:creationId xmlns:a16="http://schemas.microsoft.com/office/drawing/2014/main" id="{ACB5D51E-4E65-AF4C-AE10-97F0400830C9}"/>
              </a:ext>
            </a:extLst>
          </p:cNvPr>
          <p:cNvPicPr>
            <a:picLocks noChangeAspect="1"/>
          </p:cNvPicPr>
          <p:nvPr/>
        </p:nvPicPr>
        <p:blipFill rotWithShape="1">
          <a:blip r:embed="rId6"/>
          <a:srcRect b="13353"/>
          <a:stretch/>
        </p:blipFill>
        <p:spPr>
          <a:xfrm>
            <a:off x="7701148" y="3079689"/>
            <a:ext cx="3345087" cy="2898415"/>
          </a:xfrm>
          <a:prstGeom prst="rect">
            <a:avLst/>
          </a:prstGeom>
        </p:spPr>
      </p:pic>
      <p:pic>
        <p:nvPicPr>
          <p:cNvPr id="5" name="Picture 4" descr="A close up of a logo&#10;&#10;Description automatically generated">
            <a:extLst>
              <a:ext uri="{FF2B5EF4-FFF2-40B4-BE49-F238E27FC236}">
                <a16:creationId xmlns:a16="http://schemas.microsoft.com/office/drawing/2014/main" id="{90BFBAB1-BCDD-3843-A1A8-324F5E840890}"/>
              </a:ext>
            </a:extLst>
          </p:cNvPr>
          <p:cNvPicPr>
            <a:picLocks noChangeAspect="1"/>
          </p:cNvPicPr>
          <p:nvPr/>
        </p:nvPicPr>
        <p:blipFill rotWithShape="1">
          <a:blip r:embed="rId7"/>
          <a:srcRect b="13890"/>
          <a:stretch/>
        </p:blipFill>
        <p:spPr>
          <a:xfrm rot="2908332">
            <a:off x="4273198" y="4328077"/>
            <a:ext cx="2525071" cy="2174342"/>
          </a:xfrm>
          <a:prstGeom prst="rect">
            <a:avLst/>
          </a:prstGeom>
        </p:spPr>
      </p:pic>
      <p:pic>
        <p:nvPicPr>
          <p:cNvPr id="3" name="Picture 2" descr="A close up of a logo&#10;&#10;Description automatically generated">
            <a:extLst>
              <a:ext uri="{FF2B5EF4-FFF2-40B4-BE49-F238E27FC236}">
                <a16:creationId xmlns:a16="http://schemas.microsoft.com/office/drawing/2014/main" id="{09303AD2-D059-5541-B197-0624617CC35A}"/>
              </a:ext>
            </a:extLst>
          </p:cNvPr>
          <p:cNvPicPr>
            <a:picLocks noChangeAspect="1"/>
          </p:cNvPicPr>
          <p:nvPr/>
        </p:nvPicPr>
        <p:blipFill rotWithShape="1">
          <a:blip r:embed="rId8"/>
          <a:srcRect b="14074"/>
          <a:stretch/>
        </p:blipFill>
        <p:spPr>
          <a:xfrm>
            <a:off x="4043789" y="1889177"/>
            <a:ext cx="2983890" cy="2563935"/>
          </a:xfrm>
          <a:prstGeom prst="rect">
            <a:avLst/>
          </a:prstGeom>
        </p:spPr>
      </p:pic>
      <p:sp>
        <p:nvSpPr>
          <p:cNvPr id="15" name="Rounded Rectangular Callout 14">
            <a:extLst>
              <a:ext uri="{FF2B5EF4-FFF2-40B4-BE49-F238E27FC236}">
                <a16:creationId xmlns:a16="http://schemas.microsoft.com/office/drawing/2014/main" id="{B468AF9B-FBE6-8942-8EF2-4EE4CB277226}"/>
              </a:ext>
            </a:extLst>
          </p:cNvPr>
          <p:cNvSpPr/>
          <p:nvPr/>
        </p:nvSpPr>
        <p:spPr>
          <a:xfrm>
            <a:off x="3698166" y="2826686"/>
            <a:ext cx="2743201" cy="2312610"/>
          </a:xfrm>
          <a:prstGeom prst="wedgeRoundRectCallout">
            <a:avLst>
              <a:gd name="adj1" fmla="val -47623"/>
              <a:gd name="adj2" fmla="val 77102"/>
              <a:gd name="adj3" fmla="val 16667"/>
            </a:avLst>
          </a:prstGeom>
          <a:solidFill>
            <a:schemeClr val="accent6"/>
          </a:solidFill>
          <a:ln>
            <a:solidFill>
              <a:schemeClr val="accent6"/>
            </a:solidFill>
          </a:ln>
          <a:effectLst>
            <a:glow rad="254000">
              <a:schemeClr val="accent6">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6">
                    <a:satMod val="175000"/>
                    <a:alpha val="40000"/>
                  </a:schemeClr>
                </a:glow>
              </a:effectLst>
            </a:endParaRPr>
          </a:p>
        </p:txBody>
      </p:sp>
      <p:pic>
        <p:nvPicPr>
          <p:cNvPr id="19" name="Picture 18" descr="A close up of a logo&#10;&#10;Description automatically generated">
            <a:extLst>
              <a:ext uri="{FF2B5EF4-FFF2-40B4-BE49-F238E27FC236}">
                <a16:creationId xmlns:a16="http://schemas.microsoft.com/office/drawing/2014/main" id="{6B4C87D3-0AD5-B047-9AE7-9798CB4418AA}"/>
              </a:ext>
            </a:extLst>
          </p:cNvPr>
          <p:cNvPicPr>
            <a:picLocks noChangeAspect="1"/>
          </p:cNvPicPr>
          <p:nvPr/>
        </p:nvPicPr>
        <p:blipFill rotWithShape="1">
          <a:blip r:embed="rId9">
            <a:alphaModFix/>
          </a:blip>
          <a:srcRect b="16121"/>
          <a:stretch/>
        </p:blipFill>
        <p:spPr>
          <a:xfrm>
            <a:off x="3758136" y="2943603"/>
            <a:ext cx="2623259" cy="2200358"/>
          </a:xfrm>
          <a:prstGeom prst="rect">
            <a:avLst/>
          </a:prstGeom>
        </p:spPr>
      </p:pic>
      <p:sp>
        <p:nvSpPr>
          <p:cNvPr id="20" name="TextBox 19">
            <a:extLst>
              <a:ext uri="{FF2B5EF4-FFF2-40B4-BE49-F238E27FC236}">
                <a16:creationId xmlns:a16="http://schemas.microsoft.com/office/drawing/2014/main" id="{43D702CF-87F3-BF41-9D2B-4BA6CA190708}"/>
              </a:ext>
            </a:extLst>
          </p:cNvPr>
          <p:cNvSpPr txBox="1"/>
          <p:nvPr/>
        </p:nvSpPr>
        <p:spPr>
          <a:xfrm>
            <a:off x="4085350" y="2722060"/>
            <a:ext cx="1976858" cy="2400657"/>
          </a:xfrm>
          <a:prstGeom prst="rect">
            <a:avLst/>
          </a:prstGeom>
          <a:noFill/>
        </p:spPr>
        <p:txBody>
          <a:bodyPr wrap="square" rtlCol="0">
            <a:spAutoFit/>
          </a:bodyPr>
          <a:lstStyle/>
          <a:p>
            <a:pPr algn="ctr"/>
            <a:r>
              <a:rPr lang="en-US" sz="15000" b="1" dirty="0"/>
              <a:t>?</a:t>
            </a:r>
          </a:p>
        </p:txBody>
      </p:sp>
      <p:sp>
        <p:nvSpPr>
          <p:cNvPr id="21" name="TextBox 20">
            <a:extLst>
              <a:ext uri="{FF2B5EF4-FFF2-40B4-BE49-F238E27FC236}">
                <a16:creationId xmlns:a16="http://schemas.microsoft.com/office/drawing/2014/main" id="{0C655995-5AAA-084F-84BB-E55A01CE8A0F}"/>
              </a:ext>
            </a:extLst>
          </p:cNvPr>
          <p:cNvSpPr txBox="1"/>
          <p:nvPr/>
        </p:nvSpPr>
        <p:spPr>
          <a:xfrm>
            <a:off x="1433852" y="1946811"/>
            <a:ext cx="9324296" cy="830997"/>
          </a:xfrm>
          <a:prstGeom prst="rect">
            <a:avLst/>
          </a:prstGeom>
          <a:noFill/>
        </p:spPr>
        <p:txBody>
          <a:bodyPr wrap="square" rtlCol="0">
            <a:spAutoFit/>
          </a:bodyPr>
          <a:lstStyle/>
          <a:p>
            <a:r>
              <a:rPr lang="en-US" sz="2400" dirty="0"/>
              <a:t>How to seek direct permission to use a work protected by copyright and owned by someone else:</a:t>
            </a:r>
          </a:p>
        </p:txBody>
      </p:sp>
      <p:sp>
        <p:nvSpPr>
          <p:cNvPr id="22" name="TextBox 21">
            <a:extLst>
              <a:ext uri="{FF2B5EF4-FFF2-40B4-BE49-F238E27FC236}">
                <a16:creationId xmlns:a16="http://schemas.microsoft.com/office/drawing/2014/main" id="{06AA0BFC-E8D8-114F-932E-692A8F2956BE}"/>
              </a:ext>
            </a:extLst>
          </p:cNvPr>
          <p:cNvSpPr txBox="1"/>
          <p:nvPr/>
        </p:nvSpPr>
        <p:spPr>
          <a:xfrm>
            <a:off x="3833556" y="3261578"/>
            <a:ext cx="7906977" cy="2308324"/>
          </a:xfrm>
          <a:prstGeom prst="rect">
            <a:avLst/>
          </a:prstGeom>
          <a:noFill/>
        </p:spPr>
        <p:txBody>
          <a:bodyPr wrap="square" rtlCol="0">
            <a:spAutoFit/>
          </a:bodyPr>
          <a:lstStyle/>
          <a:p>
            <a:pPr marL="457200" indent="-457200">
              <a:buFont typeface="+mj-lt"/>
              <a:buAutoNum type="arabicPeriod"/>
            </a:pPr>
            <a:r>
              <a:rPr lang="en-US" sz="2400" dirty="0"/>
              <a:t>Determine who holds the copyright in the work</a:t>
            </a:r>
            <a:br>
              <a:rPr lang="en-US" sz="2400" dirty="0"/>
            </a:br>
            <a:endParaRPr lang="en-US" sz="2400" dirty="0"/>
          </a:p>
          <a:p>
            <a:pPr marL="457200" indent="-457200">
              <a:buFont typeface="+mj-lt"/>
              <a:buAutoNum type="arabicPeriod"/>
            </a:pPr>
            <a:r>
              <a:rPr lang="en-US" sz="2400" dirty="0"/>
              <a:t>Contact the rights holder and ask for permission</a:t>
            </a:r>
          </a:p>
          <a:p>
            <a:pPr marL="457200" indent="-457200">
              <a:buFont typeface="+mj-lt"/>
              <a:buAutoNum type="arabicPeriod"/>
            </a:pPr>
            <a:endParaRPr lang="en-US" sz="2400" dirty="0"/>
          </a:p>
          <a:p>
            <a:pPr marL="457200" indent="-457200">
              <a:buFont typeface="+mj-lt"/>
              <a:buAutoNum type="arabicPeriod"/>
            </a:pPr>
            <a:r>
              <a:rPr lang="en-US" sz="2400" dirty="0"/>
              <a:t>Retain documentation</a:t>
            </a:r>
            <a:br>
              <a:rPr lang="en-US" sz="2400" dirty="0"/>
            </a:br>
            <a:endParaRPr lang="en-US" sz="2400" dirty="0"/>
          </a:p>
        </p:txBody>
      </p:sp>
      <p:pic>
        <p:nvPicPr>
          <p:cNvPr id="18" name="Sharing">
            <a:extLst>
              <a:ext uri="{FF2B5EF4-FFF2-40B4-BE49-F238E27FC236}">
                <a16:creationId xmlns:a16="http://schemas.microsoft.com/office/drawing/2014/main" id="{24C045D1-C22A-A743-9518-2AB91ABBA48D}"/>
              </a:ext>
            </a:extLst>
          </p:cNvPr>
          <p:cNvPicPr>
            <a:picLocks noChangeAspect="1"/>
          </p:cNvPicPr>
          <p:nvPr/>
        </p:nvPicPr>
        <p:blipFill rotWithShape="1">
          <a:blip r:embed="rId10"/>
          <a:srcRect b="17285"/>
          <a:stretch/>
        </p:blipFill>
        <p:spPr>
          <a:xfrm>
            <a:off x="3883247" y="2926950"/>
            <a:ext cx="2406901" cy="1990876"/>
          </a:xfrm>
          <a:prstGeom prst="rect">
            <a:avLst/>
          </a:prstGeom>
        </p:spPr>
      </p:pic>
    </p:spTree>
    <p:extLst>
      <p:ext uri="{BB962C8B-B14F-4D97-AF65-F5344CB8AC3E}">
        <p14:creationId xmlns:p14="http://schemas.microsoft.com/office/powerpoint/2010/main" val="126556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7" presetClass="path" presetSubtype="0" accel="50000" decel="50000" fill="hold" nodeType="clickEffect">
                                  <p:stCondLst>
                                    <p:cond delay="0"/>
                                  </p:stCondLst>
                                  <p:childTnLst>
                                    <p:animMotion origin="layout" path="M 1.04167E-6 -1.0365E-16 L 1.04167E-6 -0.08194 C 1.04167E-6 -0.11852 0.08841 -0.16343 0.16042 -0.16343 L 0.32083 -0.16343 " pathEditMode="relative" rAng="0" ptsTypes="AAAA">
                                      <p:cBhvr>
                                        <p:cTn id="17" dur="1500" fill="hold"/>
                                        <p:tgtEl>
                                          <p:spTgt spid="5"/>
                                        </p:tgtEl>
                                        <p:attrNameLst>
                                          <p:attrName>ppt_x</p:attrName>
                                          <p:attrName>ppt_y</p:attrName>
                                        </p:attrNameLst>
                                      </p:cBhvr>
                                      <p:rCtr x="16042" y="-8171"/>
                                    </p:animMotion>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57" presetClass="path" presetSubtype="0" accel="50000" decel="50000" fill="hold" nodeType="withEffect">
                                  <p:stCondLst>
                                    <p:cond delay="0"/>
                                  </p:stCondLst>
                                  <p:childTnLst>
                                    <p:animMotion origin="layout" path="M -4.375E-6 -2.22222E-6 L -4.375E-6 -0.04745 C -4.375E-6 -0.06828 0.08829 -0.09328 0.1599 -0.09328 L 0.32084 -0.09328 " pathEditMode="relative" rAng="0" ptsTypes="AAAA">
                                      <p:cBhvr>
                                        <p:cTn id="22" dur="1500" fill="hold"/>
                                        <p:tgtEl>
                                          <p:spTgt spid="3"/>
                                        </p:tgtEl>
                                        <p:attrNameLst>
                                          <p:attrName>ppt_x</p:attrName>
                                          <p:attrName>ppt_y</p:attrName>
                                        </p:attrNameLst>
                                      </p:cBhvr>
                                      <p:rCtr x="16042" y="-4676"/>
                                    </p:animMotion>
                                  </p:childTnLst>
                                </p:cTn>
                              </p:par>
                              <p:par>
                                <p:cTn id="23" presetID="6" presetClass="emph" presetSubtype="0" fill="hold" nodeType="withEffect">
                                  <p:stCondLst>
                                    <p:cond delay="0"/>
                                  </p:stCondLst>
                                  <p:childTnLst>
                                    <p:animScale>
                                      <p:cBhvr>
                                        <p:cTn id="24" dur="1500" fill="hold"/>
                                        <p:tgtEl>
                                          <p:spTgt spid="5"/>
                                        </p:tgtEl>
                                      </p:cBhvr>
                                      <p:by x="25000" y="25000"/>
                                    </p:animScale>
                                  </p:childTnLst>
                                </p:cTn>
                              </p:par>
                              <p:par>
                                <p:cTn id="25" presetID="6" presetClass="emph" presetSubtype="0" fill="hold" nodeType="withEffect">
                                  <p:stCondLst>
                                    <p:cond delay="0"/>
                                  </p:stCondLst>
                                  <p:childTnLst>
                                    <p:animScale>
                                      <p:cBhvr>
                                        <p:cTn id="26" dur="1500" fill="hold"/>
                                        <p:tgtEl>
                                          <p:spTgt spid="3"/>
                                        </p:tgtEl>
                                      </p:cBhvr>
                                      <p:by x="25000" y="25000"/>
                                    </p:animScale>
                                  </p:childTnLst>
                                </p:cTn>
                              </p:par>
                              <p:par>
                                <p:cTn id="27" presetID="42" presetClass="exit" presetSubtype="0" fill="hold" nodeType="withEffect">
                                  <p:stCondLst>
                                    <p:cond delay="1250"/>
                                  </p:stCondLst>
                                  <p:childTnLst>
                                    <p:animEffect transition="out" filter="fade">
                                      <p:cBhvr>
                                        <p:cTn id="28" dur="1000"/>
                                        <p:tgtEl>
                                          <p:spTgt spid="5"/>
                                        </p:tgtEl>
                                      </p:cBhvr>
                                    </p:animEffect>
                                    <p:anim calcmode="lin" valueType="num">
                                      <p:cBhvr>
                                        <p:cTn id="29" dur="1000"/>
                                        <p:tgtEl>
                                          <p:spTgt spid="5"/>
                                        </p:tgtEl>
                                        <p:attrNameLst>
                                          <p:attrName>ppt_x</p:attrName>
                                        </p:attrNameLst>
                                      </p:cBhvr>
                                      <p:tavLst>
                                        <p:tav tm="0">
                                          <p:val>
                                            <p:strVal val="ppt_x"/>
                                          </p:val>
                                        </p:tav>
                                        <p:tav tm="100000">
                                          <p:val>
                                            <p:strVal val="ppt_x"/>
                                          </p:val>
                                        </p:tav>
                                      </p:tavLst>
                                    </p:anim>
                                    <p:anim calcmode="lin" valueType="num">
                                      <p:cBhvr>
                                        <p:cTn id="30" dur="1000"/>
                                        <p:tgtEl>
                                          <p:spTgt spid="5"/>
                                        </p:tgtEl>
                                        <p:attrNameLst>
                                          <p:attrName>ppt_y</p:attrName>
                                        </p:attrNameLst>
                                      </p:cBhvr>
                                      <p:tavLst>
                                        <p:tav tm="0">
                                          <p:val>
                                            <p:strVal val="ppt_y"/>
                                          </p:val>
                                        </p:tav>
                                        <p:tav tm="100000">
                                          <p:val>
                                            <p:strVal val="ppt_y+.1"/>
                                          </p:val>
                                        </p:tav>
                                      </p:tavLst>
                                    </p:anim>
                                    <p:set>
                                      <p:cBhvr>
                                        <p:cTn id="31" dur="1" fill="hold">
                                          <p:stCondLst>
                                            <p:cond delay="999"/>
                                          </p:stCondLst>
                                        </p:cTn>
                                        <p:tgtEl>
                                          <p:spTgt spid="5"/>
                                        </p:tgtEl>
                                        <p:attrNameLst>
                                          <p:attrName>style.visibility</p:attrName>
                                        </p:attrNameLst>
                                      </p:cBhvr>
                                      <p:to>
                                        <p:strVal val="hidden"/>
                                      </p:to>
                                    </p:set>
                                  </p:childTnLst>
                                </p:cTn>
                              </p:par>
                              <p:par>
                                <p:cTn id="32" presetID="42" presetClass="exit" presetSubtype="0" fill="hold" nodeType="withEffect">
                                  <p:stCondLst>
                                    <p:cond delay="1250"/>
                                  </p:stCondLst>
                                  <p:childTnLst>
                                    <p:animEffect transition="out" filter="fade">
                                      <p:cBhvr>
                                        <p:cTn id="33" dur="1000"/>
                                        <p:tgtEl>
                                          <p:spTgt spid="3"/>
                                        </p:tgtEl>
                                      </p:cBhvr>
                                    </p:animEffect>
                                    <p:anim calcmode="lin" valueType="num">
                                      <p:cBhvr>
                                        <p:cTn id="34" dur="1000"/>
                                        <p:tgtEl>
                                          <p:spTgt spid="3"/>
                                        </p:tgtEl>
                                        <p:attrNameLst>
                                          <p:attrName>ppt_x</p:attrName>
                                        </p:attrNameLst>
                                      </p:cBhvr>
                                      <p:tavLst>
                                        <p:tav tm="0">
                                          <p:val>
                                            <p:strVal val="ppt_x"/>
                                          </p:val>
                                        </p:tav>
                                        <p:tav tm="100000">
                                          <p:val>
                                            <p:strVal val="ppt_x"/>
                                          </p:val>
                                        </p:tav>
                                      </p:tavLst>
                                    </p:anim>
                                    <p:anim calcmode="lin" valueType="num">
                                      <p:cBhvr>
                                        <p:cTn id="35" dur="1000"/>
                                        <p:tgtEl>
                                          <p:spTgt spid="3"/>
                                        </p:tgtEl>
                                        <p:attrNameLst>
                                          <p:attrName>ppt_y</p:attrName>
                                        </p:attrNameLst>
                                      </p:cBhvr>
                                      <p:tavLst>
                                        <p:tav tm="0">
                                          <p:val>
                                            <p:strVal val="ppt_y"/>
                                          </p:val>
                                        </p:tav>
                                        <p:tav tm="100000">
                                          <p:val>
                                            <p:strVal val="ppt_y+.1"/>
                                          </p:val>
                                        </p:tav>
                                      </p:tavLst>
                                    </p:anim>
                                    <p:set>
                                      <p:cBhvr>
                                        <p:cTn id="36" dur="1" fill="hold">
                                          <p:stCondLst>
                                            <p:cond delay="999"/>
                                          </p:stCondLst>
                                        </p:cTn>
                                        <p:tgtEl>
                                          <p:spTgt spid="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par>
                                <p:cTn id="42" presetID="10" presetClass="entr" presetSubtype="0"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8"/>
                                        </p:tgtEl>
                                      </p:cBhvr>
                                    </p:animEffect>
                                    <p:set>
                                      <p:cBhvr>
                                        <p:cTn id="49" dur="1" fill="hold">
                                          <p:stCondLst>
                                            <p:cond delay="499"/>
                                          </p:stCondLst>
                                        </p:cTn>
                                        <p:tgtEl>
                                          <p:spTgt spid="18"/>
                                        </p:tgtEl>
                                        <p:attrNameLst>
                                          <p:attrName>style.visibility</p:attrName>
                                        </p:attrNameLst>
                                      </p:cBhvr>
                                      <p:to>
                                        <p:strVal val="hidden"/>
                                      </p:to>
                                    </p:set>
                                  </p:childTnLst>
                                </p:cTn>
                              </p:par>
                              <p:par>
                                <p:cTn id="50" presetID="10" presetClass="entr" presetSubtype="0" fill="hold" nodeType="withEffect">
                                  <p:stCondLst>
                                    <p:cond delay="40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9"/>
                                        </p:tgtEl>
                                      </p:cBhvr>
                                    </p:animEffect>
                                    <p:set>
                                      <p:cBhvr>
                                        <p:cTn id="57" dur="1" fill="hold">
                                          <p:stCondLst>
                                            <p:cond delay="499"/>
                                          </p:stCondLst>
                                        </p:cTn>
                                        <p:tgtEl>
                                          <p:spTgt spid="19"/>
                                        </p:tgtEl>
                                        <p:attrNameLst>
                                          <p:attrName>style.visibility</p:attrName>
                                        </p:attrNameLst>
                                      </p:cBhvr>
                                      <p:to>
                                        <p:strVal val="hidden"/>
                                      </p:to>
                                    </p:set>
                                  </p:childTnLst>
                                </p:cTn>
                              </p:par>
                              <p:par>
                                <p:cTn id="58" presetID="10" presetClass="entr" presetSubtype="0" fill="hold" grpId="1" nodeType="withEffect">
                                  <p:stCondLst>
                                    <p:cond delay="40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2" nodeType="clickEffect">
                                  <p:stCondLst>
                                    <p:cond delay="0"/>
                                  </p:stCondLst>
                                  <p:childTnLst>
                                    <p:animEffect transition="out" filter="fade">
                                      <p:cBhvr>
                                        <p:cTn id="64" dur="500"/>
                                        <p:tgtEl>
                                          <p:spTgt spid="20"/>
                                        </p:tgtEl>
                                      </p:cBhvr>
                                    </p:animEffect>
                                    <p:set>
                                      <p:cBhvr>
                                        <p:cTn id="65" dur="1" fill="hold">
                                          <p:stCondLst>
                                            <p:cond delay="499"/>
                                          </p:stCondLst>
                                        </p:cTn>
                                        <p:tgtEl>
                                          <p:spTgt spid="20"/>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12"/>
                                        </p:tgtEl>
                                      </p:cBhvr>
                                    </p:animEffect>
                                    <p:set>
                                      <p:cBhvr>
                                        <p:cTn id="68" dur="1" fill="hold">
                                          <p:stCondLst>
                                            <p:cond delay="499"/>
                                          </p:stCondLst>
                                        </p:cTn>
                                        <p:tgtEl>
                                          <p:spTgt spid="12"/>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5"/>
                                        </p:tgtEl>
                                      </p:cBhvr>
                                    </p:animEffect>
                                    <p:set>
                                      <p:cBhvr>
                                        <p:cTn id="71" dur="1" fill="hold">
                                          <p:stCondLst>
                                            <p:cond delay="499"/>
                                          </p:stCondLst>
                                        </p:cTn>
                                        <p:tgtEl>
                                          <p:spTgt spid="15"/>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1"/>
                                        </p:tgtEl>
                                      </p:cBhvr>
                                    </p:animEffect>
                                    <p:set>
                                      <p:cBhvr>
                                        <p:cTn id="74" dur="1" fill="hold">
                                          <p:stCondLst>
                                            <p:cond delay="499"/>
                                          </p:stCondLst>
                                        </p:cTn>
                                        <p:tgtEl>
                                          <p:spTgt spid="11"/>
                                        </p:tgtEl>
                                        <p:attrNameLst>
                                          <p:attrName>style.visibility</p:attrName>
                                        </p:attrNameLst>
                                      </p:cBhvr>
                                      <p:to>
                                        <p:strVal val="hidden"/>
                                      </p:to>
                                    </p:set>
                                  </p:childTnLst>
                                </p:cTn>
                              </p:par>
                              <p:par>
                                <p:cTn id="75" presetID="42" presetClass="entr" presetSubtype="0" fill="hold" grpId="0" nodeType="withEffect">
                                  <p:stCondLst>
                                    <p:cond delay="0"/>
                                  </p:stCondLst>
                                  <p:childTnLst>
                                    <p:set>
                                      <p:cBhvr>
                                        <p:cTn id="76" dur="1" fill="hold">
                                          <p:stCondLst>
                                            <p:cond delay="0"/>
                                          </p:stCondLst>
                                        </p:cTn>
                                        <p:tgtEl>
                                          <p:spTgt spid="21">
                                            <p:txEl>
                                              <p:pRg st="0" end="0"/>
                                            </p:txEl>
                                          </p:spTgt>
                                        </p:tgtEl>
                                        <p:attrNameLst>
                                          <p:attrName>style.visibility</p:attrName>
                                        </p:attrNameLst>
                                      </p:cBhvr>
                                      <p:to>
                                        <p:strVal val="visible"/>
                                      </p:to>
                                    </p:set>
                                    <p:animEffect transition="in" filter="fade">
                                      <p:cBhvr>
                                        <p:cTn id="77" dur="1000"/>
                                        <p:tgtEl>
                                          <p:spTgt spid="21">
                                            <p:txEl>
                                              <p:pRg st="0" end="0"/>
                                            </p:txEl>
                                          </p:spTgt>
                                        </p:tgtEl>
                                      </p:cBhvr>
                                    </p:animEffect>
                                    <p:anim calcmode="lin" valueType="num">
                                      <p:cBhvr>
                                        <p:cTn id="78"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79" dur="1000" fill="hold"/>
                                        <p:tgtEl>
                                          <p:spTgt spid="21">
                                            <p:txEl>
                                              <p:pRg st="0" end="0"/>
                                            </p:txEl>
                                          </p:spTgt>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22">
                                            <p:txEl>
                                              <p:pRg st="0" end="0"/>
                                            </p:txEl>
                                          </p:spTgt>
                                        </p:tgtEl>
                                        <p:attrNameLst>
                                          <p:attrName>style.visibility</p:attrName>
                                        </p:attrNameLst>
                                      </p:cBhvr>
                                      <p:to>
                                        <p:strVal val="visible"/>
                                      </p:to>
                                    </p:set>
                                    <p:animEffect transition="in" filter="fade">
                                      <p:cBhvr>
                                        <p:cTn id="82" dur="1000"/>
                                        <p:tgtEl>
                                          <p:spTgt spid="22">
                                            <p:txEl>
                                              <p:pRg st="0" end="0"/>
                                            </p:txEl>
                                          </p:spTgt>
                                        </p:tgtEl>
                                      </p:cBhvr>
                                    </p:animEffect>
                                    <p:anim calcmode="lin" valueType="num">
                                      <p:cBhvr>
                                        <p:cTn id="83"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84" dur="1000" fill="hold"/>
                                        <p:tgtEl>
                                          <p:spTgt spid="22">
                                            <p:txEl>
                                              <p:pRg st="0" end="0"/>
                                            </p:txEl>
                                          </p:spTgt>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22">
                                            <p:txEl>
                                              <p:pRg st="1" end="1"/>
                                            </p:txEl>
                                          </p:spTgt>
                                        </p:tgtEl>
                                        <p:attrNameLst>
                                          <p:attrName>style.visibility</p:attrName>
                                        </p:attrNameLst>
                                      </p:cBhvr>
                                      <p:to>
                                        <p:strVal val="visible"/>
                                      </p:to>
                                    </p:set>
                                    <p:animEffect transition="in" filter="fade">
                                      <p:cBhvr>
                                        <p:cTn id="87" dur="1000"/>
                                        <p:tgtEl>
                                          <p:spTgt spid="22">
                                            <p:txEl>
                                              <p:pRg st="1" end="1"/>
                                            </p:txEl>
                                          </p:spTgt>
                                        </p:tgtEl>
                                      </p:cBhvr>
                                    </p:animEffect>
                                    <p:anim calcmode="lin" valueType="num">
                                      <p:cBhvr>
                                        <p:cTn id="88" dur="10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89" dur="1000" fill="hold"/>
                                        <p:tgtEl>
                                          <p:spTgt spid="22">
                                            <p:txEl>
                                              <p:pRg st="1" end="1"/>
                                            </p:txEl>
                                          </p:spTgt>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22">
                                            <p:txEl>
                                              <p:pRg st="3" end="3"/>
                                            </p:txEl>
                                          </p:spTgt>
                                        </p:tgtEl>
                                        <p:attrNameLst>
                                          <p:attrName>style.visibility</p:attrName>
                                        </p:attrNameLst>
                                      </p:cBhvr>
                                      <p:to>
                                        <p:strVal val="visible"/>
                                      </p:to>
                                    </p:set>
                                    <p:animEffect transition="in" filter="fade">
                                      <p:cBhvr>
                                        <p:cTn id="92" dur="1000"/>
                                        <p:tgtEl>
                                          <p:spTgt spid="22">
                                            <p:txEl>
                                              <p:pRg st="3" end="3"/>
                                            </p:txEl>
                                          </p:spTgt>
                                        </p:tgtEl>
                                      </p:cBhvr>
                                    </p:animEffect>
                                    <p:anim calcmode="lin" valueType="num">
                                      <p:cBhvr>
                                        <p:cTn id="93" dur="1000" fill="hold"/>
                                        <p:tgtEl>
                                          <p:spTgt spid="22">
                                            <p:txEl>
                                              <p:pRg st="3" end="3"/>
                                            </p:txEl>
                                          </p:spTgt>
                                        </p:tgtEl>
                                        <p:attrNameLst>
                                          <p:attrName>ppt_x</p:attrName>
                                        </p:attrNameLst>
                                      </p:cBhvr>
                                      <p:tavLst>
                                        <p:tav tm="0">
                                          <p:val>
                                            <p:strVal val="#ppt_x"/>
                                          </p:val>
                                        </p:tav>
                                        <p:tav tm="100000">
                                          <p:val>
                                            <p:strVal val="#ppt_x"/>
                                          </p:val>
                                        </p:tav>
                                      </p:tavLst>
                                    </p:anim>
                                    <p:anim calcmode="lin" valueType="num">
                                      <p:cBhvr>
                                        <p:cTn id="94" dur="1000" fill="hold"/>
                                        <p:tgtEl>
                                          <p:spTgt spid="2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5" grpId="0" animBg="1"/>
      <p:bldP spid="15" grpId="1" animBg="1"/>
      <p:bldP spid="20" grpId="1"/>
      <p:bldP spid="20" grpId="2"/>
      <p:bldP spid="21" grpId="0" build="allAtOnce"/>
      <p:bldP spid="22"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EDA0F6-988B-024D-8870-58EB372F6327}"/>
              </a:ext>
            </a:extLst>
          </p:cNvPr>
          <p:cNvSpPr>
            <a:spLocks noGrp="1"/>
          </p:cNvSpPr>
          <p:nvPr>
            <p:ph type="title"/>
          </p:nvPr>
        </p:nvSpPr>
        <p:spPr/>
        <p:txBody>
          <a:bodyPr/>
          <a:lstStyle/>
          <a:p>
            <a:r>
              <a:rPr lang="en-US" dirty="0"/>
              <a:t>LEARNING OBJECTIVES</a:t>
            </a:r>
          </a:p>
        </p:txBody>
      </p:sp>
      <p:sp>
        <p:nvSpPr>
          <p:cNvPr id="5" name="TextBox 4">
            <a:extLst>
              <a:ext uri="{FF2B5EF4-FFF2-40B4-BE49-F238E27FC236}">
                <a16:creationId xmlns:a16="http://schemas.microsoft.com/office/drawing/2014/main" id="{C88CD66E-892D-514C-97A1-4AD82B7CFE6E}"/>
              </a:ext>
            </a:extLst>
          </p:cNvPr>
          <p:cNvSpPr txBox="1"/>
          <p:nvPr/>
        </p:nvSpPr>
        <p:spPr>
          <a:xfrm>
            <a:off x="579120" y="2005648"/>
            <a:ext cx="3872150" cy="461665"/>
          </a:xfrm>
          <a:prstGeom prst="rect">
            <a:avLst/>
          </a:prstGeom>
          <a:noFill/>
        </p:spPr>
        <p:txBody>
          <a:bodyPr wrap="none" rtlCol="0">
            <a:spAutoFit/>
          </a:bodyPr>
          <a:lstStyle/>
          <a:p>
            <a:r>
              <a:rPr lang="en-US" sz="2400" dirty="0"/>
              <a:t>You should now be able to:</a:t>
            </a:r>
          </a:p>
        </p:txBody>
      </p:sp>
      <p:sp>
        <p:nvSpPr>
          <p:cNvPr id="6" name="TextBox 5">
            <a:extLst>
              <a:ext uri="{FF2B5EF4-FFF2-40B4-BE49-F238E27FC236}">
                <a16:creationId xmlns:a16="http://schemas.microsoft.com/office/drawing/2014/main" id="{E12BE0DE-F244-9D4A-9BB2-2B8ABCDEB8B1}"/>
              </a:ext>
            </a:extLst>
          </p:cNvPr>
          <p:cNvSpPr txBox="1"/>
          <p:nvPr/>
        </p:nvSpPr>
        <p:spPr>
          <a:xfrm>
            <a:off x="1150620" y="2777808"/>
            <a:ext cx="9890760"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t>Understand when asking permission or seeking a transactional </a:t>
            </a:r>
            <a:r>
              <a:rPr lang="en-US" sz="2400" dirty="0" err="1"/>
              <a:t>licence</a:t>
            </a:r>
            <a:r>
              <a:rPr lang="en-US" sz="2400" dirty="0"/>
              <a:t> is necessary</a:t>
            </a:r>
            <a:br>
              <a:rPr lang="en-US" sz="2400" dirty="0"/>
            </a:br>
            <a:endParaRPr lang="en-US" sz="2400" dirty="0"/>
          </a:p>
          <a:p>
            <a:pPr marL="285750" indent="-285750">
              <a:buFont typeface="Arial" panose="020B0604020202020204" pitchFamily="34" charset="0"/>
              <a:buChar char="•"/>
            </a:pPr>
            <a:r>
              <a:rPr lang="en-US" sz="2400" dirty="0"/>
              <a:t>Describe the three steps involved in seeking a transactional </a:t>
            </a:r>
            <a:r>
              <a:rPr lang="en-US" sz="2400" dirty="0" err="1"/>
              <a:t>licence</a:t>
            </a:r>
            <a:r>
              <a:rPr lang="en-US" sz="2400" dirty="0"/>
              <a:t/>
            </a:r>
            <a:br>
              <a:rPr lang="en-US" sz="2400" dirty="0"/>
            </a:br>
            <a:endParaRPr lang="en-US" sz="2400" dirty="0"/>
          </a:p>
        </p:txBody>
      </p:sp>
    </p:spTree>
    <p:extLst>
      <p:ext uri="{BB962C8B-B14F-4D97-AF65-F5344CB8AC3E}">
        <p14:creationId xmlns:p14="http://schemas.microsoft.com/office/powerpoint/2010/main" val="3420981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1000"/>
                                        <p:tgtEl>
                                          <p:spTgt spid="6">
                                            <p:txEl>
                                              <p:pRg st="1" end="1"/>
                                            </p:txEl>
                                          </p:spTgt>
                                        </p:tgtEl>
                                      </p:cBhvr>
                                    </p:animEffect>
                                    <p:anim calcmode="lin" valueType="num">
                                      <p:cBhvr>
                                        <p:cTn id="22"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94853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pPr fontAlgn="base"/>
            <a:r>
              <a:rPr lang="en-CA" sz="1800" dirty="0"/>
              <a:t>Which of the following statements correctly describes the connection between fair dealing and asking </a:t>
            </a:r>
            <a:r>
              <a:rPr lang="en-CA" sz="1800" dirty="0" smtClean="0"/>
              <a:t>permission?</a:t>
            </a:r>
          </a:p>
          <a:p>
            <a:pPr lvl="1" fontAlgn="base"/>
            <a:r>
              <a:rPr lang="en-CA" sz="1800" dirty="0" smtClean="0"/>
              <a:t>You </a:t>
            </a:r>
            <a:r>
              <a:rPr lang="en-CA" sz="1800" dirty="0"/>
              <a:t>should ask for permission first, and if this fails then complete a fair dealing </a:t>
            </a:r>
            <a:r>
              <a:rPr lang="en-CA" sz="1800" dirty="0" smtClean="0"/>
              <a:t>analysis</a:t>
            </a:r>
          </a:p>
          <a:p>
            <a:pPr lvl="1" fontAlgn="base"/>
            <a:r>
              <a:rPr lang="en-CA" sz="1800" dirty="0" smtClean="0"/>
              <a:t>You </a:t>
            </a:r>
            <a:r>
              <a:rPr lang="en-CA" sz="1800" dirty="0"/>
              <a:t>should complete a fair dealing analysis, and if your use appears to be covered by fair dealing, then you also ask </a:t>
            </a:r>
            <a:r>
              <a:rPr lang="en-CA" sz="1800" dirty="0" smtClean="0"/>
              <a:t>permission</a:t>
            </a:r>
          </a:p>
          <a:p>
            <a:pPr lvl="1" fontAlgn="base"/>
            <a:r>
              <a:rPr lang="en-CA" sz="1800" b="1" dirty="0" smtClean="0">
                <a:solidFill>
                  <a:srgbClr val="879F3D"/>
                </a:solidFill>
              </a:rPr>
              <a:t>You </a:t>
            </a:r>
            <a:r>
              <a:rPr lang="en-CA" sz="1800" b="1" dirty="0">
                <a:solidFill>
                  <a:srgbClr val="879F3D"/>
                </a:solidFill>
              </a:rPr>
              <a:t>should complete a fair dealing analysis, and if the use appears to not be covered by fair dealing, then you should ask </a:t>
            </a:r>
            <a:r>
              <a:rPr lang="en-CA" sz="1800" b="1" dirty="0" smtClean="0">
                <a:solidFill>
                  <a:srgbClr val="879F3D"/>
                </a:solidFill>
              </a:rPr>
              <a:t>permission</a:t>
            </a:r>
          </a:p>
          <a:p>
            <a:pPr lvl="1" fontAlgn="base"/>
            <a:r>
              <a:rPr lang="en-CA" sz="1800" dirty="0" smtClean="0"/>
              <a:t>Do </a:t>
            </a:r>
            <a:r>
              <a:rPr lang="en-CA" sz="1800" dirty="0"/>
              <a:t>whatever you like, it is easier to ask for forgiveness than permission </a:t>
            </a:r>
          </a:p>
          <a:p>
            <a:endParaRPr lang="en-CA" sz="1600" dirty="0"/>
          </a:p>
        </p:txBody>
      </p:sp>
      <p:sp>
        <p:nvSpPr>
          <p:cNvPr id="3" name="Text Placeholder 2"/>
          <p:cNvSpPr>
            <a:spLocks noGrp="1"/>
          </p:cNvSpPr>
          <p:nvPr>
            <p:ph type="body" sz="quarter" idx="16"/>
          </p:nvPr>
        </p:nvSpPr>
        <p:spPr/>
        <p:txBody>
          <a:bodyPr/>
          <a:lstStyle/>
          <a:p>
            <a:pPr fontAlgn="base"/>
            <a:r>
              <a:rPr lang="en-CA" sz="1800" dirty="0"/>
              <a:t>You should seek permission to use another person’s </a:t>
            </a:r>
            <a:r>
              <a:rPr lang="en-CA" sz="1800" dirty="0" smtClean="0"/>
              <a:t>copyright-protected works:</a:t>
            </a:r>
          </a:p>
          <a:p>
            <a:pPr lvl="1" fontAlgn="base"/>
            <a:r>
              <a:rPr lang="en-CA" sz="1800" b="1" dirty="0" smtClean="0">
                <a:solidFill>
                  <a:srgbClr val="879F3D"/>
                </a:solidFill>
              </a:rPr>
              <a:t>When </a:t>
            </a:r>
            <a:r>
              <a:rPr lang="en-CA" sz="1800" b="1" dirty="0">
                <a:solidFill>
                  <a:srgbClr val="879F3D"/>
                </a:solidFill>
              </a:rPr>
              <a:t>your use isn’t supported by a copyright exception, terms of use, or a </a:t>
            </a:r>
            <a:r>
              <a:rPr lang="en-CA" sz="1800" b="1" dirty="0" smtClean="0">
                <a:solidFill>
                  <a:srgbClr val="879F3D"/>
                </a:solidFill>
              </a:rPr>
              <a:t>licence</a:t>
            </a:r>
          </a:p>
          <a:p>
            <a:pPr lvl="1" fontAlgn="base"/>
            <a:r>
              <a:rPr lang="en-CA" sz="1800" dirty="0" smtClean="0"/>
              <a:t>To </a:t>
            </a:r>
            <a:r>
              <a:rPr lang="en-CA" sz="1800" dirty="0"/>
              <a:t>ensure a copyright exception </a:t>
            </a:r>
            <a:r>
              <a:rPr lang="en-CA" sz="1800" dirty="0" smtClean="0"/>
              <a:t>applies</a:t>
            </a:r>
          </a:p>
          <a:p>
            <a:pPr lvl="1" fontAlgn="base"/>
            <a:r>
              <a:rPr lang="en-CA" sz="1800" dirty="0" smtClean="0"/>
              <a:t>Always</a:t>
            </a:r>
          </a:p>
          <a:p>
            <a:pPr lvl="1" fontAlgn="base"/>
            <a:r>
              <a:rPr lang="en-CA" sz="1800" dirty="0" smtClean="0"/>
              <a:t>Never</a:t>
            </a:r>
            <a:endParaRPr lang="en-CA" sz="1800" dirty="0"/>
          </a:p>
          <a:p>
            <a:endParaRPr lang="en-CA" sz="1800" dirty="0"/>
          </a:p>
        </p:txBody>
      </p:sp>
    </p:spTree>
    <p:extLst>
      <p:ext uri="{BB962C8B-B14F-4D97-AF65-F5344CB8AC3E}">
        <p14:creationId xmlns:p14="http://schemas.microsoft.com/office/powerpoint/2010/main" val="12663757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pPr fontAlgn="base">
              <a:buFont typeface="+mj-lt"/>
              <a:buAutoNum type="arabicPeriod" startAt="4"/>
            </a:pPr>
            <a:r>
              <a:rPr lang="en-CA" sz="1800" dirty="0"/>
              <a:t>If you cannot locate the copyright holder for a work you would like to use, you may apply to the Copyright Board for a </a:t>
            </a:r>
            <a:r>
              <a:rPr lang="en-CA" sz="1800" dirty="0" smtClean="0"/>
              <a:t>licence.</a:t>
            </a:r>
          </a:p>
          <a:p>
            <a:pPr lvl="1" fontAlgn="base"/>
            <a:r>
              <a:rPr lang="en-CA" sz="1800" b="1" dirty="0" smtClean="0">
                <a:solidFill>
                  <a:srgbClr val="879F3D"/>
                </a:solidFill>
              </a:rPr>
              <a:t>True</a:t>
            </a:r>
          </a:p>
          <a:p>
            <a:pPr lvl="1" fontAlgn="base"/>
            <a:r>
              <a:rPr lang="en-CA" sz="1800" dirty="0" smtClean="0"/>
              <a:t>False</a:t>
            </a:r>
            <a:endParaRPr lang="en-CA" sz="1800" dirty="0"/>
          </a:p>
        </p:txBody>
      </p:sp>
      <p:sp>
        <p:nvSpPr>
          <p:cNvPr id="3" name="Text Placeholder 2"/>
          <p:cNvSpPr>
            <a:spLocks noGrp="1"/>
          </p:cNvSpPr>
          <p:nvPr>
            <p:ph type="body" sz="quarter" idx="16"/>
          </p:nvPr>
        </p:nvSpPr>
        <p:spPr/>
        <p:txBody>
          <a:bodyPr/>
          <a:lstStyle/>
          <a:p>
            <a:pPr fontAlgn="base">
              <a:buFont typeface="+mj-lt"/>
              <a:buAutoNum type="arabicPeriod" startAt="3"/>
            </a:pPr>
            <a:r>
              <a:rPr lang="en-CA" sz="1800" dirty="0"/>
              <a:t>Which of the following is </a:t>
            </a:r>
            <a:r>
              <a:rPr lang="en-CA" sz="1800" dirty="0" smtClean="0"/>
              <a:t>NOT </a:t>
            </a:r>
            <a:r>
              <a:rPr lang="en-CA" sz="1800" dirty="0"/>
              <a:t>a step in asking permission or seeking a transactional </a:t>
            </a:r>
            <a:r>
              <a:rPr lang="en-CA" sz="1800" dirty="0" smtClean="0"/>
              <a:t>licence?</a:t>
            </a:r>
          </a:p>
          <a:p>
            <a:pPr lvl="1" fontAlgn="base"/>
            <a:r>
              <a:rPr lang="en-CA" sz="1800" dirty="0" smtClean="0"/>
              <a:t>Determining </a:t>
            </a:r>
            <a:r>
              <a:rPr lang="en-CA" sz="1800" dirty="0"/>
              <a:t>who holds the copyright in a </a:t>
            </a:r>
            <a:r>
              <a:rPr lang="en-CA" sz="1800" dirty="0" smtClean="0"/>
              <a:t>work</a:t>
            </a:r>
          </a:p>
          <a:p>
            <a:pPr lvl="1" fontAlgn="base"/>
            <a:r>
              <a:rPr lang="en-CA" sz="1800" dirty="0" smtClean="0"/>
              <a:t>Contacting </a:t>
            </a:r>
            <a:r>
              <a:rPr lang="en-CA" sz="1800" dirty="0"/>
              <a:t>the rights holder and asking for </a:t>
            </a:r>
            <a:r>
              <a:rPr lang="en-CA" sz="1800" dirty="0" smtClean="0"/>
              <a:t>permission</a:t>
            </a:r>
          </a:p>
          <a:p>
            <a:pPr lvl="1" fontAlgn="base"/>
            <a:r>
              <a:rPr lang="en-CA" sz="1800" dirty="0" smtClean="0"/>
              <a:t>Retaining documentation</a:t>
            </a:r>
          </a:p>
          <a:p>
            <a:pPr lvl="1" fontAlgn="base"/>
            <a:r>
              <a:rPr lang="en-CA" sz="1800" b="1" dirty="0" smtClean="0">
                <a:solidFill>
                  <a:srgbClr val="879F3D"/>
                </a:solidFill>
              </a:rPr>
              <a:t>Agreeing </a:t>
            </a:r>
            <a:r>
              <a:rPr lang="en-CA" sz="1800" b="1" dirty="0">
                <a:solidFill>
                  <a:srgbClr val="879F3D"/>
                </a:solidFill>
              </a:rPr>
              <a:t>to give over your first born to the Minister of </a:t>
            </a:r>
            <a:r>
              <a:rPr lang="en-CA" sz="1800" b="1" dirty="0" smtClean="0">
                <a:solidFill>
                  <a:srgbClr val="879F3D"/>
                </a:solidFill>
              </a:rPr>
              <a:t>Innovation</a:t>
            </a:r>
            <a:endParaRPr lang="en-CA" sz="1800" b="1" dirty="0">
              <a:solidFill>
                <a:srgbClr val="879F3D"/>
              </a:solidFill>
            </a:endParaRPr>
          </a:p>
        </p:txBody>
      </p:sp>
    </p:spTree>
    <p:extLst>
      <p:ext uri="{BB962C8B-B14F-4D97-AF65-F5344CB8AC3E}">
        <p14:creationId xmlns:p14="http://schemas.microsoft.com/office/powerpoint/2010/main" val="34497674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pPr marL="457200" indent="-457200">
              <a:lnSpc>
                <a:spcPct val="100000"/>
              </a:lnSpc>
              <a:spcBef>
                <a:spcPts val="1200"/>
              </a:spcBef>
            </a:pPr>
            <a:r>
              <a:rPr lang="en-US" sz="1800" dirty="0" err="1"/>
              <a:t>Hadlaw</a:t>
            </a:r>
            <a:r>
              <a:rPr lang="en-US" sz="1800" dirty="0"/>
              <a:t>, J. (2019). Design </a:t>
            </a:r>
            <a:r>
              <a:rPr lang="en-US" sz="1800" dirty="0" smtClean="0"/>
              <a:t>nationalism</a:t>
            </a:r>
            <a:r>
              <a:rPr lang="en-US" sz="1800" dirty="0"/>
              <a:t>, </a:t>
            </a:r>
            <a:r>
              <a:rPr lang="en-US" sz="1800" dirty="0" smtClean="0"/>
              <a:t>technological pragmatism </a:t>
            </a:r>
            <a:r>
              <a:rPr lang="en-US" sz="1800" dirty="0"/>
              <a:t>and the </a:t>
            </a:r>
            <a:r>
              <a:rPr lang="en-US" sz="1800" dirty="0" smtClean="0"/>
              <a:t>performance </a:t>
            </a:r>
            <a:r>
              <a:rPr lang="en-US" sz="1800" dirty="0"/>
              <a:t>of Canadian-ness: The </a:t>
            </a:r>
            <a:r>
              <a:rPr lang="en-US" sz="1800" dirty="0" smtClean="0"/>
              <a:t>case </a:t>
            </a:r>
            <a:r>
              <a:rPr lang="en-US" sz="1800" dirty="0"/>
              <a:t>of the </a:t>
            </a:r>
            <a:r>
              <a:rPr lang="en-US" sz="1800" dirty="0" err="1"/>
              <a:t>Contempra</a:t>
            </a:r>
            <a:r>
              <a:rPr lang="en-US" sz="1800" dirty="0"/>
              <a:t> </a:t>
            </a:r>
            <a:r>
              <a:rPr lang="en-US" sz="1800" dirty="0" smtClean="0"/>
              <a:t>telephone</a:t>
            </a:r>
            <a:r>
              <a:rPr lang="en-US" sz="1800" dirty="0"/>
              <a:t>. </a:t>
            </a:r>
            <a:r>
              <a:rPr lang="en-US" sz="1800" i="1" dirty="0"/>
              <a:t>Journal of Design History, 32</a:t>
            </a:r>
            <a:r>
              <a:rPr lang="en-US" sz="1800" dirty="0"/>
              <a:t>(3), 249. </a:t>
            </a:r>
            <a:r>
              <a:rPr lang="en-US" sz="1800" dirty="0" smtClean="0">
                <a:hlinkClick r:id="rId2"/>
              </a:rPr>
              <a:t>https</a:t>
            </a:r>
            <a:r>
              <a:rPr lang="en-US" sz="1800" dirty="0">
                <a:hlinkClick r:id="rId2"/>
              </a:rPr>
              <a:t>://doi.org/10.1093/jdh/epz013</a:t>
            </a:r>
            <a:endParaRPr lang="en-US" sz="1800" dirty="0"/>
          </a:p>
          <a:p>
            <a:pPr marL="457200" indent="-457200">
              <a:lnSpc>
                <a:spcPct val="100000"/>
              </a:lnSpc>
              <a:spcBef>
                <a:spcPts val="1200"/>
              </a:spcBef>
            </a:pPr>
            <a:r>
              <a:rPr lang="en-US" sz="1800" dirty="0" smtClean="0"/>
              <a:t>Smith</a:t>
            </a:r>
            <a:r>
              <a:rPr lang="en-US" sz="1800" dirty="0"/>
              <a:t>, K. L. (2020). Coaching copyright: </a:t>
            </a:r>
            <a:r>
              <a:rPr lang="en-US" sz="1800" dirty="0" smtClean="0"/>
              <a:t>Rules </a:t>
            </a:r>
            <a:r>
              <a:rPr lang="en-US" sz="1800" dirty="0"/>
              <a:t>and strategies for the game. In K. L. Smith &amp; E. L. Ellis (Eds.), </a:t>
            </a:r>
            <a:r>
              <a:rPr lang="en-US" sz="1800" i="1" dirty="0"/>
              <a:t>Coaching Copyright</a:t>
            </a:r>
            <a:r>
              <a:rPr lang="en-US" sz="1800" dirty="0"/>
              <a:t>. </a:t>
            </a:r>
            <a:r>
              <a:rPr lang="en-US" sz="1800" dirty="0" smtClean="0"/>
              <a:t>ALA </a:t>
            </a:r>
            <a:r>
              <a:rPr lang="en-US" sz="1800" dirty="0"/>
              <a:t>Editions</a:t>
            </a:r>
            <a:r>
              <a:rPr lang="en-US" sz="1800" dirty="0" smtClean="0"/>
              <a:t>.</a:t>
            </a:r>
            <a:endParaRPr lang="en-US" sz="1800" dirty="0"/>
          </a:p>
        </p:txBody>
      </p:sp>
    </p:spTree>
    <p:extLst>
      <p:ext uri="{BB962C8B-B14F-4D97-AF65-F5344CB8AC3E}">
        <p14:creationId xmlns:p14="http://schemas.microsoft.com/office/powerpoint/2010/main" val="32635770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pPr marL="457200" indent="-457200"/>
            <a:r>
              <a:rPr lang="en-CA" sz="1800" dirty="0" err="1"/>
              <a:t>supalerk</a:t>
            </a:r>
            <a:r>
              <a:rPr lang="en-CA" sz="1800" dirty="0"/>
              <a:t> </a:t>
            </a:r>
            <a:r>
              <a:rPr lang="en-CA" sz="1800" dirty="0" err="1"/>
              <a:t>laipawat</a:t>
            </a:r>
            <a:r>
              <a:rPr lang="en-CA" sz="1800" dirty="0"/>
              <a:t>. </a:t>
            </a:r>
            <a:r>
              <a:rPr lang="en-CA" sz="1800" dirty="0" smtClean="0"/>
              <a:t>(2018). </a:t>
            </a:r>
            <a:r>
              <a:rPr lang="en-CA" sz="1800" dirty="0"/>
              <a:t>Interview. </a:t>
            </a:r>
            <a:r>
              <a:rPr lang="en-CA" sz="1800" i="1" dirty="0"/>
              <a:t>The Noun Project</a:t>
            </a:r>
            <a:r>
              <a:rPr lang="en-CA" sz="1800" dirty="0"/>
              <a:t>. CC BY. </a:t>
            </a:r>
            <a:r>
              <a:rPr lang="en-CA" sz="1800" dirty="0">
                <a:hlinkClick r:id="rId2"/>
              </a:rPr>
              <a:t>https://thenounproject.com/icon/interview-1962276</a:t>
            </a:r>
            <a:r>
              <a:rPr lang="en-CA" sz="1800" dirty="0" smtClean="0">
                <a:hlinkClick r:id="rId2"/>
              </a:rPr>
              <a:t>/</a:t>
            </a:r>
            <a:endParaRPr lang="en-CA" sz="1800" dirty="0" smtClean="0"/>
          </a:p>
          <a:p>
            <a:pPr marL="457200" lvl="0" indent="-457200">
              <a:lnSpc>
                <a:spcPct val="100000"/>
              </a:lnSpc>
              <a:defRPr/>
            </a:pPr>
            <a:r>
              <a:rPr lang="en-CA" sz="1800" dirty="0" smtClean="0">
                <a:cs typeface="Arial" panose="020B0604020202020204" pitchFamily="34" charset="0"/>
              </a:rPr>
              <a:t>PNG </a:t>
            </a:r>
            <a:r>
              <a:rPr lang="en-CA" sz="1800" dirty="0">
                <a:cs typeface="Arial" panose="020B0604020202020204" pitchFamily="34" charset="0"/>
              </a:rPr>
              <a:t>ALL. (</a:t>
            </a:r>
            <a:r>
              <a:rPr lang="en-CA" sz="1800" dirty="0" err="1">
                <a:cs typeface="Arial" panose="020B0604020202020204" pitchFamily="34" charset="0"/>
              </a:rPr>
              <a:t>n.d.</a:t>
            </a:r>
            <a:r>
              <a:rPr lang="en-CA" sz="1800" dirty="0">
                <a:cs typeface="Arial" panose="020B0604020202020204" pitchFamily="34" charset="0"/>
              </a:rPr>
              <a:t>) Copyright All Rights Reserved. </a:t>
            </a:r>
            <a:r>
              <a:rPr lang="en-CA" sz="1800" i="1" dirty="0">
                <a:cs typeface="Arial" panose="020B0604020202020204" pitchFamily="34" charset="0"/>
              </a:rPr>
              <a:t>PNG ALL</a:t>
            </a:r>
            <a:r>
              <a:rPr lang="en-CA" sz="1800" dirty="0">
                <a:cs typeface="Arial" panose="020B0604020202020204" pitchFamily="34" charset="0"/>
              </a:rPr>
              <a:t>. CC BY. </a:t>
            </a:r>
            <a:r>
              <a:rPr lang="en-CA" sz="1800" dirty="0">
                <a:cs typeface="Arial" panose="020B0604020202020204" pitchFamily="34" charset="0"/>
                <a:hlinkClick r:id="rId3"/>
              </a:rPr>
              <a:t>https://www.pngall.com/copyright-all-rights-reserved-symbol-png</a:t>
            </a:r>
            <a:r>
              <a:rPr lang="en-CA" sz="1800" dirty="0" smtClean="0">
                <a:cs typeface="Arial" panose="020B0604020202020204" pitchFamily="34" charset="0"/>
                <a:hlinkClick r:id="rId3"/>
              </a:rPr>
              <a:t>/</a:t>
            </a:r>
            <a:endParaRPr lang="en-CA" sz="1800" dirty="0" smtClean="0">
              <a:cs typeface="Arial" panose="020B0604020202020204" pitchFamily="34" charset="0"/>
            </a:endParaRPr>
          </a:p>
          <a:p>
            <a:pPr marL="457200" lvl="0" indent="-457200">
              <a:lnSpc>
                <a:spcPct val="100000"/>
              </a:lnSpc>
              <a:defRPr/>
            </a:pPr>
            <a:r>
              <a:rPr lang="en-CA" sz="1800" dirty="0" err="1">
                <a:cs typeface="Arial" panose="020B0604020202020204" pitchFamily="34" charset="0"/>
              </a:rPr>
              <a:t>Arif</a:t>
            </a:r>
            <a:r>
              <a:rPr lang="en-CA" sz="1800" dirty="0">
                <a:cs typeface="Arial" panose="020B0604020202020204" pitchFamily="34" charset="0"/>
              </a:rPr>
              <a:t> </a:t>
            </a:r>
            <a:r>
              <a:rPr lang="en-CA" sz="1800" dirty="0" err="1">
                <a:cs typeface="Arial" panose="020B0604020202020204" pitchFamily="34" charset="0"/>
              </a:rPr>
              <a:t>Karya</a:t>
            </a:r>
            <a:r>
              <a:rPr lang="en-CA" sz="1800" dirty="0">
                <a:cs typeface="Arial" panose="020B0604020202020204" pitchFamily="34" charset="0"/>
              </a:rPr>
              <a:t>. </a:t>
            </a:r>
            <a:r>
              <a:rPr lang="en-CA" sz="1800" dirty="0" smtClean="0">
                <a:cs typeface="Arial" panose="020B0604020202020204" pitchFamily="34" charset="0"/>
              </a:rPr>
              <a:t>(2018). </a:t>
            </a:r>
            <a:r>
              <a:rPr lang="en-CA" sz="1800" dirty="0">
                <a:cs typeface="Arial" panose="020B0604020202020204" pitchFamily="34" charset="0"/>
              </a:rPr>
              <a:t>Book. </a:t>
            </a:r>
            <a:r>
              <a:rPr lang="en-CA" sz="1800" i="1" dirty="0">
                <a:cs typeface="Arial" panose="020B0604020202020204" pitchFamily="34" charset="0"/>
              </a:rPr>
              <a:t>The Noun Project</a:t>
            </a:r>
            <a:r>
              <a:rPr lang="en-CA" sz="1800" dirty="0">
                <a:cs typeface="Arial" panose="020B0604020202020204" pitchFamily="34" charset="0"/>
              </a:rPr>
              <a:t>. CC BY. </a:t>
            </a:r>
            <a:r>
              <a:rPr lang="en-CA" sz="1800" dirty="0">
                <a:cs typeface="Arial" panose="020B0604020202020204" pitchFamily="34" charset="0"/>
                <a:hlinkClick r:id="rId4"/>
              </a:rPr>
              <a:t>https://thenounproject.com/icon/book-1787402</a:t>
            </a:r>
            <a:r>
              <a:rPr lang="en-CA" sz="1800" dirty="0" smtClean="0">
                <a:cs typeface="Arial" panose="020B0604020202020204" pitchFamily="34" charset="0"/>
                <a:hlinkClick r:id="rId4"/>
              </a:rPr>
              <a:t>/</a:t>
            </a:r>
            <a:endParaRPr lang="en-CA" sz="1800" dirty="0" smtClean="0">
              <a:cs typeface="Arial" panose="020B0604020202020204" pitchFamily="34" charset="0"/>
            </a:endParaRPr>
          </a:p>
          <a:p>
            <a:pPr marL="457200" indent="-457200"/>
            <a:r>
              <a:rPr lang="en-CA" sz="1800" dirty="0" err="1" smtClean="0">
                <a:cs typeface="Arial" panose="020B0604020202020204" pitchFamily="34" charset="0"/>
              </a:rPr>
              <a:t>coffeebeanworks</a:t>
            </a:r>
            <a:r>
              <a:rPr lang="en-CA" sz="1800" dirty="0">
                <a:cs typeface="Arial" panose="020B0604020202020204" pitchFamily="34" charset="0"/>
              </a:rPr>
              <a:t>. (2017). [Jordan]. </a:t>
            </a:r>
            <a:r>
              <a:rPr lang="en-CA" sz="1800" i="1" dirty="0" err="1">
                <a:cs typeface="Arial" panose="020B0604020202020204" pitchFamily="34" charset="0"/>
              </a:rPr>
              <a:t>Pixabay</a:t>
            </a:r>
            <a:r>
              <a:rPr lang="en-CA" sz="1800" dirty="0">
                <a:cs typeface="Arial" panose="020B0604020202020204" pitchFamily="34" charset="0"/>
              </a:rPr>
              <a:t>. </a:t>
            </a:r>
            <a:r>
              <a:rPr lang="en-CA" sz="1800" dirty="0">
                <a:hlinkClick r:id="rId5"/>
              </a:rPr>
              <a:t>https://pixabay.com/illustrations/avatar-clients-customers-icons-2191933/</a:t>
            </a:r>
            <a:endParaRPr lang="en-CA" sz="1800" dirty="0"/>
          </a:p>
          <a:p>
            <a:pPr marL="457200" indent="-457200"/>
            <a:r>
              <a:rPr lang="en-CA" sz="1800" dirty="0" err="1"/>
              <a:t>Guilherme</a:t>
            </a:r>
            <a:r>
              <a:rPr lang="en-CA" sz="1800" dirty="0"/>
              <a:t> Furtado. </a:t>
            </a:r>
            <a:r>
              <a:rPr lang="en-CA" sz="1800" dirty="0" smtClean="0"/>
              <a:t>(2019). </a:t>
            </a:r>
            <a:r>
              <a:rPr lang="en-CA" sz="1800" dirty="0"/>
              <a:t>Graduation. </a:t>
            </a:r>
            <a:r>
              <a:rPr lang="en-CA" sz="1800" i="1" dirty="0"/>
              <a:t>The Noun Project.</a:t>
            </a:r>
            <a:r>
              <a:rPr lang="en-CA" sz="1800" dirty="0"/>
              <a:t> CC BY. </a:t>
            </a:r>
            <a:r>
              <a:rPr lang="en-CA" sz="1800" dirty="0">
                <a:hlinkClick r:id="rId6"/>
              </a:rPr>
              <a:t>https://thenounproject.com/icon/graduation-3006064</a:t>
            </a:r>
            <a:r>
              <a:rPr lang="en-CA" sz="1800" dirty="0" smtClean="0">
                <a:hlinkClick r:id="rId6"/>
              </a:rPr>
              <a:t>/</a:t>
            </a:r>
            <a:endParaRPr lang="en-CA" sz="1800" dirty="0" smtClean="0"/>
          </a:p>
          <a:p>
            <a:pPr marL="457200" indent="-457200"/>
            <a:r>
              <a:rPr lang="en-CA" sz="1800" dirty="0" err="1" smtClean="0"/>
              <a:t>motionstock</a:t>
            </a:r>
            <a:r>
              <a:rPr lang="en-CA" sz="1800" dirty="0"/>
              <a:t>. (2020). [Confetti]. </a:t>
            </a:r>
            <a:r>
              <a:rPr lang="en-CA" sz="1800" i="1" dirty="0" err="1"/>
              <a:t>Pixabay</a:t>
            </a:r>
            <a:r>
              <a:rPr lang="en-CA" sz="1800" i="1" dirty="0"/>
              <a:t>.</a:t>
            </a:r>
            <a:r>
              <a:rPr lang="en-CA" sz="1800" dirty="0"/>
              <a:t> </a:t>
            </a:r>
            <a:r>
              <a:rPr lang="en-CA" sz="1800" dirty="0">
                <a:hlinkClick r:id="rId7"/>
              </a:rPr>
              <a:t>https://pixabay.com/videos/confetti-party-party-poppers-31150/</a:t>
            </a:r>
            <a:endParaRPr lang="en-CA" sz="1800" dirty="0"/>
          </a:p>
          <a:p>
            <a:pPr marL="457200" indent="-457200"/>
            <a:r>
              <a:rPr lang="en-CA" sz="1800" dirty="0" err="1"/>
              <a:t>beerre</a:t>
            </a:r>
            <a:r>
              <a:rPr lang="en-CA" sz="1800" dirty="0"/>
              <a:t>. (2016). </a:t>
            </a:r>
            <a:r>
              <a:rPr lang="en-CA" sz="1800" dirty="0" smtClean="0"/>
              <a:t>Spanish </a:t>
            </a:r>
            <a:r>
              <a:rPr lang="en-CA" sz="1800" dirty="0"/>
              <a:t>party noisemaker. </a:t>
            </a:r>
            <a:r>
              <a:rPr lang="en-CA" sz="1800" i="1" dirty="0" err="1"/>
              <a:t>Freesound</a:t>
            </a:r>
            <a:r>
              <a:rPr lang="en-CA" sz="1800" dirty="0"/>
              <a:t>. CC 0. </a:t>
            </a:r>
            <a:r>
              <a:rPr lang="en-CA" sz="1800" dirty="0">
                <a:hlinkClick r:id="rId8"/>
              </a:rPr>
              <a:t>https://freesound.org/people/beerre/sounds/344965/</a:t>
            </a:r>
            <a:endParaRPr lang="en-CA" sz="1800" dirty="0"/>
          </a:p>
          <a:p>
            <a:endParaRPr lang="en-CA" sz="1800" dirty="0"/>
          </a:p>
        </p:txBody>
      </p:sp>
    </p:spTree>
    <p:extLst>
      <p:ext uri="{BB962C8B-B14F-4D97-AF65-F5344CB8AC3E}">
        <p14:creationId xmlns:p14="http://schemas.microsoft.com/office/powerpoint/2010/main" val="8107528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pPr marL="457200" indent="-457200"/>
            <a:r>
              <a:rPr lang="en-CA" sz="1800" dirty="0" err="1"/>
              <a:t>iconcheese</a:t>
            </a:r>
            <a:r>
              <a:rPr lang="en-CA" sz="1800" dirty="0"/>
              <a:t>. </a:t>
            </a:r>
            <a:r>
              <a:rPr lang="en-CA" sz="1800" dirty="0" smtClean="0"/>
              <a:t>(2019). </a:t>
            </a:r>
            <a:r>
              <a:rPr lang="en-CA" sz="1800" dirty="0"/>
              <a:t>Image. </a:t>
            </a:r>
            <a:r>
              <a:rPr lang="en-CA" sz="1800" i="1" dirty="0"/>
              <a:t>The Noun Project</a:t>
            </a:r>
            <a:r>
              <a:rPr lang="en-CA" sz="1800" dirty="0"/>
              <a:t>. CC BY. </a:t>
            </a:r>
            <a:r>
              <a:rPr lang="en-CA" sz="1800" dirty="0">
                <a:hlinkClick r:id="rId2"/>
              </a:rPr>
              <a:t>https://thenounproject.com/icon/image-3291251</a:t>
            </a:r>
            <a:r>
              <a:rPr lang="en-CA" sz="1800" dirty="0" smtClean="0">
                <a:hlinkClick r:id="rId2"/>
              </a:rPr>
              <a:t>/</a:t>
            </a:r>
            <a:endParaRPr lang="en-CA" sz="1800" dirty="0" smtClean="0"/>
          </a:p>
          <a:p>
            <a:pPr marL="457200" indent="-457200"/>
            <a:r>
              <a:rPr lang="en-CA" sz="1800" dirty="0" err="1" smtClean="0"/>
              <a:t>OpenClipart</a:t>
            </a:r>
            <a:r>
              <a:rPr lang="en-CA" sz="1800" dirty="0" smtClean="0"/>
              <a:t>-Vectors</a:t>
            </a:r>
            <a:r>
              <a:rPr lang="en-CA" sz="1800" dirty="0"/>
              <a:t>. (2013). [Ribbon]. </a:t>
            </a:r>
            <a:r>
              <a:rPr lang="en-CA" sz="1800" i="1" dirty="0" err="1"/>
              <a:t>Pixabay</a:t>
            </a:r>
            <a:r>
              <a:rPr lang="en-CA" sz="1800" i="1" dirty="0"/>
              <a:t>. </a:t>
            </a:r>
            <a:r>
              <a:rPr lang="en-CA" sz="1800" dirty="0">
                <a:hlinkClick r:id="rId3"/>
              </a:rPr>
              <a:t>https://pixabay.com/vectors/award-gold-winner-badge-accolade-151151/</a:t>
            </a:r>
            <a:endParaRPr lang="en-CA" sz="1800" dirty="0"/>
          </a:p>
          <a:p>
            <a:pPr marL="457200" indent="-457200"/>
            <a:r>
              <a:rPr lang="en-CA" sz="1800" dirty="0" err="1">
                <a:cs typeface="Arial" panose="020B0604020202020204" pitchFamily="34" charset="0"/>
              </a:rPr>
              <a:t>coffeebeanworks</a:t>
            </a:r>
            <a:r>
              <a:rPr lang="en-CA" sz="1800" dirty="0">
                <a:cs typeface="Arial" panose="020B0604020202020204" pitchFamily="34" charset="0"/>
              </a:rPr>
              <a:t>. (2017). [Copyright librarian]. </a:t>
            </a:r>
            <a:r>
              <a:rPr lang="en-CA" sz="1800" i="1" dirty="0" err="1">
                <a:cs typeface="Arial" panose="020B0604020202020204" pitchFamily="34" charset="0"/>
              </a:rPr>
              <a:t>Pixabay</a:t>
            </a:r>
            <a:r>
              <a:rPr lang="en-CA" sz="1800" dirty="0">
                <a:cs typeface="Arial" panose="020B0604020202020204" pitchFamily="34" charset="0"/>
              </a:rPr>
              <a:t>. </a:t>
            </a:r>
            <a:r>
              <a:rPr lang="en-CA" sz="1800" dirty="0">
                <a:hlinkClick r:id="rId4"/>
              </a:rPr>
              <a:t>https://pixabay.com/de/illustrations/avatar-kunden-kundschaft-ikonen-2191932/</a:t>
            </a:r>
            <a:endParaRPr lang="en-CA" sz="1800" dirty="0"/>
          </a:p>
          <a:p>
            <a:pPr marL="457200" indent="-457200"/>
            <a:r>
              <a:rPr lang="en-CA" sz="1800" dirty="0" err="1">
                <a:cs typeface="Arial" panose="020B0604020202020204" pitchFamily="34" charset="0"/>
              </a:rPr>
              <a:t>Progressor</a:t>
            </a:r>
            <a:r>
              <a:rPr lang="en-CA" sz="1800" dirty="0">
                <a:cs typeface="Arial" panose="020B0604020202020204" pitchFamily="34" charset="0"/>
              </a:rPr>
              <a:t>. (2015). [Creative Commons]. </a:t>
            </a:r>
            <a:r>
              <a:rPr lang="en-CA" sz="1800" i="1" dirty="0" err="1">
                <a:cs typeface="Arial" panose="020B0604020202020204" pitchFamily="34" charset="0"/>
              </a:rPr>
              <a:t>Pixabay</a:t>
            </a:r>
            <a:r>
              <a:rPr lang="en-CA" sz="1800" dirty="0">
                <a:cs typeface="Arial" panose="020B0604020202020204" pitchFamily="34" charset="0"/>
              </a:rPr>
              <a:t>. CC 0</a:t>
            </a:r>
            <a:r>
              <a:rPr lang="en-CA" sz="1800" dirty="0">
                <a:solidFill>
                  <a:schemeClr val="tx1"/>
                </a:solidFill>
                <a:cs typeface="Arial" panose="020B0604020202020204" pitchFamily="34" charset="0"/>
              </a:rPr>
              <a:t>. </a:t>
            </a:r>
            <a:r>
              <a:rPr lang="en-CA" sz="1800" dirty="0">
                <a:cs typeface="Arial" panose="020B0604020202020204" pitchFamily="34" charset="0"/>
                <a:hlinkClick r:id="rId5"/>
              </a:rPr>
              <a:t>https://pixabay.com/en/creative-commons-licenses-icons-by-783531/</a:t>
            </a:r>
            <a:endParaRPr lang="en-CA" sz="1800" dirty="0">
              <a:cs typeface="Arial" panose="020B0604020202020204" pitchFamily="34" charset="0"/>
            </a:endParaRPr>
          </a:p>
          <a:p>
            <a:pPr marL="457200" indent="-457200">
              <a:lnSpc>
                <a:spcPct val="100000"/>
              </a:lnSpc>
            </a:pPr>
            <a:r>
              <a:rPr lang="en-CA" sz="1800" dirty="0" err="1" smtClean="0">
                <a:latin typeface="Arial" panose="020B0604020202020204" pitchFamily="34" charset="0"/>
                <a:cs typeface="Arial" panose="020B0604020202020204" pitchFamily="34" charset="0"/>
              </a:rPr>
              <a:t>Ruslan</a:t>
            </a:r>
            <a:r>
              <a:rPr lang="en-CA" sz="1800" dirty="0" smtClean="0">
                <a:latin typeface="Arial" panose="020B0604020202020204" pitchFamily="34" charset="0"/>
                <a:cs typeface="Arial" panose="020B0604020202020204" pitchFamily="34" charset="0"/>
              </a:rPr>
              <a:t> </a:t>
            </a:r>
            <a:r>
              <a:rPr lang="en-CA" sz="1800" dirty="0" err="1" smtClean="0">
                <a:latin typeface="Arial" panose="020B0604020202020204" pitchFamily="34" charset="0"/>
                <a:cs typeface="Arial" panose="020B0604020202020204" pitchFamily="34" charset="0"/>
              </a:rPr>
              <a:t>Dezign</a:t>
            </a:r>
            <a:r>
              <a:rPr lang="en-CA" sz="1800" dirty="0" smtClean="0">
                <a:latin typeface="Arial" panose="020B0604020202020204" pitchFamily="34" charset="0"/>
                <a:cs typeface="Arial" panose="020B0604020202020204" pitchFamily="34" charset="0"/>
              </a:rPr>
              <a:t>. (2017). </a:t>
            </a:r>
            <a:r>
              <a:rPr lang="en-CA" sz="1800" dirty="0">
                <a:latin typeface="Arial" panose="020B0604020202020204" pitchFamily="34" charset="0"/>
                <a:cs typeface="Arial" panose="020B0604020202020204" pitchFamily="34" charset="0"/>
              </a:rPr>
              <a:t>Target. </a:t>
            </a:r>
            <a:r>
              <a:rPr lang="en-CA" sz="1800" i="1" dirty="0">
                <a:latin typeface="Arial" panose="020B0604020202020204" pitchFamily="34" charset="0"/>
                <a:cs typeface="Arial" panose="020B0604020202020204" pitchFamily="34" charset="0"/>
              </a:rPr>
              <a:t>The Noun Project</a:t>
            </a:r>
            <a:r>
              <a:rPr lang="en-CA" sz="1800" dirty="0">
                <a:latin typeface="Arial" panose="020B0604020202020204" pitchFamily="34" charset="0"/>
                <a:cs typeface="Arial" panose="020B0604020202020204" pitchFamily="34" charset="0"/>
              </a:rPr>
              <a:t>. CC BY. </a:t>
            </a:r>
            <a:r>
              <a:rPr lang="en-CA" sz="1800" dirty="0">
                <a:latin typeface="Arial" panose="020B0604020202020204" pitchFamily="34" charset="0"/>
                <a:cs typeface="Arial" panose="020B0604020202020204" pitchFamily="34" charset="0"/>
                <a:hlinkClick r:id="rId6"/>
              </a:rPr>
              <a:t>https://thenounproject.com/icon/target-1005058</a:t>
            </a:r>
            <a:r>
              <a:rPr lang="en-CA" sz="1800" dirty="0" smtClean="0">
                <a:latin typeface="Arial" panose="020B0604020202020204" pitchFamily="34" charset="0"/>
                <a:cs typeface="Arial" panose="020B0604020202020204" pitchFamily="34" charset="0"/>
                <a:hlinkClick r:id="rId6"/>
              </a:rPr>
              <a:t>/</a:t>
            </a:r>
            <a:endParaRPr lang="en-CA" sz="1800" dirty="0" smtClean="0">
              <a:latin typeface="Arial" panose="020B0604020202020204" pitchFamily="34" charset="0"/>
              <a:cs typeface="Arial" panose="020B0604020202020204" pitchFamily="34" charset="0"/>
            </a:endParaRPr>
          </a:p>
          <a:p>
            <a:pPr marL="457200" indent="-457200">
              <a:lnSpc>
                <a:spcPct val="100000"/>
              </a:lnSpc>
            </a:pPr>
            <a:r>
              <a:rPr lang="en-CA" sz="1800" dirty="0" smtClean="0">
                <a:latin typeface="Arial" panose="020B0604020202020204" pitchFamily="34" charset="0"/>
                <a:cs typeface="Arial" panose="020B0604020202020204" pitchFamily="34" charset="0"/>
              </a:rPr>
              <a:t>ATOM. (2017). </a:t>
            </a:r>
            <a:r>
              <a:rPr lang="en-CA" sz="1800" dirty="0">
                <a:latin typeface="Arial" panose="020B0604020202020204" pitchFamily="34" charset="0"/>
                <a:cs typeface="Arial" panose="020B0604020202020204" pitchFamily="34" charset="0"/>
              </a:rPr>
              <a:t>Copy. </a:t>
            </a:r>
            <a:r>
              <a:rPr lang="en-CA" sz="1800" i="1" dirty="0">
                <a:latin typeface="Arial" panose="020B0604020202020204" pitchFamily="34" charset="0"/>
                <a:cs typeface="Arial" panose="020B0604020202020204" pitchFamily="34" charset="0"/>
              </a:rPr>
              <a:t>The Noun Project</a:t>
            </a:r>
            <a:r>
              <a:rPr lang="en-CA" sz="1800" dirty="0">
                <a:latin typeface="Arial" panose="020B0604020202020204" pitchFamily="34" charset="0"/>
                <a:cs typeface="Arial" panose="020B0604020202020204" pitchFamily="34" charset="0"/>
              </a:rPr>
              <a:t>. CC BY.</a:t>
            </a:r>
            <a:r>
              <a:rPr lang="en-CA" sz="1800" dirty="0">
                <a:solidFill>
                  <a:schemeClr val="tx1"/>
                </a:solidFill>
                <a:latin typeface="Arial" panose="020B0604020202020204" pitchFamily="34" charset="0"/>
                <a:cs typeface="Arial" panose="020B0604020202020204" pitchFamily="34" charset="0"/>
              </a:rPr>
              <a:t> </a:t>
            </a:r>
            <a:r>
              <a:rPr lang="en-CA" sz="1800" dirty="0">
                <a:solidFill>
                  <a:schemeClr val="tx1"/>
                </a:solidFill>
                <a:latin typeface="Arial" panose="020B0604020202020204" pitchFamily="34" charset="0"/>
                <a:cs typeface="Arial" panose="020B0604020202020204" pitchFamily="34" charset="0"/>
                <a:hlinkClick r:id="rId7"/>
              </a:rPr>
              <a:t>https://thenounproject.com/icon/copy-1474212</a:t>
            </a:r>
            <a:r>
              <a:rPr lang="en-CA" sz="1800" dirty="0" smtClean="0">
                <a:solidFill>
                  <a:schemeClr val="tx1"/>
                </a:solidFill>
                <a:latin typeface="Arial" panose="020B0604020202020204" pitchFamily="34" charset="0"/>
                <a:cs typeface="Arial" panose="020B0604020202020204" pitchFamily="34" charset="0"/>
                <a:hlinkClick r:id="rId7"/>
              </a:rPr>
              <a:t>/</a:t>
            </a:r>
            <a:endParaRPr lang="en-CA" sz="1800" dirty="0" smtClean="0">
              <a:solidFill>
                <a:schemeClr val="tx1"/>
              </a:solidFill>
              <a:latin typeface="Arial" panose="020B0604020202020204" pitchFamily="34" charset="0"/>
              <a:cs typeface="Arial" panose="020B0604020202020204" pitchFamily="34" charset="0"/>
            </a:endParaRPr>
          </a:p>
          <a:p>
            <a:pPr marL="457200" indent="-457200">
              <a:lnSpc>
                <a:spcPct val="100000"/>
              </a:lnSpc>
            </a:pPr>
            <a:r>
              <a:rPr lang="az-Cyrl-AZ" sz="1800" dirty="0" smtClean="0">
                <a:latin typeface="Arial" panose="020B0604020202020204" pitchFamily="34" charset="0"/>
                <a:cs typeface="Arial" panose="020B0604020202020204" pitchFamily="34" charset="0"/>
              </a:rPr>
              <a:t>Тимур Минвалеев</a:t>
            </a:r>
            <a:r>
              <a:rPr lang="en-CA" sz="1800" dirty="0" smtClean="0">
                <a:latin typeface="Arial" panose="020B0604020202020204" pitchFamily="34" charset="0"/>
                <a:cs typeface="Arial" panose="020B0604020202020204" pitchFamily="34" charset="0"/>
              </a:rPr>
              <a:t>. (2016). </a:t>
            </a:r>
            <a:r>
              <a:rPr lang="en-CA" sz="1800" dirty="0">
                <a:latin typeface="Arial" panose="020B0604020202020204" pitchFamily="34" charset="0"/>
                <a:cs typeface="Arial" panose="020B0604020202020204" pitchFamily="34" charset="0"/>
              </a:rPr>
              <a:t>Percent. </a:t>
            </a:r>
            <a:r>
              <a:rPr lang="en-CA" sz="1800" i="1" dirty="0">
                <a:latin typeface="Arial" panose="020B0604020202020204" pitchFamily="34" charset="0"/>
                <a:cs typeface="Arial" panose="020B0604020202020204" pitchFamily="34" charset="0"/>
              </a:rPr>
              <a:t>The Noun Project</a:t>
            </a:r>
            <a:r>
              <a:rPr lang="en-CA" sz="1800" dirty="0">
                <a:latin typeface="Arial" panose="020B0604020202020204" pitchFamily="34" charset="0"/>
                <a:cs typeface="Arial" panose="020B0604020202020204" pitchFamily="34" charset="0"/>
              </a:rPr>
              <a:t>. CC BY</a:t>
            </a:r>
            <a:r>
              <a:rPr lang="en-CA" sz="1800" dirty="0" smtClean="0">
                <a:latin typeface="Arial" panose="020B0604020202020204" pitchFamily="34" charset="0"/>
                <a:cs typeface="Arial" panose="020B0604020202020204" pitchFamily="34" charset="0"/>
              </a:rPr>
              <a:t>. </a:t>
            </a:r>
            <a:r>
              <a:rPr lang="en-CA" sz="1800" dirty="0">
                <a:latin typeface="Arial" panose="020B0604020202020204" pitchFamily="34" charset="0"/>
                <a:cs typeface="Arial" panose="020B0604020202020204" pitchFamily="34" charset="0"/>
                <a:hlinkClick r:id="rId8"/>
              </a:rPr>
              <a:t>https://thenounproject.com/icon/percent-397874</a:t>
            </a:r>
            <a:r>
              <a:rPr lang="en-CA" sz="1800" dirty="0" smtClean="0">
                <a:latin typeface="Arial" panose="020B0604020202020204" pitchFamily="34" charset="0"/>
                <a:cs typeface="Arial" panose="020B0604020202020204" pitchFamily="34" charset="0"/>
                <a:hlinkClick r:id="rId8"/>
              </a:rPr>
              <a:t>/</a:t>
            </a:r>
            <a:endParaRPr lang="en-CA" sz="1800" dirty="0"/>
          </a:p>
        </p:txBody>
      </p:sp>
    </p:spTree>
    <p:extLst>
      <p:ext uri="{BB962C8B-B14F-4D97-AF65-F5344CB8AC3E}">
        <p14:creationId xmlns:p14="http://schemas.microsoft.com/office/powerpoint/2010/main" val="6840535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pPr marL="457200" indent="-457200">
              <a:lnSpc>
                <a:spcPct val="100000"/>
              </a:lnSpc>
            </a:pPr>
            <a:r>
              <a:rPr lang="en-US" sz="1800" dirty="0" smtClean="0">
                <a:cs typeface="Arial" panose="020B0604020202020204" pitchFamily="34" charset="0"/>
              </a:rPr>
              <a:t>b </a:t>
            </a:r>
            <a:r>
              <a:rPr lang="en-US" sz="1800" dirty="0" err="1" smtClean="0">
                <a:cs typeface="Arial" panose="020B0604020202020204" pitchFamily="34" charset="0"/>
              </a:rPr>
              <a:t>farias</a:t>
            </a:r>
            <a:r>
              <a:rPr lang="en-US" sz="1800" dirty="0" smtClean="0">
                <a:cs typeface="Arial" panose="020B0604020202020204" pitchFamily="34" charset="0"/>
              </a:rPr>
              <a:t>. (2017). </a:t>
            </a:r>
            <a:r>
              <a:rPr lang="en-US" sz="1800" dirty="0">
                <a:cs typeface="Arial" panose="020B0604020202020204" pitchFamily="34" charset="0"/>
              </a:rPr>
              <a:t>Decision. </a:t>
            </a:r>
            <a:r>
              <a:rPr lang="en-US" sz="1800" i="1" dirty="0">
                <a:cs typeface="Arial" panose="020B0604020202020204" pitchFamily="34" charset="0"/>
              </a:rPr>
              <a:t>The Noun Project</a:t>
            </a:r>
            <a:r>
              <a:rPr lang="en-US" sz="1800" dirty="0">
                <a:cs typeface="Arial" panose="020B0604020202020204" pitchFamily="34" charset="0"/>
              </a:rPr>
              <a:t>. CC BY.</a:t>
            </a:r>
            <a:r>
              <a:rPr lang="en-US" sz="1800" dirty="0">
                <a:solidFill>
                  <a:schemeClr val="tx1"/>
                </a:solidFill>
                <a:cs typeface="Arial" panose="020B0604020202020204" pitchFamily="34" charset="0"/>
              </a:rPr>
              <a:t> </a:t>
            </a:r>
            <a:r>
              <a:rPr lang="en-US" sz="1800" dirty="0">
                <a:solidFill>
                  <a:schemeClr val="tx1"/>
                </a:solidFill>
                <a:cs typeface="Arial" panose="020B0604020202020204" pitchFamily="34" charset="0"/>
                <a:hlinkClick r:id="rId2"/>
              </a:rPr>
              <a:t>https://</a:t>
            </a:r>
            <a:r>
              <a:rPr lang="en-US" sz="1800" dirty="0" smtClean="0">
                <a:solidFill>
                  <a:schemeClr val="tx1"/>
                </a:solidFill>
                <a:cs typeface="Arial" panose="020B0604020202020204" pitchFamily="34" charset="0"/>
                <a:hlinkClick r:id="rId2"/>
              </a:rPr>
              <a:t>thenounproject.com/icon/decision-1074053/</a:t>
            </a:r>
            <a:endParaRPr lang="en-US" sz="1800" dirty="0" smtClean="0">
              <a:solidFill>
                <a:schemeClr val="tx1"/>
              </a:solidFill>
              <a:cs typeface="Arial" panose="020B0604020202020204" pitchFamily="34" charset="0"/>
            </a:endParaRPr>
          </a:p>
          <a:p>
            <a:pPr marL="457200" indent="-457200">
              <a:lnSpc>
                <a:spcPct val="100000"/>
              </a:lnSpc>
            </a:pPr>
            <a:r>
              <a:rPr lang="en-CA" sz="1800" dirty="0" smtClean="0">
                <a:cs typeface="Arial" panose="020B0604020202020204" pitchFamily="34" charset="0"/>
              </a:rPr>
              <a:t>AFY Studio. (2018). </a:t>
            </a:r>
            <a:r>
              <a:rPr lang="en-CA" sz="1800" dirty="0">
                <a:cs typeface="Arial" panose="020B0604020202020204" pitchFamily="34" charset="0"/>
              </a:rPr>
              <a:t>Leaf. </a:t>
            </a:r>
            <a:r>
              <a:rPr lang="en-CA" sz="1800" i="1" dirty="0">
                <a:cs typeface="Arial" panose="020B0604020202020204" pitchFamily="34" charset="0"/>
              </a:rPr>
              <a:t>The Noun Project</a:t>
            </a:r>
            <a:r>
              <a:rPr lang="en-CA" sz="1800" dirty="0">
                <a:cs typeface="Arial" panose="020B0604020202020204" pitchFamily="34" charset="0"/>
              </a:rPr>
              <a:t>. CC BY. </a:t>
            </a:r>
            <a:r>
              <a:rPr lang="en-CA" sz="1800" dirty="0">
                <a:cs typeface="Arial" panose="020B0604020202020204" pitchFamily="34" charset="0"/>
                <a:hlinkClick r:id="rId3"/>
              </a:rPr>
              <a:t>https://thenounproject.com/icon/leaf-1737325</a:t>
            </a:r>
            <a:r>
              <a:rPr lang="en-CA" sz="1800" dirty="0" smtClean="0">
                <a:cs typeface="Arial" panose="020B0604020202020204" pitchFamily="34" charset="0"/>
                <a:hlinkClick r:id="rId3"/>
              </a:rPr>
              <a:t>/</a:t>
            </a:r>
            <a:endParaRPr lang="en-CA" sz="1800" dirty="0" smtClean="0">
              <a:cs typeface="Arial" panose="020B0604020202020204" pitchFamily="34" charset="0"/>
            </a:endParaRPr>
          </a:p>
          <a:p>
            <a:pPr marL="457200" lvl="0" indent="-457200">
              <a:lnSpc>
                <a:spcPct val="100000"/>
              </a:lnSpc>
              <a:defRPr/>
            </a:pPr>
            <a:r>
              <a:rPr lang="en-CA" sz="1800" dirty="0" err="1" smtClean="0">
                <a:cs typeface="Arial" panose="020B0604020202020204" pitchFamily="34" charset="0"/>
              </a:rPr>
              <a:t>Gregor</a:t>
            </a:r>
            <a:r>
              <a:rPr lang="en-CA" sz="1800" dirty="0" smtClean="0">
                <a:cs typeface="Arial" panose="020B0604020202020204" pitchFamily="34" charset="0"/>
              </a:rPr>
              <a:t> </a:t>
            </a:r>
            <a:r>
              <a:rPr lang="en-CA" sz="1800" dirty="0" err="1" smtClean="0">
                <a:cs typeface="Arial" panose="020B0604020202020204" pitchFamily="34" charset="0"/>
              </a:rPr>
              <a:t>Cresnar</a:t>
            </a:r>
            <a:r>
              <a:rPr lang="en-CA" sz="1800" dirty="0" smtClean="0">
                <a:cs typeface="Arial" panose="020B0604020202020204" pitchFamily="34" charset="0"/>
              </a:rPr>
              <a:t>. (2015). </a:t>
            </a:r>
            <a:r>
              <a:rPr lang="en-CA" sz="1800" dirty="0">
                <a:cs typeface="Arial" panose="020B0604020202020204" pitchFamily="34" charset="0"/>
              </a:rPr>
              <a:t>Dollar sign. </a:t>
            </a:r>
            <a:r>
              <a:rPr lang="en-CA" sz="1800" i="1" dirty="0">
                <a:cs typeface="Arial" panose="020B0604020202020204" pitchFamily="34" charset="0"/>
              </a:rPr>
              <a:t>The Noun Project</a:t>
            </a:r>
            <a:r>
              <a:rPr lang="en-CA" sz="1800" dirty="0">
                <a:cs typeface="Arial" panose="020B0604020202020204" pitchFamily="34" charset="0"/>
              </a:rPr>
              <a:t>. CC BY.</a:t>
            </a:r>
            <a:r>
              <a:rPr lang="en-CA" sz="1800" dirty="0">
                <a:solidFill>
                  <a:schemeClr val="tx1"/>
                </a:solidFill>
                <a:cs typeface="Arial" panose="020B0604020202020204" pitchFamily="34" charset="0"/>
              </a:rPr>
              <a:t> </a:t>
            </a:r>
            <a:r>
              <a:rPr lang="en-CA" sz="1800" dirty="0">
                <a:solidFill>
                  <a:schemeClr val="tx1"/>
                </a:solidFill>
                <a:cs typeface="Arial" panose="020B0604020202020204" pitchFamily="34" charset="0"/>
                <a:hlinkClick r:id="rId4"/>
              </a:rPr>
              <a:t>https://thenounproject.com/icon/dollar-sign-171145</a:t>
            </a:r>
            <a:r>
              <a:rPr lang="en-CA" sz="1800" dirty="0" smtClean="0">
                <a:solidFill>
                  <a:schemeClr val="tx1"/>
                </a:solidFill>
                <a:cs typeface="Arial" panose="020B0604020202020204" pitchFamily="34" charset="0"/>
                <a:hlinkClick r:id="rId4"/>
              </a:rPr>
              <a:t>/</a:t>
            </a:r>
            <a:endParaRPr lang="en-CA" sz="1800" dirty="0" smtClean="0">
              <a:solidFill>
                <a:schemeClr val="tx1"/>
              </a:solidFill>
              <a:cs typeface="Arial" panose="020B0604020202020204" pitchFamily="34" charset="0"/>
            </a:endParaRPr>
          </a:p>
          <a:p>
            <a:pPr marL="457200" indent="-457200"/>
            <a:r>
              <a:rPr lang="en-CA" sz="1800" dirty="0" err="1" smtClean="0"/>
              <a:t>Smashicons</a:t>
            </a:r>
            <a:r>
              <a:rPr lang="en-CA" sz="1800" dirty="0" smtClean="0"/>
              <a:t>. (2016). </a:t>
            </a:r>
            <a:r>
              <a:rPr lang="en-CA" sz="1800" dirty="0"/>
              <a:t>Essay. </a:t>
            </a:r>
            <a:r>
              <a:rPr lang="en-CA" sz="1800" i="1" dirty="0"/>
              <a:t>The Noun Project.</a:t>
            </a:r>
            <a:r>
              <a:rPr lang="en-CA" sz="1800" dirty="0"/>
              <a:t> CC BY.</a:t>
            </a:r>
            <a:r>
              <a:rPr lang="en-CA" sz="1800" dirty="0">
                <a:cs typeface="Arial" panose="020B0604020202020204" pitchFamily="34" charset="0"/>
              </a:rPr>
              <a:t> </a:t>
            </a:r>
            <a:r>
              <a:rPr lang="en-CA" sz="1800" dirty="0">
                <a:cs typeface="Arial" panose="020B0604020202020204" pitchFamily="34" charset="0"/>
                <a:hlinkClick r:id="rId5"/>
              </a:rPr>
              <a:t>https://thenounproject.com/icon/essay-575679</a:t>
            </a:r>
            <a:r>
              <a:rPr lang="en-CA" sz="1800" dirty="0" smtClean="0">
                <a:cs typeface="Arial" panose="020B0604020202020204" pitchFamily="34" charset="0"/>
                <a:hlinkClick r:id="rId5"/>
              </a:rPr>
              <a:t>/</a:t>
            </a:r>
            <a:endParaRPr lang="en-CA" sz="1800" dirty="0" smtClean="0">
              <a:cs typeface="Arial" panose="020B0604020202020204" pitchFamily="34" charset="0"/>
            </a:endParaRPr>
          </a:p>
          <a:p>
            <a:pPr marL="457200" indent="-457200"/>
            <a:r>
              <a:rPr lang="en-CA" sz="1800" dirty="0"/>
              <a:t>Diego </a:t>
            </a:r>
            <a:r>
              <a:rPr lang="en-CA" sz="1800" dirty="0" smtClean="0"/>
              <a:t>Naive. (2014). Lock. </a:t>
            </a:r>
            <a:r>
              <a:rPr lang="en-CA" sz="1800" i="1" dirty="0" smtClean="0"/>
              <a:t>The Noun Project</a:t>
            </a:r>
            <a:r>
              <a:rPr lang="en-CA" sz="1800" dirty="0" smtClean="0"/>
              <a:t>. </a:t>
            </a:r>
            <a:r>
              <a:rPr lang="en-CA" sz="1800" dirty="0"/>
              <a:t>CC BY. </a:t>
            </a:r>
            <a:r>
              <a:rPr lang="en-CA" sz="1800" dirty="0">
                <a:hlinkClick r:id="rId6"/>
              </a:rPr>
              <a:t>https://thenounproject.com/icon/lock-43556</a:t>
            </a:r>
            <a:r>
              <a:rPr lang="en-CA" sz="1800" dirty="0" smtClean="0">
                <a:hlinkClick r:id="rId6"/>
              </a:rPr>
              <a:t>/</a:t>
            </a:r>
            <a:endParaRPr lang="en-CA" sz="1800" dirty="0" smtClean="0"/>
          </a:p>
          <a:p>
            <a:pPr marL="457200" lvl="0" indent="-457200">
              <a:lnSpc>
                <a:spcPct val="100000"/>
              </a:lnSpc>
              <a:defRPr/>
            </a:pPr>
            <a:r>
              <a:rPr lang="en-US" sz="1800" dirty="0" err="1" smtClean="0">
                <a:cs typeface="Arial" panose="020B0604020202020204" pitchFamily="34" charset="0"/>
              </a:rPr>
              <a:t>Zoubir</a:t>
            </a:r>
            <a:r>
              <a:rPr lang="en-US" sz="1800" dirty="0" smtClean="0">
                <a:cs typeface="Arial" panose="020B0604020202020204" pitchFamily="34" charset="0"/>
              </a:rPr>
              <a:t> </a:t>
            </a:r>
            <a:r>
              <a:rPr lang="en-US" sz="1800" dirty="0" err="1">
                <a:cs typeface="Arial" panose="020B0604020202020204" pitchFamily="34" charset="0"/>
              </a:rPr>
              <a:t>Noureddine</a:t>
            </a:r>
            <a:r>
              <a:rPr lang="en-US" sz="1800" dirty="0">
                <a:cs typeface="Arial" panose="020B0604020202020204" pitchFamily="34" charset="0"/>
              </a:rPr>
              <a:t>. </a:t>
            </a:r>
            <a:r>
              <a:rPr lang="en-US" sz="1800" dirty="0" smtClean="0">
                <a:cs typeface="Arial" panose="020B0604020202020204" pitchFamily="34" charset="0"/>
              </a:rPr>
              <a:t>(2015). Checkmark</a:t>
            </a:r>
            <a:r>
              <a:rPr lang="en-US" sz="1800" dirty="0">
                <a:cs typeface="Arial" panose="020B0604020202020204" pitchFamily="34" charset="0"/>
              </a:rPr>
              <a:t>. </a:t>
            </a:r>
            <a:r>
              <a:rPr lang="en-US" sz="1800" i="1" dirty="0">
                <a:cs typeface="Arial" panose="020B0604020202020204" pitchFamily="34" charset="0"/>
              </a:rPr>
              <a:t>The Noun Project</a:t>
            </a:r>
            <a:r>
              <a:rPr lang="en-US" sz="1800" dirty="0">
                <a:cs typeface="Arial" panose="020B0604020202020204" pitchFamily="34" charset="0"/>
              </a:rPr>
              <a:t>. CC BY. </a:t>
            </a:r>
            <a:r>
              <a:rPr lang="en-US" sz="1800" dirty="0">
                <a:cs typeface="Arial" panose="020B0604020202020204" pitchFamily="34" charset="0"/>
                <a:hlinkClick r:id="rId7"/>
              </a:rPr>
              <a:t>https://thenounproject.com/icon/checkmark-154036</a:t>
            </a:r>
            <a:r>
              <a:rPr lang="en-US" sz="1800" dirty="0" smtClean="0">
                <a:cs typeface="Arial" panose="020B0604020202020204" pitchFamily="34" charset="0"/>
                <a:hlinkClick r:id="rId7"/>
              </a:rPr>
              <a:t>/</a:t>
            </a:r>
            <a:endParaRPr lang="en-US" sz="1800" dirty="0" smtClean="0">
              <a:cs typeface="Arial" panose="020B0604020202020204" pitchFamily="34" charset="0"/>
            </a:endParaRPr>
          </a:p>
          <a:p>
            <a:pPr marL="457200" indent="-457200">
              <a:lnSpc>
                <a:spcPct val="100000"/>
              </a:lnSpc>
              <a:defRPr/>
            </a:pPr>
            <a:r>
              <a:rPr lang="en-CA" sz="1800" dirty="0"/>
              <a:t>Rafael Farias </a:t>
            </a:r>
            <a:r>
              <a:rPr lang="en-CA" sz="1800" dirty="0" err="1"/>
              <a:t>Leão</a:t>
            </a:r>
            <a:r>
              <a:rPr lang="en-CA" sz="1800" dirty="0"/>
              <a:t>. </a:t>
            </a:r>
            <a:r>
              <a:rPr lang="en-CA" sz="1800" dirty="0" smtClean="0"/>
              <a:t>(2018). </a:t>
            </a:r>
            <a:r>
              <a:rPr lang="en-CA" sz="1800" dirty="0"/>
              <a:t>Cursor. </a:t>
            </a:r>
            <a:r>
              <a:rPr lang="en-CA" sz="1800" i="1" dirty="0"/>
              <a:t>The Noun Project</a:t>
            </a:r>
            <a:r>
              <a:rPr lang="en-CA" sz="1800" dirty="0"/>
              <a:t>. CC BY. </a:t>
            </a:r>
            <a:r>
              <a:rPr lang="en-CA" sz="1800" dirty="0">
                <a:hlinkClick r:id="rId8"/>
              </a:rPr>
              <a:t>https://thenounproject.com/icon/cursor-1692870</a:t>
            </a:r>
            <a:r>
              <a:rPr lang="en-CA" sz="1800" dirty="0" smtClean="0">
                <a:hlinkClick r:id="rId8"/>
              </a:rPr>
              <a:t>/</a:t>
            </a:r>
            <a:endParaRPr lang="en-CA" sz="1800" dirty="0" smtClean="0"/>
          </a:p>
        </p:txBody>
      </p:sp>
    </p:spTree>
    <p:extLst>
      <p:ext uri="{BB962C8B-B14F-4D97-AF65-F5344CB8AC3E}">
        <p14:creationId xmlns:p14="http://schemas.microsoft.com/office/powerpoint/2010/main" val="26866470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617EA0-952B-4242-A293-4B20F95EAB57}"/>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WHEN TO SEEK PERMISSION</a:t>
            </a:r>
          </a:p>
        </p:txBody>
      </p:sp>
      <p:pic>
        <p:nvPicPr>
          <p:cNvPr id="7" name="Sharing">
            <a:extLst>
              <a:ext uri="{FF2B5EF4-FFF2-40B4-BE49-F238E27FC236}">
                <a16:creationId xmlns:a16="http://schemas.microsoft.com/office/drawing/2014/main" id="{C58F519E-F16A-1E4C-B997-702016879852}"/>
              </a:ext>
            </a:extLst>
          </p:cNvPr>
          <p:cNvPicPr>
            <a:picLocks noChangeAspect="1"/>
          </p:cNvPicPr>
          <p:nvPr/>
        </p:nvPicPr>
        <p:blipFill rotWithShape="1">
          <a:blip r:embed="rId3"/>
          <a:srcRect b="17285"/>
          <a:stretch/>
        </p:blipFill>
        <p:spPr>
          <a:xfrm>
            <a:off x="4411358" y="2538020"/>
            <a:ext cx="3369283" cy="2786913"/>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B9B3A2CB-BC18-C848-ADBC-46FFB4E546F3}"/>
              </a:ext>
            </a:extLst>
          </p:cNvPr>
          <p:cNvPicPr>
            <a:picLocks noChangeAspect="1"/>
          </p:cNvPicPr>
          <p:nvPr/>
        </p:nvPicPr>
        <p:blipFill>
          <a:blip r:embed="rId4"/>
          <a:stretch>
            <a:fillRect/>
          </a:stretch>
        </p:blipFill>
        <p:spPr>
          <a:xfrm>
            <a:off x="4818626" y="3114103"/>
            <a:ext cx="2554745" cy="2505298"/>
          </a:xfrm>
          <a:prstGeom prst="rect">
            <a:avLst/>
          </a:prstGeom>
        </p:spPr>
      </p:pic>
      <p:sp>
        <p:nvSpPr>
          <p:cNvPr id="11" name="TextBox 10">
            <a:extLst>
              <a:ext uri="{FF2B5EF4-FFF2-40B4-BE49-F238E27FC236}">
                <a16:creationId xmlns:a16="http://schemas.microsoft.com/office/drawing/2014/main" id="{93167A33-B1AA-684B-9E5C-94A6EE3C7D1A}"/>
              </a:ext>
            </a:extLst>
          </p:cNvPr>
          <p:cNvSpPr txBox="1"/>
          <p:nvPr/>
        </p:nvSpPr>
        <p:spPr>
          <a:xfrm>
            <a:off x="6053377" y="2538020"/>
            <a:ext cx="5253926" cy="830997"/>
          </a:xfrm>
          <a:prstGeom prst="rect">
            <a:avLst/>
          </a:prstGeom>
          <a:noFill/>
        </p:spPr>
        <p:txBody>
          <a:bodyPr wrap="square" rtlCol="0">
            <a:spAutoFit/>
          </a:bodyPr>
          <a:lstStyle/>
          <a:p>
            <a:r>
              <a:rPr lang="en-US" sz="2400" dirty="0"/>
              <a:t>1) When use is not supported by an exception to copyright infringement</a:t>
            </a:r>
          </a:p>
        </p:txBody>
      </p:sp>
      <p:sp>
        <p:nvSpPr>
          <p:cNvPr id="12" name="TextBox 11">
            <a:extLst>
              <a:ext uri="{FF2B5EF4-FFF2-40B4-BE49-F238E27FC236}">
                <a16:creationId xmlns:a16="http://schemas.microsoft.com/office/drawing/2014/main" id="{7FBC6569-FA40-8D41-B954-19E49543591F}"/>
              </a:ext>
            </a:extLst>
          </p:cNvPr>
          <p:cNvSpPr txBox="1"/>
          <p:nvPr/>
        </p:nvSpPr>
        <p:spPr>
          <a:xfrm>
            <a:off x="6053377" y="4271838"/>
            <a:ext cx="5253926" cy="1200329"/>
          </a:xfrm>
          <a:prstGeom prst="rect">
            <a:avLst/>
          </a:prstGeom>
          <a:noFill/>
        </p:spPr>
        <p:txBody>
          <a:bodyPr wrap="square" rtlCol="0">
            <a:spAutoFit/>
          </a:bodyPr>
          <a:lstStyle/>
          <a:p>
            <a:r>
              <a:rPr lang="en-US" sz="2400" dirty="0"/>
              <a:t>2) When the work is not already available via an open </a:t>
            </a:r>
            <a:r>
              <a:rPr lang="en-US" sz="2400" dirty="0" err="1"/>
              <a:t>licence</a:t>
            </a:r>
            <a:r>
              <a:rPr lang="en-US" sz="2400" dirty="0"/>
              <a:t> or clear terms of use</a:t>
            </a:r>
          </a:p>
        </p:txBody>
      </p:sp>
      <p:sp>
        <p:nvSpPr>
          <p:cNvPr id="13" name="TextBox 12">
            <a:extLst>
              <a:ext uri="{FF2B5EF4-FFF2-40B4-BE49-F238E27FC236}">
                <a16:creationId xmlns:a16="http://schemas.microsoft.com/office/drawing/2014/main" id="{9C4C7D67-25FA-C140-9B9A-EB35A9B44DBA}"/>
              </a:ext>
            </a:extLst>
          </p:cNvPr>
          <p:cNvSpPr txBox="1"/>
          <p:nvPr/>
        </p:nvSpPr>
        <p:spPr>
          <a:xfrm>
            <a:off x="7742693" y="3615498"/>
            <a:ext cx="1875294" cy="461665"/>
          </a:xfrm>
          <a:prstGeom prst="rect">
            <a:avLst/>
          </a:prstGeom>
          <a:noFill/>
        </p:spPr>
        <p:txBody>
          <a:bodyPr wrap="square" rtlCol="0">
            <a:spAutoFit/>
          </a:bodyPr>
          <a:lstStyle/>
          <a:p>
            <a:pPr algn="ctr"/>
            <a:r>
              <a:rPr lang="en-US" sz="2400" b="1" dirty="0"/>
              <a:t>AND</a:t>
            </a:r>
          </a:p>
        </p:txBody>
      </p:sp>
    </p:spTree>
    <p:extLst>
      <p:ext uri="{BB962C8B-B14F-4D97-AF65-F5344CB8AC3E}">
        <p14:creationId xmlns:p14="http://schemas.microsoft.com/office/powerpoint/2010/main" val="212303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250" fill="hold"/>
                                        <p:tgtEl>
                                          <p:spTgt spid="10"/>
                                        </p:tgtEl>
                                        <p:attrNameLst>
                                          <p:attrName>ppt_w</p:attrName>
                                        </p:attrNameLst>
                                      </p:cBhvr>
                                      <p:tavLst>
                                        <p:tav tm="0">
                                          <p:val>
                                            <p:fltVal val="0"/>
                                          </p:val>
                                        </p:tav>
                                        <p:tav tm="100000">
                                          <p:val>
                                            <p:strVal val="#ppt_w"/>
                                          </p:val>
                                        </p:tav>
                                      </p:tavLst>
                                    </p:anim>
                                    <p:anim calcmode="lin" valueType="num">
                                      <p:cBhvr>
                                        <p:cTn id="11" dur="1250" fill="hold"/>
                                        <p:tgtEl>
                                          <p:spTgt spid="10"/>
                                        </p:tgtEl>
                                        <p:attrNameLst>
                                          <p:attrName>ppt_h</p:attrName>
                                        </p:attrNameLst>
                                      </p:cBhvr>
                                      <p:tavLst>
                                        <p:tav tm="0">
                                          <p:val>
                                            <p:fltVal val="0"/>
                                          </p:val>
                                        </p:tav>
                                        <p:tav tm="100000">
                                          <p:val>
                                            <p:strVal val="#ppt_h"/>
                                          </p:val>
                                        </p:tav>
                                      </p:tavLst>
                                    </p:anim>
                                    <p:anim calcmode="lin" valueType="num">
                                      <p:cBhvr>
                                        <p:cTn id="12" dur="1250" fill="hold"/>
                                        <p:tgtEl>
                                          <p:spTgt spid="10"/>
                                        </p:tgtEl>
                                        <p:attrNameLst>
                                          <p:attrName>style.rotation</p:attrName>
                                        </p:attrNameLst>
                                      </p:cBhvr>
                                      <p:tavLst>
                                        <p:tav tm="0">
                                          <p:val>
                                            <p:fltVal val="90"/>
                                          </p:val>
                                        </p:tav>
                                        <p:tav tm="100000">
                                          <p:val>
                                            <p:fltVal val="0"/>
                                          </p:val>
                                        </p:tav>
                                      </p:tavLst>
                                    </p:anim>
                                    <p:animEffect transition="in" filter="fade">
                                      <p:cBhvr>
                                        <p:cTn id="13" dur="1250"/>
                                        <p:tgtEl>
                                          <p:spTgt spid="10"/>
                                        </p:tgtEl>
                                      </p:cBhvr>
                                    </p:animEffect>
                                  </p:childTnLst>
                                </p:cTn>
                              </p:par>
                              <p:par>
                                <p:cTn id="14" presetID="44" presetClass="path" presetSubtype="0" accel="50000" decel="50000" fill="hold" nodeType="withEffect">
                                  <p:stCondLst>
                                    <p:cond delay="0"/>
                                  </p:stCondLst>
                                  <p:childTnLst>
                                    <p:animMotion origin="layout" path="M 0 4.44444E-6 L -0.06354 -0.06366 C -0.07682 -0.07778 -0.09661 -0.08542 -0.11745 -0.08542 C -0.14115 -0.08542 -0.16016 -0.07778 -0.17344 -0.06366 L -0.23685 4.44444E-6 " pathEditMode="relative" rAng="0" ptsTypes="AAAAA">
                                      <p:cBhvr>
                                        <p:cTn id="15" dur="1250" fill="hold"/>
                                        <p:tgtEl>
                                          <p:spTgt spid="10"/>
                                        </p:tgtEl>
                                        <p:attrNameLst>
                                          <p:attrName>ppt_x</p:attrName>
                                          <p:attrName>ppt_y</p:attrName>
                                        </p:attrNameLst>
                                      </p:cBhvr>
                                      <p:rCtr x="-11849" y="-4282"/>
                                    </p:animMotion>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nodeType="clickEffect">
                                  <p:stCondLst>
                                    <p:cond delay="0"/>
                                  </p:stCondLst>
                                  <p:childTnLst>
                                    <p:animMotion origin="layout" path="M -0.23685 4.44444E-6 L -0.38307 0.00046 " pathEditMode="relative" rAng="0" ptsTypes="AA">
                                      <p:cBhvr>
                                        <p:cTn id="19" dur="1500" fill="hold"/>
                                        <p:tgtEl>
                                          <p:spTgt spid="10"/>
                                        </p:tgtEl>
                                        <p:attrNameLst>
                                          <p:attrName>ppt_x</p:attrName>
                                          <p:attrName>ppt_y</p:attrName>
                                        </p:attrNameLst>
                                      </p:cBhvr>
                                      <p:rCtr x="-7318" y="23"/>
                                    </p:animMotion>
                                  </p:childTnLst>
                                </p:cTn>
                              </p:par>
                              <p:par>
                                <p:cTn id="20" presetID="42" presetClass="path" presetSubtype="0" accel="50000" decel="50000" fill="hold" nodeType="withEffect">
                                  <p:stCondLst>
                                    <p:cond delay="0"/>
                                  </p:stCondLst>
                                  <p:childTnLst>
                                    <p:animMotion origin="layout" path="M 0 1.85185E-6 L -0.14792 0.00301 " pathEditMode="relative" rAng="0" ptsTypes="AA">
                                      <p:cBhvr>
                                        <p:cTn id="21" dur="1500" fill="hold"/>
                                        <p:tgtEl>
                                          <p:spTgt spid="7"/>
                                        </p:tgtEl>
                                        <p:attrNameLst>
                                          <p:attrName>ppt_x</p:attrName>
                                          <p:attrName>ppt_y</p:attrName>
                                        </p:attrNameLst>
                                      </p:cBhvr>
                                      <p:rCtr x="-7396" y="139"/>
                                    </p:animMotion>
                                  </p:childTnLst>
                                </p:cTn>
                              </p:par>
                            </p:childTnLst>
                          </p:cTn>
                        </p:par>
                        <p:par>
                          <p:cTn id="22" fill="hold">
                            <p:stCondLst>
                              <p:cond delay="1500"/>
                            </p:stCondLst>
                            <p:childTnLst>
                              <p:par>
                                <p:cTn id="23" presetID="42" presetClass="entr" presetSubtype="0" fill="hold" grpId="2" nodeType="afterEffect">
                                  <p:stCondLst>
                                    <p:cond delay="0"/>
                                  </p:stCondLst>
                                  <p:iterate type="lt">
                                    <p:tmPct val="0"/>
                                  </p:iterate>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fade">
                                      <p:cBhvr>
                                        <p:cTn id="25" dur="1000"/>
                                        <p:tgtEl>
                                          <p:spTgt spid="11">
                                            <p:txEl>
                                              <p:pRg st="0" end="0"/>
                                            </p:txEl>
                                          </p:spTgt>
                                        </p:tgtEl>
                                      </p:cBhvr>
                                    </p:animEffect>
                                    <p:anim calcmode="lin" valueType="num">
                                      <p:cBhvr>
                                        <p:cTn id="26"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16" presetClass="emph" presetSubtype="0" fill="hold" nodeType="afterEffect">
                                  <p:stCondLst>
                                    <p:cond delay="0"/>
                                  </p:stCondLst>
                                  <p:iterate type="lt">
                                    <p:tmPct val="4000"/>
                                  </p:iterate>
                                  <p:childTnLst>
                                    <p:set>
                                      <p:cBhvr override="childStyle">
                                        <p:cTn id="30" dur="500" fill="hold"/>
                                        <p:tgtEl>
                                          <p:spTgt spid="11">
                                            <p:txEl>
                                              <p:pRg st="0" end="0"/>
                                            </p:txEl>
                                          </p:spTgt>
                                        </p:tgtEl>
                                        <p:attrNameLst>
                                          <p:attrName>style.color</p:attrName>
                                        </p:attrNameLst>
                                      </p:cBhvr>
                                      <p:to>
                                        <p:clrVal>
                                          <a:srgbClr val="70AD47"/>
                                        </p:clrVal>
                                      </p:to>
                                    </p:set>
                                    <p:set>
                                      <p:cBhvr>
                                        <p:cTn id="31" dur="500" fill="hold"/>
                                        <p:tgtEl>
                                          <p:spTgt spid="11">
                                            <p:txEl>
                                              <p:pRg st="0" end="0"/>
                                            </p:txEl>
                                          </p:spTgt>
                                        </p:tgtEl>
                                        <p:attrNameLst>
                                          <p:attrName>fillcolor</p:attrName>
                                        </p:attrNameLst>
                                      </p:cBhvr>
                                      <p:to>
                                        <p:clrVal>
                                          <a:srgbClr val="70AD47"/>
                                        </p:clrVal>
                                      </p:to>
                                    </p:set>
                                    <p:set>
                                      <p:cBhvr>
                                        <p:cTn id="32" dur="500" fill="hold"/>
                                        <p:tgtEl>
                                          <p:spTgt spid="11">
                                            <p:txEl>
                                              <p:pRg st="0" end="0"/>
                                            </p:txEl>
                                          </p:spTgt>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90"/>
                                          </p:val>
                                        </p:tav>
                                        <p:tav tm="100000">
                                          <p:val>
                                            <p:fltVal val="0"/>
                                          </p:val>
                                        </p:tav>
                                      </p:tavLst>
                                    </p:anim>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iterate type="lt">
                                    <p:tmPct val="0"/>
                                  </p:iterate>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fade">
                                      <p:cBhvr>
                                        <p:cTn id="45" dur="1000"/>
                                        <p:tgtEl>
                                          <p:spTgt spid="12">
                                            <p:txEl>
                                              <p:pRg st="0" end="0"/>
                                            </p:txEl>
                                          </p:spTgt>
                                        </p:tgtEl>
                                      </p:cBhvr>
                                    </p:animEffect>
                                    <p:anim calcmode="lin" valueType="num">
                                      <p:cBhvr>
                                        <p:cTn id="46"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47"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16" presetClass="emph" presetSubtype="0" fill="hold" nodeType="afterEffect">
                                  <p:stCondLst>
                                    <p:cond delay="0"/>
                                  </p:stCondLst>
                                  <p:iterate type="lt">
                                    <p:tmPct val="4000"/>
                                  </p:iterate>
                                  <p:childTnLst>
                                    <p:set>
                                      <p:cBhvr override="childStyle">
                                        <p:cTn id="50" dur="500" fill="hold"/>
                                        <p:tgtEl>
                                          <p:spTgt spid="12">
                                            <p:txEl>
                                              <p:pRg st="0" end="0"/>
                                            </p:txEl>
                                          </p:spTgt>
                                        </p:tgtEl>
                                        <p:attrNameLst>
                                          <p:attrName>style.color</p:attrName>
                                        </p:attrNameLst>
                                      </p:cBhvr>
                                      <p:to>
                                        <p:clrVal>
                                          <a:srgbClr val="70AD47"/>
                                        </p:clrVal>
                                      </p:to>
                                    </p:set>
                                    <p:set>
                                      <p:cBhvr>
                                        <p:cTn id="51" dur="500" fill="hold"/>
                                        <p:tgtEl>
                                          <p:spTgt spid="12">
                                            <p:txEl>
                                              <p:pRg st="0" end="0"/>
                                            </p:txEl>
                                          </p:spTgt>
                                        </p:tgtEl>
                                        <p:attrNameLst>
                                          <p:attrName>fillcolor</p:attrName>
                                        </p:attrNameLst>
                                      </p:cBhvr>
                                      <p:to>
                                        <p:clrVal>
                                          <a:srgbClr val="70AD47"/>
                                        </p:clrVal>
                                      </p:to>
                                    </p:set>
                                    <p:set>
                                      <p:cBhvr>
                                        <p:cTn id="52" dur="500" fill="hold"/>
                                        <p:tgtEl>
                                          <p:spTgt spid="12">
                                            <p:txEl>
                                              <p:pRg st="0" end="0"/>
                                            </p:txEl>
                                          </p:spTgt>
                                        </p:tgtEl>
                                        <p:attrNameLst>
                                          <p:attrName>fill.type</p:attrName>
                                        </p:attrNameLst>
                                      </p:cBhvr>
                                      <p:to>
                                        <p:strVal val="solid"/>
                                      </p:to>
                                    </p:set>
                                  </p:childTnLst>
                                </p:cTn>
                              </p:par>
                            </p:childTnLst>
                          </p:cTn>
                        </p:par>
                      </p:childTnLst>
                    </p:cTn>
                  </p:par>
                  <p:par>
                    <p:cTn id="53" fill="hold">
                      <p:stCondLst>
                        <p:cond delay="indefinite"/>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7"/>
                                        </p:tgtEl>
                                      </p:cBhvr>
                                    </p:animEffect>
                                    <p:animScale>
                                      <p:cBhvr>
                                        <p:cTn id="57" dur="250" autoRev="1" fill="hold"/>
                                        <p:tgtEl>
                                          <p:spTgt spid="7"/>
                                        </p:tgtEl>
                                      </p:cBhvr>
                                      <p:by x="105000" y="105000"/>
                                    </p:animScale>
                                  </p:childTnLst>
                                </p:cTn>
                              </p:par>
                              <p:par>
                                <p:cTn id="58" presetID="32" presetClass="emph" presetSubtype="0" fill="hold" nodeType="withEffect">
                                  <p:stCondLst>
                                    <p:cond delay="0"/>
                                  </p:stCondLst>
                                  <p:childTnLst>
                                    <p:animRot by="120000">
                                      <p:cBhvr>
                                        <p:cTn id="59" dur="100" fill="hold">
                                          <p:stCondLst>
                                            <p:cond delay="0"/>
                                          </p:stCondLst>
                                        </p:cTn>
                                        <p:tgtEl>
                                          <p:spTgt spid="7"/>
                                        </p:tgtEl>
                                        <p:attrNameLst>
                                          <p:attrName>r</p:attrName>
                                        </p:attrNameLst>
                                      </p:cBhvr>
                                    </p:animRot>
                                    <p:animRot by="-240000">
                                      <p:cBhvr>
                                        <p:cTn id="60" dur="200" fill="hold">
                                          <p:stCondLst>
                                            <p:cond delay="200"/>
                                          </p:stCondLst>
                                        </p:cTn>
                                        <p:tgtEl>
                                          <p:spTgt spid="7"/>
                                        </p:tgtEl>
                                        <p:attrNameLst>
                                          <p:attrName>r</p:attrName>
                                        </p:attrNameLst>
                                      </p:cBhvr>
                                    </p:animRot>
                                    <p:animRot by="240000">
                                      <p:cBhvr>
                                        <p:cTn id="61" dur="200" fill="hold">
                                          <p:stCondLst>
                                            <p:cond delay="400"/>
                                          </p:stCondLst>
                                        </p:cTn>
                                        <p:tgtEl>
                                          <p:spTgt spid="7"/>
                                        </p:tgtEl>
                                        <p:attrNameLst>
                                          <p:attrName>r</p:attrName>
                                        </p:attrNameLst>
                                      </p:cBhvr>
                                    </p:animRot>
                                    <p:animRot by="-240000">
                                      <p:cBhvr>
                                        <p:cTn id="62" dur="200" fill="hold">
                                          <p:stCondLst>
                                            <p:cond delay="600"/>
                                          </p:stCondLst>
                                        </p:cTn>
                                        <p:tgtEl>
                                          <p:spTgt spid="7"/>
                                        </p:tgtEl>
                                        <p:attrNameLst>
                                          <p:attrName>r</p:attrName>
                                        </p:attrNameLst>
                                      </p:cBhvr>
                                    </p:animRot>
                                    <p:animRot by="120000">
                                      <p:cBhvr>
                                        <p:cTn id="63"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2" build="p"/>
      <p:bldP spid="12" grpId="0" build="p"/>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pPr marL="457200" indent="-457200"/>
            <a:r>
              <a:rPr lang="en-CA" sz="1800" dirty="0">
                <a:solidFill>
                  <a:schemeClr val="tx1"/>
                </a:solidFill>
              </a:rPr>
              <a:t>deleted_user_4772965. (2014). Mouse click. </a:t>
            </a:r>
            <a:r>
              <a:rPr lang="en-CA" sz="1800" i="1" dirty="0" err="1">
                <a:solidFill>
                  <a:schemeClr val="tx1"/>
                </a:solidFill>
              </a:rPr>
              <a:t>Freesound</a:t>
            </a:r>
            <a:r>
              <a:rPr lang="en-CA" sz="1800" i="1" dirty="0">
                <a:solidFill>
                  <a:schemeClr val="tx1"/>
                </a:solidFill>
              </a:rPr>
              <a:t>.</a:t>
            </a:r>
            <a:r>
              <a:rPr lang="en-CA" sz="1800" dirty="0">
                <a:solidFill>
                  <a:schemeClr val="tx1"/>
                </a:solidFill>
              </a:rPr>
              <a:t> CC 0. </a:t>
            </a:r>
            <a:r>
              <a:rPr lang="en-CA" sz="1800" dirty="0">
                <a:solidFill>
                  <a:schemeClr val="tx1"/>
                </a:solidFill>
                <a:hlinkClick r:id="rId2"/>
              </a:rPr>
              <a:t>https://freesound.org/people/deleted_user_4772965/sounds/256455/</a:t>
            </a:r>
            <a:endParaRPr lang="en-CA" sz="1800" dirty="0">
              <a:solidFill>
                <a:schemeClr val="tx1"/>
              </a:solidFill>
            </a:endParaRPr>
          </a:p>
          <a:p>
            <a:pPr marL="457200" indent="-457200"/>
            <a:r>
              <a:rPr lang="en-CA" sz="1800" dirty="0">
                <a:solidFill>
                  <a:schemeClr val="tx1"/>
                </a:solidFill>
              </a:rPr>
              <a:t>Made by Made. </a:t>
            </a:r>
            <a:r>
              <a:rPr lang="en-CA" sz="1800" dirty="0" smtClean="0">
                <a:solidFill>
                  <a:schemeClr val="tx1"/>
                </a:solidFill>
              </a:rPr>
              <a:t>(2018). </a:t>
            </a:r>
            <a:r>
              <a:rPr lang="en-CA" sz="1800" dirty="0">
                <a:solidFill>
                  <a:schemeClr val="tx1"/>
                </a:solidFill>
              </a:rPr>
              <a:t>Camera. </a:t>
            </a:r>
            <a:r>
              <a:rPr lang="en-CA" sz="1800" i="1" dirty="0">
                <a:solidFill>
                  <a:schemeClr val="tx1"/>
                </a:solidFill>
              </a:rPr>
              <a:t>The Noun Project</a:t>
            </a:r>
            <a:r>
              <a:rPr lang="en-CA" sz="1800" dirty="0">
                <a:solidFill>
                  <a:schemeClr val="tx1"/>
                </a:solidFill>
              </a:rPr>
              <a:t>. CC BY. </a:t>
            </a:r>
            <a:r>
              <a:rPr lang="en-CA" sz="1800" dirty="0">
                <a:solidFill>
                  <a:schemeClr val="tx1"/>
                </a:solidFill>
                <a:hlinkClick r:id="rId3"/>
              </a:rPr>
              <a:t>https://thenounproject.com/icon/camera-1559468</a:t>
            </a:r>
            <a:r>
              <a:rPr lang="en-CA" sz="1800" dirty="0" smtClean="0">
                <a:solidFill>
                  <a:schemeClr val="tx1"/>
                </a:solidFill>
                <a:hlinkClick r:id="rId3"/>
              </a:rPr>
              <a:t>/</a:t>
            </a:r>
            <a:endParaRPr lang="en-CA" sz="1800" dirty="0" smtClean="0">
              <a:solidFill>
                <a:schemeClr val="tx1"/>
              </a:solidFill>
            </a:endParaRPr>
          </a:p>
          <a:p>
            <a:pPr marL="457200" indent="-457200"/>
            <a:r>
              <a:rPr lang="en-CA" sz="1800" dirty="0" smtClean="0">
                <a:solidFill>
                  <a:schemeClr val="tx1"/>
                </a:solidFill>
              </a:rPr>
              <a:t>applesandpears50</a:t>
            </a:r>
            <a:r>
              <a:rPr lang="en-CA" sz="1800" dirty="0">
                <a:solidFill>
                  <a:schemeClr val="tx1"/>
                </a:solidFill>
              </a:rPr>
              <a:t>. (2019). Camera Shutter. </a:t>
            </a:r>
            <a:r>
              <a:rPr lang="en-CA" sz="1800" i="1" dirty="0" err="1">
                <a:solidFill>
                  <a:schemeClr val="tx1"/>
                </a:solidFill>
              </a:rPr>
              <a:t>Freesound</a:t>
            </a:r>
            <a:r>
              <a:rPr lang="en-CA" sz="1800" i="1" dirty="0">
                <a:solidFill>
                  <a:schemeClr val="tx1"/>
                </a:solidFill>
              </a:rPr>
              <a:t>. </a:t>
            </a:r>
            <a:r>
              <a:rPr lang="en-CA" sz="1800" dirty="0">
                <a:solidFill>
                  <a:schemeClr val="tx1"/>
                </a:solidFill>
              </a:rPr>
              <a:t>CC 0. </a:t>
            </a:r>
            <a:r>
              <a:rPr lang="en-CA" sz="1800" dirty="0">
                <a:solidFill>
                  <a:schemeClr val="tx1"/>
                </a:solidFill>
                <a:hlinkClick r:id="rId4"/>
              </a:rPr>
              <a:t>https://freesound.org/people/applesandpears50/sounds/485711/</a:t>
            </a:r>
            <a:endParaRPr lang="en-CA" sz="1800" dirty="0">
              <a:solidFill>
                <a:schemeClr val="tx1"/>
              </a:solidFill>
            </a:endParaRPr>
          </a:p>
          <a:p>
            <a:pPr marL="457200" indent="-457200"/>
            <a:r>
              <a:rPr lang="en-CA" sz="1800" dirty="0" err="1">
                <a:solidFill>
                  <a:schemeClr val="tx1"/>
                </a:solidFill>
                <a:cs typeface="Arial" panose="020B0604020202020204" pitchFamily="34" charset="0"/>
              </a:rPr>
              <a:t>coffeebeanworks</a:t>
            </a:r>
            <a:r>
              <a:rPr lang="en-CA" sz="1800" dirty="0">
                <a:solidFill>
                  <a:schemeClr val="tx1"/>
                </a:solidFill>
                <a:cs typeface="Arial" panose="020B0604020202020204" pitchFamily="34" charset="0"/>
              </a:rPr>
              <a:t>. (2017). [Brian]. </a:t>
            </a:r>
            <a:r>
              <a:rPr lang="en-CA" sz="1800" i="1" dirty="0" err="1">
                <a:solidFill>
                  <a:schemeClr val="tx1"/>
                </a:solidFill>
                <a:cs typeface="Arial" panose="020B0604020202020204" pitchFamily="34" charset="0"/>
              </a:rPr>
              <a:t>Pixabay</a:t>
            </a:r>
            <a:r>
              <a:rPr lang="en-CA" sz="1800" dirty="0">
                <a:solidFill>
                  <a:schemeClr val="tx1"/>
                </a:solidFill>
                <a:cs typeface="Arial" panose="020B0604020202020204" pitchFamily="34" charset="0"/>
              </a:rPr>
              <a:t>. </a:t>
            </a:r>
            <a:r>
              <a:rPr lang="en-CA" sz="1800" dirty="0">
                <a:solidFill>
                  <a:schemeClr val="tx1"/>
                </a:solidFill>
                <a:cs typeface="Arial" panose="020B0604020202020204" pitchFamily="34" charset="0"/>
                <a:hlinkClick r:id="rId5"/>
              </a:rPr>
              <a:t>https://pixabay.com/illustrations/avatar-clients-customers-icons-2191934</a:t>
            </a:r>
            <a:r>
              <a:rPr lang="en-CA" sz="1800" dirty="0" smtClean="0">
                <a:solidFill>
                  <a:schemeClr val="tx1"/>
                </a:solidFill>
                <a:cs typeface="Arial" panose="020B0604020202020204" pitchFamily="34" charset="0"/>
                <a:hlinkClick r:id="rId5"/>
              </a:rPr>
              <a:t>/</a:t>
            </a:r>
            <a:endParaRPr lang="en-CA" sz="1800" dirty="0" smtClean="0">
              <a:solidFill>
                <a:schemeClr val="tx1"/>
              </a:solidFill>
              <a:cs typeface="Arial" panose="020B0604020202020204" pitchFamily="34" charset="0"/>
            </a:endParaRPr>
          </a:p>
          <a:p>
            <a:pPr marL="457200" indent="-457200"/>
            <a:r>
              <a:rPr lang="en-CA" sz="1800" dirty="0" smtClean="0">
                <a:solidFill>
                  <a:schemeClr val="tx1"/>
                </a:solidFill>
                <a:cs typeface="Arial" panose="020B0604020202020204" pitchFamily="34" charset="0"/>
              </a:rPr>
              <a:t>James </a:t>
            </a:r>
            <a:r>
              <a:rPr lang="en-CA" sz="1800" dirty="0">
                <a:solidFill>
                  <a:schemeClr val="tx1"/>
                </a:solidFill>
                <a:cs typeface="Arial" panose="020B0604020202020204" pitchFamily="34" charset="0"/>
              </a:rPr>
              <a:t>Smith. </a:t>
            </a:r>
            <a:r>
              <a:rPr lang="en-CA" sz="1800" dirty="0" smtClean="0">
                <a:solidFill>
                  <a:schemeClr val="tx1"/>
                </a:solidFill>
                <a:cs typeface="Arial" panose="020B0604020202020204" pitchFamily="34" charset="0"/>
              </a:rPr>
              <a:t>(2017). Contract</a:t>
            </a:r>
            <a:r>
              <a:rPr lang="en-CA" sz="1800" dirty="0">
                <a:solidFill>
                  <a:schemeClr val="tx1"/>
                </a:solidFill>
                <a:cs typeface="Arial" panose="020B0604020202020204" pitchFamily="34" charset="0"/>
              </a:rPr>
              <a:t>. </a:t>
            </a:r>
            <a:r>
              <a:rPr lang="en-CA" sz="1800" i="1" dirty="0" smtClean="0">
                <a:solidFill>
                  <a:schemeClr val="tx1"/>
                </a:solidFill>
                <a:cs typeface="Arial" panose="020B0604020202020204" pitchFamily="34" charset="0"/>
              </a:rPr>
              <a:t>The Noun Project</a:t>
            </a:r>
            <a:r>
              <a:rPr lang="en-CA" sz="1800" dirty="0" smtClean="0">
                <a:solidFill>
                  <a:schemeClr val="tx1"/>
                </a:solidFill>
                <a:cs typeface="Arial" panose="020B0604020202020204" pitchFamily="34" charset="0"/>
              </a:rPr>
              <a:t>. CC </a:t>
            </a:r>
            <a:r>
              <a:rPr lang="en-CA" sz="1800" dirty="0">
                <a:solidFill>
                  <a:schemeClr val="tx1"/>
                </a:solidFill>
                <a:cs typeface="Arial" panose="020B0604020202020204" pitchFamily="34" charset="0"/>
              </a:rPr>
              <a:t>BY. </a:t>
            </a:r>
            <a:r>
              <a:rPr lang="en-CA" sz="1800" dirty="0">
                <a:solidFill>
                  <a:schemeClr val="tx1"/>
                </a:solidFill>
                <a:cs typeface="Arial" panose="020B0604020202020204" pitchFamily="34" charset="0"/>
                <a:hlinkClick r:id="rId6"/>
              </a:rPr>
              <a:t>https://thenounproject.com/icon/contract-869929</a:t>
            </a:r>
            <a:r>
              <a:rPr lang="en-CA" sz="1800" dirty="0" smtClean="0">
                <a:solidFill>
                  <a:schemeClr val="tx1"/>
                </a:solidFill>
                <a:cs typeface="Arial" panose="020B0604020202020204" pitchFamily="34" charset="0"/>
                <a:hlinkClick r:id="rId6"/>
              </a:rPr>
              <a:t>/</a:t>
            </a:r>
            <a:endParaRPr lang="en-CA" sz="1800" dirty="0" smtClean="0">
              <a:solidFill>
                <a:schemeClr val="tx1"/>
              </a:solidFill>
              <a:cs typeface="Arial" panose="020B0604020202020204" pitchFamily="34" charset="0"/>
            </a:endParaRPr>
          </a:p>
          <a:p>
            <a:pPr marL="457200" indent="-457200"/>
            <a:r>
              <a:rPr lang="en-CA" sz="1800" dirty="0" err="1" smtClean="0">
                <a:solidFill>
                  <a:schemeClr val="tx1"/>
                </a:solidFill>
              </a:rPr>
              <a:t>mikicon</a:t>
            </a:r>
            <a:r>
              <a:rPr lang="en-CA" sz="1800" dirty="0">
                <a:solidFill>
                  <a:schemeClr val="tx1"/>
                </a:solidFill>
              </a:rPr>
              <a:t>. </a:t>
            </a:r>
            <a:r>
              <a:rPr lang="en-CA" sz="1800" dirty="0" smtClean="0">
                <a:solidFill>
                  <a:schemeClr val="tx1"/>
                </a:solidFill>
              </a:rPr>
              <a:t>(2016). Person</a:t>
            </a:r>
            <a:r>
              <a:rPr lang="en-CA" sz="1800" dirty="0">
                <a:solidFill>
                  <a:schemeClr val="tx1"/>
                </a:solidFill>
              </a:rPr>
              <a:t>. </a:t>
            </a:r>
            <a:r>
              <a:rPr lang="en-CA" sz="1800" i="1" dirty="0">
                <a:solidFill>
                  <a:schemeClr val="tx1"/>
                </a:solidFill>
              </a:rPr>
              <a:t>The Noun Project</a:t>
            </a:r>
            <a:r>
              <a:rPr lang="en-CA" sz="1800" dirty="0">
                <a:solidFill>
                  <a:schemeClr val="tx1"/>
                </a:solidFill>
              </a:rPr>
              <a:t>. CC BY. </a:t>
            </a:r>
            <a:r>
              <a:rPr lang="en-CA" sz="1800" dirty="0">
                <a:solidFill>
                  <a:schemeClr val="tx1"/>
                </a:solidFill>
                <a:hlinkClick r:id="rId7"/>
              </a:rPr>
              <a:t>https://thenounproject.com/icon/person-737678</a:t>
            </a:r>
            <a:r>
              <a:rPr lang="en-CA" sz="1800" dirty="0" smtClean="0">
                <a:solidFill>
                  <a:schemeClr val="tx1"/>
                </a:solidFill>
                <a:hlinkClick r:id="rId7"/>
              </a:rPr>
              <a:t>/</a:t>
            </a:r>
            <a:endParaRPr lang="en-CA" sz="1800" dirty="0" smtClean="0">
              <a:solidFill>
                <a:schemeClr val="tx1"/>
              </a:solidFill>
            </a:endParaRPr>
          </a:p>
          <a:p>
            <a:pPr marL="457200" lvl="0" indent="-457200">
              <a:lnSpc>
                <a:spcPct val="100000"/>
              </a:lnSpc>
              <a:defRPr/>
            </a:pPr>
            <a:r>
              <a:rPr lang="en-US" sz="1800" dirty="0" smtClean="0">
                <a:solidFill>
                  <a:schemeClr val="tx1"/>
                </a:solidFill>
                <a:cs typeface="Arial" panose="020B0604020202020204" pitchFamily="34" charset="0"/>
              </a:rPr>
              <a:t>Copyright </a:t>
            </a:r>
            <a:r>
              <a:rPr lang="en-US" sz="1800" dirty="0">
                <a:solidFill>
                  <a:schemeClr val="tx1"/>
                </a:solidFill>
                <a:cs typeface="Arial" panose="020B0604020202020204" pitchFamily="34" charset="0"/>
              </a:rPr>
              <a:t>Board of Canada. (</a:t>
            </a:r>
            <a:r>
              <a:rPr lang="en-US" sz="1800" dirty="0" err="1">
                <a:solidFill>
                  <a:schemeClr val="tx1"/>
                </a:solidFill>
                <a:cs typeface="Arial" panose="020B0604020202020204" pitchFamily="34" charset="0"/>
              </a:rPr>
              <a:t>n.d.</a:t>
            </a:r>
            <a:r>
              <a:rPr lang="en-US" sz="1800" dirty="0">
                <a:solidFill>
                  <a:schemeClr val="tx1"/>
                </a:solidFill>
                <a:cs typeface="Arial" panose="020B0604020202020204" pitchFamily="34" charset="0"/>
              </a:rPr>
              <a:t>). [Copyright Board Banner]. </a:t>
            </a:r>
            <a:r>
              <a:rPr lang="en-US" sz="1800" i="1" dirty="0">
                <a:solidFill>
                  <a:schemeClr val="tx1"/>
                </a:solidFill>
                <a:cs typeface="Arial" panose="020B0604020202020204" pitchFamily="34" charset="0"/>
              </a:rPr>
              <a:t>Copyright Board of Canada</a:t>
            </a:r>
            <a:r>
              <a:rPr lang="en-US" sz="1800" dirty="0">
                <a:solidFill>
                  <a:schemeClr val="tx1"/>
                </a:solidFill>
                <a:cs typeface="Arial" panose="020B0604020202020204" pitchFamily="34" charset="0"/>
              </a:rPr>
              <a:t>. </a:t>
            </a:r>
            <a:r>
              <a:rPr lang="en-US" sz="1800" dirty="0">
                <a:solidFill>
                  <a:schemeClr val="tx1"/>
                </a:solidFill>
                <a:cs typeface="Arial" panose="020B0604020202020204" pitchFamily="34" charset="0"/>
                <a:hlinkClick r:id="rId8"/>
              </a:rPr>
              <a:t>http://www.cb-cda.gc.ca/home-accueil-e.html</a:t>
            </a:r>
            <a:endParaRPr lang="en-US" sz="1800" dirty="0">
              <a:solidFill>
                <a:schemeClr val="tx1"/>
              </a:solidFill>
              <a:cs typeface="Arial" panose="020B0604020202020204" pitchFamily="34" charset="0"/>
            </a:endParaRPr>
          </a:p>
          <a:p>
            <a:endParaRPr lang="en-CA" sz="1800" dirty="0">
              <a:solidFill>
                <a:schemeClr val="tx1"/>
              </a:solidFill>
            </a:endParaRPr>
          </a:p>
        </p:txBody>
      </p:sp>
    </p:spTree>
    <p:extLst>
      <p:ext uri="{BB962C8B-B14F-4D97-AF65-F5344CB8AC3E}">
        <p14:creationId xmlns:p14="http://schemas.microsoft.com/office/powerpoint/2010/main" val="19158228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pPr marL="457200" indent="-457200"/>
            <a:r>
              <a:rPr lang="en-CA" sz="1800" dirty="0" err="1"/>
              <a:t>lambe</a:t>
            </a:r>
            <a:r>
              <a:rPr lang="en-CA" sz="1800" dirty="0"/>
              <a:t> </a:t>
            </a:r>
            <a:r>
              <a:rPr lang="en-CA" sz="1800" dirty="0" err="1"/>
              <a:t>Ndomble</a:t>
            </a:r>
            <a:r>
              <a:rPr lang="en-CA" sz="1800" dirty="0"/>
              <a:t>. (</a:t>
            </a:r>
            <a:r>
              <a:rPr lang="en-CA" sz="1800" dirty="0" err="1"/>
              <a:t>n.d.</a:t>
            </a:r>
            <a:r>
              <a:rPr lang="en-CA" sz="1800" dirty="0"/>
              <a:t>). </a:t>
            </a:r>
            <a:r>
              <a:rPr lang="en-CA" sz="1800" dirty="0" smtClean="0"/>
              <a:t>Ads</a:t>
            </a:r>
            <a:r>
              <a:rPr lang="en-CA" sz="1800" dirty="0"/>
              <a:t>. </a:t>
            </a:r>
            <a:r>
              <a:rPr lang="en-CA" sz="1800" i="1" dirty="0"/>
              <a:t>The Noun Project</a:t>
            </a:r>
            <a:r>
              <a:rPr lang="en-CA" sz="1800" dirty="0"/>
              <a:t>. CC BY. </a:t>
            </a:r>
            <a:r>
              <a:rPr lang="en-CA" sz="1800" dirty="0">
                <a:hlinkClick r:id="rId2"/>
              </a:rPr>
              <a:t>https://thenounproject.com/search/?</a:t>
            </a:r>
            <a:r>
              <a:rPr lang="en-CA" sz="1800" dirty="0" smtClean="0">
                <a:hlinkClick r:id="rId2"/>
              </a:rPr>
              <a:t>q=online%20advertisement&amp;i=2747454</a:t>
            </a:r>
            <a:endParaRPr lang="en-CA" sz="1800" dirty="0" smtClean="0"/>
          </a:p>
          <a:p>
            <a:pPr marL="457200" indent="-457200"/>
            <a:r>
              <a:rPr lang="en-CA" sz="1800" dirty="0"/>
              <a:t>Vicky </a:t>
            </a:r>
            <a:r>
              <a:rPr lang="en-CA" sz="1800" dirty="0" err="1"/>
              <a:t>Jeol</a:t>
            </a:r>
            <a:r>
              <a:rPr lang="en-CA" sz="1800" dirty="0"/>
              <a:t>. (</a:t>
            </a:r>
            <a:r>
              <a:rPr lang="en-CA" sz="1800" dirty="0" err="1"/>
              <a:t>n.d.</a:t>
            </a:r>
            <a:r>
              <a:rPr lang="en-CA" sz="1800" dirty="0"/>
              <a:t>). </a:t>
            </a:r>
            <a:r>
              <a:rPr lang="en-CA" sz="1800" dirty="0" smtClean="0"/>
              <a:t>Clock</a:t>
            </a:r>
            <a:r>
              <a:rPr lang="en-CA" sz="1800" dirty="0"/>
              <a:t>. </a:t>
            </a:r>
            <a:r>
              <a:rPr lang="en-CA" sz="1800" i="1" dirty="0"/>
              <a:t>The Noun Project</a:t>
            </a:r>
            <a:r>
              <a:rPr lang="en-CA" sz="1800" dirty="0"/>
              <a:t>. CC BY. </a:t>
            </a:r>
            <a:r>
              <a:rPr lang="en-CA" sz="1800" dirty="0">
                <a:hlinkClick r:id="rId3"/>
              </a:rPr>
              <a:t>https://thenounproject.com/search/?q=clock&amp;i=3302986</a:t>
            </a:r>
            <a:endParaRPr lang="en-CA" sz="1800" dirty="0"/>
          </a:p>
          <a:p>
            <a:pPr marL="457200" lvl="0" indent="-457200">
              <a:lnSpc>
                <a:spcPct val="100000"/>
              </a:lnSpc>
              <a:defRPr/>
            </a:pPr>
            <a:r>
              <a:rPr lang="en-CA" sz="1800" dirty="0"/>
              <a:t>TMD. </a:t>
            </a:r>
            <a:r>
              <a:rPr lang="en-CA" sz="1800" dirty="0" smtClean="0"/>
              <a:t>(2015). USB </a:t>
            </a:r>
            <a:r>
              <a:rPr lang="en-CA" sz="1800" dirty="0"/>
              <a:t>stick. </a:t>
            </a:r>
            <a:r>
              <a:rPr lang="en-CA" sz="1800" i="1" dirty="0"/>
              <a:t>The Noun Project</a:t>
            </a:r>
            <a:r>
              <a:rPr lang="en-CA" sz="1800" dirty="0"/>
              <a:t>. CC BY. </a:t>
            </a:r>
            <a:r>
              <a:rPr lang="en-CA" sz="1800" dirty="0">
                <a:hlinkClick r:id="rId4"/>
              </a:rPr>
              <a:t>https://thenounproject.com/icon/usb-stick-258531</a:t>
            </a:r>
            <a:r>
              <a:rPr lang="en-CA" sz="1800" dirty="0" smtClean="0">
                <a:hlinkClick r:id="rId4"/>
              </a:rPr>
              <a:t>/</a:t>
            </a:r>
            <a:endParaRPr lang="en-CA" sz="1800" dirty="0" smtClean="0"/>
          </a:p>
          <a:p>
            <a:pPr marL="457200" indent="-457200"/>
            <a:r>
              <a:rPr lang="en-CA" sz="1800" dirty="0" err="1" smtClean="0"/>
              <a:t>lastspark</a:t>
            </a:r>
            <a:r>
              <a:rPr lang="en-CA" sz="1800" dirty="0"/>
              <a:t>. </a:t>
            </a:r>
            <a:r>
              <a:rPr lang="en-CA" sz="1800" dirty="0" smtClean="0"/>
              <a:t>(2019). </a:t>
            </a:r>
            <a:r>
              <a:rPr lang="en-CA" sz="1800" dirty="0"/>
              <a:t>Filing cabinets. </a:t>
            </a:r>
            <a:r>
              <a:rPr lang="en-CA" sz="1800" i="1" dirty="0"/>
              <a:t>The Noun Project</a:t>
            </a:r>
            <a:r>
              <a:rPr lang="en-CA" sz="1800" dirty="0"/>
              <a:t>. CC BY. </a:t>
            </a:r>
            <a:r>
              <a:rPr lang="en-CA" sz="1800" dirty="0">
                <a:hlinkClick r:id="rId5"/>
              </a:rPr>
              <a:t>https://thenounproject.com/icon/filing-cabinets-2398292</a:t>
            </a:r>
            <a:r>
              <a:rPr lang="en-CA" sz="1800" dirty="0" smtClean="0">
                <a:hlinkClick r:id="rId5"/>
              </a:rPr>
              <a:t>/</a:t>
            </a:r>
            <a:endParaRPr lang="en-CA" sz="1800" dirty="0" smtClean="0"/>
          </a:p>
          <a:p>
            <a:pPr marL="457200" indent="-457200">
              <a:spcBef>
                <a:spcPts val="0"/>
              </a:spcBef>
            </a:pPr>
            <a:endParaRPr lang="en-US" sz="1800" dirty="0">
              <a:cs typeface="Arial" panose="020B0604020202020204" pitchFamily="34" charset="0"/>
            </a:endParaRPr>
          </a:p>
          <a:p>
            <a:pPr marL="457200" indent="-457200">
              <a:lnSpc>
                <a:spcPct val="100000"/>
              </a:lnSpc>
            </a:pPr>
            <a:endParaRPr lang="en-US" sz="1800" dirty="0" smtClean="0">
              <a:cs typeface="Arial" panose="020B0604020202020204" pitchFamily="34" charset="0"/>
            </a:endParaRPr>
          </a:p>
          <a:p>
            <a:pPr marL="457200" indent="-457200">
              <a:lnSpc>
                <a:spcPct val="100000"/>
              </a:lnSpc>
            </a:pPr>
            <a:r>
              <a:rPr lang="en-US" sz="1800" dirty="0" smtClean="0">
                <a:cs typeface="Arial" panose="020B0604020202020204" pitchFamily="34" charset="0"/>
              </a:rPr>
              <a:t>Closing </a:t>
            </a:r>
            <a:r>
              <a:rPr lang="en-US" sz="1800" dirty="0">
                <a:cs typeface="Arial" panose="020B0604020202020204" pitchFamily="34" charset="0"/>
              </a:rPr>
              <a:t>Slides Music: </a:t>
            </a:r>
            <a:r>
              <a:rPr lang="en-US" sz="1800" dirty="0" err="1">
                <a:cs typeface="Arial" panose="020B0604020202020204" pitchFamily="34" charset="0"/>
              </a:rPr>
              <a:t>Rybak</a:t>
            </a:r>
            <a:r>
              <a:rPr lang="en-US" sz="1800" dirty="0">
                <a:cs typeface="Arial" panose="020B0604020202020204" pitchFamily="34" charset="0"/>
              </a:rPr>
              <a:t>, </a:t>
            </a:r>
            <a:r>
              <a:rPr lang="en-US" sz="1800" dirty="0" err="1">
                <a:cs typeface="Arial" panose="020B0604020202020204" pitchFamily="34" charset="0"/>
              </a:rPr>
              <a:t>Nazar</a:t>
            </a:r>
            <a:r>
              <a:rPr lang="en-US" sz="1800" dirty="0">
                <a:cs typeface="Arial" panose="020B0604020202020204" pitchFamily="34" charset="0"/>
              </a:rPr>
              <a:t>. (</a:t>
            </a:r>
            <a:r>
              <a:rPr lang="en-US" sz="1800" dirty="0" err="1">
                <a:cs typeface="Arial" panose="020B0604020202020204" pitchFamily="34" charset="0"/>
              </a:rPr>
              <a:t>n.d.</a:t>
            </a:r>
            <a:r>
              <a:rPr lang="en-US" sz="1800" dirty="0">
                <a:cs typeface="Arial" panose="020B0604020202020204" pitchFamily="34" charset="0"/>
              </a:rPr>
              <a:t>). Corporate Inspired. </a:t>
            </a:r>
            <a:r>
              <a:rPr lang="en-US" sz="1800" i="1" dirty="0" err="1">
                <a:cs typeface="Arial" panose="020B0604020202020204" pitchFamily="34" charset="0"/>
              </a:rPr>
              <a:t>HookSounds</a:t>
            </a:r>
            <a:r>
              <a:rPr lang="en-US" sz="1800" dirty="0">
                <a:cs typeface="Arial" panose="020B0604020202020204" pitchFamily="34" charset="0"/>
              </a:rPr>
              <a:t>. CC BY. </a:t>
            </a:r>
            <a:r>
              <a:rPr lang="en-US" sz="1800" dirty="0">
                <a:cs typeface="Arial" panose="020B0604020202020204" pitchFamily="34" charset="0"/>
                <a:hlinkClick r:id="rId6"/>
              </a:rPr>
              <a:t>http://www.hooksounds.com</a:t>
            </a:r>
            <a:endParaRPr lang="en-US" sz="1800" dirty="0">
              <a:solidFill>
                <a:schemeClr val="tx1"/>
              </a:solidFill>
              <a:cs typeface="Arial" panose="020B0604020202020204" pitchFamily="34" charset="0"/>
            </a:endParaRPr>
          </a:p>
          <a:p>
            <a:pPr marL="7938" indent="-7938">
              <a:lnSpc>
                <a:spcPct val="100000"/>
              </a:lnSpc>
            </a:pPr>
            <a:r>
              <a:rPr lang="en-US" sz="1800" dirty="0">
                <a:cs typeface="Arial" panose="020B0604020202020204" pitchFamily="34" charset="0"/>
              </a:rPr>
              <a:t>Unattributed materials are contributions from the Opening Up Copyright Project Team and placed in the Public Domain</a:t>
            </a:r>
            <a:r>
              <a:rPr lang="en-US" sz="1800" dirty="0" smtClean="0">
                <a:cs typeface="Arial" panose="020B0604020202020204" pitchFamily="34" charset="0"/>
              </a:rPr>
              <a:t>.</a:t>
            </a:r>
            <a:endParaRPr lang="en-CA" sz="1800" dirty="0"/>
          </a:p>
        </p:txBody>
      </p:sp>
    </p:spTree>
    <p:extLst>
      <p:ext uri="{BB962C8B-B14F-4D97-AF65-F5344CB8AC3E}">
        <p14:creationId xmlns:p14="http://schemas.microsoft.com/office/powerpoint/2010/main" val="15932594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947599" y="2308283"/>
            <a:ext cx="9718883" cy="784800"/>
          </a:xfrm>
        </p:spPr>
        <p:txBody>
          <a:bodyPr/>
          <a:lstStyle/>
          <a:p>
            <a:pPr>
              <a:lnSpc>
                <a:spcPct val="100000"/>
              </a:lnSpc>
            </a:pPr>
            <a:r>
              <a:rPr lang="en" dirty="0">
                <a:sym typeface="Calibri"/>
              </a:rPr>
              <a:t>University of Alberta. (2020). Asking Permission and Transactional Licences. </a:t>
            </a:r>
            <a:r>
              <a:rPr lang="en" i="1" dirty="0">
                <a:sym typeface="Calibri"/>
              </a:rPr>
              <a:t>Opening Up Copyright Instructional Module</a:t>
            </a:r>
            <a:r>
              <a:rPr lang="en" dirty="0">
                <a:sym typeface="Calibri"/>
              </a:rPr>
              <a:t>. </a:t>
            </a:r>
            <a:r>
              <a:rPr lang="en-CA" dirty="0">
                <a:hlinkClick r:id="rId2"/>
              </a:rPr>
              <a:t>https://sites.library.ualberta.ca/copyright/</a:t>
            </a:r>
            <a:endParaRPr lang="en-US" dirty="0"/>
          </a:p>
          <a:p>
            <a:endParaRPr lang="en-CA" dirty="0"/>
          </a:p>
        </p:txBody>
      </p:sp>
    </p:spTree>
    <p:extLst>
      <p:ext uri="{BB962C8B-B14F-4D97-AF65-F5344CB8AC3E}">
        <p14:creationId xmlns:p14="http://schemas.microsoft.com/office/powerpoint/2010/main" val="16530488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02900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06811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16E7ED-0203-2447-BB8D-6BCC2554FBB6}"/>
              </a:ext>
            </a:extLst>
          </p:cNvPr>
          <p:cNvSpPr>
            <a:spLocks noGrp="1"/>
          </p:cNvSpPr>
          <p:nvPr>
            <p:ph type="title"/>
          </p:nvPr>
        </p:nvSpPr>
        <p:spPr/>
        <p:txBody>
          <a:bodyPr/>
          <a:lstStyle/>
          <a:p>
            <a:r>
              <a:rPr lang="en-US" dirty="0" smtClean="0"/>
              <a:t>THIRD-PARTY </a:t>
            </a:r>
            <a:r>
              <a:rPr lang="en-US" dirty="0"/>
              <a:t>CONTENT</a:t>
            </a:r>
          </a:p>
        </p:txBody>
      </p:sp>
      <p:pic>
        <p:nvPicPr>
          <p:cNvPr id="17" name="Confetti - 31150" descr="Confetti - 31150">
            <a:hlinkClick r:id="" action="ppaction://media"/>
            <a:extLst>
              <a:ext uri="{FF2B5EF4-FFF2-40B4-BE49-F238E27FC236}">
                <a16:creationId xmlns:a16="http://schemas.microsoft.com/office/drawing/2014/main" id="{546C9BE7-F9BE-D543-AFD1-39649DED3F4F}"/>
              </a:ext>
            </a:extLst>
          </p:cNvPr>
          <p:cNvPicPr>
            <a:picLocks noChangeAspect="1"/>
          </p:cNvPicPr>
          <p:nvPr>
            <a:videoFile r:link="rId1"/>
            <p:extLst>
              <p:ext uri="{DAA4B4D4-6D71-4841-9C94-3DE7FCFB9230}">
                <p14:media xmlns:p14="http://schemas.microsoft.com/office/powerpoint/2010/main" r:embed="rId2">
                  <p14:trim end="8287.2223"/>
                </p14:media>
              </p:ext>
            </p:extLst>
          </p:nvPr>
        </p:nvPicPr>
        <p:blipFill>
          <a:blip r:embed="rId5"/>
          <a:stretch>
            <a:fillRect/>
          </a:stretch>
        </p:blipFill>
        <p:spPr>
          <a:xfrm>
            <a:off x="0" y="0"/>
            <a:ext cx="12192000" cy="6858000"/>
          </a:xfrm>
          <a:prstGeom prst="rect">
            <a:avLst/>
          </a:prstGeom>
        </p:spPr>
      </p:pic>
      <p:sp>
        <p:nvSpPr>
          <p:cNvPr id="18" name="7-Point Star 17">
            <a:extLst>
              <a:ext uri="{FF2B5EF4-FFF2-40B4-BE49-F238E27FC236}">
                <a16:creationId xmlns:a16="http://schemas.microsoft.com/office/drawing/2014/main" id="{33DC2C42-66DA-9D4F-9A7A-9D336A951278}"/>
              </a:ext>
            </a:extLst>
          </p:cNvPr>
          <p:cNvSpPr/>
          <p:nvPr/>
        </p:nvSpPr>
        <p:spPr>
          <a:xfrm rot="301905">
            <a:off x="5434043" y="579286"/>
            <a:ext cx="7780900" cy="7472334"/>
          </a:xfrm>
          <a:prstGeom prst="star7">
            <a:avLst/>
          </a:prstGeom>
          <a:solidFill>
            <a:schemeClr val="accent4">
              <a:lumMod val="60000"/>
              <a:lumOff val="40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light, drawing&#10;&#10;Description automatically generated">
            <a:extLst>
              <a:ext uri="{FF2B5EF4-FFF2-40B4-BE49-F238E27FC236}">
                <a16:creationId xmlns:a16="http://schemas.microsoft.com/office/drawing/2014/main" id="{90711C97-2D50-654C-BC9F-9281537ED04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5972" l="10000" r="90000">
                        <a14:foregroundMark x1="47656" y1="56111" x2="46328" y2="43472"/>
                        <a14:foregroundMark x1="46328" y1="43472" x2="51563" y2="37222"/>
                        <a14:foregroundMark x1="51563" y1="37222" x2="53125" y2="49028"/>
                        <a14:foregroundMark x1="53125" y1="49028" x2="51797" y2="51528"/>
                        <a14:foregroundMark x1="46406" y1="78056" x2="40625" y2="89444"/>
                        <a14:foregroundMark x1="40625" y1="89444" x2="44688" y2="78056"/>
                        <a14:foregroundMark x1="38359" y1="91806" x2="43594" y2="99861"/>
                        <a14:foregroundMark x1="43594" y1="99861" x2="61172" y2="95972"/>
                        <a14:foregroundMark x1="61172" y1="95972" x2="60234" y2="93056"/>
                      </a14:backgroundRemoval>
                    </a14:imgEffect>
                  </a14:imgLayer>
                </a14:imgProps>
              </a:ext>
            </a:extLst>
          </a:blip>
          <a:stretch>
            <a:fillRect/>
          </a:stretch>
        </p:blipFill>
        <p:spPr>
          <a:xfrm>
            <a:off x="3581812" y="515112"/>
            <a:ext cx="11281470" cy="6345827"/>
          </a:xfrm>
          <a:prstGeom prst="rect">
            <a:avLst/>
          </a:prstGeom>
        </p:spPr>
      </p:pic>
      <p:pic>
        <p:nvPicPr>
          <p:cNvPr id="16" name="Picture 15" descr="A close up of a logo&#10;&#10;Description automatically generated">
            <a:extLst>
              <a:ext uri="{FF2B5EF4-FFF2-40B4-BE49-F238E27FC236}">
                <a16:creationId xmlns:a16="http://schemas.microsoft.com/office/drawing/2014/main" id="{9C900932-8ED4-9847-8260-5A6F12D7FE55}"/>
              </a:ext>
            </a:extLst>
          </p:cNvPr>
          <p:cNvPicPr>
            <a:picLocks noChangeAspect="1"/>
          </p:cNvPicPr>
          <p:nvPr/>
        </p:nvPicPr>
        <p:blipFill rotWithShape="1">
          <a:blip r:embed="rId8">
            <a:alphaModFix/>
            <a:extLst>
              <a:ext uri="{BEBA8EAE-BF5A-486C-A8C5-ECC9F3942E4B}">
                <a14:imgProps xmlns:a14="http://schemas.microsoft.com/office/drawing/2010/main">
                  <a14:imgLayer r:embed="rId9">
                    <a14:imgEffect>
                      <a14:artisticPlasticWrap/>
                    </a14:imgEffect>
                    <a14:imgEffect>
                      <a14:saturation sat="0"/>
                    </a14:imgEffect>
                  </a14:imgLayer>
                </a14:imgProps>
              </a:ext>
            </a:extLst>
          </a:blip>
          <a:srcRect b="15132"/>
          <a:stretch/>
        </p:blipFill>
        <p:spPr>
          <a:xfrm rot="616380" flipH="1">
            <a:off x="6486195" y="242079"/>
            <a:ext cx="5929518" cy="5032247"/>
          </a:xfrm>
          <a:prstGeom prst="rect">
            <a:avLst/>
          </a:prstGeom>
        </p:spPr>
      </p:pic>
      <p:pic>
        <p:nvPicPr>
          <p:cNvPr id="20" name="Picture 19" descr="A close up of a logo&#10;&#10;Description automatically generated">
            <a:extLst>
              <a:ext uri="{FF2B5EF4-FFF2-40B4-BE49-F238E27FC236}">
                <a16:creationId xmlns:a16="http://schemas.microsoft.com/office/drawing/2014/main" id="{0D55790D-7B5A-1941-A6B9-5A64E4FAADE1}"/>
              </a:ext>
            </a:extLst>
          </p:cNvPr>
          <p:cNvPicPr>
            <a:picLocks noChangeAspect="1"/>
          </p:cNvPicPr>
          <p:nvPr/>
        </p:nvPicPr>
        <p:blipFill rotWithShape="1">
          <a:blip r:embed="rId10"/>
          <a:srcRect b="17335"/>
          <a:stretch/>
        </p:blipFill>
        <p:spPr>
          <a:xfrm>
            <a:off x="660384" y="1993692"/>
            <a:ext cx="2466163" cy="2038662"/>
          </a:xfrm>
          <a:prstGeom prst="rect">
            <a:avLst/>
          </a:prstGeom>
        </p:spPr>
      </p:pic>
      <p:pic>
        <p:nvPicPr>
          <p:cNvPr id="21" name="Picture 20" descr="A close up of a logo&#10;&#10;Description automatically generated">
            <a:extLst>
              <a:ext uri="{FF2B5EF4-FFF2-40B4-BE49-F238E27FC236}">
                <a16:creationId xmlns:a16="http://schemas.microsoft.com/office/drawing/2014/main" id="{EF03A8BF-310B-2749-9641-E411A566864C}"/>
              </a:ext>
            </a:extLst>
          </p:cNvPr>
          <p:cNvPicPr>
            <a:picLocks noChangeAspect="1"/>
          </p:cNvPicPr>
          <p:nvPr/>
        </p:nvPicPr>
        <p:blipFill rotWithShape="1">
          <a:blip r:embed="rId10">
            <a:duotone>
              <a:schemeClr val="accent1">
                <a:shade val="45000"/>
                <a:satMod val="135000"/>
              </a:schemeClr>
              <a:prstClr val="white"/>
            </a:duotone>
          </a:blip>
          <a:srcRect b="17335"/>
          <a:stretch/>
        </p:blipFill>
        <p:spPr>
          <a:xfrm>
            <a:off x="2532106" y="1993692"/>
            <a:ext cx="2466163" cy="2038662"/>
          </a:xfrm>
          <a:prstGeom prst="rect">
            <a:avLst/>
          </a:prstGeom>
        </p:spPr>
      </p:pic>
      <p:pic>
        <p:nvPicPr>
          <p:cNvPr id="22" name="Picture 21" descr="A close up of a logo&#10;&#10;Description automatically generated">
            <a:extLst>
              <a:ext uri="{FF2B5EF4-FFF2-40B4-BE49-F238E27FC236}">
                <a16:creationId xmlns:a16="http://schemas.microsoft.com/office/drawing/2014/main" id="{A4BB2E64-2C1A-2248-8CFA-B5BD8E765CE8}"/>
              </a:ext>
            </a:extLst>
          </p:cNvPr>
          <p:cNvPicPr>
            <a:picLocks noChangeAspect="1"/>
          </p:cNvPicPr>
          <p:nvPr/>
        </p:nvPicPr>
        <p:blipFill rotWithShape="1">
          <a:blip r:embed="rId10">
            <a:duotone>
              <a:schemeClr val="accent4">
                <a:shade val="45000"/>
                <a:satMod val="135000"/>
              </a:schemeClr>
              <a:prstClr val="white"/>
            </a:duotone>
          </a:blip>
          <a:srcRect b="17335"/>
          <a:stretch/>
        </p:blipFill>
        <p:spPr>
          <a:xfrm>
            <a:off x="4403828" y="1993692"/>
            <a:ext cx="2466163" cy="2038662"/>
          </a:xfrm>
          <a:prstGeom prst="rect">
            <a:avLst/>
          </a:prstGeom>
        </p:spPr>
      </p:pic>
      <p:pic>
        <p:nvPicPr>
          <p:cNvPr id="23" name="Picture 22" descr="A close up of a logo&#10;&#10;Description automatically generated">
            <a:extLst>
              <a:ext uri="{FF2B5EF4-FFF2-40B4-BE49-F238E27FC236}">
                <a16:creationId xmlns:a16="http://schemas.microsoft.com/office/drawing/2014/main" id="{4B71BB2D-E643-3F44-8AC1-B15D2D99C444}"/>
              </a:ext>
            </a:extLst>
          </p:cNvPr>
          <p:cNvPicPr>
            <a:picLocks noChangeAspect="1"/>
          </p:cNvPicPr>
          <p:nvPr/>
        </p:nvPicPr>
        <p:blipFill rotWithShape="1">
          <a:blip r:embed="rId10">
            <a:duotone>
              <a:schemeClr val="accent2">
                <a:shade val="45000"/>
                <a:satMod val="135000"/>
              </a:schemeClr>
              <a:prstClr val="white"/>
            </a:duotone>
          </a:blip>
          <a:srcRect b="17335"/>
          <a:stretch/>
        </p:blipFill>
        <p:spPr>
          <a:xfrm>
            <a:off x="660384" y="3869961"/>
            <a:ext cx="2466163" cy="2038662"/>
          </a:xfrm>
          <a:prstGeom prst="rect">
            <a:avLst/>
          </a:prstGeom>
        </p:spPr>
      </p:pic>
      <p:pic>
        <p:nvPicPr>
          <p:cNvPr id="24" name="Picture 23" descr="A close up of a logo&#10;&#10;Description automatically generated">
            <a:extLst>
              <a:ext uri="{FF2B5EF4-FFF2-40B4-BE49-F238E27FC236}">
                <a16:creationId xmlns:a16="http://schemas.microsoft.com/office/drawing/2014/main" id="{95DF7764-24CA-1D4D-9785-B1B8D4F92EAB}"/>
              </a:ext>
            </a:extLst>
          </p:cNvPr>
          <p:cNvPicPr>
            <a:picLocks noChangeAspect="1"/>
          </p:cNvPicPr>
          <p:nvPr/>
        </p:nvPicPr>
        <p:blipFill rotWithShape="1">
          <a:blip r:embed="rId10">
            <a:duotone>
              <a:schemeClr val="accent6">
                <a:shade val="45000"/>
                <a:satMod val="135000"/>
              </a:schemeClr>
              <a:prstClr val="white"/>
            </a:duotone>
          </a:blip>
          <a:srcRect b="17335"/>
          <a:stretch/>
        </p:blipFill>
        <p:spPr>
          <a:xfrm>
            <a:off x="2532106" y="3869961"/>
            <a:ext cx="2466163" cy="2038662"/>
          </a:xfrm>
          <a:prstGeom prst="rect">
            <a:avLst/>
          </a:prstGeom>
        </p:spPr>
      </p:pic>
      <p:pic>
        <p:nvPicPr>
          <p:cNvPr id="25" name="Picture 24" descr="A close up of a logo&#10;&#10;Description automatically generated">
            <a:extLst>
              <a:ext uri="{FF2B5EF4-FFF2-40B4-BE49-F238E27FC236}">
                <a16:creationId xmlns:a16="http://schemas.microsoft.com/office/drawing/2014/main" id="{4627C1E7-FBDB-E544-961D-A52C6CC1FFB9}"/>
              </a:ext>
            </a:extLst>
          </p:cNvPr>
          <p:cNvPicPr>
            <a:picLocks noChangeAspect="1"/>
          </p:cNvPicPr>
          <p:nvPr/>
        </p:nvPicPr>
        <p:blipFill rotWithShape="1">
          <a:blip r:embed="rId10">
            <a:duotone>
              <a:schemeClr val="accent3">
                <a:shade val="45000"/>
                <a:satMod val="135000"/>
              </a:schemeClr>
              <a:prstClr val="white"/>
            </a:duotone>
          </a:blip>
          <a:srcRect b="17335"/>
          <a:stretch/>
        </p:blipFill>
        <p:spPr>
          <a:xfrm>
            <a:off x="4403828" y="3869961"/>
            <a:ext cx="2466163" cy="2038662"/>
          </a:xfrm>
          <a:prstGeom prst="rect">
            <a:avLst/>
          </a:prstGeom>
        </p:spPr>
      </p:pic>
      <p:pic>
        <p:nvPicPr>
          <p:cNvPr id="27" name="Picture 26" descr="A picture containing room, drawing&#10;&#10;Description automatically generated">
            <a:extLst>
              <a:ext uri="{FF2B5EF4-FFF2-40B4-BE49-F238E27FC236}">
                <a16:creationId xmlns:a16="http://schemas.microsoft.com/office/drawing/2014/main" id="{215374CC-8D85-6F40-A0F2-E1524ABC402B}"/>
              </a:ext>
            </a:extLst>
          </p:cNvPr>
          <p:cNvPicPr>
            <a:picLocks noChangeAspect="1"/>
          </p:cNvPicPr>
          <p:nvPr/>
        </p:nvPicPr>
        <p:blipFill>
          <a:blip r:embed="rId11"/>
          <a:stretch>
            <a:fillRect/>
          </a:stretch>
        </p:blipFill>
        <p:spPr>
          <a:xfrm rot="20561395">
            <a:off x="5513300" y="4786924"/>
            <a:ext cx="1255339" cy="1687850"/>
          </a:xfrm>
          <a:prstGeom prst="rect">
            <a:avLst/>
          </a:prstGeom>
        </p:spPr>
      </p:pic>
      <p:pic>
        <p:nvPicPr>
          <p:cNvPr id="29" name="Picture 28" descr="A picture containing indoor, person, table, remote&#10;&#10;Description automatically generated">
            <a:extLst>
              <a:ext uri="{FF2B5EF4-FFF2-40B4-BE49-F238E27FC236}">
                <a16:creationId xmlns:a16="http://schemas.microsoft.com/office/drawing/2014/main" id="{7FA9AC3F-81F5-894B-9C66-7CCA9D192D9F}"/>
              </a:ext>
            </a:extLst>
          </p:cNvPr>
          <p:cNvPicPr>
            <a:picLocks noChangeAspect="1"/>
          </p:cNvPicPr>
          <p:nvPr/>
        </p:nvPicPr>
        <p:blipFill>
          <a:blip r:embed="rId12"/>
          <a:stretch>
            <a:fillRect/>
          </a:stretch>
        </p:blipFill>
        <p:spPr>
          <a:xfrm>
            <a:off x="1403456" y="1972006"/>
            <a:ext cx="4456670" cy="3450325"/>
          </a:xfrm>
          <a:prstGeom prst="rect">
            <a:avLst/>
          </a:prstGeom>
        </p:spPr>
      </p:pic>
      <p:sp>
        <p:nvSpPr>
          <p:cNvPr id="30" name="Cloud Callout 29">
            <a:extLst>
              <a:ext uri="{FF2B5EF4-FFF2-40B4-BE49-F238E27FC236}">
                <a16:creationId xmlns:a16="http://schemas.microsoft.com/office/drawing/2014/main" id="{11D11241-8644-1348-A75C-EB48B9425B1B}"/>
              </a:ext>
            </a:extLst>
          </p:cNvPr>
          <p:cNvSpPr/>
          <p:nvPr/>
        </p:nvSpPr>
        <p:spPr>
          <a:xfrm rot="19954054" flipH="1">
            <a:off x="6478823" y="1644900"/>
            <a:ext cx="2833006" cy="2236495"/>
          </a:xfrm>
          <a:prstGeom prst="cloud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7D33F83E-71BA-5846-9687-A70922E2FC02}"/>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3626" b="97137" l="2206" r="95833">
                        <a14:foregroundMark x1="55147" y1="10687" x2="55392" y2="7634"/>
                        <a14:foregroundMark x1="55882" y1="6870" x2="58333" y2="4580"/>
                        <a14:foregroundMark x1="6373" y1="93702" x2="15441" y2="86069"/>
                        <a14:foregroundMark x1="15441" y1="86069" x2="6863" y2="94656"/>
                        <a14:foregroundMark x1="6863" y1="94656" x2="16176" y2="83969"/>
                        <a14:foregroundMark x1="16176" y1="83969" x2="6863" y2="91221"/>
                        <a14:foregroundMark x1="6863" y1="91221" x2="2206" y2="97519"/>
                        <a14:foregroundMark x1="78186" y1="83206" x2="89216" y2="88550"/>
                        <a14:foregroundMark x1="89216" y1="88550" x2="97794" y2="96183"/>
                        <a14:foregroundMark x1="97794" y1="96183" x2="90686" y2="87977"/>
                        <a14:foregroundMark x1="90686" y1="87977" x2="94853" y2="97328"/>
                        <a14:foregroundMark x1="94853" y1="97328" x2="65196" y2="96183"/>
                        <a14:foregroundMark x1="65196" y1="96183" x2="81373" y2="97137"/>
                        <a14:foregroundMark x1="81373" y1="97137" x2="96078" y2="93702"/>
                        <a14:foregroundMark x1="96078" y1="93702" x2="80882" y2="89122"/>
                        <a14:foregroundMark x1="80882" y1="89122" x2="66667" y2="92748"/>
                        <a14:foregroundMark x1="66667" y1="92748" x2="81127" y2="93702"/>
                        <a14:foregroundMark x1="81127" y1="93702" x2="79657" y2="91603"/>
                        <a14:foregroundMark x1="57108" y1="3626" x2="59804" y2="4198"/>
                      </a14:backgroundRemoval>
                    </a14:imgEffect>
                  </a14:imgLayer>
                </a14:imgProps>
              </a:ext>
            </a:extLst>
          </a:blip>
          <a:stretch>
            <a:fillRect/>
          </a:stretch>
        </p:blipFill>
        <p:spPr>
          <a:xfrm rot="21156379">
            <a:off x="7148748" y="1712971"/>
            <a:ext cx="1527658" cy="1972977"/>
          </a:xfrm>
          <a:prstGeom prst="rect">
            <a:avLst/>
          </a:prstGeom>
          <a:ln>
            <a:noFill/>
          </a:ln>
        </p:spPr>
      </p:pic>
      <p:sp>
        <p:nvSpPr>
          <p:cNvPr id="2" name="TextBox 1">
            <a:extLst>
              <a:ext uri="{FF2B5EF4-FFF2-40B4-BE49-F238E27FC236}">
                <a16:creationId xmlns:a16="http://schemas.microsoft.com/office/drawing/2014/main" id="{5BDC049D-AB6B-7146-A5DA-D9A63A87B10A}"/>
              </a:ext>
            </a:extLst>
          </p:cNvPr>
          <p:cNvSpPr txBox="1"/>
          <p:nvPr/>
        </p:nvSpPr>
        <p:spPr>
          <a:xfrm>
            <a:off x="1403456" y="5535069"/>
            <a:ext cx="4479357" cy="954107"/>
          </a:xfrm>
          <a:prstGeom prst="rect">
            <a:avLst/>
          </a:prstGeom>
          <a:noFill/>
        </p:spPr>
        <p:txBody>
          <a:bodyPr wrap="square" rtlCol="0">
            <a:spAutoFit/>
          </a:bodyPr>
          <a:lstStyle/>
          <a:p>
            <a:r>
              <a:rPr lang="en-CA" sz="1400" dirty="0"/>
              <a:t>North Electric's </a:t>
            </a:r>
            <a:r>
              <a:rPr lang="en-CA" sz="1400" dirty="0" err="1"/>
              <a:t>Contempra</a:t>
            </a:r>
            <a:r>
              <a:rPr lang="en-CA" sz="1400" dirty="0"/>
              <a:t> telephone</a:t>
            </a:r>
            <a:r>
              <a:rPr lang="en-CA" sz="1400" i="1" dirty="0"/>
              <a:t> </a:t>
            </a:r>
            <a:r>
              <a:rPr lang="en-CA" sz="1400" dirty="0"/>
              <a:t>(1967). Reproduced in </a:t>
            </a:r>
            <a:r>
              <a:rPr lang="en-CA" sz="1400" dirty="0" err="1"/>
              <a:t>Hadlaw</a:t>
            </a:r>
            <a:r>
              <a:rPr lang="en-CA" sz="1400" dirty="0"/>
              <a:t>, J (2019).</a:t>
            </a:r>
          </a:p>
          <a:p>
            <a:r>
              <a:rPr lang="en-CA" sz="1400" dirty="0"/>
              <a:t/>
            </a:r>
            <a:br>
              <a:rPr lang="en-CA" sz="1400" dirty="0"/>
            </a:br>
            <a:endParaRPr lang="en-CA" sz="1400" dirty="0"/>
          </a:p>
        </p:txBody>
      </p:sp>
    </p:spTree>
    <p:extLst>
      <p:ext uri="{BB962C8B-B14F-4D97-AF65-F5344CB8AC3E}">
        <p14:creationId xmlns:p14="http://schemas.microsoft.com/office/powerpoint/2010/main" val="1633932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 presetClass="mediacall" presetSubtype="0" fill="hold" nodeType="withEffect">
                                  <p:stCondLst>
                                    <p:cond delay="0"/>
                                  </p:stCondLst>
                                  <p:childTnLst>
                                    <p:cmd type="call" cmd="playFrom(0.0)">
                                      <p:cBhvr>
                                        <p:cTn id="23" dur="1746" fill="hold"/>
                                        <p:tgtEl>
                                          <p:spTgt spid="17"/>
                                        </p:tgtEl>
                                      </p:cBhvr>
                                    </p:cmd>
                                  </p:childTnLst>
                                </p:cTn>
                              </p:par>
                            </p:childTnLst>
                          </p:cTn>
                        </p:par>
                        <p:par>
                          <p:cTn id="24" fill="hold">
                            <p:stCondLst>
                              <p:cond delay="1746"/>
                            </p:stCondLst>
                            <p:childTnLst>
                              <p:par>
                                <p:cTn id="25" presetID="10" presetClass="exit" presetSubtype="0" fill="hold" nodeType="after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md type="call" cmd="stop">
                                      <p:cBhvr>
                                        <p:cTn id="28" dur="1">
                                          <p:stCondLst>
                                            <p:cond delay="499"/>
                                          </p:stCondLst>
                                        </p:cTn>
                                        <p:tgtEl>
                                          <p:spTgt spid="17"/>
                                        </p:tgtEl>
                                      </p:cBhvr>
                                    </p:cmd>
                                  </p:childTnLst>
                                </p:cTn>
                              </p:par>
                              <p:par>
                                <p:cTn id="29" presetID="10" presetClass="exit" presetSubtype="0" fill="hold" grpId="1" nodeType="withEffect">
                                  <p:stCondLst>
                                    <p:cond delay="0"/>
                                  </p:stCondLst>
                                  <p:childTnLst>
                                    <p:animEffect transition="out" filter="fade">
                                      <p:cBhvr>
                                        <p:cTn id="30" dur="500"/>
                                        <p:tgtEl>
                                          <p:spTgt spid="18"/>
                                        </p:tgtEl>
                                      </p:cBhvr>
                                    </p:animEffect>
                                    <p:set>
                                      <p:cBhvr>
                                        <p:cTn id="31" dur="1" fill="hold">
                                          <p:stCondLst>
                                            <p:cond delay="499"/>
                                          </p:stCondLst>
                                        </p:cTn>
                                        <p:tgtEl>
                                          <p:spTgt spid="18"/>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childTnLst>
                          </p:cTn>
                        </p:par>
                        <p:par>
                          <p:cTn id="35" fill="hold">
                            <p:stCondLst>
                              <p:cond delay="2246"/>
                            </p:stCondLst>
                            <p:childTnLst>
                              <p:par>
                                <p:cTn id="36" presetID="10" presetClass="entr" presetSubtype="0" fill="hold"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250"/>
                                        <p:tgtEl>
                                          <p:spTgt spid="20"/>
                                        </p:tgtEl>
                                      </p:cBhvr>
                                    </p:animEffect>
                                  </p:childTnLst>
                                </p:cTn>
                              </p:par>
                            </p:childTnLst>
                          </p:cTn>
                        </p:par>
                        <p:par>
                          <p:cTn id="39" fill="hold">
                            <p:stCondLst>
                              <p:cond delay="2496"/>
                            </p:stCondLst>
                            <p:childTnLst>
                              <p:par>
                                <p:cTn id="40" presetID="10" presetClass="entr" presetSubtype="0" fill="hold" nodeType="after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250"/>
                                        <p:tgtEl>
                                          <p:spTgt spid="21"/>
                                        </p:tgtEl>
                                      </p:cBhvr>
                                    </p:animEffect>
                                  </p:childTnLst>
                                </p:cTn>
                              </p:par>
                            </p:childTnLst>
                          </p:cTn>
                        </p:par>
                        <p:par>
                          <p:cTn id="43" fill="hold">
                            <p:stCondLst>
                              <p:cond delay="2746"/>
                            </p:stCondLst>
                            <p:childTnLst>
                              <p:par>
                                <p:cTn id="44" presetID="10" presetClass="entr" presetSubtype="0" fill="hold" nodeType="after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250"/>
                                        <p:tgtEl>
                                          <p:spTgt spid="22"/>
                                        </p:tgtEl>
                                      </p:cBhvr>
                                    </p:animEffect>
                                  </p:childTnLst>
                                </p:cTn>
                              </p:par>
                            </p:childTnLst>
                          </p:cTn>
                        </p:par>
                        <p:par>
                          <p:cTn id="47" fill="hold">
                            <p:stCondLst>
                              <p:cond delay="2996"/>
                            </p:stCondLst>
                            <p:childTnLst>
                              <p:par>
                                <p:cTn id="48" presetID="10" presetClass="entr" presetSubtype="0" fill="hold"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250"/>
                                        <p:tgtEl>
                                          <p:spTgt spid="23"/>
                                        </p:tgtEl>
                                      </p:cBhvr>
                                    </p:animEffect>
                                  </p:childTnLst>
                                </p:cTn>
                              </p:par>
                            </p:childTnLst>
                          </p:cTn>
                        </p:par>
                        <p:par>
                          <p:cTn id="51" fill="hold">
                            <p:stCondLst>
                              <p:cond delay="3246"/>
                            </p:stCondLst>
                            <p:childTnLst>
                              <p:par>
                                <p:cTn id="52" presetID="10" presetClass="entr" presetSubtype="0" fill="hold" nodeType="after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250"/>
                                        <p:tgtEl>
                                          <p:spTgt spid="24"/>
                                        </p:tgtEl>
                                      </p:cBhvr>
                                    </p:animEffect>
                                  </p:childTnLst>
                                </p:cTn>
                              </p:par>
                            </p:childTnLst>
                          </p:cTn>
                        </p:par>
                        <p:par>
                          <p:cTn id="55" fill="hold">
                            <p:stCondLst>
                              <p:cond delay="3496"/>
                            </p:stCondLst>
                            <p:childTnLst>
                              <p:par>
                                <p:cTn id="56" presetID="10" presetClass="entr" presetSubtype="0" fill="hold" nodeType="after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25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49" presetClass="entr" presetSubtype="0" decel="100000" fill="hold" nodeType="clickEffect">
                                  <p:stCondLst>
                                    <p:cond delay="0"/>
                                  </p:stCondLst>
                                  <p:childTnLst>
                                    <p:set>
                                      <p:cBhvr>
                                        <p:cTn id="62" dur="1" fill="hold">
                                          <p:stCondLst>
                                            <p:cond delay="0"/>
                                          </p:stCondLst>
                                        </p:cTn>
                                        <p:tgtEl>
                                          <p:spTgt spid="27"/>
                                        </p:tgtEl>
                                        <p:attrNameLst>
                                          <p:attrName>style.visibility</p:attrName>
                                        </p:attrNameLst>
                                      </p:cBhvr>
                                      <p:to>
                                        <p:strVal val="visible"/>
                                      </p:to>
                                    </p:set>
                                    <p:anim calcmode="lin" valueType="num">
                                      <p:cBhvr>
                                        <p:cTn id="63" dur="500" fill="hold"/>
                                        <p:tgtEl>
                                          <p:spTgt spid="27"/>
                                        </p:tgtEl>
                                        <p:attrNameLst>
                                          <p:attrName>ppt_w</p:attrName>
                                        </p:attrNameLst>
                                      </p:cBhvr>
                                      <p:tavLst>
                                        <p:tav tm="0">
                                          <p:val>
                                            <p:fltVal val="0"/>
                                          </p:val>
                                        </p:tav>
                                        <p:tav tm="100000">
                                          <p:val>
                                            <p:strVal val="#ppt_w"/>
                                          </p:val>
                                        </p:tav>
                                      </p:tavLst>
                                    </p:anim>
                                    <p:anim calcmode="lin" valueType="num">
                                      <p:cBhvr>
                                        <p:cTn id="64" dur="500" fill="hold"/>
                                        <p:tgtEl>
                                          <p:spTgt spid="27"/>
                                        </p:tgtEl>
                                        <p:attrNameLst>
                                          <p:attrName>ppt_h</p:attrName>
                                        </p:attrNameLst>
                                      </p:cBhvr>
                                      <p:tavLst>
                                        <p:tav tm="0">
                                          <p:val>
                                            <p:fltVal val="0"/>
                                          </p:val>
                                        </p:tav>
                                        <p:tav tm="100000">
                                          <p:val>
                                            <p:strVal val="#ppt_h"/>
                                          </p:val>
                                        </p:tav>
                                      </p:tavLst>
                                    </p:anim>
                                    <p:anim calcmode="lin" valueType="num">
                                      <p:cBhvr>
                                        <p:cTn id="65" dur="500" fill="hold"/>
                                        <p:tgtEl>
                                          <p:spTgt spid="27"/>
                                        </p:tgtEl>
                                        <p:attrNameLst>
                                          <p:attrName>style.rotation</p:attrName>
                                        </p:attrNameLst>
                                      </p:cBhvr>
                                      <p:tavLst>
                                        <p:tav tm="0">
                                          <p:val>
                                            <p:fltVal val="360"/>
                                          </p:val>
                                        </p:tav>
                                        <p:tav tm="100000">
                                          <p:val>
                                            <p:fltVal val="0"/>
                                          </p:val>
                                        </p:tav>
                                      </p:tavLst>
                                    </p:anim>
                                    <p:animEffect transition="in" filter="fade">
                                      <p:cBhvr>
                                        <p:cTn id="66" dur="500"/>
                                        <p:tgtEl>
                                          <p:spTgt spid="27"/>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20"/>
                                        </p:tgtEl>
                                      </p:cBhvr>
                                    </p:animEffect>
                                    <p:set>
                                      <p:cBhvr>
                                        <p:cTn id="71" dur="1" fill="hold">
                                          <p:stCondLst>
                                            <p:cond delay="499"/>
                                          </p:stCondLst>
                                        </p:cTn>
                                        <p:tgtEl>
                                          <p:spTgt spid="20"/>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2"/>
                                        </p:tgtEl>
                                      </p:cBhvr>
                                    </p:animEffect>
                                    <p:set>
                                      <p:cBhvr>
                                        <p:cTn id="77" dur="1" fill="hold">
                                          <p:stCondLst>
                                            <p:cond delay="499"/>
                                          </p:stCondLst>
                                        </p:cTn>
                                        <p:tgtEl>
                                          <p:spTgt spid="22"/>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24"/>
                                        </p:tgtEl>
                                      </p:cBhvr>
                                    </p:animEffect>
                                    <p:set>
                                      <p:cBhvr>
                                        <p:cTn id="80" dur="1" fill="hold">
                                          <p:stCondLst>
                                            <p:cond delay="499"/>
                                          </p:stCondLst>
                                        </p:cTn>
                                        <p:tgtEl>
                                          <p:spTgt spid="24"/>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25"/>
                                        </p:tgtEl>
                                      </p:cBhvr>
                                    </p:animEffect>
                                    <p:set>
                                      <p:cBhvr>
                                        <p:cTn id="86" dur="1" fill="hold">
                                          <p:stCondLst>
                                            <p:cond delay="499"/>
                                          </p:stCondLst>
                                        </p:cTn>
                                        <p:tgtEl>
                                          <p:spTgt spid="25"/>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27"/>
                                        </p:tgtEl>
                                      </p:cBhvr>
                                    </p:animEffect>
                                    <p:set>
                                      <p:cBhvr>
                                        <p:cTn id="89" dur="1" fill="hold">
                                          <p:stCondLst>
                                            <p:cond delay="499"/>
                                          </p:stCondLst>
                                        </p:cTn>
                                        <p:tgtEl>
                                          <p:spTgt spid="27"/>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29"/>
                                        </p:tgtEl>
                                        <p:attrNameLst>
                                          <p:attrName>style.visibility</p:attrName>
                                        </p:attrNameLst>
                                      </p:cBhvr>
                                      <p:to>
                                        <p:strVal val="visible"/>
                                      </p:to>
                                    </p:set>
                                    <p:animEffect transition="in" filter="fade">
                                      <p:cBhvr>
                                        <p:cTn id="94" dur="500"/>
                                        <p:tgtEl>
                                          <p:spTgt spid="29"/>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2"/>
                                        </p:tgtEl>
                                        <p:attrNameLst>
                                          <p:attrName>style.visibility</p:attrName>
                                        </p:attrNameLst>
                                      </p:cBhvr>
                                      <p:to>
                                        <p:strVal val="visible"/>
                                      </p:to>
                                    </p:set>
                                    <p:animEffect transition="in" filter="fade">
                                      <p:cBhvr>
                                        <p:cTn id="97" dur="500"/>
                                        <p:tgtEl>
                                          <p:spTgt spid="2"/>
                                        </p:tgtEl>
                                      </p:cBhvr>
                                    </p:animEffect>
                                  </p:childTnLst>
                                </p:cTn>
                              </p:par>
                            </p:childTnLst>
                          </p:cTn>
                        </p:par>
                      </p:childTnLst>
                    </p:cTn>
                  </p:par>
                  <p:par>
                    <p:cTn id="98" fill="hold">
                      <p:stCondLst>
                        <p:cond delay="indefinite"/>
                      </p:stCondLst>
                      <p:childTnLst>
                        <p:par>
                          <p:cTn id="99" fill="hold">
                            <p:stCondLst>
                              <p:cond delay="0"/>
                            </p:stCondLst>
                            <p:childTnLst>
                              <p:par>
                                <p:cTn id="100" presetID="42" presetClass="path" presetSubtype="0" accel="50000" decel="50000" fill="hold" nodeType="clickEffect">
                                  <p:stCondLst>
                                    <p:cond delay="0"/>
                                  </p:stCondLst>
                                  <p:childTnLst>
                                    <p:animMotion origin="layout" path="M -2.08333E-7 -1.48148E-6 L 0.10794 -0.00139 " pathEditMode="relative" rAng="0" ptsTypes="AA">
                                      <p:cBhvr>
                                        <p:cTn id="101" dur="1000" fill="hold"/>
                                        <p:tgtEl>
                                          <p:spTgt spid="8"/>
                                        </p:tgtEl>
                                        <p:attrNameLst>
                                          <p:attrName>ppt_x</p:attrName>
                                          <p:attrName>ppt_y</p:attrName>
                                        </p:attrNameLst>
                                      </p:cBhvr>
                                      <p:rCtr x="5391" y="-69"/>
                                    </p:animMotion>
                                  </p:childTnLst>
                                </p:cTn>
                              </p:par>
                            </p:childTnLst>
                          </p:cTn>
                        </p:par>
                        <p:par>
                          <p:cTn id="102" fill="hold">
                            <p:stCondLst>
                              <p:cond delay="1000"/>
                            </p:stCondLst>
                            <p:childTnLst>
                              <p:par>
                                <p:cTn id="103" presetID="10" presetClass="entr" presetSubtype="0" fill="hold" grpId="0" nodeType="afterEffect">
                                  <p:stCondLst>
                                    <p:cond delay="0"/>
                                  </p:stCondLst>
                                  <p:childTnLst>
                                    <p:set>
                                      <p:cBhvr>
                                        <p:cTn id="104" dur="1" fill="hold">
                                          <p:stCondLst>
                                            <p:cond delay="0"/>
                                          </p:stCondLst>
                                        </p:cTn>
                                        <p:tgtEl>
                                          <p:spTgt spid="30"/>
                                        </p:tgtEl>
                                        <p:attrNameLst>
                                          <p:attrName>style.visibility</p:attrName>
                                        </p:attrNameLst>
                                      </p:cBhvr>
                                      <p:to>
                                        <p:strVal val="visible"/>
                                      </p:to>
                                    </p:set>
                                    <p:animEffect transition="in" filter="fade">
                                      <p:cBhvr>
                                        <p:cTn id="105" dur="500"/>
                                        <p:tgtEl>
                                          <p:spTgt spid="30"/>
                                        </p:tgtEl>
                                      </p:cBhvr>
                                    </p:animEffect>
                                  </p:childTnLst>
                                </p:cTn>
                              </p:par>
                              <p:par>
                                <p:cTn id="106" presetID="10" presetClass="entr" presetSubtype="0" fill="hold" nodeType="withEffect">
                                  <p:stCondLst>
                                    <p:cond delay="0"/>
                                  </p:stCondLst>
                                  <p:childTnLst>
                                    <p:set>
                                      <p:cBhvr>
                                        <p:cTn id="107" dur="1" fill="hold">
                                          <p:stCondLst>
                                            <p:cond delay="0"/>
                                          </p:stCondLst>
                                        </p:cTn>
                                        <p:tgtEl>
                                          <p:spTgt spid="31"/>
                                        </p:tgtEl>
                                        <p:attrNameLst>
                                          <p:attrName>style.visibility</p:attrName>
                                        </p:attrNameLst>
                                      </p:cBhvr>
                                      <p:to>
                                        <p:strVal val="visible"/>
                                      </p:to>
                                    </p:set>
                                    <p:animEffect transition="in" filter="fade">
                                      <p:cBhvr>
                                        <p:cTn id="10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9" fill="hold" display="0">
                  <p:stCondLst>
                    <p:cond delay="indefinite"/>
                  </p:stCondLst>
                </p:cTn>
                <p:tgtEl>
                  <p:spTgt spid="17"/>
                </p:tgtEl>
              </p:cMediaNode>
            </p:video>
            <p:seq concurrent="1" nextAc="seek">
              <p:cTn id="110" restart="whenNotActive" fill="hold" evtFilter="cancelBubble" nodeType="interactiveSeq">
                <p:stCondLst>
                  <p:cond evt="onClick" delay="0">
                    <p:tgtEl>
                      <p:spTgt spid="17"/>
                    </p:tgtEl>
                  </p:cond>
                </p:stCondLst>
                <p:endSync evt="end" delay="0">
                  <p:rtn val="all"/>
                </p:endSync>
                <p:childTnLst>
                  <p:par>
                    <p:cTn id="111" fill="hold">
                      <p:stCondLst>
                        <p:cond delay="0"/>
                      </p:stCondLst>
                      <p:childTnLst>
                        <p:par>
                          <p:cTn id="112" fill="hold">
                            <p:stCondLst>
                              <p:cond delay="0"/>
                            </p:stCondLst>
                            <p:childTnLst>
                              <p:par>
                                <p:cTn id="113" presetID="2" presetClass="mediacall" presetSubtype="0" fill="hold" nodeType="clickEffect">
                                  <p:stCondLst>
                                    <p:cond delay="0"/>
                                  </p:stCondLst>
                                  <p:childTnLst>
                                    <p:cmd type="call" cmd="togglePause">
                                      <p:cBhvr>
                                        <p:cTn id="114" dur="1" fill="hold"/>
                                        <p:tgtEl>
                                          <p:spTgt spid="17"/>
                                        </p:tgtEl>
                                      </p:cBhvr>
                                    </p:cmd>
                                  </p:childTnLst>
                                </p:cTn>
                              </p:par>
                            </p:childTnLst>
                          </p:cTn>
                        </p:par>
                      </p:childTnLst>
                    </p:cTn>
                  </p:par>
                </p:childTnLst>
              </p:cTn>
              <p:nextCondLst>
                <p:cond evt="onClick" delay="0">
                  <p:tgtEl>
                    <p:spTgt spid="17"/>
                  </p:tgtEl>
                </p:cond>
              </p:nextCondLst>
            </p:seq>
          </p:childTnLst>
        </p:cTn>
      </p:par>
    </p:tnLst>
    <p:bldLst>
      <p:bldP spid="18" grpId="0" animBg="1"/>
      <p:bldP spid="18" grpId="1" animBg="1"/>
      <p:bldP spid="30"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CB19DE-A103-8843-B1DF-0C9A5D5421D3}"/>
              </a:ext>
            </a:extLst>
          </p:cNvPr>
          <p:cNvSpPr>
            <a:spLocks noGrp="1"/>
          </p:cNvSpPr>
          <p:nvPr>
            <p:ph type="title"/>
          </p:nvPr>
        </p:nvSpPr>
        <p:spPr/>
        <p:txBody>
          <a:bodyPr/>
          <a:lstStyle/>
          <a:p>
            <a:r>
              <a:rPr lang="en-US" dirty="0"/>
              <a:t>VERIFYING TERMS OF USE</a:t>
            </a:r>
          </a:p>
        </p:txBody>
      </p:sp>
      <p:pic>
        <p:nvPicPr>
          <p:cNvPr id="5" name="Picture 4" descr="A picture containing indoor, person, table, remote&#10;&#10;Description automatically generated">
            <a:extLst>
              <a:ext uri="{FF2B5EF4-FFF2-40B4-BE49-F238E27FC236}">
                <a16:creationId xmlns:a16="http://schemas.microsoft.com/office/drawing/2014/main" id="{4DE0F7C4-CCD6-EE41-BC5B-2C358CAFCA06}"/>
              </a:ext>
            </a:extLst>
          </p:cNvPr>
          <p:cNvPicPr>
            <a:picLocks noChangeAspect="1"/>
          </p:cNvPicPr>
          <p:nvPr/>
        </p:nvPicPr>
        <p:blipFill>
          <a:blip r:embed="rId3"/>
          <a:stretch>
            <a:fillRect/>
          </a:stretch>
        </p:blipFill>
        <p:spPr>
          <a:xfrm>
            <a:off x="3631848" y="2428343"/>
            <a:ext cx="4928304" cy="3815461"/>
          </a:xfrm>
          <a:prstGeom prst="rect">
            <a:avLst/>
          </a:prstGeom>
        </p:spPr>
      </p:pic>
      <p:sp>
        <p:nvSpPr>
          <p:cNvPr id="6" name="Copyright Symbol 3">
            <a:extLst>
              <a:ext uri="{FF2B5EF4-FFF2-40B4-BE49-F238E27FC236}">
                <a16:creationId xmlns:a16="http://schemas.microsoft.com/office/drawing/2014/main" id="{01A8EB10-24D1-0E48-97FA-D8C9C53F5599}"/>
              </a:ext>
            </a:extLst>
          </p:cNvPr>
          <p:cNvSpPr/>
          <p:nvPr/>
        </p:nvSpPr>
        <p:spPr>
          <a:xfrm>
            <a:off x="7462295" y="2428343"/>
            <a:ext cx="977168" cy="1200329"/>
          </a:xfrm>
          <a:prstGeom prst="rect">
            <a:avLst/>
          </a:prstGeom>
        </p:spPr>
        <p:txBody>
          <a:bodyPr wrap="square">
            <a:spAutoFit/>
          </a:bodyPr>
          <a:lstStyle/>
          <a:p>
            <a:pPr algn="ctr"/>
            <a:r>
              <a:rPr lang="en-CA" sz="7200" dirty="0">
                <a:solidFill>
                  <a:srgbClr val="FF0000"/>
                </a:solidFill>
                <a:latin typeface="Arial" panose="020B0604020202020204" pitchFamily="34" charset="0"/>
                <a:cs typeface="Arial" panose="020B0604020202020204" pitchFamily="34" charset="0"/>
              </a:rPr>
              <a:t>©</a:t>
            </a:r>
          </a:p>
        </p:txBody>
      </p:sp>
      <p:pic>
        <p:nvPicPr>
          <p:cNvPr id="7" name="Picture 4" descr="Creative Commons, Licenses, Icons, By, Sa, Nc, Nd">
            <a:extLst>
              <a:ext uri="{FF2B5EF4-FFF2-40B4-BE49-F238E27FC236}">
                <a16:creationId xmlns:a16="http://schemas.microsoft.com/office/drawing/2014/main" id="{08521D8F-1579-1242-BF28-6D25CC05D7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5496" y="3697610"/>
            <a:ext cx="4603288" cy="2546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679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35" presetClass="path" presetSubtype="0" accel="50000" decel="50000" fill="hold" grpId="1" nodeType="clickEffect">
                                  <p:stCondLst>
                                    <p:cond delay="0"/>
                                  </p:stCondLst>
                                  <p:childTnLst>
                                    <p:animMotion origin="layout" path="M -3.33333E-6 3.33333E-6 L -0.23724 0.00231 " pathEditMode="relative" rAng="0" ptsTypes="AA">
                                      <p:cBhvr>
                                        <p:cTn id="18" dur="2000" fill="hold"/>
                                        <p:tgtEl>
                                          <p:spTgt spid="6"/>
                                        </p:tgtEl>
                                        <p:attrNameLst>
                                          <p:attrName>ppt_x</p:attrName>
                                          <p:attrName>ppt_y</p:attrName>
                                        </p:attrNameLst>
                                      </p:cBhvr>
                                      <p:rCtr x="-11862" y="116"/>
                                    </p:animMotion>
                                  </p:childTnLst>
                                </p:cTn>
                              </p:par>
                              <p:par>
                                <p:cTn id="19" presetID="35" presetClass="path" presetSubtype="0" accel="50000" decel="50000" fill="hold" nodeType="withEffect">
                                  <p:stCondLst>
                                    <p:cond delay="0"/>
                                  </p:stCondLst>
                                  <p:childTnLst>
                                    <p:animMotion origin="layout" path="M 0 4.07407E-6 L -0.23516 0.00717 " pathEditMode="relative" rAng="0" ptsTypes="AA">
                                      <p:cBhvr>
                                        <p:cTn id="20" dur="2000" fill="hold"/>
                                        <p:tgtEl>
                                          <p:spTgt spid="5"/>
                                        </p:tgtEl>
                                        <p:attrNameLst>
                                          <p:attrName>ppt_x</p:attrName>
                                          <p:attrName>ppt_y</p:attrName>
                                        </p:attrNameLst>
                                      </p:cBhvr>
                                      <p:rCtr x="-11758" y="347"/>
                                    </p:animMotion>
                                  </p:childTnLst>
                                </p:cTn>
                              </p:par>
                              <p:par>
                                <p:cTn id="21" presetID="42" presetClass="entr" presetSubtype="0" fill="hold" nodeType="withEffect">
                                  <p:stCondLst>
                                    <p:cond delay="100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9B158B57-3FD0-534D-9D41-9D32844BC4BE}"/>
              </a:ext>
            </a:extLst>
          </p:cNvPr>
          <p:cNvPicPr>
            <a:picLocks noChangeAspect="1"/>
          </p:cNvPicPr>
          <p:nvPr/>
        </p:nvPicPr>
        <p:blipFill>
          <a:blip r:embed="rId3"/>
          <a:stretch>
            <a:fillRect/>
          </a:stretch>
        </p:blipFill>
        <p:spPr>
          <a:xfrm>
            <a:off x="7034124" y="2087225"/>
            <a:ext cx="1656092" cy="1551495"/>
          </a:xfrm>
          <a:prstGeom prst="rect">
            <a:avLst/>
          </a:prstGeom>
        </p:spPr>
      </p:pic>
      <p:pic>
        <p:nvPicPr>
          <p:cNvPr id="30" name="Picture 29">
            <a:extLst>
              <a:ext uri="{FF2B5EF4-FFF2-40B4-BE49-F238E27FC236}">
                <a16:creationId xmlns:a16="http://schemas.microsoft.com/office/drawing/2014/main" id="{38211535-02BB-6E4F-BB6A-E1C8D62CCAC1}"/>
              </a:ext>
            </a:extLst>
          </p:cNvPr>
          <p:cNvPicPr>
            <a:picLocks noChangeAspect="1"/>
          </p:cNvPicPr>
          <p:nvPr/>
        </p:nvPicPr>
        <p:blipFill>
          <a:blip r:embed="rId4"/>
          <a:stretch>
            <a:fillRect/>
          </a:stretch>
        </p:blipFill>
        <p:spPr>
          <a:xfrm>
            <a:off x="8732137" y="2803063"/>
            <a:ext cx="1305019" cy="1501898"/>
          </a:xfrm>
          <a:prstGeom prst="rect">
            <a:avLst/>
          </a:prstGeom>
        </p:spPr>
      </p:pic>
      <p:pic>
        <p:nvPicPr>
          <p:cNvPr id="31" name="Picture 30">
            <a:extLst>
              <a:ext uri="{FF2B5EF4-FFF2-40B4-BE49-F238E27FC236}">
                <a16:creationId xmlns:a16="http://schemas.microsoft.com/office/drawing/2014/main" id="{77FAA4A6-3960-AF46-97B8-6901BC3E8F8E}"/>
              </a:ext>
            </a:extLst>
          </p:cNvPr>
          <p:cNvPicPr>
            <a:picLocks noChangeAspect="1"/>
          </p:cNvPicPr>
          <p:nvPr/>
        </p:nvPicPr>
        <p:blipFill>
          <a:blip r:embed="rId5"/>
          <a:stretch>
            <a:fillRect/>
          </a:stretch>
        </p:blipFill>
        <p:spPr>
          <a:xfrm>
            <a:off x="8435225" y="4315714"/>
            <a:ext cx="1845035" cy="1457806"/>
          </a:xfrm>
          <a:prstGeom prst="rect">
            <a:avLst/>
          </a:prstGeom>
        </p:spPr>
      </p:pic>
      <p:pic>
        <p:nvPicPr>
          <p:cNvPr id="32" name="Picture 31">
            <a:extLst>
              <a:ext uri="{FF2B5EF4-FFF2-40B4-BE49-F238E27FC236}">
                <a16:creationId xmlns:a16="http://schemas.microsoft.com/office/drawing/2014/main" id="{753ACA94-82A7-3241-BF18-B88082225A8D}"/>
              </a:ext>
            </a:extLst>
          </p:cNvPr>
          <p:cNvPicPr>
            <a:picLocks noChangeAspect="1"/>
          </p:cNvPicPr>
          <p:nvPr/>
        </p:nvPicPr>
        <p:blipFill>
          <a:blip r:embed="rId6"/>
          <a:stretch>
            <a:fillRect/>
          </a:stretch>
        </p:blipFill>
        <p:spPr>
          <a:xfrm>
            <a:off x="7088005" y="4836857"/>
            <a:ext cx="1265905" cy="1534611"/>
          </a:xfrm>
          <a:prstGeom prst="rect">
            <a:avLst/>
          </a:prstGeom>
        </p:spPr>
      </p:pic>
      <p:pic>
        <p:nvPicPr>
          <p:cNvPr id="33" name="Picture 32">
            <a:extLst>
              <a:ext uri="{FF2B5EF4-FFF2-40B4-BE49-F238E27FC236}">
                <a16:creationId xmlns:a16="http://schemas.microsoft.com/office/drawing/2014/main" id="{5461F056-A5DD-CD45-86AF-2113DCA291B4}"/>
              </a:ext>
            </a:extLst>
          </p:cNvPr>
          <p:cNvPicPr>
            <a:picLocks noChangeAspect="1"/>
          </p:cNvPicPr>
          <p:nvPr/>
        </p:nvPicPr>
        <p:blipFill>
          <a:blip r:embed="rId7"/>
          <a:stretch>
            <a:fillRect/>
          </a:stretch>
        </p:blipFill>
        <p:spPr>
          <a:xfrm>
            <a:off x="5618938" y="4244363"/>
            <a:ext cx="1265905" cy="1873022"/>
          </a:xfrm>
          <a:prstGeom prst="rect">
            <a:avLst/>
          </a:prstGeom>
        </p:spPr>
      </p:pic>
      <p:grpSp>
        <p:nvGrpSpPr>
          <p:cNvPr id="34" name="Group 33">
            <a:extLst>
              <a:ext uri="{FF2B5EF4-FFF2-40B4-BE49-F238E27FC236}">
                <a16:creationId xmlns:a16="http://schemas.microsoft.com/office/drawing/2014/main" id="{CFD53EF4-BCF0-0840-AAE9-6AD837ABC22F}"/>
              </a:ext>
            </a:extLst>
          </p:cNvPr>
          <p:cNvGrpSpPr/>
          <p:nvPr/>
        </p:nvGrpSpPr>
        <p:grpSpPr>
          <a:xfrm>
            <a:off x="5719058" y="2858748"/>
            <a:ext cx="1364104" cy="1360164"/>
            <a:chOff x="3707707" y="4181029"/>
            <a:chExt cx="1364104" cy="1360164"/>
          </a:xfrm>
        </p:grpSpPr>
        <p:pic>
          <p:nvPicPr>
            <p:cNvPr id="35" name="Picture 34">
              <a:extLst>
                <a:ext uri="{FF2B5EF4-FFF2-40B4-BE49-F238E27FC236}">
                  <a16:creationId xmlns:a16="http://schemas.microsoft.com/office/drawing/2014/main" id="{3204641A-F791-BC47-9670-7F330C8E7B1B}"/>
                </a:ext>
              </a:extLst>
            </p:cNvPr>
            <p:cNvPicPr>
              <a:picLocks noChangeAspect="1"/>
            </p:cNvPicPr>
            <p:nvPr/>
          </p:nvPicPr>
          <p:blipFill rotWithShape="1">
            <a:blip r:embed="rId8"/>
            <a:srcRect l="9437" t="8926" r="9389" b="21953"/>
            <a:stretch/>
          </p:blipFill>
          <p:spPr>
            <a:xfrm>
              <a:off x="3746634" y="4567007"/>
              <a:ext cx="1144058" cy="974186"/>
            </a:xfrm>
            <a:prstGeom prst="rect">
              <a:avLst/>
            </a:prstGeom>
          </p:spPr>
        </p:pic>
        <p:sp>
          <p:nvSpPr>
            <p:cNvPr id="36" name="TextBox 35">
              <a:extLst>
                <a:ext uri="{FF2B5EF4-FFF2-40B4-BE49-F238E27FC236}">
                  <a16:creationId xmlns:a16="http://schemas.microsoft.com/office/drawing/2014/main" id="{3C381165-C886-1649-ACA1-585AE15D17E9}"/>
                </a:ext>
              </a:extLst>
            </p:cNvPr>
            <p:cNvSpPr txBox="1"/>
            <p:nvPr/>
          </p:nvSpPr>
          <p:spPr>
            <a:xfrm>
              <a:off x="3707707" y="4181029"/>
              <a:ext cx="1364104" cy="461665"/>
            </a:xfrm>
            <a:prstGeom prst="rect">
              <a:avLst/>
            </a:prstGeom>
            <a:noFill/>
          </p:spPr>
          <p:txBody>
            <a:bodyPr wrap="square" rtlCol="0">
              <a:spAutoFit/>
            </a:bodyPr>
            <a:lstStyle/>
            <a:p>
              <a:r>
                <a:rPr lang="en-CA" sz="2400" u="sng" dirty="0">
                  <a:solidFill>
                    <a:schemeClr val="bg2">
                      <a:lumMod val="10000"/>
                    </a:schemeClr>
                  </a:solidFill>
                  <a:ea typeface="Tahoma" panose="020B0604030504040204" pitchFamily="34" charset="0"/>
                  <a:cs typeface="Tahoma" panose="020B0604030504040204" pitchFamily="34" charset="0"/>
                </a:rPr>
                <a:t>Purpose</a:t>
              </a:r>
            </a:p>
          </p:txBody>
        </p:sp>
      </p:grpSp>
      <p:grpSp>
        <p:nvGrpSpPr>
          <p:cNvPr id="18" name="Group 17"/>
          <p:cNvGrpSpPr/>
          <p:nvPr/>
        </p:nvGrpSpPr>
        <p:grpSpPr>
          <a:xfrm>
            <a:off x="2366474" y="2026928"/>
            <a:ext cx="2393907" cy="4162051"/>
            <a:chOff x="4148142" y="1084249"/>
            <a:chExt cx="2393907" cy="4162051"/>
          </a:xfrm>
        </p:grpSpPr>
        <p:sp>
          <p:nvSpPr>
            <p:cNvPr id="20" name="TextBox 19"/>
            <p:cNvSpPr txBox="1"/>
            <p:nvPr/>
          </p:nvSpPr>
          <p:spPr>
            <a:xfrm>
              <a:off x="4148142" y="1084249"/>
              <a:ext cx="2043894" cy="584775"/>
            </a:xfrm>
            <a:prstGeom prst="rect">
              <a:avLst/>
            </a:prstGeom>
            <a:noFill/>
          </p:spPr>
          <p:txBody>
            <a:bodyPr wrap="square" rtlCol="0">
              <a:spAutoFit/>
            </a:bodyPr>
            <a:lstStyle/>
            <a:p>
              <a:r>
                <a:rPr lang="en-US" sz="3200" u="sng" dirty="0" smtClean="0">
                  <a:latin typeface="Arial" panose="020B0604020202020204" pitchFamily="34" charset="0"/>
                  <a:cs typeface="Arial" panose="020B0604020202020204" pitchFamily="34" charset="0"/>
                </a:rPr>
                <a:t>Purpose:</a:t>
              </a:r>
              <a:endParaRPr lang="en-CA" sz="3200" u="sng" dirty="0">
                <a:latin typeface="Arial" panose="020B0604020202020204" pitchFamily="34" charset="0"/>
                <a:cs typeface="Arial" panose="020B0604020202020204" pitchFamily="34" charset="0"/>
              </a:endParaRPr>
            </a:p>
          </p:txBody>
        </p:sp>
        <p:sp>
          <p:nvSpPr>
            <p:cNvPr id="21" name="TextBox 20"/>
            <p:cNvSpPr txBox="1"/>
            <p:nvPr/>
          </p:nvSpPr>
          <p:spPr>
            <a:xfrm>
              <a:off x="4155570" y="1565726"/>
              <a:ext cx="2282397" cy="553998"/>
            </a:xfrm>
            <a:prstGeom prst="rect">
              <a:avLst/>
            </a:prstGeom>
            <a:noFill/>
          </p:spPr>
          <p:txBody>
            <a:bodyPr wrap="square" rtlCol="0">
              <a:spAutoFit/>
            </a:bodyPr>
            <a:lstStyle/>
            <a:p>
              <a:pPr marL="268288" indent="-268288">
                <a:buFont typeface="Arial" panose="020B0604020202020204" pitchFamily="34" charset="0"/>
                <a:buChar char="•"/>
              </a:pPr>
              <a:r>
                <a:rPr lang="en-US" sz="3000" b="1" dirty="0" smtClean="0">
                  <a:latin typeface="Old English Text MT" panose="03040902040508030806" pitchFamily="66" charset="0"/>
                </a:rPr>
                <a:t>Research</a:t>
              </a:r>
              <a:endParaRPr lang="en-CA" sz="3000" b="1" dirty="0">
                <a:latin typeface="Old English Text MT" panose="03040902040508030806" pitchFamily="66" charset="0"/>
              </a:endParaRPr>
            </a:p>
          </p:txBody>
        </p:sp>
        <p:sp>
          <p:nvSpPr>
            <p:cNvPr id="22" name="TextBox 21"/>
            <p:cNvSpPr txBox="1"/>
            <p:nvPr/>
          </p:nvSpPr>
          <p:spPr>
            <a:xfrm>
              <a:off x="4159270" y="2029173"/>
              <a:ext cx="2382779" cy="553998"/>
            </a:xfrm>
            <a:prstGeom prst="rect">
              <a:avLst/>
            </a:prstGeom>
            <a:noFill/>
          </p:spPr>
          <p:txBody>
            <a:bodyPr wrap="square" rtlCol="0">
              <a:spAutoFit/>
            </a:bodyPr>
            <a:lstStyle/>
            <a:p>
              <a:pPr marL="268288" indent="-268288">
                <a:buFont typeface="Arial" panose="020B0604020202020204" pitchFamily="34" charset="0"/>
                <a:buChar char="•"/>
              </a:pPr>
              <a:r>
                <a:rPr lang="en-US" sz="3000" b="1" dirty="0" smtClean="0">
                  <a:latin typeface="Edwardian Script ITC" panose="030303020407070D0804" pitchFamily="66" charset="0"/>
                </a:rPr>
                <a:t>Private Study</a:t>
              </a:r>
              <a:endParaRPr lang="en-CA" sz="3000" b="1" dirty="0">
                <a:latin typeface="Edwardian Script ITC" panose="030303020407070D0804" pitchFamily="66" charset="0"/>
              </a:endParaRPr>
            </a:p>
          </p:txBody>
        </p:sp>
        <p:sp>
          <p:nvSpPr>
            <p:cNvPr id="23" name="TextBox 22"/>
            <p:cNvSpPr txBox="1"/>
            <p:nvPr/>
          </p:nvSpPr>
          <p:spPr>
            <a:xfrm>
              <a:off x="4159476" y="2439125"/>
              <a:ext cx="2380114" cy="553998"/>
            </a:xfrm>
            <a:prstGeom prst="rect">
              <a:avLst/>
            </a:prstGeom>
            <a:noFill/>
          </p:spPr>
          <p:txBody>
            <a:bodyPr wrap="square" rtlCol="0">
              <a:spAutoFit/>
            </a:bodyPr>
            <a:lstStyle/>
            <a:p>
              <a:pPr marL="285750" indent="-285750">
                <a:buSzPct val="100000"/>
                <a:buFont typeface="Arial" panose="020B0604020202020204" pitchFamily="34" charset="0"/>
                <a:buChar char="•"/>
              </a:pPr>
              <a:r>
                <a:rPr lang="en-US" sz="3000" dirty="0" smtClean="0">
                  <a:latin typeface="Arial Rounded MT Bold" panose="020F0704030504030204" pitchFamily="34" charset="0"/>
                </a:rPr>
                <a:t>Education</a:t>
              </a:r>
              <a:endParaRPr lang="en-CA" sz="3000" dirty="0">
                <a:latin typeface="Arial Rounded MT Bold" panose="020F0704030504030204" pitchFamily="34" charset="0"/>
              </a:endParaRPr>
            </a:p>
          </p:txBody>
        </p:sp>
        <p:sp>
          <p:nvSpPr>
            <p:cNvPr id="24" name="TextBox 23"/>
            <p:cNvSpPr txBox="1"/>
            <p:nvPr/>
          </p:nvSpPr>
          <p:spPr>
            <a:xfrm>
              <a:off x="4160035" y="2908864"/>
              <a:ext cx="2219094" cy="569387"/>
            </a:xfrm>
            <a:prstGeom prst="rect">
              <a:avLst/>
            </a:prstGeom>
            <a:noFill/>
          </p:spPr>
          <p:txBody>
            <a:bodyPr wrap="square" rtlCol="0">
              <a:spAutoFit/>
            </a:bodyPr>
            <a:lstStyle/>
            <a:p>
              <a:pPr marL="285750" indent="-285750">
                <a:buSzPct val="100000"/>
                <a:buFont typeface="Arial" panose="020B0604020202020204" pitchFamily="34" charset="0"/>
                <a:buChar char="•"/>
              </a:pPr>
              <a:r>
                <a:rPr lang="en-US" sz="3100" dirty="0" smtClean="0">
                  <a:latin typeface="Harlow Solid Italic" panose="04030604020F02020D02" pitchFamily="82" charset="0"/>
                </a:rPr>
                <a:t>Parody</a:t>
              </a:r>
              <a:endParaRPr lang="en-CA" sz="3100" dirty="0">
                <a:latin typeface="Harlow Solid Italic" panose="04030604020F02020D02" pitchFamily="82" charset="0"/>
              </a:endParaRPr>
            </a:p>
          </p:txBody>
        </p:sp>
        <p:sp>
          <p:nvSpPr>
            <p:cNvPr id="25" name="TextBox 24"/>
            <p:cNvSpPr txBox="1"/>
            <p:nvPr/>
          </p:nvSpPr>
          <p:spPr>
            <a:xfrm>
              <a:off x="4167467" y="3360755"/>
              <a:ext cx="2219094" cy="553998"/>
            </a:xfrm>
            <a:prstGeom prst="rect">
              <a:avLst/>
            </a:prstGeom>
            <a:noFill/>
          </p:spPr>
          <p:txBody>
            <a:bodyPr wrap="square" rtlCol="0">
              <a:spAutoFit/>
            </a:bodyPr>
            <a:lstStyle/>
            <a:p>
              <a:pPr marL="276225" indent="-276225">
                <a:buSzPct val="100000"/>
                <a:buFont typeface="Arial" panose="020B0604020202020204" pitchFamily="34" charset="0"/>
                <a:buChar char="•"/>
              </a:pPr>
              <a:r>
                <a:rPr lang="en-US" sz="3000" b="1" dirty="0" smtClean="0">
                  <a:latin typeface="Rockwell Condensed" panose="02060603050405020104" pitchFamily="18" charset="0"/>
                  <a:ea typeface="NSimSun" panose="02010609030101010101" pitchFamily="49" charset="-122"/>
                  <a:cs typeface="Times New Roman" panose="02020603050405020304" pitchFamily="18" charset="0"/>
                </a:rPr>
                <a:t>Satire</a:t>
              </a:r>
              <a:endParaRPr lang="en-CA" sz="3000" b="1" dirty="0">
                <a:latin typeface="Rockwell Condensed" panose="02060603050405020104" pitchFamily="18" charset="0"/>
                <a:ea typeface="NSimSun" panose="02010609030101010101" pitchFamily="49" charset="-122"/>
                <a:cs typeface="Times New Roman" panose="02020603050405020304" pitchFamily="18" charset="0"/>
              </a:endParaRPr>
            </a:p>
          </p:txBody>
        </p:sp>
        <p:sp>
          <p:nvSpPr>
            <p:cNvPr id="26" name="TextBox 25"/>
            <p:cNvSpPr txBox="1"/>
            <p:nvPr/>
          </p:nvSpPr>
          <p:spPr>
            <a:xfrm>
              <a:off x="4163014" y="3794637"/>
              <a:ext cx="2219094" cy="569387"/>
            </a:xfrm>
            <a:prstGeom prst="rect">
              <a:avLst/>
            </a:prstGeom>
            <a:noFill/>
          </p:spPr>
          <p:txBody>
            <a:bodyPr wrap="square" rtlCol="0">
              <a:spAutoFit/>
            </a:bodyPr>
            <a:lstStyle/>
            <a:p>
              <a:pPr marL="285750" indent="-285750">
                <a:buSzPct val="100000"/>
                <a:buFont typeface="Arial" panose="020B0604020202020204" pitchFamily="34" charset="0"/>
                <a:buChar char="•"/>
              </a:pPr>
              <a:r>
                <a:rPr lang="en-US" sz="3050" b="1" dirty="0" smtClean="0">
                  <a:latin typeface="Brush Script MT" panose="03060802040406070304" pitchFamily="66" charset="0"/>
                  <a:cs typeface="Times New Roman" panose="02020603050405020304" pitchFamily="18" charset="0"/>
                </a:rPr>
                <a:t>Criticism</a:t>
              </a:r>
              <a:endParaRPr lang="en-CA" sz="3050" b="1" dirty="0">
                <a:latin typeface="Brush Script MT" panose="03060802040406070304" pitchFamily="66" charset="0"/>
                <a:cs typeface="Times New Roman" panose="02020603050405020304" pitchFamily="18" charset="0"/>
              </a:endParaRPr>
            </a:p>
          </p:txBody>
        </p:sp>
        <p:sp>
          <p:nvSpPr>
            <p:cNvPr id="27" name="TextBox 26"/>
            <p:cNvSpPr txBox="1"/>
            <p:nvPr/>
          </p:nvSpPr>
          <p:spPr>
            <a:xfrm>
              <a:off x="4154144" y="4202053"/>
              <a:ext cx="2219094" cy="654025"/>
            </a:xfrm>
            <a:prstGeom prst="rect">
              <a:avLst/>
            </a:prstGeom>
            <a:noFill/>
          </p:spPr>
          <p:txBody>
            <a:bodyPr wrap="square" rtlCol="0">
              <a:spAutoFit/>
            </a:bodyPr>
            <a:lstStyle/>
            <a:p>
              <a:pPr marL="285750" indent="-285750">
                <a:buSzPct val="90000"/>
                <a:buFont typeface="Arial" panose="020B0604020202020204" pitchFamily="34" charset="0"/>
                <a:buChar char="•"/>
              </a:pPr>
              <a:r>
                <a:rPr lang="en-US" sz="3500" b="1" dirty="0" smtClean="0">
                  <a:latin typeface="Bodoni MT" panose="02070603080606020203" pitchFamily="18" charset="0"/>
                  <a:cs typeface="Times New Roman" panose="02020603050405020304" pitchFamily="18" charset="0"/>
                </a:rPr>
                <a:t>Review</a:t>
              </a:r>
              <a:endParaRPr lang="en-CA" sz="3500" b="1" dirty="0">
                <a:latin typeface="Bodoni MT" panose="02070603080606020203" pitchFamily="18" charset="0"/>
                <a:cs typeface="Times New Roman" panose="02020603050405020304" pitchFamily="18" charset="0"/>
              </a:endParaRPr>
            </a:p>
          </p:txBody>
        </p:sp>
        <p:sp>
          <p:nvSpPr>
            <p:cNvPr id="28" name="TextBox 27"/>
            <p:cNvSpPr txBox="1"/>
            <p:nvPr/>
          </p:nvSpPr>
          <p:spPr>
            <a:xfrm>
              <a:off x="4157997" y="4684608"/>
              <a:ext cx="2380117" cy="561692"/>
            </a:xfrm>
            <a:prstGeom prst="rect">
              <a:avLst/>
            </a:prstGeom>
            <a:noFill/>
          </p:spPr>
          <p:txBody>
            <a:bodyPr wrap="square" rtlCol="0">
              <a:spAutoFit/>
            </a:bodyPr>
            <a:lstStyle/>
            <a:p>
              <a:pPr marL="276225" indent="-276225">
                <a:buSzPct val="100000"/>
                <a:buFont typeface="Arial" panose="020B0604020202020204" pitchFamily="34" charset="0"/>
                <a:buChar char="•"/>
              </a:pPr>
              <a:r>
                <a:rPr lang="en-US" sz="3050" dirty="0" smtClean="0">
                  <a:latin typeface="Gloucester MT Extra Condensed" panose="02030808020601010101" pitchFamily="18" charset="0"/>
                  <a:cs typeface="Times New Roman" panose="02020603050405020304" pitchFamily="18" charset="0"/>
                </a:rPr>
                <a:t>News Reporting</a:t>
              </a:r>
              <a:endParaRPr lang="en-CA" sz="3050" dirty="0">
                <a:latin typeface="Gloucester MT Extra Condensed" panose="02030808020601010101" pitchFamily="18" charset="0"/>
                <a:cs typeface="Times New Roman" panose="02020603050405020304" pitchFamily="18" charset="0"/>
              </a:endParaRPr>
            </a:p>
          </p:txBody>
        </p:sp>
      </p:grpSp>
      <p:sp>
        <p:nvSpPr>
          <p:cNvPr id="4" name="Title 3">
            <a:extLst>
              <a:ext uri="{FF2B5EF4-FFF2-40B4-BE49-F238E27FC236}">
                <a16:creationId xmlns:a16="http://schemas.microsoft.com/office/drawing/2014/main" id="{350A0C77-3EDD-FC4C-9803-565B59DA1CA2}"/>
              </a:ext>
            </a:extLst>
          </p:cNvPr>
          <p:cNvSpPr>
            <a:spLocks noGrp="1"/>
          </p:cNvSpPr>
          <p:nvPr>
            <p:ph type="title"/>
          </p:nvPr>
        </p:nvSpPr>
        <p:spPr/>
        <p:txBody>
          <a:bodyPr/>
          <a:lstStyle/>
          <a:p>
            <a:r>
              <a:rPr lang="en-US" dirty="0"/>
              <a:t>FAIR DEALING</a:t>
            </a:r>
          </a:p>
        </p:txBody>
      </p:sp>
      <p:pic>
        <p:nvPicPr>
          <p:cNvPr id="16" name="Sharing">
            <a:extLst>
              <a:ext uri="{FF2B5EF4-FFF2-40B4-BE49-F238E27FC236}">
                <a16:creationId xmlns:a16="http://schemas.microsoft.com/office/drawing/2014/main" id="{3D8D9BDD-2715-5045-BF37-D7E97A38E89A}"/>
              </a:ext>
            </a:extLst>
          </p:cNvPr>
          <p:cNvPicPr>
            <a:picLocks noChangeAspect="1"/>
          </p:cNvPicPr>
          <p:nvPr/>
        </p:nvPicPr>
        <p:blipFill rotWithShape="1">
          <a:blip r:embed="rId9"/>
          <a:srcRect b="17285"/>
          <a:stretch/>
        </p:blipFill>
        <p:spPr>
          <a:xfrm>
            <a:off x="688291" y="2689555"/>
            <a:ext cx="3369283" cy="2786913"/>
          </a:xfrm>
          <a:prstGeom prst="rect">
            <a:avLst/>
          </a:prstGeom>
        </p:spPr>
      </p:pic>
      <p:pic>
        <p:nvPicPr>
          <p:cNvPr id="3" name="Picture 2" descr="A close up of a logo&#10;&#10;Description automatically generated">
            <a:extLst>
              <a:ext uri="{FF2B5EF4-FFF2-40B4-BE49-F238E27FC236}">
                <a16:creationId xmlns:a16="http://schemas.microsoft.com/office/drawing/2014/main" id="{529175C2-6587-1843-BB70-71C1AC38E11A}"/>
              </a:ext>
            </a:extLst>
          </p:cNvPr>
          <p:cNvPicPr>
            <a:picLocks noChangeAspect="1"/>
          </p:cNvPicPr>
          <p:nvPr/>
        </p:nvPicPr>
        <p:blipFill rotWithShape="1">
          <a:blip r:embed="rId10"/>
          <a:srcRect b="12775"/>
          <a:stretch/>
        </p:blipFill>
        <p:spPr>
          <a:xfrm>
            <a:off x="9185249" y="5404527"/>
            <a:ext cx="1313906" cy="1146051"/>
          </a:xfrm>
          <a:prstGeom prst="rect">
            <a:avLst/>
          </a:prstGeom>
        </p:spPr>
      </p:pic>
      <p:pic>
        <p:nvPicPr>
          <p:cNvPr id="19" name="Picture 18" descr="A picture containing indoor, person, table, remote&#10;&#10;Description automatically generated">
            <a:extLst>
              <a:ext uri="{FF2B5EF4-FFF2-40B4-BE49-F238E27FC236}">
                <a16:creationId xmlns:a16="http://schemas.microsoft.com/office/drawing/2014/main" id="{805AEDA1-5E45-DC46-9719-0F490420C41A}"/>
              </a:ext>
            </a:extLst>
          </p:cNvPr>
          <p:cNvPicPr>
            <a:picLocks noChangeAspect="1"/>
          </p:cNvPicPr>
          <p:nvPr/>
        </p:nvPicPr>
        <p:blipFill>
          <a:blip r:embed="rId11"/>
          <a:stretch>
            <a:fillRect/>
          </a:stretch>
        </p:blipFill>
        <p:spPr>
          <a:xfrm>
            <a:off x="8318996" y="2996731"/>
            <a:ext cx="3046415" cy="2358515"/>
          </a:xfrm>
          <a:prstGeom prst="rect">
            <a:avLst/>
          </a:prstGeom>
        </p:spPr>
      </p:pic>
      <p:pic>
        <p:nvPicPr>
          <p:cNvPr id="14" name="Picture 13" descr="A close up of a logo&#10;&#10;Description automatically generated">
            <a:extLst>
              <a:ext uri="{FF2B5EF4-FFF2-40B4-BE49-F238E27FC236}">
                <a16:creationId xmlns:a16="http://schemas.microsoft.com/office/drawing/2014/main" id="{FBC58899-BA83-0240-9B69-83DE6E7F3068}"/>
              </a:ext>
            </a:extLst>
          </p:cNvPr>
          <p:cNvPicPr>
            <a:picLocks noChangeAspect="1"/>
          </p:cNvPicPr>
          <p:nvPr/>
        </p:nvPicPr>
        <p:blipFill>
          <a:blip r:embed="rId12"/>
          <a:stretch>
            <a:fillRect/>
          </a:stretch>
        </p:blipFill>
        <p:spPr>
          <a:xfrm>
            <a:off x="5067321" y="5354785"/>
            <a:ext cx="1817499" cy="1211666"/>
          </a:xfrm>
          <a:prstGeom prst="rect">
            <a:avLst/>
          </a:prstGeom>
        </p:spPr>
      </p:pic>
      <p:pic>
        <p:nvPicPr>
          <p:cNvPr id="17" name="Picture 16">
            <a:extLst>
              <a:ext uri="{FF2B5EF4-FFF2-40B4-BE49-F238E27FC236}">
                <a16:creationId xmlns:a16="http://schemas.microsoft.com/office/drawing/2014/main" id="{B1F6C6B1-C443-AD46-AC97-FEADD1DDDB8C}"/>
              </a:ext>
            </a:extLst>
          </p:cNvPr>
          <p:cNvPicPr>
            <a:picLocks noChangeAspect="1"/>
          </p:cNvPicPr>
          <p:nvPr/>
        </p:nvPicPr>
        <p:blipFill rotWithShape="1">
          <a:blip r:embed="rId13"/>
          <a:srcRect b="14996"/>
          <a:stretch/>
        </p:blipFill>
        <p:spPr>
          <a:xfrm rot="613747">
            <a:off x="4810536" y="3085917"/>
            <a:ext cx="2564769" cy="2180145"/>
          </a:xfrm>
          <a:prstGeom prst="rect">
            <a:avLst/>
          </a:prstGeom>
        </p:spPr>
      </p:pic>
    </p:spTree>
    <p:extLst>
      <p:ext uri="{BB962C8B-B14F-4D97-AF65-F5344CB8AC3E}">
        <p14:creationId xmlns:p14="http://schemas.microsoft.com/office/powerpoint/2010/main" val="221934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250"/>
                                        <p:tgtEl>
                                          <p:spTgt spid="34"/>
                                        </p:tgtEl>
                                      </p:cBhvr>
                                    </p:animEffect>
                                  </p:childTnLst>
                                </p:cTn>
                              </p:par>
                            </p:childTnLst>
                          </p:cTn>
                        </p:par>
                        <p:par>
                          <p:cTn id="12" fill="hold">
                            <p:stCondLst>
                              <p:cond delay="750"/>
                            </p:stCondLst>
                            <p:childTnLst>
                              <p:par>
                                <p:cTn id="13" presetID="10"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250"/>
                                        <p:tgtEl>
                                          <p:spTgt spid="29"/>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250"/>
                                        <p:tgtEl>
                                          <p:spTgt spid="30"/>
                                        </p:tgtEl>
                                      </p:cBhvr>
                                    </p:animEffect>
                                  </p:childTnLst>
                                </p:cTn>
                              </p:par>
                            </p:childTnLst>
                          </p:cTn>
                        </p:par>
                        <p:par>
                          <p:cTn id="20" fill="hold">
                            <p:stCondLst>
                              <p:cond delay="1250"/>
                            </p:stCondLst>
                            <p:childTnLst>
                              <p:par>
                                <p:cTn id="21" presetID="10" presetClass="entr" presetSubtype="0"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250"/>
                                        <p:tgtEl>
                                          <p:spTgt spid="31"/>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250"/>
                                        <p:tgtEl>
                                          <p:spTgt spid="32"/>
                                        </p:tgtEl>
                                      </p:cBhvr>
                                    </p:animEffect>
                                  </p:childTnLst>
                                </p:cTn>
                              </p:par>
                            </p:childTnLst>
                          </p:cTn>
                        </p:par>
                        <p:par>
                          <p:cTn id="28" fill="hold">
                            <p:stCondLst>
                              <p:cond delay="1750"/>
                            </p:stCondLst>
                            <p:childTnLst>
                              <p:par>
                                <p:cTn id="29" presetID="10" presetClass="entr" presetSubtype="0" fill="hold"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25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8"/>
                                        </p:tgtEl>
                                      </p:cBhvr>
                                    </p:animEffect>
                                    <p:set>
                                      <p:cBhvr>
                                        <p:cTn id="36" dur="1" fill="hold">
                                          <p:stCondLst>
                                            <p:cond delay="499"/>
                                          </p:stCondLst>
                                        </p:cTn>
                                        <p:tgtEl>
                                          <p:spTgt spid="18"/>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34"/>
                                        </p:tgtEl>
                                      </p:cBhvr>
                                    </p:animEffect>
                                    <p:set>
                                      <p:cBhvr>
                                        <p:cTn id="39" dur="1" fill="hold">
                                          <p:stCondLst>
                                            <p:cond delay="499"/>
                                          </p:stCondLst>
                                        </p:cTn>
                                        <p:tgtEl>
                                          <p:spTgt spid="34"/>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29"/>
                                        </p:tgtEl>
                                      </p:cBhvr>
                                    </p:animEffect>
                                    <p:set>
                                      <p:cBhvr>
                                        <p:cTn id="42" dur="1" fill="hold">
                                          <p:stCondLst>
                                            <p:cond delay="499"/>
                                          </p:stCondLst>
                                        </p:cTn>
                                        <p:tgtEl>
                                          <p:spTgt spid="29"/>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30"/>
                                        </p:tgtEl>
                                      </p:cBhvr>
                                    </p:animEffect>
                                    <p:set>
                                      <p:cBhvr>
                                        <p:cTn id="45" dur="1" fill="hold">
                                          <p:stCondLst>
                                            <p:cond delay="499"/>
                                          </p:stCondLst>
                                        </p:cTn>
                                        <p:tgtEl>
                                          <p:spTgt spid="30"/>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31"/>
                                        </p:tgtEl>
                                      </p:cBhvr>
                                    </p:animEffect>
                                    <p:set>
                                      <p:cBhvr>
                                        <p:cTn id="48" dur="1" fill="hold">
                                          <p:stCondLst>
                                            <p:cond delay="499"/>
                                          </p:stCondLst>
                                        </p:cTn>
                                        <p:tgtEl>
                                          <p:spTgt spid="31"/>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32"/>
                                        </p:tgtEl>
                                      </p:cBhvr>
                                    </p:animEffect>
                                    <p:set>
                                      <p:cBhvr>
                                        <p:cTn id="51" dur="1" fill="hold">
                                          <p:stCondLst>
                                            <p:cond delay="499"/>
                                          </p:stCondLst>
                                        </p:cTn>
                                        <p:tgtEl>
                                          <p:spTgt spid="32"/>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33"/>
                                        </p:tgtEl>
                                      </p:cBhvr>
                                    </p:animEffect>
                                    <p:set>
                                      <p:cBhvr>
                                        <p:cTn id="54" dur="1" fill="hold">
                                          <p:stCondLst>
                                            <p:cond delay="499"/>
                                          </p:stCondLst>
                                        </p:cTn>
                                        <p:tgtEl>
                                          <p:spTgt spid="3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1000"/>
                                        <p:tgtEl>
                                          <p:spTgt spid="17"/>
                                        </p:tgtEl>
                                      </p:cBhvr>
                                    </p:animEffect>
                                    <p:anim calcmode="lin" valueType="num">
                                      <p:cBhvr>
                                        <p:cTn id="60" dur="1000" fill="hold"/>
                                        <p:tgtEl>
                                          <p:spTgt spid="17"/>
                                        </p:tgtEl>
                                        <p:attrNameLst>
                                          <p:attrName>ppt_x</p:attrName>
                                        </p:attrNameLst>
                                      </p:cBhvr>
                                      <p:tavLst>
                                        <p:tav tm="0">
                                          <p:val>
                                            <p:strVal val="#ppt_x"/>
                                          </p:val>
                                        </p:tav>
                                        <p:tav tm="100000">
                                          <p:val>
                                            <p:strVal val="#ppt_x"/>
                                          </p:val>
                                        </p:tav>
                                      </p:tavLst>
                                    </p:anim>
                                    <p:anim calcmode="lin" valueType="num">
                                      <p:cBhvr>
                                        <p:cTn id="6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500"/>
                                        <p:tgtEl>
                                          <p:spTgt spid="16"/>
                                        </p:tgtEl>
                                      </p:cBhvr>
                                    </p:animEffect>
                                  </p:childTnLst>
                                </p:cTn>
                              </p:par>
                              <p:par>
                                <p:cTn id="67" presetID="10" presetClass="entr" presetSubtype="0" fill="hold" nodeType="with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500"/>
                                        <p:tgtEl>
                                          <p:spTgt spid="19"/>
                                        </p:tgtEl>
                                      </p:cBhvr>
                                    </p:animEffect>
                                  </p:childTnLst>
                                </p:cTn>
                              </p:par>
                            </p:childTnLst>
                          </p:cTn>
                        </p:par>
                      </p:childTnLst>
                    </p:cTn>
                  </p:par>
                  <p:par>
                    <p:cTn id="70" fill="hold">
                      <p:stCondLst>
                        <p:cond delay="indefinite"/>
                      </p:stCondLst>
                      <p:childTnLst>
                        <p:par>
                          <p:cTn id="71" fill="hold">
                            <p:stCondLst>
                              <p:cond delay="0"/>
                            </p:stCondLst>
                            <p:childTnLst>
                              <p:par>
                                <p:cTn id="72" presetID="49" presetClass="entr" presetSubtype="0" decel="100000" fill="hold" nodeType="clickEffect">
                                  <p:stCondLst>
                                    <p:cond delay="0"/>
                                  </p:stCondLst>
                                  <p:childTnLst>
                                    <p:set>
                                      <p:cBhvr>
                                        <p:cTn id="73" dur="1" fill="hold">
                                          <p:stCondLst>
                                            <p:cond delay="0"/>
                                          </p:stCondLst>
                                        </p:cTn>
                                        <p:tgtEl>
                                          <p:spTgt spid="3"/>
                                        </p:tgtEl>
                                        <p:attrNameLst>
                                          <p:attrName>style.visibility</p:attrName>
                                        </p:attrNameLst>
                                      </p:cBhvr>
                                      <p:to>
                                        <p:strVal val="visible"/>
                                      </p:to>
                                    </p:set>
                                    <p:anim calcmode="lin" valueType="num">
                                      <p:cBhvr>
                                        <p:cTn id="74" dur="500" fill="hold"/>
                                        <p:tgtEl>
                                          <p:spTgt spid="3"/>
                                        </p:tgtEl>
                                        <p:attrNameLst>
                                          <p:attrName>ppt_w</p:attrName>
                                        </p:attrNameLst>
                                      </p:cBhvr>
                                      <p:tavLst>
                                        <p:tav tm="0">
                                          <p:val>
                                            <p:fltVal val="0"/>
                                          </p:val>
                                        </p:tav>
                                        <p:tav tm="100000">
                                          <p:val>
                                            <p:strVal val="#ppt_w"/>
                                          </p:val>
                                        </p:tav>
                                      </p:tavLst>
                                    </p:anim>
                                    <p:anim calcmode="lin" valueType="num">
                                      <p:cBhvr>
                                        <p:cTn id="75" dur="500" fill="hold"/>
                                        <p:tgtEl>
                                          <p:spTgt spid="3"/>
                                        </p:tgtEl>
                                        <p:attrNameLst>
                                          <p:attrName>ppt_h</p:attrName>
                                        </p:attrNameLst>
                                      </p:cBhvr>
                                      <p:tavLst>
                                        <p:tav tm="0">
                                          <p:val>
                                            <p:fltVal val="0"/>
                                          </p:val>
                                        </p:tav>
                                        <p:tav tm="100000">
                                          <p:val>
                                            <p:strVal val="#ppt_h"/>
                                          </p:val>
                                        </p:tav>
                                      </p:tavLst>
                                    </p:anim>
                                    <p:anim calcmode="lin" valueType="num">
                                      <p:cBhvr>
                                        <p:cTn id="76" dur="500" fill="hold"/>
                                        <p:tgtEl>
                                          <p:spTgt spid="3"/>
                                        </p:tgtEl>
                                        <p:attrNameLst>
                                          <p:attrName>style.rotation</p:attrName>
                                        </p:attrNameLst>
                                      </p:cBhvr>
                                      <p:tavLst>
                                        <p:tav tm="0">
                                          <p:val>
                                            <p:fltVal val="360"/>
                                          </p:val>
                                        </p:tav>
                                        <p:tav tm="100000">
                                          <p:val>
                                            <p:fltVal val="0"/>
                                          </p:val>
                                        </p:tav>
                                      </p:tavLst>
                                    </p:anim>
                                    <p:animEffect transition="in" filter="fade">
                                      <p:cBhvr>
                                        <p:cTn id="77" dur="500"/>
                                        <p:tgtEl>
                                          <p:spTgt spid="3"/>
                                        </p:tgtEl>
                                      </p:cBhvr>
                                    </p:animEffect>
                                  </p:childTnLst>
                                </p:cTn>
                              </p:par>
                            </p:childTnLst>
                          </p:cTn>
                        </p:par>
                      </p:childTnLst>
                    </p:cTn>
                  </p:par>
                  <p:par>
                    <p:cTn id="78" fill="hold">
                      <p:stCondLst>
                        <p:cond delay="indefinite"/>
                      </p:stCondLst>
                      <p:childTnLst>
                        <p:par>
                          <p:cTn id="79" fill="hold">
                            <p:stCondLst>
                              <p:cond delay="0"/>
                            </p:stCondLst>
                            <p:childTnLst>
                              <p:par>
                                <p:cTn id="80" presetID="49" presetClass="entr" presetSubtype="0" decel="100000" fill="hold" nodeType="clickEffect">
                                  <p:stCondLst>
                                    <p:cond delay="0"/>
                                  </p:stCondLst>
                                  <p:childTnLst>
                                    <p:set>
                                      <p:cBhvr>
                                        <p:cTn id="81" dur="1" fill="hold">
                                          <p:stCondLst>
                                            <p:cond delay="0"/>
                                          </p:stCondLst>
                                        </p:cTn>
                                        <p:tgtEl>
                                          <p:spTgt spid="14"/>
                                        </p:tgtEl>
                                        <p:attrNameLst>
                                          <p:attrName>style.visibility</p:attrName>
                                        </p:attrNameLst>
                                      </p:cBhvr>
                                      <p:to>
                                        <p:strVal val="visible"/>
                                      </p:to>
                                    </p:set>
                                    <p:anim calcmode="lin" valueType="num">
                                      <p:cBhvr>
                                        <p:cTn id="82" dur="500" fill="hold"/>
                                        <p:tgtEl>
                                          <p:spTgt spid="14"/>
                                        </p:tgtEl>
                                        <p:attrNameLst>
                                          <p:attrName>ppt_w</p:attrName>
                                        </p:attrNameLst>
                                      </p:cBhvr>
                                      <p:tavLst>
                                        <p:tav tm="0">
                                          <p:val>
                                            <p:fltVal val="0"/>
                                          </p:val>
                                        </p:tav>
                                        <p:tav tm="100000">
                                          <p:val>
                                            <p:strVal val="#ppt_w"/>
                                          </p:val>
                                        </p:tav>
                                      </p:tavLst>
                                    </p:anim>
                                    <p:anim calcmode="lin" valueType="num">
                                      <p:cBhvr>
                                        <p:cTn id="83" dur="500" fill="hold"/>
                                        <p:tgtEl>
                                          <p:spTgt spid="14"/>
                                        </p:tgtEl>
                                        <p:attrNameLst>
                                          <p:attrName>ppt_h</p:attrName>
                                        </p:attrNameLst>
                                      </p:cBhvr>
                                      <p:tavLst>
                                        <p:tav tm="0">
                                          <p:val>
                                            <p:fltVal val="0"/>
                                          </p:val>
                                        </p:tav>
                                        <p:tav tm="100000">
                                          <p:val>
                                            <p:strVal val="#ppt_h"/>
                                          </p:val>
                                        </p:tav>
                                      </p:tavLst>
                                    </p:anim>
                                    <p:anim calcmode="lin" valueType="num">
                                      <p:cBhvr>
                                        <p:cTn id="84" dur="500" fill="hold"/>
                                        <p:tgtEl>
                                          <p:spTgt spid="14"/>
                                        </p:tgtEl>
                                        <p:attrNameLst>
                                          <p:attrName>style.rotation</p:attrName>
                                        </p:attrNameLst>
                                      </p:cBhvr>
                                      <p:tavLst>
                                        <p:tav tm="0">
                                          <p:val>
                                            <p:fltVal val="360"/>
                                          </p:val>
                                        </p:tav>
                                        <p:tav tm="100000">
                                          <p:val>
                                            <p:fltVal val="0"/>
                                          </p:val>
                                        </p:tav>
                                      </p:tavLst>
                                    </p:anim>
                                    <p:animEffect transition="in" filter="fade">
                                      <p:cBhvr>
                                        <p:cTn id="8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529300-8186-224A-B0A2-B57E30F3F99B}"/>
              </a:ext>
            </a:extLst>
          </p:cNvPr>
          <p:cNvSpPr>
            <a:spLocks noGrp="1"/>
          </p:cNvSpPr>
          <p:nvPr>
            <p:ph type="title"/>
          </p:nvPr>
        </p:nvSpPr>
        <p:spPr/>
        <p:txBody>
          <a:bodyPr/>
          <a:lstStyle/>
          <a:p>
            <a:r>
              <a:rPr lang="en-US" dirty="0"/>
              <a:t>OBTAINING A TRANSACTIONAL LICENCE</a:t>
            </a:r>
          </a:p>
        </p:txBody>
      </p:sp>
      <p:pic>
        <p:nvPicPr>
          <p:cNvPr id="6" name="Picture 5" descr="A screenshot of a social media post&#10;&#10;Description automatically generated">
            <a:extLst>
              <a:ext uri="{FF2B5EF4-FFF2-40B4-BE49-F238E27FC236}">
                <a16:creationId xmlns:a16="http://schemas.microsoft.com/office/drawing/2014/main" id="{32A5B722-6DFE-644A-AB25-EE0D4904F80A}"/>
              </a:ext>
            </a:extLst>
          </p:cNvPr>
          <p:cNvPicPr>
            <a:picLocks noChangeAspect="1"/>
          </p:cNvPicPr>
          <p:nvPr/>
        </p:nvPicPr>
        <p:blipFill>
          <a:blip r:embed="rId5"/>
          <a:stretch>
            <a:fillRect/>
          </a:stretch>
        </p:blipFill>
        <p:spPr>
          <a:xfrm>
            <a:off x="1338666" y="1571529"/>
            <a:ext cx="9514668" cy="5031614"/>
          </a:xfrm>
          <a:prstGeom prst="rect">
            <a:avLst/>
          </a:prstGeom>
        </p:spPr>
      </p:pic>
      <p:sp>
        <p:nvSpPr>
          <p:cNvPr id="7" name="Donut 6">
            <a:extLst>
              <a:ext uri="{FF2B5EF4-FFF2-40B4-BE49-F238E27FC236}">
                <a16:creationId xmlns:a16="http://schemas.microsoft.com/office/drawing/2014/main" id="{18F028C0-35A6-374F-876A-9709178204CB}"/>
              </a:ext>
            </a:extLst>
          </p:cNvPr>
          <p:cNvSpPr/>
          <p:nvPr/>
        </p:nvSpPr>
        <p:spPr>
          <a:xfrm>
            <a:off x="6772759" y="5920353"/>
            <a:ext cx="1584000" cy="828000"/>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Picture 8" descr="A screenshot of a social media post&#10;&#10;Description automatically generated">
            <a:extLst>
              <a:ext uri="{FF2B5EF4-FFF2-40B4-BE49-F238E27FC236}">
                <a16:creationId xmlns:a16="http://schemas.microsoft.com/office/drawing/2014/main" id="{1F600231-208A-BF4D-9A97-C00A3930E2BC}"/>
              </a:ext>
            </a:extLst>
          </p:cNvPr>
          <p:cNvPicPr>
            <a:picLocks noChangeAspect="1"/>
          </p:cNvPicPr>
          <p:nvPr/>
        </p:nvPicPr>
        <p:blipFill>
          <a:blip r:embed="rId6"/>
          <a:stretch>
            <a:fillRect/>
          </a:stretch>
        </p:blipFill>
        <p:spPr>
          <a:xfrm>
            <a:off x="935064" y="1681265"/>
            <a:ext cx="10321871" cy="4533906"/>
          </a:xfrm>
          <a:prstGeom prst="rect">
            <a:avLst/>
          </a:prstGeom>
        </p:spPr>
      </p:pic>
      <p:sp>
        <p:nvSpPr>
          <p:cNvPr id="10" name="Up Arrow 9">
            <a:extLst>
              <a:ext uri="{FF2B5EF4-FFF2-40B4-BE49-F238E27FC236}">
                <a16:creationId xmlns:a16="http://schemas.microsoft.com/office/drawing/2014/main" id="{DB2E22AB-9775-5C46-8722-16ECB37E046A}"/>
              </a:ext>
            </a:extLst>
          </p:cNvPr>
          <p:cNvSpPr/>
          <p:nvPr/>
        </p:nvSpPr>
        <p:spPr>
          <a:xfrm>
            <a:off x="1338666" y="2572718"/>
            <a:ext cx="428141" cy="542441"/>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lose up of a logo&#10;&#10;Description automatically generated">
            <a:extLst>
              <a:ext uri="{FF2B5EF4-FFF2-40B4-BE49-F238E27FC236}">
                <a16:creationId xmlns:a16="http://schemas.microsoft.com/office/drawing/2014/main" id="{7FD3715E-8470-004F-8BCD-8897FEA2970C}"/>
              </a:ext>
            </a:extLst>
          </p:cNvPr>
          <p:cNvPicPr>
            <a:picLocks noChangeAspect="1"/>
          </p:cNvPicPr>
          <p:nvPr/>
        </p:nvPicPr>
        <p:blipFill rotWithShape="1">
          <a:blip r:embed="rId7"/>
          <a:srcRect b="13673"/>
          <a:stretch/>
        </p:blipFill>
        <p:spPr>
          <a:xfrm>
            <a:off x="7719691" y="6339672"/>
            <a:ext cx="394964" cy="340963"/>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47A526E6-181E-BB44-B9A4-B27C12166428}"/>
              </a:ext>
            </a:extLst>
          </p:cNvPr>
          <p:cNvPicPr>
            <a:picLocks noChangeAspect="1"/>
          </p:cNvPicPr>
          <p:nvPr/>
        </p:nvPicPr>
        <p:blipFill>
          <a:blip r:embed="rId8"/>
          <a:stretch>
            <a:fillRect/>
          </a:stretch>
        </p:blipFill>
        <p:spPr>
          <a:xfrm>
            <a:off x="2581759" y="4602053"/>
            <a:ext cx="4191000" cy="2146300"/>
          </a:xfrm>
          <a:prstGeom prst="rect">
            <a:avLst/>
          </a:prstGeom>
        </p:spPr>
      </p:pic>
      <p:pic>
        <p:nvPicPr>
          <p:cNvPr id="15" name="Picture 14" descr="A close up of a logo&#10;&#10;Description automatically generated">
            <a:extLst>
              <a:ext uri="{FF2B5EF4-FFF2-40B4-BE49-F238E27FC236}">
                <a16:creationId xmlns:a16="http://schemas.microsoft.com/office/drawing/2014/main" id="{C6ECEAD8-2070-8B4E-902E-73AD58D0AD23}"/>
              </a:ext>
            </a:extLst>
          </p:cNvPr>
          <p:cNvPicPr>
            <a:picLocks noChangeAspect="1"/>
          </p:cNvPicPr>
          <p:nvPr/>
        </p:nvPicPr>
        <p:blipFill rotWithShape="1">
          <a:blip r:embed="rId7"/>
          <a:srcRect b="13673"/>
          <a:stretch/>
        </p:blipFill>
        <p:spPr>
          <a:xfrm>
            <a:off x="6547393" y="5579390"/>
            <a:ext cx="394964" cy="340963"/>
          </a:xfrm>
          <a:prstGeom prst="rect">
            <a:avLst/>
          </a:prstGeom>
        </p:spPr>
      </p:pic>
      <p:pic>
        <p:nvPicPr>
          <p:cNvPr id="19" name="Picture 18" descr="A screenshot of a social media post&#10;&#10;Description automatically generated">
            <a:extLst>
              <a:ext uri="{FF2B5EF4-FFF2-40B4-BE49-F238E27FC236}">
                <a16:creationId xmlns:a16="http://schemas.microsoft.com/office/drawing/2014/main" id="{D4EDA9F9-0644-CF44-8E84-3CAFA674519F}"/>
              </a:ext>
            </a:extLst>
          </p:cNvPr>
          <p:cNvPicPr>
            <a:picLocks noChangeAspect="1"/>
          </p:cNvPicPr>
          <p:nvPr/>
        </p:nvPicPr>
        <p:blipFill>
          <a:blip r:embed="rId9"/>
          <a:stretch>
            <a:fillRect/>
          </a:stretch>
        </p:blipFill>
        <p:spPr>
          <a:xfrm>
            <a:off x="598670" y="2246392"/>
            <a:ext cx="7023100" cy="3302000"/>
          </a:xfrm>
          <a:prstGeom prst="rect">
            <a:avLst/>
          </a:prstGeom>
        </p:spPr>
      </p:pic>
      <p:sp>
        <p:nvSpPr>
          <p:cNvPr id="20" name="Donut 19">
            <a:extLst>
              <a:ext uri="{FF2B5EF4-FFF2-40B4-BE49-F238E27FC236}">
                <a16:creationId xmlns:a16="http://schemas.microsoft.com/office/drawing/2014/main" id="{59D7222B-8779-834A-8475-2EE2ADD1FFE1}"/>
              </a:ext>
            </a:extLst>
          </p:cNvPr>
          <p:cNvSpPr/>
          <p:nvPr/>
        </p:nvSpPr>
        <p:spPr>
          <a:xfrm>
            <a:off x="5116374" y="4681316"/>
            <a:ext cx="1181100" cy="687572"/>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1" name="licence scroll" descr="licence scroll">
            <a:hlinkClick r:id="" action="ppaction://media"/>
            <a:extLst>
              <a:ext uri="{FF2B5EF4-FFF2-40B4-BE49-F238E27FC236}">
                <a16:creationId xmlns:a16="http://schemas.microsoft.com/office/drawing/2014/main" id="{38993B4D-4E56-2242-A15A-566E8D948CC6}"/>
              </a:ext>
            </a:extLst>
          </p:cNvPr>
          <p:cNvPicPr>
            <a:picLocks noChangeAspect="1"/>
          </p:cNvPicPr>
          <p:nvPr>
            <a:videoFile r:link="rId1"/>
            <p:extLst>
              <p:ext uri="{DAA4B4D4-6D71-4841-9C94-3DE7FCFB9230}">
                <p14:media xmlns:p14="http://schemas.microsoft.com/office/powerpoint/2010/main" r:embed="rId2">
                  <p14:trim end="4264.5957"/>
                </p14:media>
              </p:ext>
            </p:extLst>
          </p:nvPr>
        </p:nvPicPr>
        <p:blipFill>
          <a:blip r:embed="rId10"/>
          <a:stretch>
            <a:fillRect/>
          </a:stretch>
        </p:blipFill>
        <p:spPr>
          <a:xfrm>
            <a:off x="8161149" y="1704482"/>
            <a:ext cx="2959773" cy="4921562"/>
          </a:xfrm>
          <a:prstGeom prst="rect">
            <a:avLst/>
          </a:prstGeom>
        </p:spPr>
      </p:pic>
    </p:spTree>
    <p:extLst>
      <p:ext uri="{BB962C8B-B14F-4D97-AF65-F5344CB8AC3E}">
        <p14:creationId xmlns:p14="http://schemas.microsoft.com/office/powerpoint/2010/main" val="263100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1+#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6" presetClass="emph" presetSubtype="0" fill="hold" nodeType="afterEffect">
                                  <p:stCondLst>
                                    <p:cond delay="0"/>
                                  </p:stCondLst>
                                  <p:childTnLst>
                                    <p:animEffect transition="out" filter="fade">
                                      <p:cBhvr>
                                        <p:cTn id="21" dur="500" tmFilter="0, 0; .2, .5; .8, .5; 1, 0"/>
                                        <p:tgtEl>
                                          <p:spTgt spid="12"/>
                                        </p:tgtEl>
                                      </p:cBhvr>
                                    </p:animEffect>
                                    <p:animScale>
                                      <p:cBhvr>
                                        <p:cTn id="22" dur="250" autoRev="1" fill="hold"/>
                                        <p:tgtEl>
                                          <p:spTgt spid="12"/>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down)">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additive="base">
                                        <p:cTn id="46" dur="500" fill="hold"/>
                                        <p:tgtEl>
                                          <p:spTgt spid="15"/>
                                        </p:tgtEl>
                                        <p:attrNameLst>
                                          <p:attrName>ppt_x</p:attrName>
                                        </p:attrNameLst>
                                      </p:cBhvr>
                                      <p:tavLst>
                                        <p:tav tm="0">
                                          <p:val>
                                            <p:strVal val="#ppt_x"/>
                                          </p:val>
                                        </p:tav>
                                        <p:tav tm="100000">
                                          <p:val>
                                            <p:strVal val="#ppt_x"/>
                                          </p:val>
                                        </p:tav>
                                      </p:tavLst>
                                    </p:anim>
                                    <p:anim calcmode="lin" valueType="num">
                                      <p:cBhvr additive="base">
                                        <p:cTn id="47" dur="500" fill="hold"/>
                                        <p:tgtEl>
                                          <p:spTgt spid="15"/>
                                        </p:tgtEl>
                                        <p:attrNameLst>
                                          <p:attrName>ppt_y</p:attrName>
                                        </p:attrNameLst>
                                      </p:cBhvr>
                                      <p:tavLst>
                                        <p:tav tm="0">
                                          <p:val>
                                            <p:strVal val="1+#ppt_h/2"/>
                                          </p:val>
                                        </p:tav>
                                        <p:tav tm="100000">
                                          <p:val>
                                            <p:strVal val="#ppt_y"/>
                                          </p:val>
                                        </p:tav>
                                      </p:tavLst>
                                    </p:anim>
                                  </p:childTnLst>
                                </p:cTn>
                              </p:par>
                            </p:childTnLst>
                          </p:cTn>
                        </p:par>
                        <p:par>
                          <p:cTn id="48" fill="hold">
                            <p:stCondLst>
                              <p:cond delay="500"/>
                            </p:stCondLst>
                            <p:childTnLst>
                              <p:par>
                                <p:cTn id="49" presetID="26" presetClass="emph" presetSubtype="0" fill="hold" nodeType="afterEffect">
                                  <p:stCondLst>
                                    <p:cond delay="0"/>
                                  </p:stCondLst>
                                  <p:childTnLst>
                                    <p:animEffect transition="out" filter="fade">
                                      <p:cBhvr>
                                        <p:cTn id="50" dur="500" tmFilter="0, 0; .2, .5; .8, .5; 1, 0"/>
                                        <p:tgtEl>
                                          <p:spTgt spid="15"/>
                                        </p:tgtEl>
                                      </p:cBhvr>
                                    </p:animEffect>
                                    <p:animScale>
                                      <p:cBhvr>
                                        <p:cTn id="51" dur="250" autoRev="1" fill="hold"/>
                                        <p:tgtEl>
                                          <p:spTgt spid="15"/>
                                        </p:tgtEl>
                                      </p:cBhvr>
                                      <p:by x="105000" y="105000"/>
                                    </p:animScale>
                                  </p:childTnLst>
                                </p:cTn>
                              </p:par>
                              <p:par>
                                <p:cTn id="52" presetID="1" presetClass="entr" presetSubtype="0"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9"/>
                                        </p:tgtEl>
                                      </p:cBhvr>
                                    </p:animEffect>
                                    <p:set>
                                      <p:cBhvr>
                                        <p:cTn id="61" dur="1" fill="hold">
                                          <p:stCondLst>
                                            <p:cond delay="499"/>
                                          </p:stCondLst>
                                        </p:cTn>
                                        <p:tgtEl>
                                          <p:spTgt spid="9"/>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0"/>
                                        </p:tgtEl>
                                      </p:cBhvr>
                                    </p:animEffect>
                                    <p:set>
                                      <p:cBhvr>
                                        <p:cTn id="64" dur="1" fill="hold">
                                          <p:stCondLst>
                                            <p:cond delay="499"/>
                                          </p:stCondLst>
                                        </p:cTn>
                                        <p:tgtEl>
                                          <p:spTgt spid="10"/>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14"/>
                                        </p:tgtEl>
                                      </p:cBhvr>
                                    </p:animEffect>
                                    <p:set>
                                      <p:cBhvr>
                                        <p:cTn id="67" dur="1" fill="hold">
                                          <p:stCondLst>
                                            <p:cond delay="499"/>
                                          </p:stCondLst>
                                        </p:cTn>
                                        <p:tgtEl>
                                          <p:spTgt spid="14"/>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childTnLst>
                                </p:cTn>
                              </p:par>
                              <p:par>
                                <p:cTn id="73" presetID="10"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fade">
                                      <p:cBhvr>
                                        <p:cTn id="75" dur="500"/>
                                        <p:tgtEl>
                                          <p:spTgt spid="21"/>
                                        </p:tgtEl>
                                      </p:cBhvr>
                                    </p:animEffect>
                                  </p:childTnLst>
                                </p:cTn>
                              </p:par>
                            </p:childTnLst>
                          </p:cTn>
                        </p:par>
                      </p:childTnLst>
                    </p:cTn>
                  </p:par>
                  <p:par>
                    <p:cTn id="76" fill="hold">
                      <p:stCondLst>
                        <p:cond delay="indefinite"/>
                      </p:stCondLst>
                      <p:childTnLst>
                        <p:par>
                          <p:cTn id="77" fill="hold">
                            <p:stCondLst>
                              <p:cond delay="0"/>
                            </p:stCondLst>
                            <p:childTnLst>
                              <p:par>
                                <p:cTn id="78" presetID="21" presetClass="entr" presetSubtype="1" fill="hold" grpId="0" nodeType="click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wheel(1)">
                                      <p:cBhvr>
                                        <p:cTn id="80" dur="1000"/>
                                        <p:tgtEl>
                                          <p:spTgt spid="20"/>
                                        </p:tgtEl>
                                      </p:cBhvr>
                                    </p:animEffect>
                                  </p:childTnLst>
                                </p:cTn>
                              </p:par>
                              <p:par>
                                <p:cTn id="81" presetID="1" presetClass="mediacall" presetSubtype="0" fill="hold" nodeType="withEffect">
                                  <p:stCondLst>
                                    <p:cond delay="0"/>
                                  </p:stCondLst>
                                  <p:childTnLst>
                                    <p:cmd type="call" cmd="playFrom(0.0)">
                                      <p:cBhvr>
                                        <p:cTn id="82" dur="5352"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83" fill="hold" display="0">
                  <p:stCondLst>
                    <p:cond delay="indefinite"/>
                  </p:stCondLst>
                </p:cTn>
                <p:tgtEl>
                  <p:spTgt spid="21"/>
                </p:tgtEl>
              </p:cMediaNode>
            </p:video>
          </p:childTnLst>
        </p:cTn>
      </p:par>
    </p:tnLst>
    <p:bldLst>
      <p:bldP spid="7" grpId="0" animBg="1"/>
      <p:bldP spid="7" grpId="1" animBg="1"/>
      <p:bldP spid="10" grpId="0" animBg="1"/>
      <p:bldP spid="10" grpId="1"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D3AF78-4998-6D44-AD37-5E94319006DB}"/>
              </a:ext>
            </a:extLst>
          </p:cNvPr>
          <p:cNvSpPr>
            <a:spLocks noGrp="1"/>
          </p:cNvSpPr>
          <p:nvPr>
            <p:ph type="title"/>
          </p:nvPr>
        </p:nvSpPr>
        <p:spPr/>
        <p:txBody>
          <a:bodyPr/>
          <a:lstStyle/>
          <a:p>
            <a:r>
              <a:rPr lang="en-US" dirty="0"/>
              <a:t>COMMERCIAL USE OF CONTENT</a:t>
            </a:r>
          </a:p>
        </p:txBody>
      </p:sp>
      <p:pic>
        <p:nvPicPr>
          <p:cNvPr id="5" name="Picture 4" descr="A close up of a logo&#10;&#10;Description automatically generated">
            <a:extLst>
              <a:ext uri="{FF2B5EF4-FFF2-40B4-BE49-F238E27FC236}">
                <a16:creationId xmlns:a16="http://schemas.microsoft.com/office/drawing/2014/main" id="{74B580F6-0D76-6348-868E-08B8697265AC}"/>
              </a:ext>
            </a:extLst>
          </p:cNvPr>
          <p:cNvPicPr>
            <a:picLocks noChangeAspect="1"/>
          </p:cNvPicPr>
          <p:nvPr/>
        </p:nvPicPr>
        <p:blipFill rotWithShape="1">
          <a:blip r:embed="rId3"/>
          <a:srcRect b="17335"/>
          <a:stretch/>
        </p:blipFill>
        <p:spPr>
          <a:xfrm>
            <a:off x="660384" y="1993692"/>
            <a:ext cx="2466163" cy="2038662"/>
          </a:xfrm>
          <a:prstGeom prst="rect">
            <a:avLst/>
          </a:prstGeom>
        </p:spPr>
      </p:pic>
      <p:pic>
        <p:nvPicPr>
          <p:cNvPr id="6" name="Picture 5" descr="A close up of a logo&#10;&#10;Description automatically generated">
            <a:extLst>
              <a:ext uri="{FF2B5EF4-FFF2-40B4-BE49-F238E27FC236}">
                <a16:creationId xmlns:a16="http://schemas.microsoft.com/office/drawing/2014/main" id="{8C98B6D4-B68D-B14E-A195-29D1C19F8F46}"/>
              </a:ext>
            </a:extLst>
          </p:cNvPr>
          <p:cNvPicPr>
            <a:picLocks noChangeAspect="1"/>
          </p:cNvPicPr>
          <p:nvPr/>
        </p:nvPicPr>
        <p:blipFill rotWithShape="1">
          <a:blip r:embed="rId3">
            <a:duotone>
              <a:schemeClr val="accent1">
                <a:shade val="45000"/>
                <a:satMod val="135000"/>
              </a:schemeClr>
              <a:prstClr val="white"/>
            </a:duotone>
          </a:blip>
          <a:srcRect b="17335"/>
          <a:stretch/>
        </p:blipFill>
        <p:spPr>
          <a:xfrm>
            <a:off x="2532106" y="1993692"/>
            <a:ext cx="2466163" cy="2038662"/>
          </a:xfrm>
          <a:prstGeom prst="rect">
            <a:avLst/>
          </a:prstGeom>
        </p:spPr>
      </p:pic>
      <p:pic>
        <p:nvPicPr>
          <p:cNvPr id="7" name="Picture 6" descr="A close up of a logo&#10;&#10;Description automatically generated">
            <a:extLst>
              <a:ext uri="{FF2B5EF4-FFF2-40B4-BE49-F238E27FC236}">
                <a16:creationId xmlns:a16="http://schemas.microsoft.com/office/drawing/2014/main" id="{6C73C28A-D50D-8F4A-9CEE-96731B1DDFA5}"/>
              </a:ext>
            </a:extLst>
          </p:cNvPr>
          <p:cNvPicPr>
            <a:picLocks noChangeAspect="1"/>
          </p:cNvPicPr>
          <p:nvPr/>
        </p:nvPicPr>
        <p:blipFill rotWithShape="1">
          <a:blip r:embed="rId3">
            <a:duotone>
              <a:schemeClr val="accent4">
                <a:shade val="45000"/>
                <a:satMod val="135000"/>
              </a:schemeClr>
              <a:prstClr val="white"/>
            </a:duotone>
          </a:blip>
          <a:srcRect b="17335"/>
          <a:stretch/>
        </p:blipFill>
        <p:spPr>
          <a:xfrm>
            <a:off x="4403828" y="1993692"/>
            <a:ext cx="2466163" cy="2038662"/>
          </a:xfrm>
          <a:prstGeom prst="rect">
            <a:avLst/>
          </a:prstGeom>
        </p:spPr>
      </p:pic>
      <p:pic>
        <p:nvPicPr>
          <p:cNvPr id="12" name="Picture 11" descr="A close up of a logo&#10;&#10;Description automatically generated">
            <a:extLst>
              <a:ext uri="{FF2B5EF4-FFF2-40B4-BE49-F238E27FC236}">
                <a16:creationId xmlns:a16="http://schemas.microsoft.com/office/drawing/2014/main" id="{C0D5F405-393E-8340-AD6D-271D1D9848E4}"/>
              </a:ext>
            </a:extLst>
          </p:cNvPr>
          <p:cNvPicPr>
            <a:picLocks noChangeAspect="1"/>
          </p:cNvPicPr>
          <p:nvPr/>
        </p:nvPicPr>
        <p:blipFill rotWithShape="1">
          <a:blip r:embed="rId4"/>
          <a:srcRect b="13844"/>
          <a:stretch/>
        </p:blipFill>
        <p:spPr>
          <a:xfrm rot="20821883">
            <a:off x="5582466" y="1490333"/>
            <a:ext cx="2366227" cy="2038662"/>
          </a:xfrm>
          <a:prstGeom prst="rect">
            <a:avLst/>
          </a:prstGeom>
        </p:spPr>
      </p:pic>
      <p:pic>
        <p:nvPicPr>
          <p:cNvPr id="8" name="Picture 7" descr="A close up of a logo&#10;&#10;Description automatically generated">
            <a:extLst>
              <a:ext uri="{FF2B5EF4-FFF2-40B4-BE49-F238E27FC236}">
                <a16:creationId xmlns:a16="http://schemas.microsoft.com/office/drawing/2014/main" id="{CE6E87AB-BCA2-5642-99F5-FE6FDA0BFFF3}"/>
              </a:ext>
            </a:extLst>
          </p:cNvPr>
          <p:cNvPicPr>
            <a:picLocks noChangeAspect="1"/>
          </p:cNvPicPr>
          <p:nvPr/>
        </p:nvPicPr>
        <p:blipFill rotWithShape="1">
          <a:blip r:embed="rId3">
            <a:duotone>
              <a:schemeClr val="accent2">
                <a:shade val="45000"/>
                <a:satMod val="135000"/>
              </a:schemeClr>
              <a:prstClr val="white"/>
            </a:duotone>
          </a:blip>
          <a:srcRect b="17335"/>
          <a:stretch/>
        </p:blipFill>
        <p:spPr>
          <a:xfrm>
            <a:off x="660384" y="3869961"/>
            <a:ext cx="2466163" cy="2038662"/>
          </a:xfrm>
          <a:prstGeom prst="rect">
            <a:avLst/>
          </a:prstGeom>
        </p:spPr>
      </p:pic>
      <p:pic>
        <p:nvPicPr>
          <p:cNvPr id="9" name="Picture 8" descr="A close up of a logo&#10;&#10;Description automatically generated">
            <a:extLst>
              <a:ext uri="{FF2B5EF4-FFF2-40B4-BE49-F238E27FC236}">
                <a16:creationId xmlns:a16="http://schemas.microsoft.com/office/drawing/2014/main" id="{69A53E45-1102-F24B-943B-1B3F54B38F0A}"/>
              </a:ext>
            </a:extLst>
          </p:cNvPr>
          <p:cNvPicPr>
            <a:picLocks noChangeAspect="1"/>
          </p:cNvPicPr>
          <p:nvPr/>
        </p:nvPicPr>
        <p:blipFill rotWithShape="1">
          <a:blip r:embed="rId3">
            <a:duotone>
              <a:schemeClr val="accent6">
                <a:shade val="45000"/>
                <a:satMod val="135000"/>
              </a:schemeClr>
              <a:prstClr val="white"/>
            </a:duotone>
          </a:blip>
          <a:srcRect b="17335"/>
          <a:stretch/>
        </p:blipFill>
        <p:spPr>
          <a:xfrm>
            <a:off x="2532106" y="3869961"/>
            <a:ext cx="2466163" cy="2038662"/>
          </a:xfrm>
          <a:prstGeom prst="rect">
            <a:avLst/>
          </a:prstGeom>
        </p:spPr>
      </p:pic>
      <p:pic>
        <p:nvPicPr>
          <p:cNvPr id="10" name="Picture 9" descr="A close up of a logo&#10;&#10;Description automatically generated">
            <a:extLst>
              <a:ext uri="{FF2B5EF4-FFF2-40B4-BE49-F238E27FC236}">
                <a16:creationId xmlns:a16="http://schemas.microsoft.com/office/drawing/2014/main" id="{98C10479-E2B6-1744-8758-83B42B7F3B27}"/>
              </a:ext>
            </a:extLst>
          </p:cNvPr>
          <p:cNvPicPr>
            <a:picLocks noChangeAspect="1"/>
          </p:cNvPicPr>
          <p:nvPr/>
        </p:nvPicPr>
        <p:blipFill rotWithShape="1">
          <a:blip r:embed="rId3">
            <a:duotone>
              <a:schemeClr val="accent3">
                <a:shade val="45000"/>
                <a:satMod val="135000"/>
              </a:schemeClr>
              <a:prstClr val="white"/>
            </a:duotone>
          </a:blip>
          <a:srcRect b="17335"/>
          <a:stretch/>
        </p:blipFill>
        <p:spPr>
          <a:xfrm>
            <a:off x="4403828" y="3869961"/>
            <a:ext cx="2466163" cy="2038662"/>
          </a:xfrm>
          <a:prstGeom prst="rect">
            <a:avLst/>
          </a:prstGeom>
        </p:spPr>
      </p:pic>
      <p:pic>
        <p:nvPicPr>
          <p:cNvPr id="13" name="Picture 12" descr="A picture containing room, drawing&#10;&#10;Description automatically generated">
            <a:extLst>
              <a:ext uri="{FF2B5EF4-FFF2-40B4-BE49-F238E27FC236}">
                <a16:creationId xmlns:a16="http://schemas.microsoft.com/office/drawing/2014/main" id="{8D1485F0-DB0E-6D48-A5B1-5F49BD7012C8}"/>
              </a:ext>
            </a:extLst>
          </p:cNvPr>
          <p:cNvPicPr>
            <a:picLocks noChangeAspect="1"/>
          </p:cNvPicPr>
          <p:nvPr/>
        </p:nvPicPr>
        <p:blipFill>
          <a:blip r:embed="rId5"/>
          <a:stretch>
            <a:fillRect/>
          </a:stretch>
        </p:blipFill>
        <p:spPr>
          <a:xfrm rot="20561395">
            <a:off x="5513300" y="4786924"/>
            <a:ext cx="1255339" cy="1687850"/>
          </a:xfrm>
          <a:prstGeom prst="rect">
            <a:avLst/>
          </a:prstGeom>
        </p:spPr>
      </p:pic>
      <p:pic>
        <p:nvPicPr>
          <p:cNvPr id="15" name="Picture 14" descr="A picture containing shirt&#10;&#10;Description automatically generated">
            <a:extLst>
              <a:ext uri="{FF2B5EF4-FFF2-40B4-BE49-F238E27FC236}">
                <a16:creationId xmlns:a16="http://schemas.microsoft.com/office/drawing/2014/main" id="{C59C3E4F-68AA-C344-A683-DC222C89C3D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4444" l="10000" r="90000">
                        <a14:foregroundMark x1="37266" y1="97639" x2="41641" y2="91528"/>
                        <a14:foregroundMark x1="41641" y1="91528" x2="36484" y2="97361"/>
                        <a14:foregroundMark x1="36484" y1="97361" x2="41953" y2="91389"/>
                        <a14:foregroundMark x1="41953" y1="91389" x2="53438" y2="92917"/>
                        <a14:foregroundMark x1="53438" y1="92917" x2="62344" y2="91528"/>
                        <a14:foregroundMark x1="62344" y1="91528" x2="49453" y2="97222"/>
                        <a14:foregroundMark x1="49453" y1="97222" x2="44375" y2="97917"/>
                        <a14:foregroundMark x1="44375" y1="97917" x2="32969" y2="94583"/>
                        <a14:foregroundMark x1="32969" y1="94583" x2="40859" y2="93889"/>
                        <a14:foregroundMark x1="40859" y1="93889" x2="48281" y2="93889"/>
                        <a14:foregroundMark x1="48281" y1="93889" x2="55625" y2="93194"/>
                        <a14:foregroundMark x1="55625" y1="93194" x2="50625" y2="89861"/>
                        <a14:foregroundMark x1="50625" y1="89861" x2="49141" y2="94444"/>
                      </a14:backgroundRemoval>
                    </a14:imgEffect>
                  </a14:imgLayer>
                </a14:imgProps>
              </a:ext>
            </a:extLst>
          </a:blip>
          <a:stretch>
            <a:fillRect/>
          </a:stretch>
        </p:blipFill>
        <p:spPr>
          <a:xfrm>
            <a:off x="2671282" y="-684722"/>
            <a:ext cx="13519492" cy="7604714"/>
          </a:xfrm>
          <a:prstGeom prst="rect">
            <a:avLst/>
          </a:prstGeom>
        </p:spPr>
      </p:pic>
      <p:pic>
        <p:nvPicPr>
          <p:cNvPr id="16" name="Picture 15" descr="A picture containing light, drawing&#10;&#10;Description automatically generated">
            <a:extLst>
              <a:ext uri="{FF2B5EF4-FFF2-40B4-BE49-F238E27FC236}">
                <a16:creationId xmlns:a16="http://schemas.microsoft.com/office/drawing/2014/main" id="{AD25EC6E-04F0-E94E-A994-96402E17DE3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5972" l="10000" r="90000">
                        <a14:foregroundMark x1="47656" y1="56111" x2="46328" y2="43472"/>
                        <a14:foregroundMark x1="46328" y1="43472" x2="51563" y2="37222"/>
                        <a14:foregroundMark x1="51563" y1="37222" x2="53125" y2="49028"/>
                        <a14:foregroundMark x1="53125" y1="49028" x2="51797" y2="51528"/>
                        <a14:foregroundMark x1="46406" y1="78056" x2="40625" y2="89444"/>
                        <a14:foregroundMark x1="40625" y1="89444" x2="44688" y2="78056"/>
                        <a14:foregroundMark x1="38359" y1="91806" x2="43594" y2="99861"/>
                        <a14:foregroundMark x1="43594" y1="99861" x2="61172" y2="95972"/>
                        <a14:foregroundMark x1="61172" y1="95972" x2="60234" y2="93056"/>
                      </a14:backgroundRemoval>
                    </a14:imgEffect>
                  </a14:imgLayer>
                </a14:imgProps>
              </a:ext>
            </a:extLst>
          </a:blip>
          <a:stretch>
            <a:fillRect/>
          </a:stretch>
        </p:blipFill>
        <p:spPr>
          <a:xfrm>
            <a:off x="-223043" y="2395009"/>
            <a:ext cx="7976459" cy="4486758"/>
          </a:xfrm>
          <a:prstGeom prst="rect">
            <a:avLst/>
          </a:prstGeom>
        </p:spPr>
      </p:pic>
      <p:sp>
        <p:nvSpPr>
          <p:cNvPr id="17" name="Copyright Symbol 3">
            <a:extLst>
              <a:ext uri="{FF2B5EF4-FFF2-40B4-BE49-F238E27FC236}">
                <a16:creationId xmlns:a16="http://schemas.microsoft.com/office/drawing/2014/main" id="{4A61B290-9210-0144-8F72-83DD86DD2E0A}"/>
              </a:ext>
            </a:extLst>
          </p:cNvPr>
          <p:cNvSpPr/>
          <p:nvPr/>
        </p:nvSpPr>
        <p:spPr>
          <a:xfrm>
            <a:off x="3276603" y="2509664"/>
            <a:ext cx="977168" cy="1200329"/>
          </a:xfrm>
          <a:prstGeom prst="rect">
            <a:avLst/>
          </a:prstGeom>
        </p:spPr>
        <p:txBody>
          <a:bodyPr wrap="square">
            <a:spAutoFit/>
          </a:bodyPr>
          <a:lstStyle/>
          <a:p>
            <a:pPr algn="ctr"/>
            <a:r>
              <a:rPr lang="en-CA" sz="7200" dirty="0">
                <a:solidFill>
                  <a:srgbClr val="FF0000"/>
                </a:solidFill>
                <a:latin typeface="Arial" panose="020B0604020202020204" pitchFamily="34" charset="0"/>
                <a:cs typeface="Arial" panose="020B0604020202020204" pitchFamily="34" charset="0"/>
              </a:rPr>
              <a:t>©</a:t>
            </a:r>
          </a:p>
        </p:txBody>
      </p:sp>
      <p:pic>
        <p:nvPicPr>
          <p:cNvPr id="18" name="Picture 17" descr="A picture containing indoor, person, table, remote&#10;&#10;Description automatically generated">
            <a:extLst>
              <a:ext uri="{FF2B5EF4-FFF2-40B4-BE49-F238E27FC236}">
                <a16:creationId xmlns:a16="http://schemas.microsoft.com/office/drawing/2014/main" id="{2E7C28A9-A059-6B42-84C1-CDEE68857675}"/>
              </a:ext>
            </a:extLst>
          </p:cNvPr>
          <p:cNvPicPr>
            <a:picLocks noChangeAspect="1"/>
          </p:cNvPicPr>
          <p:nvPr/>
        </p:nvPicPr>
        <p:blipFill>
          <a:blip r:embed="rId10"/>
          <a:stretch>
            <a:fillRect/>
          </a:stretch>
        </p:blipFill>
        <p:spPr>
          <a:xfrm>
            <a:off x="1290703" y="2347321"/>
            <a:ext cx="4928304" cy="3815461"/>
          </a:xfrm>
          <a:prstGeom prst="rect">
            <a:avLst/>
          </a:prstGeom>
        </p:spPr>
      </p:pic>
      <p:sp>
        <p:nvSpPr>
          <p:cNvPr id="19" name="Copyright Symbol 3">
            <a:extLst>
              <a:ext uri="{FF2B5EF4-FFF2-40B4-BE49-F238E27FC236}">
                <a16:creationId xmlns:a16="http://schemas.microsoft.com/office/drawing/2014/main" id="{A4B0F24E-31FA-AF44-8689-E2FFD32DE6B9}"/>
              </a:ext>
            </a:extLst>
          </p:cNvPr>
          <p:cNvSpPr/>
          <p:nvPr/>
        </p:nvSpPr>
        <p:spPr>
          <a:xfrm>
            <a:off x="5121150" y="2347321"/>
            <a:ext cx="977168" cy="1200329"/>
          </a:xfrm>
          <a:prstGeom prst="rect">
            <a:avLst/>
          </a:prstGeom>
        </p:spPr>
        <p:txBody>
          <a:bodyPr wrap="square">
            <a:spAutoFit/>
          </a:bodyPr>
          <a:lstStyle/>
          <a:p>
            <a:pPr algn="ctr"/>
            <a:r>
              <a:rPr lang="en-CA" sz="7200" dirty="0">
                <a:solidFill>
                  <a:srgbClr val="FF0000"/>
                </a:solidFill>
                <a:latin typeface="Arial" panose="020B0604020202020204" pitchFamily="34" charset="0"/>
                <a:cs typeface="Arial" panose="020B0604020202020204" pitchFamily="34" charset="0"/>
              </a:rPr>
              <a:t>©</a:t>
            </a:r>
          </a:p>
        </p:txBody>
      </p:sp>
      <p:sp>
        <p:nvSpPr>
          <p:cNvPr id="20" name="Dolla 1">
            <a:extLst>
              <a:ext uri="{FF2B5EF4-FFF2-40B4-BE49-F238E27FC236}">
                <a16:creationId xmlns:a16="http://schemas.microsoft.com/office/drawing/2014/main" id="{81AC6B1F-E558-2149-8DBD-145C4035D327}"/>
              </a:ext>
            </a:extLst>
          </p:cNvPr>
          <p:cNvSpPr txBox="1"/>
          <p:nvPr/>
        </p:nvSpPr>
        <p:spPr>
          <a:xfrm>
            <a:off x="6762841" y="3690686"/>
            <a:ext cx="1371600" cy="707886"/>
          </a:xfrm>
          <a:prstGeom prst="rect">
            <a:avLst/>
          </a:prstGeom>
          <a:noFill/>
        </p:spPr>
        <p:txBody>
          <a:bodyPr wrap="square" rtlCol="0">
            <a:spAutoFit/>
          </a:bodyPr>
          <a:lstStyle/>
          <a:p>
            <a:r>
              <a:rPr lang="en-CA" sz="4000" b="1" dirty="0"/>
              <a:t>$</a:t>
            </a:r>
          </a:p>
        </p:txBody>
      </p:sp>
      <p:sp>
        <p:nvSpPr>
          <p:cNvPr id="21" name="Dolla 1">
            <a:extLst>
              <a:ext uri="{FF2B5EF4-FFF2-40B4-BE49-F238E27FC236}">
                <a16:creationId xmlns:a16="http://schemas.microsoft.com/office/drawing/2014/main" id="{696B8D09-F314-D74A-8825-BCF84DE99C13}"/>
              </a:ext>
            </a:extLst>
          </p:cNvPr>
          <p:cNvSpPr txBox="1"/>
          <p:nvPr/>
        </p:nvSpPr>
        <p:spPr>
          <a:xfrm>
            <a:off x="6960466" y="4366940"/>
            <a:ext cx="1371600" cy="707886"/>
          </a:xfrm>
          <a:prstGeom prst="rect">
            <a:avLst/>
          </a:prstGeom>
          <a:noFill/>
        </p:spPr>
        <p:txBody>
          <a:bodyPr wrap="square" rtlCol="0">
            <a:spAutoFit/>
          </a:bodyPr>
          <a:lstStyle/>
          <a:p>
            <a:r>
              <a:rPr lang="en-CA" sz="4000" b="1" dirty="0"/>
              <a:t>$</a:t>
            </a:r>
          </a:p>
        </p:txBody>
      </p:sp>
      <p:sp>
        <p:nvSpPr>
          <p:cNvPr id="22" name="Dolla 1">
            <a:extLst>
              <a:ext uri="{FF2B5EF4-FFF2-40B4-BE49-F238E27FC236}">
                <a16:creationId xmlns:a16="http://schemas.microsoft.com/office/drawing/2014/main" id="{CE7C4C5A-9EB1-FD4C-BAC3-E09B82F7928E}"/>
              </a:ext>
            </a:extLst>
          </p:cNvPr>
          <p:cNvSpPr txBox="1"/>
          <p:nvPr/>
        </p:nvSpPr>
        <p:spPr>
          <a:xfrm>
            <a:off x="7299283" y="3813006"/>
            <a:ext cx="1371600" cy="707886"/>
          </a:xfrm>
          <a:prstGeom prst="rect">
            <a:avLst/>
          </a:prstGeom>
          <a:noFill/>
        </p:spPr>
        <p:txBody>
          <a:bodyPr wrap="square" rtlCol="0">
            <a:spAutoFit/>
          </a:bodyPr>
          <a:lstStyle/>
          <a:p>
            <a:r>
              <a:rPr lang="en-CA" sz="4000" b="1" dirty="0"/>
              <a:t>$</a:t>
            </a:r>
          </a:p>
        </p:txBody>
      </p:sp>
      <p:sp>
        <p:nvSpPr>
          <p:cNvPr id="23" name="Dolla 1">
            <a:extLst>
              <a:ext uri="{FF2B5EF4-FFF2-40B4-BE49-F238E27FC236}">
                <a16:creationId xmlns:a16="http://schemas.microsoft.com/office/drawing/2014/main" id="{C2A455A8-F83B-8D44-ACE4-AAAD908233BA}"/>
              </a:ext>
            </a:extLst>
          </p:cNvPr>
          <p:cNvSpPr txBox="1"/>
          <p:nvPr/>
        </p:nvSpPr>
        <p:spPr>
          <a:xfrm>
            <a:off x="7496908" y="4497475"/>
            <a:ext cx="1371600" cy="707886"/>
          </a:xfrm>
          <a:prstGeom prst="rect">
            <a:avLst/>
          </a:prstGeom>
          <a:noFill/>
        </p:spPr>
        <p:txBody>
          <a:bodyPr wrap="square" rtlCol="0">
            <a:spAutoFit/>
          </a:bodyPr>
          <a:lstStyle/>
          <a:p>
            <a:r>
              <a:rPr lang="en-CA" sz="4000" b="1" dirty="0"/>
              <a:t>$</a:t>
            </a:r>
          </a:p>
        </p:txBody>
      </p:sp>
      <p:sp>
        <p:nvSpPr>
          <p:cNvPr id="25" name="Dolla 1">
            <a:extLst>
              <a:ext uri="{FF2B5EF4-FFF2-40B4-BE49-F238E27FC236}">
                <a16:creationId xmlns:a16="http://schemas.microsoft.com/office/drawing/2014/main" id="{405A0EFB-CA17-0642-9DB5-A299BDD494F8}"/>
              </a:ext>
            </a:extLst>
          </p:cNvPr>
          <p:cNvSpPr txBox="1"/>
          <p:nvPr/>
        </p:nvSpPr>
        <p:spPr>
          <a:xfrm>
            <a:off x="7204553" y="5022377"/>
            <a:ext cx="1371600" cy="707886"/>
          </a:xfrm>
          <a:prstGeom prst="rect">
            <a:avLst/>
          </a:prstGeom>
          <a:noFill/>
        </p:spPr>
        <p:txBody>
          <a:bodyPr wrap="square" rtlCol="0">
            <a:spAutoFit/>
          </a:bodyPr>
          <a:lstStyle/>
          <a:p>
            <a:r>
              <a:rPr lang="en-CA" sz="4000" b="1" dirty="0"/>
              <a:t>$</a:t>
            </a:r>
          </a:p>
        </p:txBody>
      </p:sp>
      <p:sp>
        <p:nvSpPr>
          <p:cNvPr id="26" name="Dolla 1">
            <a:extLst>
              <a:ext uri="{FF2B5EF4-FFF2-40B4-BE49-F238E27FC236}">
                <a16:creationId xmlns:a16="http://schemas.microsoft.com/office/drawing/2014/main" id="{F0512A85-578A-6548-99E3-80EBABAB3277}"/>
              </a:ext>
            </a:extLst>
          </p:cNvPr>
          <p:cNvSpPr txBox="1"/>
          <p:nvPr/>
        </p:nvSpPr>
        <p:spPr>
          <a:xfrm>
            <a:off x="6604269" y="4709793"/>
            <a:ext cx="1371600" cy="707886"/>
          </a:xfrm>
          <a:prstGeom prst="rect">
            <a:avLst/>
          </a:prstGeom>
          <a:noFill/>
        </p:spPr>
        <p:txBody>
          <a:bodyPr wrap="square" rtlCol="0">
            <a:spAutoFit/>
          </a:bodyPr>
          <a:lstStyle/>
          <a:p>
            <a:r>
              <a:rPr lang="en-CA" sz="4000" b="1" dirty="0"/>
              <a:t>$</a:t>
            </a:r>
          </a:p>
        </p:txBody>
      </p:sp>
      <p:sp>
        <p:nvSpPr>
          <p:cNvPr id="27" name="&quot;No&quot; Symbol 26">
            <a:extLst>
              <a:ext uri="{FF2B5EF4-FFF2-40B4-BE49-F238E27FC236}">
                <a16:creationId xmlns:a16="http://schemas.microsoft.com/office/drawing/2014/main" id="{D0737A7A-F55E-FF41-9738-061157E4ED94}"/>
              </a:ext>
            </a:extLst>
          </p:cNvPr>
          <p:cNvSpPr/>
          <p:nvPr/>
        </p:nvSpPr>
        <p:spPr>
          <a:xfrm>
            <a:off x="6632059" y="4080042"/>
            <a:ext cx="1199213" cy="1146051"/>
          </a:xfrm>
          <a:prstGeom prst="noSmoking">
            <a:avLst/>
          </a:prstGeom>
          <a:solidFill>
            <a:srgbClr val="FF0000">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8" name="Documet">
            <a:extLst>
              <a:ext uri="{FF2B5EF4-FFF2-40B4-BE49-F238E27FC236}">
                <a16:creationId xmlns:a16="http://schemas.microsoft.com/office/drawing/2014/main" id="{BC2EE89F-B015-B842-B0EE-3CFC91FCE4BA}"/>
              </a:ext>
            </a:extLst>
          </p:cNvPr>
          <p:cNvPicPr>
            <a:picLocks noChangeAspect="1"/>
          </p:cNvPicPr>
          <p:nvPr/>
        </p:nvPicPr>
        <p:blipFill rotWithShape="1">
          <a:blip r:embed="rId11"/>
          <a:srcRect b="14670"/>
          <a:stretch/>
        </p:blipFill>
        <p:spPr>
          <a:xfrm>
            <a:off x="4766068" y="2742551"/>
            <a:ext cx="2987348" cy="2549091"/>
          </a:xfrm>
          <a:prstGeom prst="rect">
            <a:avLst/>
          </a:prstGeom>
        </p:spPr>
      </p:pic>
      <p:sp>
        <p:nvSpPr>
          <p:cNvPr id="29" name="TextBox 28">
            <a:extLst>
              <a:ext uri="{FF2B5EF4-FFF2-40B4-BE49-F238E27FC236}">
                <a16:creationId xmlns:a16="http://schemas.microsoft.com/office/drawing/2014/main" id="{80413856-5922-EA44-A358-E7B788B9794A}"/>
              </a:ext>
            </a:extLst>
          </p:cNvPr>
          <p:cNvSpPr txBox="1"/>
          <p:nvPr/>
        </p:nvSpPr>
        <p:spPr>
          <a:xfrm>
            <a:off x="8440142" y="3516654"/>
            <a:ext cx="1976858" cy="2400657"/>
          </a:xfrm>
          <a:prstGeom prst="rect">
            <a:avLst/>
          </a:prstGeom>
          <a:noFill/>
        </p:spPr>
        <p:txBody>
          <a:bodyPr wrap="square" rtlCol="0">
            <a:spAutoFit/>
          </a:bodyPr>
          <a:lstStyle/>
          <a:p>
            <a:pPr algn="ctr"/>
            <a:r>
              <a:rPr lang="en-US" sz="15000" b="1" dirty="0"/>
              <a:t>?</a:t>
            </a:r>
          </a:p>
        </p:txBody>
      </p:sp>
      <p:pic>
        <p:nvPicPr>
          <p:cNvPr id="30" name="Sharing">
            <a:extLst>
              <a:ext uri="{FF2B5EF4-FFF2-40B4-BE49-F238E27FC236}">
                <a16:creationId xmlns:a16="http://schemas.microsoft.com/office/drawing/2014/main" id="{9B7D118E-E225-6E44-B257-6F0D8D27E976}"/>
              </a:ext>
            </a:extLst>
          </p:cNvPr>
          <p:cNvPicPr>
            <a:picLocks noChangeAspect="1"/>
          </p:cNvPicPr>
          <p:nvPr/>
        </p:nvPicPr>
        <p:blipFill>
          <a:blip r:embed="rId12"/>
          <a:srcRect/>
          <a:stretch/>
        </p:blipFill>
        <p:spPr>
          <a:xfrm>
            <a:off x="4411358" y="2505972"/>
            <a:ext cx="3369283" cy="2784426"/>
          </a:xfrm>
          <a:prstGeom prst="rect">
            <a:avLst/>
          </a:prstGeom>
        </p:spPr>
      </p:pic>
    </p:spTree>
    <p:extLst>
      <p:ext uri="{BB962C8B-B14F-4D97-AF65-F5344CB8AC3E}">
        <p14:creationId xmlns:p14="http://schemas.microsoft.com/office/powerpoint/2010/main" val="159060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5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5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5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5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5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 calcmode="lin" valueType="num">
                                      <p:cBhvr>
                                        <p:cTn id="29" dur="500" fill="hold"/>
                                        <p:tgtEl>
                                          <p:spTgt spid="12"/>
                                        </p:tgtEl>
                                        <p:attrNameLst>
                                          <p:attrName>style.rotation</p:attrName>
                                        </p:attrNameLst>
                                      </p:cBhvr>
                                      <p:tavLst>
                                        <p:tav tm="0">
                                          <p:val>
                                            <p:fltVal val="360"/>
                                          </p:val>
                                        </p:tav>
                                        <p:tav tm="100000">
                                          <p:val>
                                            <p:fltVal val="0"/>
                                          </p:val>
                                        </p:tav>
                                      </p:tavLst>
                                    </p:anim>
                                    <p:animEffect transition="in" filter="fade">
                                      <p:cBhvr>
                                        <p:cTn id="30" dur="500"/>
                                        <p:tgtEl>
                                          <p:spTgt spid="12"/>
                                        </p:tgtEl>
                                      </p:cBhvr>
                                    </p:animEffect>
                                  </p:childTnLst>
                                </p:cTn>
                              </p:par>
                            </p:childTnLst>
                          </p:cTn>
                        </p:par>
                        <p:par>
                          <p:cTn id="31" fill="hold">
                            <p:stCondLst>
                              <p:cond delay="500"/>
                            </p:stCondLst>
                            <p:childTnLst>
                              <p:par>
                                <p:cTn id="32" presetID="26" presetClass="emph" presetSubtype="0" fill="hold" nodeType="afterEffect">
                                  <p:stCondLst>
                                    <p:cond delay="0"/>
                                  </p:stCondLst>
                                  <p:childTnLst>
                                    <p:animEffect transition="out" filter="fade">
                                      <p:cBhvr>
                                        <p:cTn id="33" dur="500" tmFilter="0, 0; .2, .5; .8, .5; 1, 0"/>
                                        <p:tgtEl>
                                          <p:spTgt spid="12"/>
                                        </p:tgtEl>
                                      </p:cBhvr>
                                    </p:animEffect>
                                    <p:animScale>
                                      <p:cBhvr>
                                        <p:cTn id="34" dur="250" autoRev="1" fill="hold"/>
                                        <p:tgtEl>
                                          <p:spTgt spid="12"/>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par>
                                <p:cTn id="42" presetID="37" presetClass="path" presetSubtype="0" accel="50000" decel="50000" fill="hold" nodeType="withEffect">
                                  <p:stCondLst>
                                    <p:cond delay="0"/>
                                  </p:stCondLst>
                                  <p:childTnLst>
                                    <p:animMotion origin="layout" path="M 2.08333E-6 -3.33333E-6 L 0.09284 -0.07338 C 0.11211 -0.08981 0.14114 -0.09884 0.17161 -0.09884 C 0.20625 -0.09884 0.23411 -0.08981 0.25338 -0.07338 L 0.34635 -3.33333E-6 " pathEditMode="relative" rAng="0" ptsTypes="AAAAA">
                                      <p:cBhvr>
                                        <p:cTn id="43" dur="2000" fill="hold"/>
                                        <p:tgtEl>
                                          <p:spTgt spid="12"/>
                                        </p:tgtEl>
                                        <p:attrNameLst>
                                          <p:attrName>ppt_x</p:attrName>
                                          <p:attrName>ppt_y</p:attrName>
                                        </p:attrNameLst>
                                      </p:cBhvr>
                                      <p:rCtr x="17318" y="-4954"/>
                                    </p:animMotion>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up)">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37" presetClass="entr" presetSubtype="0"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1000"/>
                                        <p:tgtEl>
                                          <p:spTgt spid="16"/>
                                        </p:tgtEl>
                                      </p:cBhvr>
                                    </p:animEffect>
                                    <p:anim calcmode="lin" valueType="num">
                                      <p:cBhvr>
                                        <p:cTn id="54" dur="1000" fill="hold"/>
                                        <p:tgtEl>
                                          <p:spTgt spid="16"/>
                                        </p:tgtEl>
                                        <p:attrNameLst>
                                          <p:attrName>ppt_x</p:attrName>
                                        </p:attrNameLst>
                                      </p:cBhvr>
                                      <p:tavLst>
                                        <p:tav tm="0">
                                          <p:val>
                                            <p:strVal val="#ppt_x"/>
                                          </p:val>
                                        </p:tav>
                                        <p:tav tm="100000">
                                          <p:val>
                                            <p:strVal val="#ppt_x"/>
                                          </p:val>
                                        </p:tav>
                                      </p:tavLst>
                                    </p:anim>
                                    <p:anim calcmode="lin" valueType="num">
                                      <p:cBhvr>
                                        <p:cTn id="55" dur="900" decel="100000" fill="hold"/>
                                        <p:tgtEl>
                                          <p:spTgt spid="16"/>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15"/>
                                        </p:tgtEl>
                                      </p:cBhvr>
                                    </p:animEffect>
                                    <p:set>
                                      <p:cBhvr>
                                        <p:cTn id="64" dur="1" fill="hold">
                                          <p:stCondLst>
                                            <p:cond delay="499"/>
                                          </p:stCondLst>
                                        </p:cTn>
                                        <p:tgtEl>
                                          <p:spTgt spid="15"/>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par>
                                <p:cTn id="68" presetID="6" presetClass="emph" presetSubtype="0" fill="hold" nodeType="withEffect">
                                  <p:stCondLst>
                                    <p:cond delay="0"/>
                                  </p:stCondLst>
                                  <p:childTnLst>
                                    <p:animScale>
                                      <p:cBhvr>
                                        <p:cTn id="69" dur="1500" fill="hold"/>
                                        <p:tgtEl>
                                          <p:spTgt spid="16"/>
                                        </p:tgtEl>
                                      </p:cBhvr>
                                      <p:by x="150000" y="150000"/>
                                    </p:animScale>
                                  </p:childTnLst>
                                </p:cTn>
                              </p:par>
                              <p:par>
                                <p:cTn id="70" presetID="42" presetClass="path" presetSubtype="0" accel="50000" decel="50000" fill="hold" nodeType="withEffect">
                                  <p:stCondLst>
                                    <p:cond delay="0"/>
                                  </p:stCondLst>
                                  <p:childTnLst>
                                    <p:animMotion origin="layout" path="M -4.16667E-6 1.11111E-6 L 0.46276 -0.14977 " pathEditMode="relative" rAng="0" ptsTypes="AA">
                                      <p:cBhvr>
                                        <p:cTn id="71" dur="1500" fill="hold"/>
                                        <p:tgtEl>
                                          <p:spTgt spid="16"/>
                                        </p:tgtEl>
                                        <p:attrNameLst>
                                          <p:attrName>ppt_x</p:attrName>
                                          <p:attrName>ppt_y</p:attrName>
                                        </p:attrNameLst>
                                      </p:cBhvr>
                                      <p:rCtr x="23138" y="-7500"/>
                                    </p:animMotion>
                                  </p:childTnLst>
                                </p:cTn>
                              </p:par>
                            </p:childTnLst>
                          </p:cTn>
                        </p:par>
                        <p:par>
                          <p:cTn id="72" fill="hold">
                            <p:stCondLst>
                              <p:cond delay="1500"/>
                            </p:stCondLst>
                            <p:childTnLst>
                              <p:par>
                                <p:cTn id="73" presetID="31" presetClass="entr" presetSubtype="0" fill="hold" grpId="0" nodeType="afterEffect">
                                  <p:stCondLst>
                                    <p:cond delay="0"/>
                                  </p:stCondLst>
                                  <p:childTnLst>
                                    <p:set>
                                      <p:cBhvr>
                                        <p:cTn id="74" dur="1" fill="hold">
                                          <p:stCondLst>
                                            <p:cond delay="0"/>
                                          </p:stCondLst>
                                        </p:cTn>
                                        <p:tgtEl>
                                          <p:spTgt spid="17"/>
                                        </p:tgtEl>
                                        <p:attrNameLst>
                                          <p:attrName>style.visibility</p:attrName>
                                        </p:attrNameLst>
                                      </p:cBhvr>
                                      <p:to>
                                        <p:strVal val="visible"/>
                                      </p:to>
                                    </p:set>
                                    <p:anim calcmode="lin" valueType="num">
                                      <p:cBhvr>
                                        <p:cTn id="75" dur="1000" fill="hold"/>
                                        <p:tgtEl>
                                          <p:spTgt spid="17"/>
                                        </p:tgtEl>
                                        <p:attrNameLst>
                                          <p:attrName>ppt_w</p:attrName>
                                        </p:attrNameLst>
                                      </p:cBhvr>
                                      <p:tavLst>
                                        <p:tav tm="0">
                                          <p:val>
                                            <p:fltVal val="0"/>
                                          </p:val>
                                        </p:tav>
                                        <p:tav tm="100000">
                                          <p:val>
                                            <p:strVal val="#ppt_w"/>
                                          </p:val>
                                        </p:tav>
                                      </p:tavLst>
                                    </p:anim>
                                    <p:anim calcmode="lin" valueType="num">
                                      <p:cBhvr>
                                        <p:cTn id="76" dur="1000" fill="hold"/>
                                        <p:tgtEl>
                                          <p:spTgt spid="17"/>
                                        </p:tgtEl>
                                        <p:attrNameLst>
                                          <p:attrName>ppt_h</p:attrName>
                                        </p:attrNameLst>
                                      </p:cBhvr>
                                      <p:tavLst>
                                        <p:tav tm="0">
                                          <p:val>
                                            <p:fltVal val="0"/>
                                          </p:val>
                                        </p:tav>
                                        <p:tav tm="100000">
                                          <p:val>
                                            <p:strVal val="#ppt_h"/>
                                          </p:val>
                                        </p:tav>
                                      </p:tavLst>
                                    </p:anim>
                                    <p:anim calcmode="lin" valueType="num">
                                      <p:cBhvr>
                                        <p:cTn id="77" dur="1000" fill="hold"/>
                                        <p:tgtEl>
                                          <p:spTgt spid="17"/>
                                        </p:tgtEl>
                                        <p:attrNameLst>
                                          <p:attrName>style.rotation</p:attrName>
                                        </p:attrNameLst>
                                      </p:cBhvr>
                                      <p:tavLst>
                                        <p:tav tm="0">
                                          <p:val>
                                            <p:fltVal val="90"/>
                                          </p:val>
                                        </p:tav>
                                        <p:tav tm="100000">
                                          <p:val>
                                            <p:fltVal val="0"/>
                                          </p:val>
                                        </p:tav>
                                      </p:tavLst>
                                    </p:anim>
                                    <p:animEffect transition="in" filter="fade">
                                      <p:cBhvr>
                                        <p:cTn id="78" dur="1000"/>
                                        <p:tgtEl>
                                          <p:spTgt spid="17"/>
                                        </p:tgtEl>
                                      </p:cBhvr>
                                    </p:animEffect>
                                  </p:childTnLst>
                                </p:cTn>
                              </p:par>
                              <p:par>
                                <p:cTn id="79" presetID="37" presetClass="path" presetSubtype="0" accel="50000" decel="50000" fill="hold" grpId="1" nodeType="withEffect">
                                  <p:stCondLst>
                                    <p:cond delay="0"/>
                                  </p:stCondLst>
                                  <p:childTnLst>
                                    <p:animMotion origin="layout" path="M -4.16667E-6 -2.22222E-6 L 0.08308 0.0713 C 0.10039 0.08727 0.12644 0.09607 0.15378 0.09607 C 0.18477 0.09607 0.20964 0.08727 0.22696 0.0713 L 0.31016 -2.22222E-6 " pathEditMode="relative" rAng="0" ptsTypes="AAAAA">
                                      <p:cBhvr>
                                        <p:cTn id="80" dur="1000" fill="hold"/>
                                        <p:tgtEl>
                                          <p:spTgt spid="17"/>
                                        </p:tgtEl>
                                        <p:attrNameLst>
                                          <p:attrName>ppt_x</p:attrName>
                                          <p:attrName>ppt_y</p:attrName>
                                        </p:attrNameLst>
                                      </p:cBhvr>
                                      <p:rCtr x="15508" y="4792"/>
                                    </p:animMotion>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5"/>
                                        </p:tgtEl>
                                      </p:cBhvr>
                                    </p:animEffect>
                                    <p:set>
                                      <p:cBhvr>
                                        <p:cTn id="85" dur="1" fill="hold">
                                          <p:stCondLst>
                                            <p:cond delay="499"/>
                                          </p:stCondLst>
                                        </p:cTn>
                                        <p:tgtEl>
                                          <p:spTgt spid="5"/>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0"/>
                                        </p:tgtEl>
                                      </p:cBhvr>
                                    </p:animEffect>
                                    <p:set>
                                      <p:cBhvr>
                                        <p:cTn id="88" dur="1" fill="hold">
                                          <p:stCondLst>
                                            <p:cond delay="499"/>
                                          </p:stCondLst>
                                        </p:cTn>
                                        <p:tgtEl>
                                          <p:spTgt spid="10"/>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9"/>
                                        </p:tgtEl>
                                      </p:cBhvr>
                                    </p:animEffect>
                                    <p:set>
                                      <p:cBhvr>
                                        <p:cTn id="91" dur="1" fill="hold">
                                          <p:stCondLst>
                                            <p:cond delay="499"/>
                                          </p:stCondLst>
                                        </p:cTn>
                                        <p:tgtEl>
                                          <p:spTgt spid="9"/>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8"/>
                                        </p:tgtEl>
                                      </p:cBhvr>
                                    </p:animEffect>
                                    <p:set>
                                      <p:cBhvr>
                                        <p:cTn id="94" dur="1" fill="hold">
                                          <p:stCondLst>
                                            <p:cond delay="499"/>
                                          </p:stCondLst>
                                        </p:cTn>
                                        <p:tgtEl>
                                          <p:spTgt spid="8"/>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7"/>
                                        </p:tgtEl>
                                      </p:cBhvr>
                                    </p:animEffect>
                                    <p:set>
                                      <p:cBhvr>
                                        <p:cTn id="97" dur="1" fill="hold">
                                          <p:stCondLst>
                                            <p:cond delay="499"/>
                                          </p:stCondLst>
                                        </p:cTn>
                                        <p:tgtEl>
                                          <p:spTgt spid="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6"/>
                                        </p:tgtEl>
                                      </p:cBhvr>
                                    </p:animEffect>
                                    <p:set>
                                      <p:cBhvr>
                                        <p:cTn id="100" dur="1" fill="hold">
                                          <p:stCondLst>
                                            <p:cond delay="499"/>
                                          </p:stCondLst>
                                        </p:cTn>
                                        <p:tgtEl>
                                          <p:spTgt spid="6"/>
                                        </p:tgtEl>
                                        <p:attrNameLst>
                                          <p:attrName>style.visibility</p:attrName>
                                        </p:attrNameLst>
                                      </p:cBhvr>
                                      <p:to>
                                        <p:strVal val="hidden"/>
                                      </p:to>
                                    </p:set>
                                  </p:childTnLst>
                                </p:cTn>
                              </p:par>
                              <p:par>
                                <p:cTn id="101" presetID="42" presetClass="entr" presetSubtype="0" fill="hold" nodeType="withEffect">
                                  <p:stCondLst>
                                    <p:cond delay="0"/>
                                  </p:stCondLst>
                                  <p:childTnLst>
                                    <p:set>
                                      <p:cBhvr>
                                        <p:cTn id="102" dur="1" fill="hold">
                                          <p:stCondLst>
                                            <p:cond delay="0"/>
                                          </p:stCondLst>
                                        </p:cTn>
                                        <p:tgtEl>
                                          <p:spTgt spid="18"/>
                                        </p:tgtEl>
                                        <p:attrNameLst>
                                          <p:attrName>style.visibility</p:attrName>
                                        </p:attrNameLst>
                                      </p:cBhvr>
                                      <p:to>
                                        <p:strVal val="visible"/>
                                      </p:to>
                                    </p:set>
                                    <p:animEffect transition="in" filter="fade">
                                      <p:cBhvr>
                                        <p:cTn id="103" dur="1000"/>
                                        <p:tgtEl>
                                          <p:spTgt spid="18"/>
                                        </p:tgtEl>
                                      </p:cBhvr>
                                    </p:animEffect>
                                    <p:anim calcmode="lin" valueType="num">
                                      <p:cBhvr>
                                        <p:cTn id="104" dur="1000" fill="hold"/>
                                        <p:tgtEl>
                                          <p:spTgt spid="18"/>
                                        </p:tgtEl>
                                        <p:attrNameLst>
                                          <p:attrName>ppt_x</p:attrName>
                                        </p:attrNameLst>
                                      </p:cBhvr>
                                      <p:tavLst>
                                        <p:tav tm="0">
                                          <p:val>
                                            <p:strVal val="#ppt_x"/>
                                          </p:val>
                                        </p:tav>
                                        <p:tav tm="100000">
                                          <p:val>
                                            <p:strVal val="#ppt_x"/>
                                          </p:val>
                                        </p:tav>
                                      </p:tavLst>
                                    </p:anim>
                                    <p:anim calcmode="lin" valueType="num">
                                      <p:cBhvr>
                                        <p:cTn id="105" dur="1000" fill="hold"/>
                                        <p:tgtEl>
                                          <p:spTgt spid="18"/>
                                        </p:tgtEl>
                                        <p:attrNameLst>
                                          <p:attrName>ppt_y</p:attrName>
                                        </p:attrNameLst>
                                      </p:cBhvr>
                                      <p:tavLst>
                                        <p:tav tm="0">
                                          <p:val>
                                            <p:strVal val="#ppt_y+.1"/>
                                          </p:val>
                                        </p:tav>
                                        <p:tav tm="100000">
                                          <p:val>
                                            <p:strVal val="#ppt_y"/>
                                          </p:val>
                                        </p:tav>
                                      </p:tavLst>
                                    </p:anim>
                                  </p:childTnLst>
                                </p:cTn>
                              </p:par>
                              <p:par>
                                <p:cTn id="106" presetID="42" presetClass="entr" presetSubtype="0" fill="hold" grpId="0" nodeType="withEffect">
                                  <p:stCondLst>
                                    <p:cond delay="0"/>
                                  </p:stCondLst>
                                  <p:childTnLst>
                                    <p:set>
                                      <p:cBhvr>
                                        <p:cTn id="107" dur="1" fill="hold">
                                          <p:stCondLst>
                                            <p:cond delay="0"/>
                                          </p:stCondLst>
                                        </p:cTn>
                                        <p:tgtEl>
                                          <p:spTgt spid="19"/>
                                        </p:tgtEl>
                                        <p:attrNameLst>
                                          <p:attrName>style.visibility</p:attrName>
                                        </p:attrNameLst>
                                      </p:cBhvr>
                                      <p:to>
                                        <p:strVal val="visible"/>
                                      </p:to>
                                    </p:set>
                                    <p:animEffect transition="in" filter="fade">
                                      <p:cBhvr>
                                        <p:cTn id="108" dur="1000"/>
                                        <p:tgtEl>
                                          <p:spTgt spid="19"/>
                                        </p:tgtEl>
                                      </p:cBhvr>
                                    </p:animEffect>
                                    <p:anim calcmode="lin" valueType="num">
                                      <p:cBhvr>
                                        <p:cTn id="109" dur="1000" fill="hold"/>
                                        <p:tgtEl>
                                          <p:spTgt spid="19"/>
                                        </p:tgtEl>
                                        <p:attrNameLst>
                                          <p:attrName>ppt_x</p:attrName>
                                        </p:attrNameLst>
                                      </p:cBhvr>
                                      <p:tavLst>
                                        <p:tav tm="0">
                                          <p:val>
                                            <p:strVal val="#ppt_x"/>
                                          </p:val>
                                        </p:tav>
                                        <p:tav tm="100000">
                                          <p:val>
                                            <p:strVal val="#ppt_x"/>
                                          </p:val>
                                        </p:tav>
                                      </p:tavLst>
                                    </p:anim>
                                    <p:anim calcmode="lin" valueType="num">
                                      <p:cBhvr>
                                        <p:cTn id="11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15" presetClass="exit" presetSubtype="0" fill="hold" grpId="1" nodeType="clickEffect">
                                  <p:stCondLst>
                                    <p:cond delay="0"/>
                                  </p:stCondLst>
                                  <p:childTnLst>
                                    <p:anim calcmode="lin" valueType="num">
                                      <p:cBhvr>
                                        <p:cTn id="114" dur="1000"/>
                                        <p:tgtEl>
                                          <p:spTgt spid="19"/>
                                        </p:tgtEl>
                                        <p:attrNameLst>
                                          <p:attrName>ppt_w</p:attrName>
                                        </p:attrNameLst>
                                      </p:cBhvr>
                                      <p:tavLst>
                                        <p:tav tm="0">
                                          <p:val>
                                            <p:strVal val="ppt_w"/>
                                          </p:val>
                                        </p:tav>
                                        <p:tav tm="100000">
                                          <p:val>
                                            <p:fltVal val="0"/>
                                          </p:val>
                                        </p:tav>
                                      </p:tavLst>
                                    </p:anim>
                                    <p:anim calcmode="lin" valueType="num">
                                      <p:cBhvr>
                                        <p:cTn id="115" dur="1000"/>
                                        <p:tgtEl>
                                          <p:spTgt spid="19"/>
                                        </p:tgtEl>
                                        <p:attrNameLst>
                                          <p:attrName>ppt_h</p:attrName>
                                        </p:attrNameLst>
                                      </p:cBhvr>
                                      <p:tavLst>
                                        <p:tav tm="0">
                                          <p:val>
                                            <p:strVal val="ppt_h"/>
                                          </p:val>
                                        </p:tav>
                                        <p:tav tm="100000">
                                          <p:val>
                                            <p:fltVal val="0"/>
                                          </p:val>
                                        </p:tav>
                                      </p:tavLst>
                                    </p:anim>
                                    <p:anim calcmode="lin" valueType="num">
                                      <p:cBhvr>
                                        <p:cTn id="116" dur="1000"/>
                                        <p:tgtEl>
                                          <p:spTgt spid="19"/>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17" dur="1000"/>
                                        <p:tgtEl>
                                          <p:spTgt spid="19"/>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18" dur="1" fill="hold">
                                          <p:stCondLst>
                                            <p:cond delay="999"/>
                                          </p:stCondLst>
                                        </p:cTn>
                                        <p:tgtEl>
                                          <p:spTgt spid="19"/>
                                        </p:tgtEl>
                                        <p:attrNameLst>
                                          <p:attrName>style.visibility</p:attrName>
                                        </p:attrNameLst>
                                      </p:cBhvr>
                                      <p:to>
                                        <p:strVal val="hidden"/>
                                      </p:to>
                                    </p:set>
                                  </p:childTnLst>
                                </p:cTn>
                              </p:par>
                            </p:childTnLst>
                          </p:cTn>
                        </p:par>
                        <p:par>
                          <p:cTn id="119" fill="hold">
                            <p:stCondLst>
                              <p:cond delay="1000"/>
                            </p:stCondLst>
                            <p:childTnLst>
                              <p:par>
                                <p:cTn id="120" presetID="10" presetClass="entr" presetSubtype="0" fill="hold" grpId="0" nodeType="afterEffect">
                                  <p:stCondLst>
                                    <p:cond delay="0"/>
                                  </p:stCondLst>
                                  <p:childTnLst>
                                    <p:set>
                                      <p:cBhvr>
                                        <p:cTn id="121" dur="1" fill="hold">
                                          <p:stCondLst>
                                            <p:cond delay="0"/>
                                          </p:stCondLst>
                                        </p:cTn>
                                        <p:tgtEl>
                                          <p:spTgt spid="20"/>
                                        </p:tgtEl>
                                        <p:attrNameLst>
                                          <p:attrName>style.visibility</p:attrName>
                                        </p:attrNameLst>
                                      </p:cBhvr>
                                      <p:to>
                                        <p:strVal val="visible"/>
                                      </p:to>
                                    </p:set>
                                    <p:animEffect transition="in" filter="fade">
                                      <p:cBhvr>
                                        <p:cTn id="122" dur="250"/>
                                        <p:tgtEl>
                                          <p:spTgt spid="20"/>
                                        </p:tgtEl>
                                      </p:cBhvr>
                                    </p:animEffect>
                                  </p:childTnLst>
                                </p:cTn>
                              </p:par>
                            </p:childTnLst>
                          </p:cTn>
                        </p:par>
                        <p:par>
                          <p:cTn id="123" fill="hold">
                            <p:stCondLst>
                              <p:cond delay="1250"/>
                            </p:stCondLst>
                            <p:childTnLst>
                              <p:par>
                                <p:cTn id="124" presetID="10" presetClass="entr" presetSubtype="0" fill="hold" grpId="0" nodeType="afterEffect">
                                  <p:stCondLst>
                                    <p:cond delay="0"/>
                                  </p:stCondLst>
                                  <p:childTnLst>
                                    <p:set>
                                      <p:cBhvr>
                                        <p:cTn id="125" dur="1" fill="hold">
                                          <p:stCondLst>
                                            <p:cond delay="0"/>
                                          </p:stCondLst>
                                        </p:cTn>
                                        <p:tgtEl>
                                          <p:spTgt spid="21"/>
                                        </p:tgtEl>
                                        <p:attrNameLst>
                                          <p:attrName>style.visibility</p:attrName>
                                        </p:attrNameLst>
                                      </p:cBhvr>
                                      <p:to>
                                        <p:strVal val="visible"/>
                                      </p:to>
                                    </p:set>
                                    <p:animEffect transition="in" filter="fade">
                                      <p:cBhvr>
                                        <p:cTn id="126" dur="250"/>
                                        <p:tgtEl>
                                          <p:spTgt spid="21"/>
                                        </p:tgtEl>
                                      </p:cBhvr>
                                    </p:animEffect>
                                  </p:childTnLst>
                                </p:cTn>
                              </p:par>
                            </p:childTnLst>
                          </p:cTn>
                        </p:par>
                        <p:par>
                          <p:cTn id="127" fill="hold">
                            <p:stCondLst>
                              <p:cond delay="1500"/>
                            </p:stCondLst>
                            <p:childTnLst>
                              <p:par>
                                <p:cTn id="128" presetID="10" presetClass="entr" presetSubtype="0" fill="hold" grpId="0" nodeType="afterEffect">
                                  <p:stCondLst>
                                    <p:cond delay="0"/>
                                  </p:stCondLst>
                                  <p:childTnLst>
                                    <p:set>
                                      <p:cBhvr>
                                        <p:cTn id="129" dur="1" fill="hold">
                                          <p:stCondLst>
                                            <p:cond delay="0"/>
                                          </p:stCondLst>
                                        </p:cTn>
                                        <p:tgtEl>
                                          <p:spTgt spid="22"/>
                                        </p:tgtEl>
                                        <p:attrNameLst>
                                          <p:attrName>style.visibility</p:attrName>
                                        </p:attrNameLst>
                                      </p:cBhvr>
                                      <p:to>
                                        <p:strVal val="visible"/>
                                      </p:to>
                                    </p:set>
                                    <p:animEffect transition="in" filter="fade">
                                      <p:cBhvr>
                                        <p:cTn id="130" dur="250"/>
                                        <p:tgtEl>
                                          <p:spTgt spid="22"/>
                                        </p:tgtEl>
                                      </p:cBhvr>
                                    </p:animEffect>
                                  </p:childTnLst>
                                </p:cTn>
                              </p:par>
                            </p:childTnLst>
                          </p:cTn>
                        </p:par>
                        <p:par>
                          <p:cTn id="131" fill="hold">
                            <p:stCondLst>
                              <p:cond delay="1750"/>
                            </p:stCondLst>
                            <p:childTnLst>
                              <p:par>
                                <p:cTn id="132" presetID="10" presetClass="entr" presetSubtype="0" fill="hold" grpId="0" nodeType="afterEffect">
                                  <p:stCondLst>
                                    <p:cond delay="0"/>
                                  </p:stCondLst>
                                  <p:childTnLst>
                                    <p:set>
                                      <p:cBhvr>
                                        <p:cTn id="133" dur="1" fill="hold">
                                          <p:stCondLst>
                                            <p:cond delay="0"/>
                                          </p:stCondLst>
                                        </p:cTn>
                                        <p:tgtEl>
                                          <p:spTgt spid="23"/>
                                        </p:tgtEl>
                                        <p:attrNameLst>
                                          <p:attrName>style.visibility</p:attrName>
                                        </p:attrNameLst>
                                      </p:cBhvr>
                                      <p:to>
                                        <p:strVal val="visible"/>
                                      </p:to>
                                    </p:set>
                                    <p:animEffect transition="in" filter="fade">
                                      <p:cBhvr>
                                        <p:cTn id="134" dur="250"/>
                                        <p:tgtEl>
                                          <p:spTgt spid="23"/>
                                        </p:tgtEl>
                                      </p:cBhvr>
                                    </p:animEffect>
                                  </p:childTnLst>
                                </p:cTn>
                              </p:par>
                            </p:childTnLst>
                          </p:cTn>
                        </p:par>
                        <p:par>
                          <p:cTn id="135" fill="hold">
                            <p:stCondLst>
                              <p:cond delay="2000"/>
                            </p:stCondLst>
                            <p:childTnLst>
                              <p:par>
                                <p:cTn id="136" presetID="10" presetClass="entr" presetSubtype="0" fill="hold" grpId="0" nodeType="afterEffect">
                                  <p:stCondLst>
                                    <p:cond delay="0"/>
                                  </p:stCondLst>
                                  <p:childTnLst>
                                    <p:set>
                                      <p:cBhvr>
                                        <p:cTn id="137" dur="1" fill="hold">
                                          <p:stCondLst>
                                            <p:cond delay="0"/>
                                          </p:stCondLst>
                                        </p:cTn>
                                        <p:tgtEl>
                                          <p:spTgt spid="25"/>
                                        </p:tgtEl>
                                        <p:attrNameLst>
                                          <p:attrName>style.visibility</p:attrName>
                                        </p:attrNameLst>
                                      </p:cBhvr>
                                      <p:to>
                                        <p:strVal val="visible"/>
                                      </p:to>
                                    </p:set>
                                    <p:animEffect transition="in" filter="fade">
                                      <p:cBhvr>
                                        <p:cTn id="138" dur="250"/>
                                        <p:tgtEl>
                                          <p:spTgt spid="25"/>
                                        </p:tgtEl>
                                      </p:cBhvr>
                                    </p:animEffect>
                                  </p:childTnLst>
                                </p:cTn>
                              </p:par>
                            </p:childTnLst>
                          </p:cTn>
                        </p:par>
                        <p:par>
                          <p:cTn id="139" fill="hold">
                            <p:stCondLst>
                              <p:cond delay="2250"/>
                            </p:stCondLst>
                            <p:childTnLst>
                              <p:par>
                                <p:cTn id="140" presetID="10" presetClass="entr" presetSubtype="0" fill="hold" grpId="0" nodeType="afterEffect">
                                  <p:stCondLst>
                                    <p:cond delay="0"/>
                                  </p:stCondLst>
                                  <p:childTnLst>
                                    <p:set>
                                      <p:cBhvr>
                                        <p:cTn id="141" dur="1" fill="hold">
                                          <p:stCondLst>
                                            <p:cond delay="0"/>
                                          </p:stCondLst>
                                        </p:cTn>
                                        <p:tgtEl>
                                          <p:spTgt spid="26"/>
                                        </p:tgtEl>
                                        <p:attrNameLst>
                                          <p:attrName>style.visibility</p:attrName>
                                        </p:attrNameLst>
                                      </p:cBhvr>
                                      <p:to>
                                        <p:strVal val="visible"/>
                                      </p:to>
                                    </p:set>
                                    <p:animEffect transition="in" filter="fade">
                                      <p:cBhvr>
                                        <p:cTn id="142" dur="250"/>
                                        <p:tgtEl>
                                          <p:spTgt spid="26"/>
                                        </p:tgtEl>
                                      </p:cBhvr>
                                    </p:animEffect>
                                  </p:childTnLst>
                                </p:cTn>
                              </p:par>
                            </p:childTnLst>
                          </p:cTn>
                        </p:par>
                        <p:par>
                          <p:cTn id="143" fill="hold">
                            <p:stCondLst>
                              <p:cond delay="2500"/>
                            </p:stCondLst>
                            <p:childTnLst>
                              <p:par>
                                <p:cTn id="144" presetID="49" presetClass="entr" presetSubtype="0" decel="100000" fill="hold" grpId="0" nodeType="afterEffect">
                                  <p:stCondLst>
                                    <p:cond delay="0"/>
                                  </p:stCondLst>
                                  <p:childTnLst>
                                    <p:set>
                                      <p:cBhvr>
                                        <p:cTn id="145" dur="1" fill="hold">
                                          <p:stCondLst>
                                            <p:cond delay="0"/>
                                          </p:stCondLst>
                                        </p:cTn>
                                        <p:tgtEl>
                                          <p:spTgt spid="27"/>
                                        </p:tgtEl>
                                        <p:attrNameLst>
                                          <p:attrName>style.visibility</p:attrName>
                                        </p:attrNameLst>
                                      </p:cBhvr>
                                      <p:to>
                                        <p:strVal val="visible"/>
                                      </p:to>
                                    </p:set>
                                    <p:anim calcmode="lin" valueType="num">
                                      <p:cBhvr>
                                        <p:cTn id="146" dur="500" fill="hold"/>
                                        <p:tgtEl>
                                          <p:spTgt spid="27"/>
                                        </p:tgtEl>
                                        <p:attrNameLst>
                                          <p:attrName>ppt_w</p:attrName>
                                        </p:attrNameLst>
                                      </p:cBhvr>
                                      <p:tavLst>
                                        <p:tav tm="0">
                                          <p:val>
                                            <p:fltVal val="0"/>
                                          </p:val>
                                        </p:tav>
                                        <p:tav tm="100000">
                                          <p:val>
                                            <p:strVal val="#ppt_w"/>
                                          </p:val>
                                        </p:tav>
                                      </p:tavLst>
                                    </p:anim>
                                    <p:anim calcmode="lin" valueType="num">
                                      <p:cBhvr>
                                        <p:cTn id="147" dur="500" fill="hold"/>
                                        <p:tgtEl>
                                          <p:spTgt spid="27"/>
                                        </p:tgtEl>
                                        <p:attrNameLst>
                                          <p:attrName>ppt_h</p:attrName>
                                        </p:attrNameLst>
                                      </p:cBhvr>
                                      <p:tavLst>
                                        <p:tav tm="0">
                                          <p:val>
                                            <p:fltVal val="0"/>
                                          </p:val>
                                        </p:tav>
                                        <p:tav tm="100000">
                                          <p:val>
                                            <p:strVal val="#ppt_h"/>
                                          </p:val>
                                        </p:tav>
                                      </p:tavLst>
                                    </p:anim>
                                    <p:anim calcmode="lin" valueType="num">
                                      <p:cBhvr>
                                        <p:cTn id="148" dur="500" fill="hold"/>
                                        <p:tgtEl>
                                          <p:spTgt spid="27"/>
                                        </p:tgtEl>
                                        <p:attrNameLst>
                                          <p:attrName>style.rotation</p:attrName>
                                        </p:attrNameLst>
                                      </p:cBhvr>
                                      <p:tavLst>
                                        <p:tav tm="0">
                                          <p:val>
                                            <p:fltVal val="360"/>
                                          </p:val>
                                        </p:tav>
                                        <p:tav tm="100000">
                                          <p:val>
                                            <p:fltVal val="0"/>
                                          </p:val>
                                        </p:tav>
                                      </p:tavLst>
                                    </p:anim>
                                    <p:animEffect transition="in" filter="fade">
                                      <p:cBhvr>
                                        <p:cTn id="149" dur="500"/>
                                        <p:tgtEl>
                                          <p:spTgt spid="27"/>
                                        </p:tgtEl>
                                      </p:cBhvr>
                                    </p:animEffect>
                                  </p:childTnLst>
                                </p:cTn>
                              </p:par>
                            </p:childTnLst>
                          </p:cTn>
                        </p:par>
                      </p:childTnLst>
                    </p:cTn>
                  </p:par>
                  <p:par>
                    <p:cTn id="150" fill="hold">
                      <p:stCondLst>
                        <p:cond delay="indefinite"/>
                      </p:stCondLst>
                      <p:childTnLst>
                        <p:par>
                          <p:cTn id="151" fill="hold">
                            <p:stCondLst>
                              <p:cond delay="0"/>
                            </p:stCondLst>
                            <p:childTnLst>
                              <p:par>
                                <p:cTn id="152" presetID="10" presetClass="exit" presetSubtype="0" fill="hold" nodeType="clickEffect">
                                  <p:stCondLst>
                                    <p:cond delay="0"/>
                                  </p:stCondLst>
                                  <p:childTnLst>
                                    <p:animEffect transition="out" filter="fade">
                                      <p:cBhvr>
                                        <p:cTn id="153" dur="500"/>
                                        <p:tgtEl>
                                          <p:spTgt spid="18"/>
                                        </p:tgtEl>
                                      </p:cBhvr>
                                    </p:animEffect>
                                    <p:set>
                                      <p:cBhvr>
                                        <p:cTn id="154" dur="1" fill="hold">
                                          <p:stCondLst>
                                            <p:cond delay="499"/>
                                          </p:stCondLst>
                                        </p:cTn>
                                        <p:tgtEl>
                                          <p:spTgt spid="18"/>
                                        </p:tgtEl>
                                        <p:attrNameLst>
                                          <p:attrName>style.visibility</p:attrName>
                                        </p:attrNameLst>
                                      </p:cBhvr>
                                      <p:to>
                                        <p:strVal val="hidden"/>
                                      </p:to>
                                    </p:set>
                                  </p:childTnLst>
                                </p:cTn>
                              </p:par>
                              <p:par>
                                <p:cTn id="155" presetID="10" presetClass="exit" presetSubtype="0" fill="hold" grpId="2" nodeType="withEffect">
                                  <p:stCondLst>
                                    <p:cond delay="0"/>
                                  </p:stCondLst>
                                  <p:childTnLst>
                                    <p:animEffect transition="out" filter="fade">
                                      <p:cBhvr>
                                        <p:cTn id="156" dur="500"/>
                                        <p:tgtEl>
                                          <p:spTgt spid="19"/>
                                        </p:tgtEl>
                                      </p:cBhvr>
                                    </p:animEffect>
                                    <p:set>
                                      <p:cBhvr>
                                        <p:cTn id="157" dur="1" fill="hold">
                                          <p:stCondLst>
                                            <p:cond delay="499"/>
                                          </p:stCondLst>
                                        </p:cTn>
                                        <p:tgtEl>
                                          <p:spTgt spid="19"/>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500"/>
                                        <p:tgtEl>
                                          <p:spTgt spid="20"/>
                                        </p:tgtEl>
                                      </p:cBhvr>
                                    </p:animEffect>
                                    <p:set>
                                      <p:cBhvr>
                                        <p:cTn id="160" dur="1" fill="hold">
                                          <p:stCondLst>
                                            <p:cond delay="499"/>
                                          </p:stCondLst>
                                        </p:cTn>
                                        <p:tgtEl>
                                          <p:spTgt spid="20"/>
                                        </p:tgtEl>
                                        <p:attrNameLst>
                                          <p:attrName>style.visibility</p:attrName>
                                        </p:attrNameLst>
                                      </p:cBhvr>
                                      <p:to>
                                        <p:strVal val="hidden"/>
                                      </p:to>
                                    </p:set>
                                  </p:childTnLst>
                                </p:cTn>
                              </p:par>
                              <p:par>
                                <p:cTn id="161" presetID="10" presetClass="exit" presetSubtype="0" fill="hold" grpId="1" nodeType="withEffect">
                                  <p:stCondLst>
                                    <p:cond delay="0"/>
                                  </p:stCondLst>
                                  <p:childTnLst>
                                    <p:animEffect transition="out" filter="fade">
                                      <p:cBhvr>
                                        <p:cTn id="162" dur="500"/>
                                        <p:tgtEl>
                                          <p:spTgt spid="21"/>
                                        </p:tgtEl>
                                      </p:cBhvr>
                                    </p:animEffect>
                                    <p:set>
                                      <p:cBhvr>
                                        <p:cTn id="163" dur="1" fill="hold">
                                          <p:stCondLst>
                                            <p:cond delay="499"/>
                                          </p:stCondLst>
                                        </p:cTn>
                                        <p:tgtEl>
                                          <p:spTgt spid="21"/>
                                        </p:tgtEl>
                                        <p:attrNameLst>
                                          <p:attrName>style.visibility</p:attrName>
                                        </p:attrNameLst>
                                      </p:cBhvr>
                                      <p:to>
                                        <p:strVal val="hidden"/>
                                      </p:to>
                                    </p:set>
                                  </p:childTnLst>
                                </p:cTn>
                              </p:par>
                              <p:par>
                                <p:cTn id="164" presetID="10" presetClass="exit" presetSubtype="0" fill="hold" grpId="1" nodeType="withEffect">
                                  <p:stCondLst>
                                    <p:cond delay="0"/>
                                  </p:stCondLst>
                                  <p:childTnLst>
                                    <p:animEffect transition="out" filter="fade">
                                      <p:cBhvr>
                                        <p:cTn id="165" dur="500"/>
                                        <p:tgtEl>
                                          <p:spTgt spid="22"/>
                                        </p:tgtEl>
                                      </p:cBhvr>
                                    </p:animEffect>
                                    <p:set>
                                      <p:cBhvr>
                                        <p:cTn id="166" dur="1" fill="hold">
                                          <p:stCondLst>
                                            <p:cond delay="499"/>
                                          </p:stCondLst>
                                        </p:cTn>
                                        <p:tgtEl>
                                          <p:spTgt spid="22"/>
                                        </p:tgtEl>
                                        <p:attrNameLst>
                                          <p:attrName>style.visibility</p:attrName>
                                        </p:attrNameLst>
                                      </p:cBhvr>
                                      <p:to>
                                        <p:strVal val="hidden"/>
                                      </p:to>
                                    </p:set>
                                  </p:childTnLst>
                                </p:cTn>
                              </p:par>
                              <p:par>
                                <p:cTn id="167" presetID="10" presetClass="exit" presetSubtype="0" fill="hold" grpId="1" nodeType="withEffect">
                                  <p:stCondLst>
                                    <p:cond delay="0"/>
                                  </p:stCondLst>
                                  <p:childTnLst>
                                    <p:animEffect transition="out" filter="fade">
                                      <p:cBhvr>
                                        <p:cTn id="168" dur="500"/>
                                        <p:tgtEl>
                                          <p:spTgt spid="23"/>
                                        </p:tgtEl>
                                      </p:cBhvr>
                                    </p:animEffect>
                                    <p:set>
                                      <p:cBhvr>
                                        <p:cTn id="169" dur="1" fill="hold">
                                          <p:stCondLst>
                                            <p:cond delay="499"/>
                                          </p:stCondLst>
                                        </p:cTn>
                                        <p:tgtEl>
                                          <p:spTgt spid="23"/>
                                        </p:tgtEl>
                                        <p:attrNameLst>
                                          <p:attrName>style.visibility</p:attrName>
                                        </p:attrNameLst>
                                      </p:cBhvr>
                                      <p:to>
                                        <p:strVal val="hidden"/>
                                      </p:to>
                                    </p:set>
                                  </p:childTnLst>
                                </p:cTn>
                              </p:par>
                              <p:par>
                                <p:cTn id="170" presetID="10" presetClass="exit" presetSubtype="0" fill="hold" grpId="1" nodeType="withEffect">
                                  <p:stCondLst>
                                    <p:cond delay="0"/>
                                  </p:stCondLst>
                                  <p:childTnLst>
                                    <p:animEffect transition="out" filter="fade">
                                      <p:cBhvr>
                                        <p:cTn id="171" dur="500"/>
                                        <p:tgtEl>
                                          <p:spTgt spid="25"/>
                                        </p:tgtEl>
                                      </p:cBhvr>
                                    </p:animEffect>
                                    <p:set>
                                      <p:cBhvr>
                                        <p:cTn id="172" dur="1" fill="hold">
                                          <p:stCondLst>
                                            <p:cond delay="499"/>
                                          </p:stCondLst>
                                        </p:cTn>
                                        <p:tgtEl>
                                          <p:spTgt spid="25"/>
                                        </p:tgtEl>
                                        <p:attrNameLst>
                                          <p:attrName>style.visibility</p:attrName>
                                        </p:attrNameLst>
                                      </p:cBhvr>
                                      <p:to>
                                        <p:strVal val="hidden"/>
                                      </p:to>
                                    </p:set>
                                  </p:childTnLst>
                                </p:cTn>
                              </p:par>
                              <p:par>
                                <p:cTn id="173" presetID="10" presetClass="exit" presetSubtype="0" fill="hold" grpId="1" nodeType="withEffect">
                                  <p:stCondLst>
                                    <p:cond delay="0"/>
                                  </p:stCondLst>
                                  <p:childTnLst>
                                    <p:animEffect transition="out" filter="fade">
                                      <p:cBhvr>
                                        <p:cTn id="174" dur="500"/>
                                        <p:tgtEl>
                                          <p:spTgt spid="26"/>
                                        </p:tgtEl>
                                      </p:cBhvr>
                                    </p:animEffect>
                                    <p:set>
                                      <p:cBhvr>
                                        <p:cTn id="175" dur="1" fill="hold">
                                          <p:stCondLst>
                                            <p:cond delay="499"/>
                                          </p:stCondLst>
                                        </p:cTn>
                                        <p:tgtEl>
                                          <p:spTgt spid="26"/>
                                        </p:tgtEl>
                                        <p:attrNameLst>
                                          <p:attrName>style.visibility</p:attrName>
                                        </p:attrNameLst>
                                      </p:cBhvr>
                                      <p:to>
                                        <p:strVal val="hidden"/>
                                      </p:to>
                                    </p:set>
                                  </p:childTnLst>
                                </p:cTn>
                              </p:par>
                              <p:par>
                                <p:cTn id="176" presetID="10" presetClass="exit" presetSubtype="0" fill="hold" grpId="1" nodeType="withEffect">
                                  <p:stCondLst>
                                    <p:cond delay="0"/>
                                  </p:stCondLst>
                                  <p:childTnLst>
                                    <p:animEffect transition="out" filter="fade">
                                      <p:cBhvr>
                                        <p:cTn id="177" dur="500"/>
                                        <p:tgtEl>
                                          <p:spTgt spid="27"/>
                                        </p:tgtEl>
                                      </p:cBhvr>
                                    </p:animEffect>
                                    <p:set>
                                      <p:cBhvr>
                                        <p:cTn id="178" dur="1" fill="hold">
                                          <p:stCondLst>
                                            <p:cond delay="499"/>
                                          </p:stCondLst>
                                        </p:cTn>
                                        <p:tgtEl>
                                          <p:spTgt spid="27"/>
                                        </p:tgtEl>
                                        <p:attrNameLst>
                                          <p:attrName>style.visibility</p:attrName>
                                        </p:attrNameLst>
                                      </p:cBhvr>
                                      <p:to>
                                        <p:strVal val="hidden"/>
                                      </p:to>
                                    </p:set>
                                  </p:childTnLst>
                                </p:cTn>
                              </p:par>
                              <p:par>
                                <p:cTn id="179" presetID="10" presetClass="exit" presetSubtype="0" fill="hold" grpId="2" nodeType="withEffect">
                                  <p:stCondLst>
                                    <p:cond delay="0"/>
                                  </p:stCondLst>
                                  <p:childTnLst>
                                    <p:animEffect transition="out" filter="fade">
                                      <p:cBhvr>
                                        <p:cTn id="180" dur="500"/>
                                        <p:tgtEl>
                                          <p:spTgt spid="17"/>
                                        </p:tgtEl>
                                      </p:cBhvr>
                                    </p:animEffect>
                                    <p:set>
                                      <p:cBhvr>
                                        <p:cTn id="181" dur="1" fill="hold">
                                          <p:stCondLst>
                                            <p:cond delay="499"/>
                                          </p:stCondLst>
                                        </p:cTn>
                                        <p:tgtEl>
                                          <p:spTgt spid="17"/>
                                        </p:tgtEl>
                                        <p:attrNameLst>
                                          <p:attrName>style.visibility</p:attrName>
                                        </p:attrNameLst>
                                      </p:cBhvr>
                                      <p:to>
                                        <p:strVal val="hidden"/>
                                      </p:to>
                                    </p:set>
                                  </p:childTnLst>
                                </p:cTn>
                              </p:par>
                              <p:par>
                                <p:cTn id="182" presetID="42" presetClass="entr" presetSubtype="0" fill="hold" nodeType="withEffect">
                                  <p:stCondLst>
                                    <p:cond delay="0"/>
                                  </p:stCondLst>
                                  <p:childTnLst>
                                    <p:set>
                                      <p:cBhvr>
                                        <p:cTn id="183" dur="1" fill="hold">
                                          <p:stCondLst>
                                            <p:cond delay="0"/>
                                          </p:stCondLst>
                                        </p:cTn>
                                        <p:tgtEl>
                                          <p:spTgt spid="28"/>
                                        </p:tgtEl>
                                        <p:attrNameLst>
                                          <p:attrName>style.visibility</p:attrName>
                                        </p:attrNameLst>
                                      </p:cBhvr>
                                      <p:to>
                                        <p:strVal val="visible"/>
                                      </p:to>
                                    </p:set>
                                    <p:animEffect transition="in" filter="fade">
                                      <p:cBhvr>
                                        <p:cTn id="184" dur="1000"/>
                                        <p:tgtEl>
                                          <p:spTgt spid="28"/>
                                        </p:tgtEl>
                                      </p:cBhvr>
                                    </p:animEffect>
                                    <p:anim calcmode="lin" valueType="num">
                                      <p:cBhvr>
                                        <p:cTn id="185" dur="1000" fill="hold"/>
                                        <p:tgtEl>
                                          <p:spTgt spid="28"/>
                                        </p:tgtEl>
                                        <p:attrNameLst>
                                          <p:attrName>ppt_x</p:attrName>
                                        </p:attrNameLst>
                                      </p:cBhvr>
                                      <p:tavLst>
                                        <p:tav tm="0">
                                          <p:val>
                                            <p:strVal val="#ppt_x"/>
                                          </p:val>
                                        </p:tav>
                                        <p:tav tm="100000">
                                          <p:val>
                                            <p:strVal val="#ppt_x"/>
                                          </p:val>
                                        </p:tav>
                                      </p:tavLst>
                                    </p:anim>
                                    <p:anim calcmode="lin" valueType="num">
                                      <p:cBhvr>
                                        <p:cTn id="18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87" fill="hold">
                      <p:stCondLst>
                        <p:cond delay="indefinite"/>
                      </p:stCondLst>
                      <p:childTnLst>
                        <p:par>
                          <p:cTn id="188" fill="hold">
                            <p:stCondLst>
                              <p:cond delay="0"/>
                            </p:stCondLst>
                            <p:childTnLst>
                              <p:par>
                                <p:cTn id="189" presetID="31" presetClass="entr" presetSubtype="0" fill="hold" nodeType="clickEffect">
                                  <p:stCondLst>
                                    <p:cond delay="0"/>
                                  </p:stCondLst>
                                  <p:childTnLst>
                                    <p:set>
                                      <p:cBhvr>
                                        <p:cTn id="190" dur="1" fill="hold">
                                          <p:stCondLst>
                                            <p:cond delay="0"/>
                                          </p:stCondLst>
                                        </p:cTn>
                                        <p:tgtEl>
                                          <p:spTgt spid="30"/>
                                        </p:tgtEl>
                                        <p:attrNameLst>
                                          <p:attrName>style.visibility</p:attrName>
                                        </p:attrNameLst>
                                      </p:cBhvr>
                                      <p:to>
                                        <p:strVal val="visible"/>
                                      </p:to>
                                    </p:set>
                                    <p:anim calcmode="lin" valueType="num">
                                      <p:cBhvr>
                                        <p:cTn id="191" dur="1000" fill="hold"/>
                                        <p:tgtEl>
                                          <p:spTgt spid="30"/>
                                        </p:tgtEl>
                                        <p:attrNameLst>
                                          <p:attrName>ppt_w</p:attrName>
                                        </p:attrNameLst>
                                      </p:cBhvr>
                                      <p:tavLst>
                                        <p:tav tm="0">
                                          <p:val>
                                            <p:fltVal val="0"/>
                                          </p:val>
                                        </p:tav>
                                        <p:tav tm="100000">
                                          <p:val>
                                            <p:strVal val="#ppt_w"/>
                                          </p:val>
                                        </p:tav>
                                      </p:tavLst>
                                    </p:anim>
                                    <p:anim calcmode="lin" valueType="num">
                                      <p:cBhvr>
                                        <p:cTn id="192" dur="1000" fill="hold"/>
                                        <p:tgtEl>
                                          <p:spTgt spid="30"/>
                                        </p:tgtEl>
                                        <p:attrNameLst>
                                          <p:attrName>ppt_h</p:attrName>
                                        </p:attrNameLst>
                                      </p:cBhvr>
                                      <p:tavLst>
                                        <p:tav tm="0">
                                          <p:val>
                                            <p:fltVal val="0"/>
                                          </p:val>
                                        </p:tav>
                                        <p:tav tm="100000">
                                          <p:val>
                                            <p:strVal val="#ppt_h"/>
                                          </p:val>
                                        </p:tav>
                                      </p:tavLst>
                                    </p:anim>
                                    <p:anim calcmode="lin" valueType="num">
                                      <p:cBhvr>
                                        <p:cTn id="193" dur="1000" fill="hold"/>
                                        <p:tgtEl>
                                          <p:spTgt spid="30"/>
                                        </p:tgtEl>
                                        <p:attrNameLst>
                                          <p:attrName>style.rotation</p:attrName>
                                        </p:attrNameLst>
                                      </p:cBhvr>
                                      <p:tavLst>
                                        <p:tav tm="0">
                                          <p:val>
                                            <p:fltVal val="90"/>
                                          </p:val>
                                        </p:tav>
                                        <p:tav tm="100000">
                                          <p:val>
                                            <p:fltVal val="0"/>
                                          </p:val>
                                        </p:tav>
                                      </p:tavLst>
                                    </p:anim>
                                    <p:animEffect transition="in" filter="fade">
                                      <p:cBhvr>
                                        <p:cTn id="194" dur="1000"/>
                                        <p:tgtEl>
                                          <p:spTgt spid="30"/>
                                        </p:tgtEl>
                                      </p:cBhvr>
                                    </p:animEffect>
                                  </p:childTnLst>
                                </p:cTn>
                              </p:par>
                              <p:par>
                                <p:cTn id="195" presetID="35" presetClass="path" presetSubtype="0" accel="50000" decel="50000" fill="hold" nodeType="withEffect">
                                  <p:stCondLst>
                                    <p:cond delay="0"/>
                                  </p:stCondLst>
                                  <p:childTnLst>
                                    <p:animMotion origin="layout" path="M 0 1.48148E-6 L -0.25 1.48148E-6 " pathEditMode="relative" rAng="0" ptsTypes="AA">
                                      <p:cBhvr>
                                        <p:cTn id="196" dur="1000" fill="hold"/>
                                        <p:tgtEl>
                                          <p:spTgt spid="30"/>
                                        </p:tgtEl>
                                        <p:attrNameLst>
                                          <p:attrName>ppt_x</p:attrName>
                                          <p:attrName>ppt_y</p:attrName>
                                        </p:attrNameLst>
                                      </p:cBhvr>
                                      <p:rCtr x="-12500" y="0"/>
                                    </p:animMotion>
                                  </p:childTnLst>
                                </p:cTn>
                              </p:par>
                            </p:childTnLst>
                          </p:cTn>
                        </p:par>
                      </p:childTnLst>
                    </p:cTn>
                  </p:par>
                  <p:par>
                    <p:cTn id="197" fill="hold">
                      <p:stCondLst>
                        <p:cond delay="indefinite"/>
                      </p:stCondLst>
                      <p:childTnLst>
                        <p:par>
                          <p:cTn id="198" fill="hold">
                            <p:stCondLst>
                              <p:cond delay="0"/>
                            </p:stCondLst>
                            <p:childTnLst>
                              <p:par>
                                <p:cTn id="199" presetID="22" presetClass="entr" presetSubtype="4" fill="hold" grpId="1" nodeType="clickEffect">
                                  <p:stCondLst>
                                    <p:cond delay="0"/>
                                  </p:stCondLst>
                                  <p:childTnLst>
                                    <p:set>
                                      <p:cBhvr>
                                        <p:cTn id="200" dur="1" fill="hold">
                                          <p:stCondLst>
                                            <p:cond delay="0"/>
                                          </p:stCondLst>
                                        </p:cTn>
                                        <p:tgtEl>
                                          <p:spTgt spid="29"/>
                                        </p:tgtEl>
                                        <p:attrNameLst>
                                          <p:attrName>style.visibility</p:attrName>
                                        </p:attrNameLst>
                                      </p:cBhvr>
                                      <p:to>
                                        <p:strVal val="visible"/>
                                      </p:to>
                                    </p:set>
                                    <p:animEffect transition="in" filter="wipe(down)">
                                      <p:cBhvr>
                                        <p:cTn id="201" dur="500"/>
                                        <p:tgtEl>
                                          <p:spTgt spid="29"/>
                                        </p:tgtEl>
                                      </p:cBhvr>
                                    </p:animEffect>
                                  </p:childTnLst>
                                </p:cTn>
                              </p:par>
                            </p:childTnLst>
                          </p:cTn>
                        </p:par>
                      </p:childTnLst>
                    </p:cTn>
                  </p:par>
                  <p:par>
                    <p:cTn id="202" fill="hold">
                      <p:stCondLst>
                        <p:cond delay="indefinite"/>
                      </p:stCondLst>
                      <p:childTnLst>
                        <p:par>
                          <p:cTn id="203" fill="hold">
                            <p:stCondLst>
                              <p:cond delay="0"/>
                            </p:stCondLst>
                            <p:childTnLst>
                              <p:par>
                                <p:cTn id="204" presetID="0" presetClass="path" presetSubtype="0" accel="50000" decel="50000" fill="hold" grpId="0" nodeType="clickEffect">
                                  <p:stCondLst>
                                    <p:cond delay="0"/>
                                  </p:stCondLst>
                                  <p:childTnLst>
                                    <p:animMotion origin="layout" path="M 2.70833E-6 -1.48148E-6 C -0.08099 -0.17083 -0.16172 -0.34143 -0.24922 -0.40092 C -0.33685 -0.46042 -0.43125 -0.40903 -0.52539 -0.35741 " pathEditMode="relative" rAng="0" ptsTypes="AAA">
                                      <p:cBhvr>
                                        <p:cTn id="205" dur="2000" fill="hold"/>
                                        <p:tgtEl>
                                          <p:spTgt spid="29"/>
                                        </p:tgtEl>
                                        <p:attrNameLst>
                                          <p:attrName>ppt_x</p:attrName>
                                          <p:attrName>ppt_y</p:attrName>
                                        </p:attrNameLst>
                                      </p:cBhvr>
                                      <p:rCtr x="-26276" y="-213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7" grpId="2"/>
      <p:bldP spid="19" grpId="0"/>
      <p:bldP spid="19" grpId="1"/>
      <p:bldP spid="19" grpId="2"/>
      <p:bldP spid="20" grpId="0"/>
      <p:bldP spid="20" grpId="1"/>
      <p:bldP spid="21" grpId="0"/>
      <p:bldP spid="21" grpId="1"/>
      <p:bldP spid="22" grpId="0"/>
      <p:bldP spid="22" grpId="1"/>
      <p:bldP spid="23" grpId="0"/>
      <p:bldP spid="23" grpId="1"/>
      <p:bldP spid="25" grpId="0"/>
      <p:bldP spid="25" grpId="1"/>
      <p:bldP spid="26" grpId="0"/>
      <p:bldP spid="26" grpId="1"/>
      <p:bldP spid="27" grpId="0" animBg="1"/>
      <p:bldP spid="27" grpId="1" animBg="1"/>
      <p:bldP spid="29" grpId="0"/>
      <p:bldP spid="2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7AE403-DCB2-6547-BE36-553DFDC64444}"/>
              </a:ext>
            </a:extLst>
          </p:cNvPr>
          <p:cNvSpPr>
            <a:spLocks noGrp="1"/>
          </p:cNvSpPr>
          <p:nvPr>
            <p:ph type="title"/>
          </p:nvPr>
        </p:nvSpPr>
        <p:spPr/>
        <p:txBody>
          <a:bodyPr/>
          <a:lstStyle/>
          <a:p>
            <a:r>
              <a:rPr lang="en-US" dirty="0"/>
              <a:t>THREE STEPS IN GETTING PERMISSION</a:t>
            </a:r>
          </a:p>
        </p:txBody>
      </p:sp>
      <p:pic>
        <p:nvPicPr>
          <p:cNvPr id="13" name="Picture 12" descr="A close up of a logo&#10;&#10;Description automatically generated">
            <a:extLst>
              <a:ext uri="{FF2B5EF4-FFF2-40B4-BE49-F238E27FC236}">
                <a16:creationId xmlns:a16="http://schemas.microsoft.com/office/drawing/2014/main" id="{90A6EE0E-83D9-3741-927D-FFEBC1CF0D4C}"/>
              </a:ext>
            </a:extLst>
          </p:cNvPr>
          <p:cNvPicPr>
            <a:picLocks noChangeAspect="1"/>
          </p:cNvPicPr>
          <p:nvPr/>
        </p:nvPicPr>
        <p:blipFill rotWithShape="1">
          <a:blip r:embed="rId3"/>
          <a:srcRect b="15278"/>
          <a:stretch/>
        </p:blipFill>
        <p:spPr>
          <a:xfrm>
            <a:off x="5331501" y="4038600"/>
            <a:ext cx="1528997" cy="1295400"/>
          </a:xfrm>
          <a:prstGeom prst="rect">
            <a:avLst/>
          </a:prstGeom>
        </p:spPr>
      </p:pic>
      <p:pic>
        <p:nvPicPr>
          <p:cNvPr id="11" name="Picture 10" descr="A close up of a logo&#10;&#10;Description automatically generated">
            <a:extLst>
              <a:ext uri="{FF2B5EF4-FFF2-40B4-BE49-F238E27FC236}">
                <a16:creationId xmlns:a16="http://schemas.microsoft.com/office/drawing/2014/main" id="{EB272D57-81AD-A84C-BC4E-D978CD623C19}"/>
              </a:ext>
            </a:extLst>
          </p:cNvPr>
          <p:cNvPicPr>
            <a:picLocks noChangeAspect="1"/>
          </p:cNvPicPr>
          <p:nvPr/>
        </p:nvPicPr>
        <p:blipFill rotWithShape="1">
          <a:blip r:embed="rId4"/>
          <a:srcRect b="16389"/>
          <a:stretch/>
        </p:blipFill>
        <p:spPr>
          <a:xfrm>
            <a:off x="3544186" y="2705100"/>
            <a:ext cx="5103628" cy="4267200"/>
          </a:xfrm>
          <a:prstGeom prst="rect">
            <a:avLst/>
          </a:prstGeom>
        </p:spPr>
      </p:pic>
      <p:sp>
        <p:nvSpPr>
          <p:cNvPr id="5" name="TextBox 4">
            <a:extLst>
              <a:ext uri="{FF2B5EF4-FFF2-40B4-BE49-F238E27FC236}">
                <a16:creationId xmlns:a16="http://schemas.microsoft.com/office/drawing/2014/main" id="{6211C285-BEA4-E040-8F25-50A641618D31}"/>
              </a:ext>
            </a:extLst>
          </p:cNvPr>
          <p:cNvSpPr txBox="1"/>
          <p:nvPr/>
        </p:nvSpPr>
        <p:spPr>
          <a:xfrm>
            <a:off x="1433852" y="1946811"/>
            <a:ext cx="9324296" cy="830997"/>
          </a:xfrm>
          <a:prstGeom prst="rect">
            <a:avLst/>
          </a:prstGeom>
          <a:noFill/>
        </p:spPr>
        <p:txBody>
          <a:bodyPr wrap="square" rtlCol="0">
            <a:spAutoFit/>
          </a:bodyPr>
          <a:lstStyle/>
          <a:p>
            <a:r>
              <a:rPr lang="en-US" sz="2400" dirty="0"/>
              <a:t>How to seek direct permission to use a work protected by copyright and owned by someone else:</a:t>
            </a:r>
          </a:p>
        </p:txBody>
      </p:sp>
      <p:sp>
        <p:nvSpPr>
          <p:cNvPr id="6" name="TextBox 5">
            <a:extLst>
              <a:ext uri="{FF2B5EF4-FFF2-40B4-BE49-F238E27FC236}">
                <a16:creationId xmlns:a16="http://schemas.microsoft.com/office/drawing/2014/main" id="{6C80872E-99F1-354C-ABB9-16B941EF5CA4}"/>
              </a:ext>
            </a:extLst>
          </p:cNvPr>
          <p:cNvSpPr txBox="1"/>
          <p:nvPr/>
        </p:nvSpPr>
        <p:spPr>
          <a:xfrm>
            <a:off x="2671282" y="3261578"/>
            <a:ext cx="9890760" cy="2308324"/>
          </a:xfrm>
          <a:prstGeom prst="rect">
            <a:avLst/>
          </a:prstGeom>
          <a:noFill/>
        </p:spPr>
        <p:txBody>
          <a:bodyPr wrap="square" rtlCol="0">
            <a:spAutoFit/>
          </a:bodyPr>
          <a:lstStyle/>
          <a:p>
            <a:pPr marL="457200" indent="-457200">
              <a:buFont typeface="+mj-lt"/>
              <a:buAutoNum type="arabicPeriod"/>
            </a:pPr>
            <a:r>
              <a:rPr lang="en-US" sz="2400" dirty="0"/>
              <a:t>Determine who holds the copyright in the work</a:t>
            </a:r>
            <a:br>
              <a:rPr lang="en-US" sz="2400" dirty="0"/>
            </a:br>
            <a:endParaRPr lang="en-US" sz="2400" dirty="0"/>
          </a:p>
          <a:p>
            <a:pPr marL="457200" indent="-457200">
              <a:buFont typeface="+mj-lt"/>
              <a:buAutoNum type="arabicPeriod"/>
            </a:pPr>
            <a:r>
              <a:rPr lang="en-US" sz="2400" dirty="0"/>
              <a:t>Contact the rights holder and ask for permission</a:t>
            </a:r>
          </a:p>
          <a:p>
            <a:pPr marL="457200" indent="-457200">
              <a:buFont typeface="+mj-lt"/>
              <a:buAutoNum type="arabicPeriod"/>
            </a:pPr>
            <a:endParaRPr lang="en-US" sz="2400" dirty="0"/>
          </a:p>
          <a:p>
            <a:pPr marL="457200" indent="-457200">
              <a:buFont typeface="+mj-lt"/>
              <a:buAutoNum type="arabicPeriod"/>
            </a:pPr>
            <a:r>
              <a:rPr lang="en-US" sz="2400" dirty="0"/>
              <a:t>Retain documentation</a:t>
            </a:r>
            <a:br>
              <a:rPr lang="en-US" sz="2400" dirty="0"/>
            </a:br>
            <a:endParaRPr lang="en-US" sz="2400" dirty="0"/>
          </a:p>
        </p:txBody>
      </p:sp>
      <p:sp>
        <p:nvSpPr>
          <p:cNvPr id="18" name="Connector: Curved 12">
            <a:extLst>
              <a:ext uri="{FF2B5EF4-FFF2-40B4-BE49-F238E27FC236}">
                <a16:creationId xmlns:a16="http://schemas.microsoft.com/office/drawing/2014/main" id="{FF986DB5-156A-5D42-B5DC-B43C4B544CB7}"/>
              </a:ext>
            </a:extLst>
          </p:cNvPr>
          <p:cNvSpPr/>
          <p:nvPr/>
        </p:nvSpPr>
        <p:spPr>
          <a:xfrm rot="16200000">
            <a:off x="5921831" y="1897537"/>
            <a:ext cx="144003" cy="4787153"/>
          </a:xfrm>
          <a:prstGeom prst="curvedConnector3">
            <a:avLst>
              <a:gd name="adj1" fmla="val 570308"/>
            </a:avLst>
          </a:prstGeom>
          <a:ln w="31750">
            <a:solidFill>
              <a:srgbClr val="D32D25"/>
            </a:solidFill>
          </a:ln>
        </p:spPr>
        <p:style>
          <a:lnRef idx="1">
            <a:schemeClr val="accent2"/>
          </a:lnRef>
          <a:fillRef idx="0">
            <a:schemeClr val="accent2"/>
          </a:fillRef>
          <a:effectRef idx="0">
            <a:schemeClr val="accent2"/>
          </a:effectRef>
          <a:fontRef idx="minor">
            <a:schemeClr val="tx1"/>
          </a:fontRef>
        </p:style>
        <p:txBody>
          <a:bodyPr wrap="none" rtlCol="0" anchor="ctr" anchorCtr="1"/>
          <a:lstStyle/>
          <a:p>
            <a:endParaRPr lang="en-US">
              <a:gradFill>
                <a:gsLst>
                  <a:gs pos="1000">
                    <a:srgbClr val="489CD1"/>
                  </a:gs>
                  <a:gs pos="25000">
                    <a:srgbClr val="A9D7B2"/>
                  </a:gs>
                  <a:gs pos="50000">
                    <a:srgbClr val="B92B65"/>
                  </a:gs>
                  <a:gs pos="76000">
                    <a:srgbClr val="9B2486"/>
                  </a:gs>
                  <a:gs pos="100000">
                    <a:srgbClr val="244F85"/>
                  </a:gs>
                </a:gsLst>
              </a:gradFill>
            </a:endParaRPr>
          </a:p>
        </p:txBody>
      </p:sp>
      <p:pic>
        <p:nvPicPr>
          <p:cNvPr id="10" name="Picture 9" descr="A picture containing light, drawing&#10;&#10;Description automatically generated">
            <a:extLst>
              <a:ext uri="{FF2B5EF4-FFF2-40B4-BE49-F238E27FC236}">
                <a16:creationId xmlns:a16="http://schemas.microsoft.com/office/drawing/2014/main" id="{6B7F7AB6-7109-EA4F-BAE0-DDA753798C1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5972" l="10000" r="90000">
                        <a14:foregroundMark x1="47656" y1="56111" x2="46328" y2="43472"/>
                        <a14:foregroundMark x1="46328" y1="43472" x2="51563" y2="37222"/>
                        <a14:foregroundMark x1="51563" y1="37222" x2="53125" y2="49028"/>
                        <a14:foregroundMark x1="53125" y1="49028" x2="51797" y2="51528"/>
                        <a14:foregroundMark x1="46406" y1="78056" x2="40625" y2="89444"/>
                        <a14:foregroundMark x1="40625" y1="89444" x2="44688" y2="78056"/>
                        <a14:foregroundMark x1="38359" y1="91806" x2="43594" y2="99861"/>
                        <a14:foregroundMark x1="43594" y1="99861" x2="61172" y2="95972"/>
                        <a14:foregroundMark x1="61172" y1="95972" x2="60234" y2="93056"/>
                      </a14:backgroundRemoval>
                    </a14:imgEffect>
                  </a14:imgLayer>
                </a14:imgProps>
              </a:ext>
            </a:extLst>
          </a:blip>
          <a:stretch>
            <a:fillRect/>
          </a:stretch>
        </p:blipFill>
        <p:spPr>
          <a:xfrm>
            <a:off x="-1933324" y="1553335"/>
            <a:ext cx="9490722" cy="5338531"/>
          </a:xfrm>
          <a:prstGeom prst="rect">
            <a:avLst/>
          </a:prstGeom>
        </p:spPr>
      </p:pic>
      <p:pic>
        <p:nvPicPr>
          <p:cNvPr id="3" name="Picture 2" descr="A close up of a logo&#10;&#10;Description automatically generated">
            <a:extLst>
              <a:ext uri="{FF2B5EF4-FFF2-40B4-BE49-F238E27FC236}">
                <a16:creationId xmlns:a16="http://schemas.microsoft.com/office/drawing/2014/main" id="{52813543-83DD-9244-82B2-DE37DFC610E8}"/>
              </a:ext>
            </a:extLst>
          </p:cNvPr>
          <p:cNvPicPr>
            <a:picLocks noChangeAspect="1"/>
          </p:cNvPicPr>
          <p:nvPr/>
        </p:nvPicPr>
        <p:blipFill rotWithShape="1">
          <a:blip r:embed="rId7"/>
          <a:srcRect b="18555"/>
          <a:stretch/>
        </p:blipFill>
        <p:spPr>
          <a:xfrm>
            <a:off x="5802964" y="2539420"/>
            <a:ext cx="6554737" cy="5338531"/>
          </a:xfrm>
          <a:prstGeom prst="rect">
            <a:avLst/>
          </a:prstGeom>
        </p:spPr>
      </p:pic>
      <p:sp>
        <p:nvSpPr>
          <p:cNvPr id="17" name="Copyright Symbol 3">
            <a:extLst>
              <a:ext uri="{FF2B5EF4-FFF2-40B4-BE49-F238E27FC236}">
                <a16:creationId xmlns:a16="http://schemas.microsoft.com/office/drawing/2014/main" id="{E6B0E5D7-057F-5E46-B5A5-BA98FE4EA478}"/>
              </a:ext>
            </a:extLst>
          </p:cNvPr>
          <p:cNvSpPr/>
          <p:nvPr/>
        </p:nvSpPr>
        <p:spPr>
          <a:xfrm>
            <a:off x="8591748" y="3092493"/>
            <a:ext cx="977168" cy="1938992"/>
          </a:xfrm>
          <a:prstGeom prst="rect">
            <a:avLst/>
          </a:prstGeom>
        </p:spPr>
        <p:txBody>
          <a:bodyPr wrap="square">
            <a:spAutoFit/>
          </a:bodyPr>
          <a:lstStyle/>
          <a:p>
            <a:pPr algn="ctr"/>
            <a:r>
              <a:rPr lang="en-CA" sz="12000" dirty="0">
                <a:solidFill>
                  <a:srgbClr val="FF0000"/>
                </a:solidFill>
                <a:latin typeface="Arial" panose="020B0604020202020204" pitchFamily="34" charset="0"/>
                <a:cs typeface="Arial" panose="020B0604020202020204" pitchFamily="34" charset="0"/>
              </a:rPr>
              <a:t>©</a:t>
            </a:r>
          </a:p>
        </p:txBody>
      </p:sp>
      <p:pic>
        <p:nvPicPr>
          <p:cNvPr id="19" name="Content Placeholder 6">
            <a:extLst>
              <a:ext uri="{FF2B5EF4-FFF2-40B4-BE49-F238E27FC236}">
                <a16:creationId xmlns:a16="http://schemas.microsoft.com/office/drawing/2014/main" id="{294AD70B-CD74-8B46-9EDB-D26686A4DC16}"/>
              </a:ext>
            </a:extLst>
          </p:cNvPr>
          <p:cNvPicPr>
            <a:picLocks noGrp="1" noChangeAspect="1"/>
          </p:cNvPicPr>
          <p:nvPr>
            <p:ph sz="half" idx="1"/>
          </p:nvPr>
        </p:nvPicPr>
        <p:blipFill>
          <a:blip r:embed="rId8"/>
          <a:stretch>
            <a:fillRect/>
          </a:stretch>
        </p:blipFill>
        <p:spPr>
          <a:xfrm>
            <a:off x="726230" y="2842039"/>
            <a:ext cx="10736395" cy="1707100"/>
          </a:xfrm>
        </p:spPr>
      </p:pic>
    </p:spTree>
    <p:extLst>
      <p:ext uri="{BB962C8B-B14F-4D97-AF65-F5344CB8AC3E}">
        <p14:creationId xmlns:p14="http://schemas.microsoft.com/office/powerpoint/2010/main" val="137321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iterate type="lt">
                                    <p:tmPct val="0"/>
                                  </p:iterate>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500"/>
                                        <p:tgtEl>
                                          <p:spTgt spid="6">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childTnLst>
                          </p:cTn>
                        </p:par>
                        <p:par>
                          <p:cTn id="17" fill="hold">
                            <p:stCondLst>
                              <p:cond delay="500"/>
                            </p:stCondLst>
                            <p:childTnLst>
                              <p:par>
                                <p:cTn id="18" presetID="16" presetClass="emph" presetSubtype="0" fill="hold" nodeType="afterEffect">
                                  <p:stCondLst>
                                    <p:cond delay="0"/>
                                  </p:stCondLst>
                                  <p:iterate type="lt">
                                    <p:tmPct val="4000"/>
                                  </p:iterate>
                                  <p:childTnLst>
                                    <p:set>
                                      <p:cBhvr override="childStyle">
                                        <p:cTn id="19" dur="500" fill="hold"/>
                                        <p:tgtEl>
                                          <p:spTgt spid="6">
                                            <p:txEl>
                                              <p:pRg st="0" end="0"/>
                                            </p:txEl>
                                          </p:spTgt>
                                        </p:tgtEl>
                                        <p:attrNameLst>
                                          <p:attrName>style.color</p:attrName>
                                        </p:attrNameLst>
                                      </p:cBhvr>
                                      <p:to>
                                        <p:clrVal>
                                          <a:srgbClr val="70AD47"/>
                                        </p:clrVal>
                                      </p:to>
                                    </p:set>
                                    <p:set>
                                      <p:cBhvr>
                                        <p:cTn id="20" dur="500" fill="hold"/>
                                        <p:tgtEl>
                                          <p:spTgt spid="6">
                                            <p:txEl>
                                              <p:pRg st="0" end="0"/>
                                            </p:txEl>
                                          </p:spTgt>
                                        </p:tgtEl>
                                        <p:attrNameLst>
                                          <p:attrName>fillcolor</p:attrName>
                                        </p:attrNameLst>
                                      </p:cBhvr>
                                      <p:to>
                                        <p:clrVal>
                                          <a:srgbClr val="70AD47"/>
                                        </p:clrVal>
                                      </p:to>
                                    </p:set>
                                    <p:set>
                                      <p:cBhvr>
                                        <p:cTn id="21" dur="500" fill="hold"/>
                                        <p:tgtEl>
                                          <p:spTgt spid="6">
                                            <p:txEl>
                                              <p:pRg st="0" end="0"/>
                                            </p:txEl>
                                          </p:spTgt>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nodeType="clickEffect">
                                  <p:stCondLst>
                                    <p:cond delay="0"/>
                                  </p:stCondLst>
                                  <p:childTnLst>
                                    <p:animEffect transition="out" filter="fade">
                                      <p:cBhvr>
                                        <p:cTn id="25" dur="500"/>
                                        <p:tgtEl>
                                          <p:spTgt spid="6">
                                            <p:txEl>
                                              <p:pRg st="3" end="3"/>
                                            </p:txEl>
                                          </p:spTgt>
                                        </p:tgtEl>
                                      </p:cBhvr>
                                    </p:animEffect>
                                    <p:anim calcmode="lin" valueType="num">
                                      <p:cBhvr>
                                        <p:cTn id="26" dur="500"/>
                                        <p:tgtEl>
                                          <p:spTgt spid="6">
                                            <p:txEl>
                                              <p:pRg st="3" end="3"/>
                                            </p:txEl>
                                          </p:spTgt>
                                        </p:tgtEl>
                                        <p:attrNameLst>
                                          <p:attrName>ppt_x</p:attrName>
                                        </p:attrNameLst>
                                      </p:cBhvr>
                                      <p:tavLst>
                                        <p:tav tm="0">
                                          <p:val>
                                            <p:strVal val="ppt_x"/>
                                          </p:val>
                                        </p:tav>
                                        <p:tav tm="100000">
                                          <p:val>
                                            <p:strVal val="ppt_x"/>
                                          </p:val>
                                        </p:tav>
                                      </p:tavLst>
                                    </p:anim>
                                    <p:anim calcmode="lin" valueType="num">
                                      <p:cBhvr>
                                        <p:cTn id="27" dur="500"/>
                                        <p:tgtEl>
                                          <p:spTgt spid="6">
                                            <p:txEl>
                                              <p:pRg st="3" end="3"/>
                                            </p:txEl>
                                          </p:spTgt>
                                        </p:tgtEl>
                                        <p:attrNameLst>
                                          <p:attrName>ppt_y</p:attrName>
                                        </p:attrNameLst>
                                      </p:cBhvr>
                                      <p:tavLst>
                                        <p:tav tm="0">
                                          <p:val>
                                            <p:strVal val="ppt_y"/>
                                          </p:val>
                                        </p:tav>
                                        <p:tav tm="100000">
                                          <p:val>
                                            <p:strVal val="ppt_y+.1"/>
                                          </p:val>
                                        </p:tav>
                                      </p:tavLst>
                                    </p:anim>
                                    <p:set>
                                      <p:cBhvr>
                                        <p:cTn id="28" dur="1" fill="hold">
                                          <p:stCondLst>
                                            <p:cond delay="499"/>
                                          </p:stCondLst>
                                        </p:cTn>
                                        <p:tgtEl>
                                          <p:spTgt spid="6">
                                            <p:txEl>
                                              <p:pRg st="3" end="3"/>
                                            </p:txEl>
                                          </p:spTgt>
                                        </p:tgtEl>
                                        <p:attrNameLst>
                                          <p:attrName>style.visibility</p:attrName>
                                        </p:attrNameLst>
                                      </p:cBhvr>
                                      <p:to>
                                        <p:strVal val="hidden"/>
                                      </p:to>
                                    </p:set>
                                  </p:childTnLst>
                                </p:cTn>
                              </p:par>
                              <p:par>
                                <p:cTn id="29" presetID="42" presetClass="exit" presetSubtype="0" fill="hold" nodeType="withEffect">
                                  <p:stCondLst>
                                    <p:cond delay="0"/>
                                  </p:stCondLst>
                                  <p:childTnLst>
                                    <p:animEffect transition="out" filter="fade">
                                      <p:cBhvr>
                                        <p:cTn id="30" dur="500"/>
                                        <p:tgtEl>
                                          <p:spTgt spid="6">
                                            <p:txEl>
                                              <p:pRg st="1" end="1"/>
                                            </p:txEl>
                                          </p:spTgt>
                                        </p:tgtEl>
                                      </p:cBhvr>
                                    </p:animEffect>
                                    <p:anim calcmode="lin" valueType="num">
                                      <p:cBhvr>
                                        <p:cTn id="31" dur="500"/>
                                        <p:tgtEl>
                                          <p:spTgt spid="6">
                                            <p:txEl>
                                              <p:pRg st="1" end="1"/>
                                            </p:txEl>
                                          </p:spTgt>
                                        </p:tgtEl>
                                        <p:attrNameLst>
                                          <p:attrName>ppt_x</p:attrName>
                                        </p:attrNameLst>
                                      </p:cBhvr>
                                      <p:tavLst>
                                        <p:tav tm="0">
                                          <p:val>
                                            <p:strVal val="ppt_x"/>
                                          </p:val>
                                        </p:tav>
                                        <p:tav tm="100000">
                                          <p:val>
                                            <p:strVal val="ppt_x"/>
                                          </p:val>
                                        </p:tav>
                                      </p:tavLst>
                                    </p:anim>
                                    <p:anim calcmode="lin" valueType="num">
                                      <p:cBhvr>
                                        <p:cTn id="32" dur="500"/>
                                        <p:tgtEl>
                                          <p:spTgt spid="6">
                                            <p:txEl>
                                              <p:pRg st="1" end="1"/>
                                            </p:txEl>
                                          </p:spTgt>
                                        </p:tgtEl>
                                        <p:attrNameLst>
                                          <p:attrName>ppt_y</p:attrName>
                                        </p:attrNameLst>
                                      </p:cBhvr>
                                      <p:tavLst>
                                        <p:tav tm="0">
                                          <p:val>
                                            <p:strVal val="ppt_y"/>
                                          </p:val>
                                        </p:tav>
                                        <p:tav tm="100000">
                                          <p:val>
                                            <p:strVal val="ppt_y+.1"/>
                                          </p:val>
                                        </p:tav>
                                      </p:tavLst>
                                    </p:anim>
                                    <p:set>
                                      <p:cBhvr>
                                        <p:cTn id="33" dur="1" fill="hold">
                                          <p:stCondLst>
                                            <p:cond delay="499"/>
                                          </p:stCondLst>
                                        </p:cTn>
                                        <p:tgtEl>
                                          <p:spTgt spid="6">
                                            <p:txEl>
                                              <p:pRg st="1" end="1"/>
                                            </p:txEl>
                                          </p:spTgt>
                                        </p:tgtEl>
                                        <p:attrNameLst>
                                          <p:attrName>style.visibility</p:attrName>
                                        </p:attrNameLst>
                                      </p:cBhvr>
                                      <p:to>
                                        <p:strVal val="hidden"/>
                                      </p:to>
                                    </p:set>
                                  </p:childTnLst>
                                </p:cTn>
                              </p:par>
                              <p:par>
                                <p:cTn id="34" presetID="64" presetClass="path" presetSubtype="0" accel="50000" decel="50000" fill="hold" nodeType="withEffect">
                                  <p:stCondLst>
                                    <p:cond delay="0"/>
                                  </p:stCondLst>
                                  <p:childTnLst>
                                    <p:animMotion origin="layout" path="M 4.16667E-7 5.55112E-17 L -0.10339 -0.05995 " pathEditMode="relative" rAng="0" ptsTypes="AA">
                                      <p:cBhvr>
                                        <p:cTn id="35" dur="1500" fill="hold"/>
                                        <p:tgtEl>
                                          <p:spTgt spid="5">
                                            <p:txEl>
                                              <p:pRg st="0" end="0"/>
                                            </p:txEl>
                                          </p:spTgt>
                                        </p:tgtEl>
                                        <p:attrNameLst>
                                          <p:attrName>ppt_x</p:attrName>
                                          <p:attrName>ppt_y</p:attrName>
                                        </p:attrNameLst>
                                      </p:cBhvr>
                                      <p:rCtr x="-5169" y="-3009"/>
                                    </p:animMotion>
                                  </p:childTnLst>
                                </p:cTn>
                              </p:par>
                              <p:par>
                                <p:cTn id="36" presetID="64" presetClass="path" presetSubtype="0" accel="50000" decel="50000" fill="hold" nodeType="withEffect">
                                  <p:stCondLst>
                                    <p:cond delay="0"/>
                                  </p:stCondLst>
                                  <p:iterate type="lt">
                                    <p:tmPct val="0"/>
                                  </p:iterate>
                                  <p:childTnLst>
                                    <p:animMotion origin="layout" path="M 1.25E-6 1.85185E-6 L -0.17279 -0.12014 " pathEditMode="relative" rAng="0" ptsTypes="AA">
                                      <p:cBhvr>
                                        <p:cTn id="37" dur="1500" fill="hold"/>
                                        <p:tgtEl>
                                          <p:spTgt spid="6">
                                            <p:txEl>
                                              <p:pRg st="0" end="0"/>
                                            </p:txEl>
                                          </p:spTgt>
                                        </p:tgtEl>
                                        <p:attrNameLst>
                                          <p:attrName>ppt_x</p:attrName>
                                          <p:attrName>ppt_y</p:attrName>
                                        </p:attrNameLst>
                                      </p:cBhvr>
                                      <p:rCtr x="-8646" y="-6019"/>
                                    </p:animMotion>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10"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childTnLst>
                                </p:cTn>
                              </p:par>
                              <p:par>
                                <p:cTn id="46" presetID="43" presetClass="path" presetSubtype="0" accel="50000" decel="50000" fill="hold" nodeType="withEffect">
                                  <p:stCondLst>
                                    <p:cond delay="0"/>
                                  </p:stCondLst>
                                  <p:childTnLst>
                                    <p:animMotion origin="layout" path="M 0 -4.44444E-6 L 0.10456 -4.44444E-6 C 0.15143 -4.44444E-6 0.20924 -0.04467 0.20924 -0.08055 L 0.20924 -0.16111 " pathEditMode="relative" rAng="0" ptsTypes="AAAA">
                                      <p:cBhvr>
                                        <p:cTn id="47" dur="1000" fill="hold"/>
                                        <p:tgtEl>
                                          <p:spTgt spid="13"/>
                                        </p:tgtEl>
                                        <p:attrNameLst>
                                          <p:attrName>ppt_x</p:attrName>
                                          <p:attrName>ppt_y</p:attrName>
                                        </p:attrNameLst>
                                      </p:cBhvr>
                                      <p:rCtr x="10456" y="-8056"/>
                                    </p:animMotion>
                                  </p:childTnLst>
                                </p:cTn>
                              </p:par>
                            </p:childTnLst>
                          </p:cTn>
                        </p:par>
                      </p:childTnLst>
                    </p:cTn>
                  </p:par>
                  <p:par>
                    <p:cTn id="48" fill="hold">
                      <p:stCondLst>
                        <p:cond delay="indefinite"/>
                      </p:stCondLst>
                      <p:childTnLst>
                        <p:par>
                          <p:cTn id="49" fill="hold">
                            <p:stCondLst>
                              <p:cond delay="0"/>
                            </p:stCondLst>
                            <p:childTnLst>
                              <p:par>
                                <p:cTn id="50" presetID="32" presetClass="emph" presetSubtype="0" fill="hold" nodeType="clickEffect">
                                  <p:stCondLst>
                                    <p:cond delay="0"/>
                                  </p:stCondLst>
                                  <p:childTnLst>
                                    <p:animRot by="120000">
                                      <p:cBhvr>
                                        <p:cTn id="51" dur="100" fill="hold">
                                          <p:stCondLst>
                                            <p:cond delay="0"/>
                                          </p:stCondLst>
                                        </p:cTn>
                                        <p:tgtEl>
                                          <p:spTgt spid="11"/>
                                        </p:tgtEl>
                                        <p:attrNameLst>
                                          <p:attrName>r</p:attrName>
                                        </p:attrNameLst>
                                      </p:cBhvr>
                                    </p:animRot>
                                    <p:animRot by="-240000">
                                      <p:cBhvr>
                                        <p:cTn id="52" dur="200" fill="hold">
                                          <p:stCondLst>
                                            <p:cond delay="200"/>
                                          </p:stCondLst>
                                        </p:cTn>
                                        <p:tgtEl>
                                          <p:spTgt spid="11"/>
                                        </p:tgtEl>
                                        <p:attrNameLst>
                                          <p:attrName>r</p:attrName>
                                        </p:attrNameLst>
                                      </p:cBhvr>
                                    </p:animRot>
                                    <p:animRot by="240000">
                                      <p:cBhvr>
                                        <p:cTn id="53" dur="200" fill="hold">
                                          <p:stCondLst>
                                            <p:cond delay="400"/>
                                          </p:stCondLst>
                                        </p:cTn>
                                        <p:tgtEl>
                                          <p:spTgt spid="11"/>
                                        </p:tgtEl>
                                        <p:attrNameLst>
                                          <p:attrName>r</p:attrName>
                                        </p:attrNameLst>
                                      </p:cBhvr>
                                    </p:animRot>
                                    <p:animRot by="-240000">
                                      <p:cBhvr>
                                        <p:cTn id="54" dur="200" fill="hold">
                                          <p:stCondLst>
                                            <p:cond delay="600"/>
                                          </p:stCondLst>
                                        </p:cTn>
                                        <p:tgtEl>
                                          <p:spTgt spid="11"/>
                                        </p:tgtEl>
                                        <p:attrNameLst>
                                          <p:attrName>r</p:attrName>
                                        </p:attrNameLst>
                                      </p:cBhvr>
                                    </p:animRot>
                                    <p:animRot by="120000">
                                      <p:cBhvr>
                                        <p:cTn id="55" dur="200" fill="hold">
                                          <p:stCondLst>
                                            <p:cond delay="800"/>
                                          </p:stCondLst>
                                        </p:cTn>
                                        <p:tgtEl>
                                          <p:spTgt spid="11"/>
                                        </p:tgtEl>
                                        <p:attrNameLst>
                                          <p:attrName>r</p:attrName>
                                        </p:attrNameLst>
                                      </p:cBhvr>
                                    </p:animRot>
                                  </p:childTnLst>
                                </p:cTn>
                              </p:par>
                              <p:par>
                                <p:cTn id="56" presetID="49" presetClass="exit" presetSubtype="0" accel="100000" fill="hold" nodeType="withEffect">
                                  <p:stCondLst>
                                    <p:cond delay="0"/>
                                  </p:stCondLst>
                                  <p:childTnLst>
                                    <p:anim calcmode="lin" valueType="num">
                                      <p:cBhvr>
                                        <p:cTn id="57" dur="500"/>
                                        <p:tgtEl>
                                          <p:spTgt spid="13"/>
                                        </p:tgtEl>
                                        <p:attrNameLst>
                                          <p:attrName>ppt_w</p:attrName>
                                        </p:attrNameLst>
                                      </p:cBhvr>
                                      <p:tavLst>
                                        <p:tav tm="0">
                                          <p:val>
                                            <p:strVal val="ppt_w"/>
                                          </p:val>
                                        </p:tav>
                                        <p:tav tm="100000">
                                          <p:val>
                                            <p:fltVal val="0"/>
                                          </p:val>
                                        </p:tav>
                                      </p:tavLst>
                                    </p:anim>
                                    <p:anim calcmode="lin" valueType="num">
                                      <p:cBhvr>
                                        <p:cTn id="58" dur="500"/>
                                        <p:tgtEl>
                                          <p:spTgt spid="13"/>
                                        </p:tgtEl>
                                        <p:attrNameLst>
                                          <p:attrName>ppt_h</p:attrName>
                                        </p:attrNameLst>
                                      </p:cBhvr>
                                      <p:tavLst>
                                        <p:tav tm="0">
                                          <p:val>
                                            <p:strVal val="ppt_h"/>
                                          </p:val>
                                        </p:tav>
                                        <p:tav tm="100000">
                                          <p:val>
                                            <p:fltVal val="0"/>
                                          </p:val>
                                        </p:tav>
                                      </p:tavLst>
                                    </p:anim>
                                    <p:anim calcmode="lin" valueType="num">
                                      <p:cBhvr>
                                        <p:cTn id="59" dur="500"/>
                                        <p:tgtEl>
                                          <p:spTgt spid="13"/>
                                        </p:tgtEl>
                                        <p:attrNameLst>
                                          <p:attrName>style.rotation</p:attrName>
                                        </p:attrNameLst>
                                      </p:cBhvr>
                                      <p:tavLst>
                                        <p:tav tm="0">
                                          <p:val>
                                            <p:fltVal val="0"/>
                                          </p:val>
                                        </p:tav>
                                        <p:tav tm="100000">
                                          <p:val>
                                            <p:fltVal val="360"/>
                                          </p:val>
                                        </p:tav>
                                      </p:tavLst>
                                    </p:anim>
                                    <p:animEffect transition="out" filter="fade">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par>
                                <p:cTn id="62" presetID="6" presetClass="emph" presetSubtype="0" fill="hold" nodeType="withEffect">
                                  <p:stCondLst>
                                    <p:cond delay="0"/>
                                  </p:stCondLst>
                                  <p:childTnLst>
                                    <p:animScale>
                                      <p:cBhvr>
                                        <p:cTn id="63" dur="2000" fill="hold"/>
                                        <p:tgtEl>
                                          <p:spTgt spid="11"/>
                                        </p:tgtEl>
                                      </p:cBhvr>
                                      <p:by x="150000" y="150000"/>
                                    </p:animScale>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11"/>
                                        </p:tgtEl>
                                      </p:cBhvr>
                                    </p:animEffect>
                                    <p:set>
                                      <p:cBhvr>
                                        <p:cTn id="68" dur="1" fill="hold">
                                          <p:stCondLst>
                                            <p:cond delay="499"/>
                                          </p:stCondLst>
                                        </p:cTn>
                                        <p:tgtEl>
                                          <p:spTgt spid="11"/>
                                        </p:tgtEl>
                                        <p:attrNameLst>
                                          <p:attrName>style.visibility</p:attrName>
                                        </p:attrNameLst>
                                      </p:cBhvr>
                                      <p:to>
                                        <p:strVal val="hidden"/>
                                      </p:to>
                                    </p:set>
                                  </p:childTnLst>
                                </p:cTn>
                              </p:par>
                              <p:par>
                                <p:cTn id="69" presetID="10" presetClass="entr" presetSubtype="0" fill="hold" nodeType="with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500"/>
                                        <p:tgtEl>
                                          <p:spTgt spid="10"/>
                                        </p:tgtEl>
                                      </p:cBhvr>
                                    </p:animEffect>
                                  </p:childTnLst>
                                </p:cTn>
                              </p:par>
                              <p:par>
                                <p:cTn id="72" presetID="10" presetClass="entr" presetSubtype="0" fill="hold" nodeType="withEffect">
                                  <p:stCondLst>
                                    <p:cond delay="0"/>
                                  </p:stCondLst>
                                  <p:childTnLst>
                                    <p:set>
                                      <p:cBhvr>
                                        <p:cTn id="73" dur="1" fill="hold">
                                          <p:stCondLst>
                                            <p:cond delay="0"/>
                                          </p:stCondLst>
                                        </p:cTn>
                                        <p:tgtEl>
                                          <p:spTgt spid="3"/>
                                        </p:tgtEl>
                                        <p:attrNameLst>
                                          <p:attrName>style.visibility</p:attrName>
                                        </p:attrNameLst>
                                      </p:cBhvr>
                                      <p:to>
                                        <p:strVal val="visible"/>
                                      </p:to>
                                    </p:set>
                                    <p:animEffect transition="in" filter="fade">
                                      <p:cBhvr>
                                        <p:cTn id="74" dur="500"/>
                                        <p:tgtEl>
                                          <p:spTgt spid="3"/>
                                        </p:tgtEl>
                                      </p:cBhvr>
                                    </p:animEffect>
                                  </p:childTnLst>
                                </p:cTn>
                              </p:par>
                            </p:childTnLst>
                          </p:cTn>
                        </p:par>
                        <p:par>
                          <p:cTn id="75" fill="hold">
                            <p:stCondLst>
                              <p:cond delay="500"/>
                            </p:stCondLst>
                            <p:childTnLst>
                              <p:par>
                                <p:cTn id="76" presetID="22" presetClass="entr" presetSubtype="8" fill="hold" grpId="0" nodeType="after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wipe(left)">
                                      <p:cBhvr>
                                        <p:cTn id="78" dur="1250"/>
                                        <p:tgtEl>
                                          <p:spTgt spid="18"/>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wipe(down)">
                                      <p:cBhvr>
                                        <p:cTn id="83" dur="500"/>
                                        <p:tgtEl>
                                          <p:spTgt spid="17"/>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xit" presetSubtype="0" fill="hold" grpId="1" nodeType="clickEffect">
                                  <p:stCondLst>
                                    <p:cond delay="0"/>
                                  </p:stCondLst>
                                  <p:childTnLst>
                                    <p:animEffect transition="out" filter="fade">
                                      <p:cBhvr>
                                        <p:cTn id="87" dur="500"/>
                                        <p:tgtEl>
                                          <p:spTgt spid="18"/>
                                        </p:tgtEl>
                                      </p:cBhvr>
                                    </p:animEffect>
                                    <p:set>
                                      <p:cBhvr>
                                        <p:cTn id="88" dur="1" fill="hold">
                                          <p:stCondLst>
                                            <p:cond delay="499"/>
                                          </p:stCondLst>
                                        </p:cTn>
                                        <p:tgtEl>
                                          <p:spTgt spid="18"/>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0"/>
                                        </p:tgtEl>
                                      </p:cBhvr>
                                    </p:animEffect>
                                    <p:set>
                                      <p:cBhvr>
                                        <p:cTn id="91" dur="1" fill="hold">
                                          <p:stCondLst>
                                            <p:cond delay="499"/>
                                          </p:stCondLst>
                                        </p:cTn>
                                        <p:tgtEl>
                                          <p:spTgt spid="10"/>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3"/>
                                        </p:tgtEl>
                                      </p:cBhvr>
                                    </p:animEffect>
                                    <p:set>
                                      <p:cBhvr>
                                        <p:cTn id="94" dur="1" fill="hold">
                                          <p:stCondLst>
                                            <p:cond delay="499"/>
                                          </p:stCondLst>
                                        </p:cTn>
                                        <p:tgtEl>
                                          <p:spTgt spid="3"/>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nodeType="clickEffect">
                                  <p:stCondLst>
                                    <p:cond delay="0"/>
                                  </p:stCondLst>
                                  <p:childTnLst>
                                    <p:set>
                                      <p:cBhvr>
                                        <p:cTn id="101" dur="1" fill="hold">
                                          <p:stCondLst>
                                            <p:cond delay="0"/>
                                          </p:stCondLst>
                                        </p:cTn>
                                        <p:tgtEl>
                                          <p:spTgt spid="19"/>
                                        </p:tgtEl>
                                        <p:attrNameLst>
                                          <p:attrName>style.visibility</p:attrName>
                                        </p:attrNameLst>
                                      </p:cBhvr>
                                      <p:to>
                                        <p:strVal val="visible"/>
                                      </p:to>
                                    </p:set>
                                    <p:animEffect transition="in" filter="fade">
                                      <p:cBhvr>
                                        <p:cTn id="102" dur="1000"/>
                                        <p:tgtEl>
                                          <p:spTgt spid="19"/>
                                        </p:tgtEl>
                                      </p:cBhvr>
                                    </p:animEffect>
                                    <p:anim calcmode="lin" valueType="num">
                                      <p:cBhvr>
                                        <p:cTn id="103" dur="1000" fill="hold"/>
                                        <p:tgtEl>
                                          <p:spTgt spid="19"/>
                                        </p:tgtEl>
                                        <p:attrNameLst>
                                          <p:attrName>ppt_x</p:attrName>
                                        </p:attrNameLst>
                                      </p:cBhvr>
                                      <p:tavLst>
                                        <p:tav tm="0">
                                          <p:val>
                                            <p:strVal val="#ppt_x"/>
                                          </p:val>
                                        </p:tav>
                                        <p:tav tm="100000">
                                          <p:val>
                                            <p:strVal val="#ppt_x"/>
                                          </p:val>
                                        </p:tav>
                                      </p:tavLst>
                                    </p:anim>
                                    <p:anim calcmode="lin" valueType="num">
                                      <p:cBhvr>
                                        <p:cTn id="10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6" grpId="0" uiExpand="1" build="p"/>
      <p:bldP spid="18" grpId="0" animBg="1"/>
      <p:bldP spid="18" grpId="1" animBg="1"/>
      <p:bldP spid="17" grpId="0"/>
      <p:bldP spid="1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13E5CF-198F-5B4E-A910-0E0AF4A664DD}"/>
              </a:ext>
            </a:extLst>
          </p:cNvPr>
          <p:cNvSpPr>
            <a:spLocks noGrp="1"/>
          </p:cNvSpPr>
          <p:nvPr>
            <p:ph type="title"/>
          </p:nvPr>
        </p:nvSpPr>
        <p:spPr/>
        <p:txBody>
          <a:bodyPr/>
          <a:lstStyle/>
          <a:p>
            <a:r>
              <a:rPr lang="en-US" dirty="0"/>
              <a:t>CONTACT THE RIGHTS HOLDER</a:t>
            </a:r>
          </a:p>
        </p:txBody>
      </p:sp>
      <p:sp>
        <p:nvSpPr>
          <p:cNvPr id="6" name="TextBox 5">
            <a:extLst>
              <a:ext uri="{FF2B5EF4-FFF2-40B4-BE49-F238E27FC236}">
                <a16:creationId xmlns:a16="http://schemas.microsoft.com/office/drawing/2014/main" id="{EF96A4ED-820C-494D-B50D-64D78B628B4B}"/>
              </a:ext>
            </a:extLst>
          </p:cNvPr>
          <p:cNvSpPr txBox="1"/>
          <p:nvPr/>
        </p:nvSpPr>
        <p:spPr>
          <a:xfrm>
            <a:off x="687499" y="1913226"/>
            <a:ext cx="9890760" cy="1200329"/>
          </a:xfrm>
          <a:prstGeom prst="rect">
            <a:avLst/>
          </a:prstGeom>
          <a:noFill/>
        </p:spPr>
        <p:txBody>
          <a:bodyPr wrap="square" rtlCol="0">
            <a:spAutoFit/>
          </a:bodyPr>
          <a:lstStyle/>
          <a:p>
            <a:r>
              <a:rPr lang="en-US" sz="2400" dirty="0"/>
              <a:t>2. Contact the rights holder and ask for permission</a:t>
            </a:r>
          </a:p>
          <a:p>
            <a:r>
              <a:rPr lang="en-US" sz="2400" dirty="0"/>
              <a:t/>
            </a:r>
            <a:br>
              <a:rPr lang="en-US" sz="2400" dirty="0"/>
            </a:br>
            <a:endParaRPr lang="en-US" sz="2400" dirty="0"/>
          </a:p>
        </p:txBody>
      </p:sp>
      <p:pic>
        <p:nvPicPr>
          <p:cNvPr id="7" name="Sharing">
            <a:extLst>
              <a:ext uri="{FF2B5EF4-FFF2-40B4-BE49-F238E27FC236}">
                <a16:creationId xmlns:a16="http://schemas.microsoft.com/office/drawing/2014/main" id="{8731F640-D48E-3641-905D-31570D74A8DB}"/>
              </a:ext>
            </a:extLst>
          </p:cNvPr>
          <p:cNvPicPr>
            <a:picLocks noChangeAspect="1"/>
          </p:cNvPicPr>
          <p:nvPr/>
        </p:nvPicPr>
        <p:blipFill rotWithShape="1">
          <a:blip r:embed="rId3"/>
          <a:srcRect b="17285"/>
          <a:stretch/>
        </p:blipFill>
        <p:spPr>
          <a:xfrm>
            <a:off x="4411358" y="2733524"/>
            <a:ext cx="3369283" cy="2786913"/>
          </a:xfrm>
          <a:prstGeom prst="rect">
            <a:avLst/>
          </a:prstGeom>
        </p:spPr>
      </p:pic>
      <p:pic>
        <p:nvPicPr>
          <p:cNvPr id="8" name="Picture 7" descr="A picture containing indoor, person, table, remote&#10;&#10;Description automatically generated">
            <a:extLst>
              <a:ext uri="{FF2B5EF4-FFF2-40B4-BE49-F238E27FC236}">
                <a16:creationId xmlns:a16="http://schemas.microsoft.com/office/drawing/2014/main" id="{71BC032B-DFEC-0D41-9C08-1E12FC480DD4}"/>
              </a:ext>
            </a:extLst>
          </p:cNvPr>
          <p:cNvPicPr>
            <a:picLocks noChangeAspect="1"/>
          </p:cNvPicPr>
          <p:nvPr/>
        </p:nvPicPr>
        <p:blipFill>
          <a:blip r:embed="rId4"/>
          <a:stretch>
            <a:fillRect/>
          </a:stretch>
        </p:blipFill>
        <p:spPr>
          <a:xfrm>
            <a:off x="6646333" y="2923540"/>
            <a:ext cx="3599762" cy="2786913"/>
          </a:xfrm>
          <a:prstGeom prst="rect">
            <a:avLst/>
          </a:prstGeom>
        </p:spPr>
      </p:pic>
      <p:pic>
        <p:nvPicPr>
          <p:cNvPr id="10" name="Picture 9" descr="A close up of a logo&#10;&#10;Description automatically generated">
            <a:extLst>
              <a:ext uri="{FF2B5EF4-FFF2-40B4-BE49-F238E27FC236}">
                <a16:creationId xmlns:a16="http://schemas.microsoft.com/office/drawing/2014/main" id="{073ADA7F-5311-864E-9DC6-F4C81ECD2B0D}"/>
              </a:ext>
            </a:extLst>
          </p:cNvPr>
          <p:cNvPicPr>
            <a:picLocks noChangeAspect="1"/>
          </p:cNvPicPr>
          <p:nvPr/>
        </p:nvPicPr>
        <p:blipFill rotWithShape="1">
          <a:blip r:embed="rId5"/>
          <a:srcRect b="13086"/>
          <a:stretch/>
        </p:blipFill>
        <p:spPr>
          <a:xfrm>
            <a:off x="10376898" y="1744000"/>
            <a:ext cx="1537242" cy="1336071"/>
          </a:xfrm>
          <a:prstGeom prst="rect">
            <a:avLst/>
          </a:prstGeom>
        </p:spPr>
      </p:pic>
      <p:pic>
        <p:nvPicPr>
          <p:cNvPr id="16" name="Picture 15" descr="A picture containing light, drawing&#10;&#10;Description automatically generated">
            <a:extLst>
              <a:ext uri="{FF2B5EF4-FFF2-40B4-BE49-F238E27FC236}">
                <a16:creationId xmlns:a16="http://schemas.microsoft.com/office/drawing/2014/main" id="{DB7A5A62-3286-F34F-A504-E9855D44278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5972" l="10000" r="90000">
                        <a14:foregroundMark x1="47656" y1="56111" x2="46328" y2="43472"/>
                        <a14:foregroundMark x1="46328" y1="43472" x2="51563" y2="37222"/>
                        <a14:foregroundMark x1="51563" y1="37222" x2="53125" y2="49028"/>
                        <a14:foregroundMark x1="53125" y1="49028" x2="51797" y2="51528"/>
                        <a14:foregroundMark x1="46406" y1="78056" x2="40625" y2="89444"/>
                        <a14:foregroundMark x1="40625" y1="89444" x2="44688" y2="78056"/>
                        <a14:foregroundMark x1="38359" y1="91806" x2="43594" y2="99861"/>
                        <a14:foregroundMark x1="43594" y1="99861" x2="61172" y2="95972"/>
                        <a14:foregroundMark x1="61172" y1="95972" x2="60234" y2="93056"/>
                      </a14:backgroundRemoval>
                    </a14:imgEffect>
                  </a14:imgLayer>
                </a14:imgProps>
              </a:ext>
            </a:extLst>
          </a:blip>
          <a:stretch>
            <a:fillRect/>
          </a:stretch>
        </p:blipFill>
        <p:spPr>
          <a:xfrm>
            <a:off x="-2639618" y="1519469"/>
            <a:ext cx="9490722" cy="5338531"/>
          </a:xfrm>
          <a:prstGeom prst="rect">
            <a:avLst/>
          </a:prstGeom>
        </p:spPr>
      </p:pic>
      <p:sp>
        <p:nvSpPr>
          <p:cNvPr id="18" name="Rounded Rectangular Callout 17">
            <a:extLst>
              <a:ext uri="{FF2B5EF4-FFF2-40B4-BE49-F238E27FC236}">
                <a16:creationId xmlns:a16="http://schemas.microsoft.com/office/drawing/2014/main" id="{8BCB5AB5-13E4-3148-A56E-16A1104B1B3C}"/>
              </a:ext>
            </a:extLst>
          </p:cNvPr>
          <p:cNvSpPr/>
          <p:nvPr/>
        </p:nvSpPr>
        <p:spPr>
          <a:xfrm>
            <a:off x="3420536" y="2810519"/>
            <a:ext cx="2743201" cy="2312610"/>
          </a:xfrm>
          <a:prstGeom prst="wedgeRoundRectCallout">
            <a:avLst>
              <a:gd name="adj1" fmla="val -47623"/>
              <a:gd name="adj2" fmla="val 77102"/>
              <a:gd name="adj3" fmla="val 16667"/>
            </a:avLst>
          </a:prstGeom>
          <a:solidFill>
            <a:schemeClr val="accent6"/>
          </a:solidFill>
          <a:ln>
            <a:solidFill>
              <a:schemeClr val="accent6"/>
            </a:solidFill>
          </a:ln>
          <a:effectLst>
            <a:glow rad="254000">
              <a:schemeClr val="accent6">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6">
                    <a:satMod val="175000"/>
                    <a:alpha val="40000"/>
                  </a:schemeClr>
                </a:glow>
              </a:effectLst>
            </a:endParaRPr>
          </a:p>
        </p:txBody>
      </p:sp>
      <p:pic>
        <p:nvPicPr>
          <p:cNvPr id="15" name="Picture 14" descr="A close up of a logo&#10;&#10;Description automatically generated">
            <a:extLst>
              <a:ext uri="{FF2B5EF4-FFF2-40B4-BE49-F238E27FC236}">
                <a16:creationId xmlns:a16="http://schemas.microsoft.com/office/drawing/2014/main" id="{01F0B64E-35FF-9F47-9DD2-4A006F4FD3D5}"/>
              </a:ext>
            </a:extLst>
          </p:cNvPr>
          <p:cNvPicPr>
            <a:picLocks noChangeAspect="1"/>
          </p:cNvPicPr>
          <p:nvPr/>
        </p:nvPicPr>
        <p:blipFill rotWithShape="1">
          <a:blip r:embed="rId8"/>
          <a:srcRect b="16297"/>
          <a:stretch/>
        </p:blipFill>
        <p:spPr>
          <a:xfrm>
            <a:off x="3687596" y="3869363"/>
            <a:ext cx="1150483" cy="962997"/>
          </a:xfrm>
          <a:prstGeom prst="rect">
            <a:avLst/>
          </a:prstGeom>
        </p:spPr>
      </p:pic>
      <p:sp>
        <p:nvSpPr>
          <p:cNvPr id="11" name="TextBox 10">
            <a:extLst>
              <a:ext uri="{FF2B5EF4-FFF2-40B4-BE49-F238E27FC236}">
                <a16:creationId xmlns:a16="http://schemas.microsoft.com/office/drawing/2014/main" id="{379178E9-4CBB-5B4B-85C8-9F6FB4979B08}"/>
              </a:ext>
            </a:extLst>
          </p:cNvPr>
          <p:cNvSpPr txBox="1"/>
          <p:nvPr/>
        </p:nvSpPr>
        <p:spPr>
          <a:xfrm>
            <a:off x="3187353" y="3282781"/>
            <a:ext cx="3200400" cy="461665"/>
          </a:xfrm>
          <a:prstGeom prst="rect">
            <a:avLst/>
          </a:prstGeom>
          <a:noFill/>
        </p:spPr>
        <p:txBody>
          <a:bodyPr wrap="square" rtlCol="0">
            <a:spAutoFit/>
          </a:bodyPr>
          <a:lstStyle/>
          <a:p>
            <a:pPr algn="ctr"/>
            <a:r>
              <a:rPr lang="en-US" sz="2400" dirty="0"/>
              <a:t>Non-exclusive use</a:t>
            </a:r>
          </a:p>
        </p:txBody>
      </p:sp>
      <p:pic>
        <p:nvPicPr>
          <p:cNvPr id="19" name="Picture 18">
            <a:extLst>
              <a:ext uri="{FF2B5EF4-FFF2-40B4-BE49-F238E27FC236}">
                <a16:creationId xmlns:a16="http://schemas.microsoft.com/office/drawing/2014/main" id="{4F8CC518-1AC0-6542-9F4F-64ACC0E68DBF}"/>
              </a:ext>
            </a:extLst>
          </p:cNvPr>
          <p:cNvPicPr>
            <a:picLocks noChangeAspect="1"/>
          </p:cNvPicPr>
          <p:nvPr/>
        </p:nvPicPr>
        <p:blipFill rotWithShape="1">
          <a:blip r:embed="rId9"/>
          <a:srcRect t="31555"/>
          <a:stretch/>
        </p:blipFill>
        <p:spPr>
          <a:xfrm>
            <a:off x="4764102" y="3780350"/>
            <a:ext cx="1164048" cy="1178847"/>
          </a:xfrm>
          <a:prstGeom prst="rect">
            <a:avLst/>
          </a:prstGeom>
        </p:spPr>
      </p:pic>
      <p:sp>
        <p:nvSpPr>
          <p:cNvPr id="20" name="Bent Arrow 19">
            <a:extLst>
              <a:ext uri="{FF2B5EF4-FFF2-40B4-BE49-F238E27FC236}">
                <a16:creationId xmlns:a16="http://schemas.microsoft.com/office/drawing/2014/main" id="{EB62748D-99F0-B94F-9DF3-5D02BA590FFE}"/>
              </a:ext>
            </a:extLst>
          </p:cNvPr>
          <p:cNvSpPr/>
          <p:nvPr/>
        </p:nvSpPr>
        <p:spPr>
          <a:xfrm rot="5400000" flipH="1">
            <a:off x="10514623" y="3244679"/>
            <a:ext cx="762000" cy="810649"/>
          </a:xfrm>
          <a:prstGeom prst="bentArrow">
            <a:avLst/>
          </a:prstGeom>
          <a:solidFill>
            <a:schemeClr val="accent6"/>
          </a:solidFill>
          <a:ln>
            <a:solidFill>
              <a:schemeClr val="accent6"/>
            </a:solidFill>
          </a:ln>
          <a:effectLst>
            <a:glow rad="139700">
              <a:schemeClr val="accent6">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5132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42" presetClass="entr" presetSubtype="0" fill="hold" nodeType="withEffect">
                                  <p:stCondLst>
                                    <p:cond delay="50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50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50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par>
                                <p:cTn id="31" presetID="42" presetClass="entr" presetSubtype="0" fill="hold" grpId="2" nodeType="withEffect">
                                  <p:stCondLst>
                                    <p:cond delay="50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par>
                          <p:cTn id="36" fill="hold">
                            <p:stCondLst>
                              <p:cond delay="1500"/>
                            </p:stCondLst>
                            <p:childTnLst>
                              <p:par>
                                <p:cTn id="37" presetID="26" presetClass="emph" presetSubtype="0" fill="hold" grpId="3" nodeType="afterEffect">
                                  <p:stCondLst>
                                    <p:cond delay="0"/>
                                  </p:stCondLst>
                                  <p:childTnLst>
                                    <p:animEffect transition="out" filter="fade">
                                      <p:cBhvr>
                                        <p:cTn id="38" dur="500" tmFilter="0, 0; .2, .5; .8, .5; 1, 0"/>
                                        <p:tgtEl>
                                          <p:spTgt spid="11"/>
                                        </p:tgtEl>
                                      </p:cBhvr>
                                    </p:animEffect>
                                    <p:animScale>
                                      <p:cBhvr>
                                        <p:cTn id="39" dur="250" autoRev="1" fill="hold"/>
                                        <p:tgtEl>
                                          <p:spTgt spid="11"/>
                                        </p:tgtEl>
                                      </p:cBhvr>
                                      <p:by x="105000" y="105000"/>
                                    </p:animScale>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up)">
                                      <p:cBhvr>
                                        <p:cTn id="44" dur="500"/>
                                        <p:tgtEl>
                                          <p:spTgt spid="10"/>
                                        </p:tgtEl>
                                      </p:cBhvr>
                                    </p:animEffect>
                                  </p:childTnLst>
                                </p:cTn>
                              </p:par>
                              <p:par>
                                <p:cTn id="45" presetID="22" presetClass="entr" presetSubtype="1" fill="hold" grpId="0" nodeType="withEffect">
                                  <p:stCondLst>
                                    <p:cond delay="400"/>
                                  </p:stCondLst>
                                  <p:childTnLst>
                                    <p:set>
                                      <p:cBhvr>
                                        <p:cTn id="46" dur="1" fill="hold">
                                          <p:stCondLst>
                                            <p:cond delay="0"/>
                                          </p:stCondLst>
                                        </p:cTn>
                                        <p:tgtEl>
                                          <p:spTgt spid="20"/>
                                        </p:tgtEl>
                                        <p:attrNameLst>
                                          <p:attrName>style.visibility</p:attrName>
                                        </p:attrNameLst>
                                      </p:cBhvr>
                                      <p:to>
                                        <p:strVal val="visible"/>
                                      </p:to>
                                    </p:set>
                                    <p:animEffect transition="in" filter="wipe(up)">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down)">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5"/>
                                        </p:tgtEl>
                                      </p:cBhvr>
                                    </p:animEffect>
                                    <p:set>
                                      <p:cBhvr>
                                        <p:cTn id="62" dur="1" fill="hold">
                                          <p:stCondLst>
                                            <p:cond delay="499"/>
                                          </p:stCondLst>
                                        </p:cTn>
                                        <p:tgtEl>
                                          <p:spTgt spid="15"/>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8"/>
                                        </p:tgtEl>
                                      </p:cBhvr>
                                    </p:animEffect>
                                    <p:set>
                                      <p:cBhvr>
                                        <p:cTn id="65" dur="1" fill="hold">
                                          <p:stCondLst>
                                            <p:cond delay="499"/>
                                          </p:stCondLst>
                                        </p:cTn>
                                        <p:tgtEl>
                                          <p:spTgt spid="18"/>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19"/>
                                        </p:tgtEl>
                                      </p:cBhvr>
                                    </p:animEffect>
                                    <p:set>
                                      <p:cBhvr>
                                        <p:cTn id="68" dur="1" fill="hold">
                                          <p:stCondLst>
                                            <p:cond delay="499"/>
                                          </p:stCondLst>
                                        </p:cTn>
                                        <p:tgtEl>
                                          <p:spTgt spid="19"/>
                                        </p:tgtEl>
                                        <p:attrNameLst>
                                          <p:attrName>style.visibility</p:attrName>
                                        </p:attrNameLst>
                                      </p:cBhvr>
                                      <p:to>
                                        <p:strVal val="hidden"/>
                                      </p:to>
                                    </p:set>
                                  </p:childTnLst>
                                </p:cTn>
                              </p:par>
                              <p:par>
                                <p:cTn id="69" presetID="10" presetClass="exit" presetSubtype="0" fill="hold" grpId="4" nodeType="withEffect">
                                  <p:stCondLst>
                                    <p:cond delay="0"/>
                                  </p:stCondLst>
                                  <p:childTnLst>
                                    <p:animEffect transition="out" filter="fade">
                                      <p:cBhvr>
                                        <p:cTn id="70" dur="500"/>
                                        <p:tgtEl>
                                          <p:spTgt spid="11"/>
                                        </p:tgtEl>
                                      </p:cBhvr>
                                    </p:animEffect>
                                    <p:set>
                                      <p:cBhvr>
                                        <p:cTn id="71" dur="1" fill="hold">
                                          <p:stCondLst>
                                            <p:cond delay="499"/>
                                          </p:stCondLst>
                                        </p:cTn>
                                        <p:tgtEl>
                                          <p:spTgt spid="11"/>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20"/>
                                        </p:tgtEl>
                                      </p:cBhvr>
                                    </p:animEffect>
                                    <p:set>
                                      <p:cBhvr>
                                        <p:cTn id="74" dur="1" fill="hold">
                                          <p:stCondLst>
                                            <p:cond delay="499"/>
                                          </p:stCondLst>
                                        </p:cTn>
                                        <p:tgtEl>
                                          <p:spTgt spid="20"/>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0"/>
                                        </p:tgtEl>
                                      </p:cBhvr>
                                    </p:animEffect>
                                    <p:set>
                                      <p:cBhvr>
                                        <p:cTn id="77" dur="1" fill="hold">
                                          <p:stCondLst>
                                            <p:cond delay="499"/>
                                          </p:stCondLst>
                                        </p:cTn>
                                        <p:tgtEl>
                                          <p:spTgt spid="10"/>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8"/>
                                        </p:tgtEl>
                                      </p:cBhvr>
                                    </p:animEffect>
                                    <p:set>
                                      <p:cBhvr>
                                        <p:cTn id="8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animBg="1"/>
      <p:bldP spid="18" grpId="1" animBg="1"/>
      <p:bldP spid="11" grpId="2"/>
      <p:bldP spid="11" grpId="3"/>
      <p:bldP spid="11" grpId="4"/>
      <p:bldP spid="20" grpId="0" animBg="1"/>
      <p:bldP spid="20" grpId="1" animBg="1"/>
    </p:bldLst>
  </p:timing>
</p:sld>
</file>

<file path=ppt/theme/theme1.xml><?xml version="1.0" encoding="utf-8"?>
<a:theme xmlns:a="http://schemas.openxmlformats.org/drawingml/2006/main" name="Level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8282F2B2-FEA9-564A-B27D-208CC4779EB1}"/>
    </a:ext>
  </a:extLst>
</a:theme>
</file>

<file path=ppt/theme/theme2.xml><?xml version="1.0" encoding="utf-8"?>
<a:theme xmlns:a="http://schemas.openxmlformats.org/drawingml/2006/main" name="1_Level 1">
  <a:themeElements>
    <a:clrScheme name="Custom 1">
      <a:dk1>
        <a:srgbClr val="75707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4C67CBCE-DFDA-6745-9959-BC713BE9E948}"/>
    </a:ext>
  </a:extLst>
</a:theme>
</file>

<file path=ppt/theme/theme3.xml><?xml version="1.0" encoding="utf-8"?>
<a:theme xmlns:a="http://schemas.openxmlformats.org/drawingml/2006/main" name="1_Level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8B9FDB8F-EBBA-1E4D-9B03-02A803C87649}"/>
    </a:ext>
  </a:extLst>
</a:theme>
</file>

<file path=ppt/theme/theme4.xml><?xml version="1.0" encoding="utf-8"?>
<a:theme xmlns:a="http://schemas.openxmlformats.org/drawingml/2006/main" name="1_Level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16964AC1-EF38-134A-A4A4-FB428F678D40}"/>
    </a:ext>
  </a:extLst>
</a:theme>
</file>

<file path=ppt/theme/theme5.xml><?xml version="1.0" encoding="utf-8"?>
<a:theme xmlns:a="http://schemas.openxmlformats.org/drawingml/2006/main" name="1_Level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8282F2B2-FEA9-564A-B27D-208CC4779EB1}"/>
    </a:ext>
  </a:extLst>
</a:theme>
</file>

<file path=ppt/theme/theme6.xml><?xml version="1.0" encoding="utf-8"?>
<a:theme xmlns:a="http://schemas.openxmlformats.org/drawingml/2006/main" name="1_Level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DE6CFC58-F008-0C44-9AE6-C329ED73EC6D}"/>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OER_CopyrightProject_Version12_2019-06-28</Template>
  <TotalTime>6023</TotalTime>
  <Words>2218</Words>
  <Application>Microsoft Office PowerPoint</Application>
  <PresentationFormat>Widescreen</PresentationFormat>
  <Paragraphs>154</Paragraphs>
  <Slides>24</Slides>
  <Notes>13</Notes>
  <HiddenSlides>0</HiddenSlides>
  <MMClips>2</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24</vt:i4>
      </vt:variant>
    </vt:vector>
  </HeadingPairs>
  <TitlesOfParts>
    <vt:vector size="43" baseType="lpstr">
      <vt:lpstr>NSimSun</vt:lpstr>
      <vt:lpstr>Arial</vt:lpstr>
      <vt:lpstr>Arial Rounded MT Bold</vt:lpstr>
      <vt:lpstr>Bodoni MT</vt:lpstr>
      <vt:lpstr>Brush Script MT</vt:lpstr>
      <vt:lpstr>Calibri</vt:lpstr>
      <vt:lpstr>Edwardian Script ITC</vt:lpstr>
      <vt:lpstr>Gloucester MT Extra Condensed</vt:lpstr>
      <vt:lpstr>Harlow Solid Italic</vt:lpstr>
      <vt:lpstr>Old English Text MT</vt:lpstr>
      <vt:lpstr>Rockwell Condensed</vt:lpstr>
      <vt:lpstr>Tahoma</vt:lpstr>
      <vt:lpstr>Times New Roman</vt:lpstr>
      <vt:lpstr>Level 4</vt:lpstr>
      <vt:lpstr>1_Level 1</vt:lpstr>
      <vt:lpstr>1_Level 2</vt:lpstr>
      <vt:lpstr>1_Level 3</vt:lpstr>
      <vt:lpstr>1_Level 4</vt:lpstr>
      <vt:lpstr>1_Level 5</vt:lpstr>
      <vt:lpstr>Asking Permission and Transactional Licences</vt:lpstr>
      <vt:lpstr>WHEN TO SEEK PERMISSION</vt:lpstr>
      <vt:lpstr>THIRD-PARTY CONTENT</vt:lpstr>
      <vt:lpstr>VERIFYING TERMS OF USE</vt:lpstr>
      <vt:lpstr>FAIR DEALING</vt:lpstr>
      <vt:lpstr>OBTAINING A TRANSACTIONAL LICENCE</vt:lpstr>
      <vt:lpstr>COMMERCIAL USE OF CONTENT</vt:lpstr>
      <vt:lpstr>THREE STEPS IN GETTING PERMISSION</vt:lpstr>
      <vt:lpstr>CONTACT THE RIGHTS HOLDER</vt:lpstr>
      <vt:lpstr>CONTACT THE RIGHTS HOLDER</vt:lpstr>
      <vt:lpstr>RETAIN DOCUMENTATION</vt:lpstr>
      <vt:lpstr>LEARNING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Smith, Mireille</cp:lastModifiedBy>
  <cp:revision>188</cp:revision>
  <dcterms:created xsi:type="dcterms:W3CDTF">2019-10-03T17:13:49Z</dcterms:created>
  <dcterms:modified xsi:type="dcterms:W3CDTF">2024-11-13T18:14:11Z</dcterms:modified>
</cp:coreProperties>
</file>