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2"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A6B5B7E-1C83-430A-A877-C9E916FC180D}">
  <a:tblStyle styleId="{2A6B5B7E-1C83-430A-A877-C9E916FC180D}"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47f2145057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47f214505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Hello and thank you for joining me for this online session! I hope you enjoyed the Technology Training Centre’s Learning Day and I’m sorry to have missed it. I’m happy to have the opportunity to share this session with you online. This short link here is shareable to anyone, so if you find it useful, please feel welcome to share it with your colleagues and friends.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4709c1cbfb_0_9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67" name="Google Shape;267;g4709c1cbfb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US">
                <a:solidFill>
                  <a:srgbClr val="222222"/>
                </a:solidFill>
                <a:highlight>
                  <a:schemeClr val="lt1"/>
                </a:highlight>
              </a:rPr>
              <a:t>Next, we want to organize the work into categories. As we sort the work into categories that make sense to the team, we’ll naturally start deconstructing the work a little more. We’ll organize related activities together and consider what has to happen for the work to occur. For this activity it’s important not to think about sequence and to steer the team away from getting hung up on “what happens first and second”. We’re really thinking about categorizing the work. This method of organizing the project’s work allows us to catch areas of work that may be missing or skill sets we need to add to our team. Best practice for constructing your project’s work breakdown structure is to frame the work in nouns. As a result, we can summarize the work into “work packages” after we have identified how long the work will take and build our schedule. </a:t>
            </a:r>
            <a:endParaRPr>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4ab30354d1_0_4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4ab30354d1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US">
                <a:solidFill>
                  <a:srgbClr val="222222"/>
                </a:solidFill>
                <a:highlight>
                  <a:schemeClr val="lt1"/>
                </a:highlight>
              </a:rPr>
              <a:t>Notes for Facilitating: </a:t>
            </a:r>
            <a:endParaRPr>
              <a:solidFill>
                <a:srgbClr val="222222"/>
              </a:solidFill>
              <a:highlight>
                <a:schemeClr val="lt1"/>
              </a:highlight>
            </a:endParaRPr>
          </a:p>
          <a:p>
            <a:pPr indent="-298450" lvl="0" marL="457200" rtl="0" algn="l">
              <a:lnSpc>
                <a:spcPct val="150000"/>
              </a:lnSpc>
              <a:spcBef>
                <a:spcPts val="0"/>
              </a:spcBef>
              <a:spcAft>
                <a:spcPts val="0"/>
              </a:spcAft>
              <a:buClr>
                <a:srgbClr val="222222"/>
              </a:buClr>
              <a:buSzPts val="1100"/>
              <a:buChar char="-"/>
            </a:pPr>
            <a:r>
              <a:rPr lang="en-US">
                <a:solidFill>
                  <a:srgbClr val="222222"/>
                </a:solidFill>
                <a:highlight>
                  <a:schemeClr val="lt1"/>
                </a:highlight>
              </a:rPr>
              <a:t>Who should be there? The people who will do the work!</a:t>
            </a:r>
            <a:endParaRPr>
              <a:solidFill>
                <a:srgbClr val="222222"/>
              </a:solidFill>
              <a:highlight>
                <a:schemeClr val="lt1"/>
              </a:highlight>
            </a:endParaRPr>
          </a:p>
          <a:p>
            <a:pPr indent="-298450" lvl="0" marL="457200" rtl="0" algn="l">
              <a:lnSpc>
                <a:spcPct val="150000"/>
              </a:lnSpc>
              <a:spcBef>
                <a:spcPts val="0"/>
              </a:spcBef>
              <a:spcAft>
                <a:spcPts val="0"/>
              </a:spcAft>
              <a:buClr>
                <a:srgbClr val="222222"/>
              </a:buClr>
              <a:buSzPts val="1100"/>
              <a:buChar char="-"/>
            </a:pPr>
            <a:r>
              <a:rPr lang="en-US">
                <a:solidFill>
                  <a:srgbClr val="222222"/>
                </a:solidFill>
                <a:highlight>
                  <a:schemeClr val="lt1"/>
                </a:highlight>
              </a:rPr>
              <a:t>Think of it as a brainstorming session. The goal is to capture the work to be done and categorize it in a way that makes sense to the people doing the work. </a:t>
            </a:r>
            <a:endParaRPr>
              <a:solidFill>
                <a:srgbClr val="222222"/>
              </a:solidFill>
              <a:highlight>
                <a:schemeClr val="lt1"/>
              </a:highlight>
            </a:endParaRPr>
          </a:p>
          <a:p>
            <a:pPr indent="-298450" lvl="0" marL="457200" rtl="0" algn="l">
              <a:lnSpc>
                <a:spcPct val="150000"/>
              </a:lnSpc>
              <a:spcBef>
                <a:spcPts val="0"/>
              </a:spcBef>
              <a:spcAft>
                <a:spcPts val="0"/>
              </a:spcAft>
              <a:buClr>
                <a:srgbClr val="222222"/>
              </a:buClr>
              <a:buSzPts val="1100"/>
              <a:buChar char="-"/>
            </a:pPr>
            <a:r>
              <a:rPr lang="en-US">
                <a:solidFill>
                  <a:srgbClr val="222222"/>
                </a:solidFill>
                <a:highlight>
                  <a:schemeClr val="lt1"/>
                </a:highlight>
              </a:rPr>
              <a:t>Tools: post it notes, flip charts, markers. </a:t>
            </a:r>
            <a:endParaRPr>
              <a:solidFill>
                <a:srgbClr val="222222"/>
              </a:solidFill>
              <a:highlight>
                <a:schemeClr val="lt1"/>
              </a:highlight>
            </a:endParaRPr>
          </a:p>
          <a:p>
            <a:pPr indent="-298450" lvl="0" marL="457200" rtl="0" algn="l">
              <a:lnSpc>
                <a:spcPct val="150000"/>
              </a:lnSpc>
              <a:spcBef>
                <a:spcPts val="0"/>
              </a:spcBef>
              <a:spcAft>
                <a:spcPts val="0"/>
              </a:spcAft>
              <a:buClr>
                <a:srgbClr val="222222"/>
              </a:buClr>
              <a:buSzPts val="1100"/>
              <a:buChar char="-"/>
            </a:pPr>
            <a:r>
              <a:rPr lang="en-US">
                <a:solidFill>
                  <a:srgbClr val="222222"/>
                </a:solidFill>
                <a:highlight>
                  <a:schemeClr val="lt1"/>
                </a:highlight>
              </a:rPr>
              <a:t>Consider having a dedicated color post it note for people to use as “comments”. </a:t>
            </a:r>
            <a:endParaRPr>
              <a:solidFill>
                <a:srgbClr val="222222"/>
              </a:solidFill>
              <a:highlight>
                <a:schemeClr val="lt1"/>
              </a:highlight>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g47f2145057_0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37" name="Google Shape;337;g47f2145057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g4ab30354d1_0_7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44" name="Google Shape;344;g4ab30354d1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US">
                <a:solidFill>
                  <a:srgbClr val="222222"/>
                </a:solidFill>
                <a:highlight>
                  <a:schemeClr val="lt1"/>
                </a:highlight>
              </a:rPr>
              <a:t>Next, we’re going to talk about sequencing. Here is an example of a network diagram showing the sequence of work to be done. What you see here is sequencing of the work from right to left. You can see parallel tasks (e.g. 4.1.2. can occur at the same time as 3.1.). You can also see that the final box, 1.2.1 is dependent on both 1.1 and 4.1.1. Visualizing the dependencies among the work is very valuable to the team, the project plan, and risk management. The network diagram captures the project from start to end, and rather than sequencing all of the work from the work breakdown structure, we are summarizing areas of work into activities. Translating the work from the work breakdown structure into a network diagram helps us translate the WBS into a project schedule and reframe the work into action statements so that project team members can take an activity from the diagram or schedule and know what to do. </a:t>
            </a:r>
            <a:endParaRPr>
              <a:solidFill>
                <a:srgbClr val="222222"/>
              </a:solidFill>
              <a:highlight>
                <a:schemeClr val="lt1"/>
              </a:highlight>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g47f214505c_3_26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74" name="Google Shape;374;g47f214505c_3_2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US">
                <a:solidFill>
                  <a:srgbClr val="222222"/>
                </a:solidFill>
                <a:highlight>
                  <a:schemeClr val="lt1"/>
                </a:highlight>
              </a:rPr>
              <a:t>Depending on the project I’ll do this as a group with my project team, or, I’ll take the work breakdown structure and take a stab at creating the network diagram myself. If I do it myself, then I bring it to the team for critique, adjustments, and feedback with the preamble that it is a first </a:t>
            </a:r>
            <a:r>
              <a:rPr lang="en-US" u="sng">
                <a:solidFill>
                  <a:srgbClr val="222222"/>
                </a:solidFill>
                <a:highlight>
                  <a:schemeClr val="lt1"/>
                </a:highlight>
              </a:rPr>
              <a:t>draft</a:t>
            </a:r>
            <a:r>
              <a:rPr lang="en-US">
                <a:solidFill>
                  <a:srgbClr val="222222"/>
                </a:solidFill>
                <a:highlight>
                  <a:schemeClr val="lt1"/>
                </a:highlight>
              </a:rPr>
              <a:t> and that it is only my attempt to translate the project work into a sequence based on the information I gathered from the team. It’s important for me that the team knows this is their project and their guidance on the sequencing and dependency of activities is necessary for the schedule to be accurate. </a:t>
            </a:r>
            <a:endParaRPr>
              <a:solidFill>
                <a:srgbClr val="222222"/>
              </a:solidFill>
              <a:highlight>
                <a:schemeClr val="lt1"/>
              </a:highlight>
            </a:endParaRPr>
          </a:p>
          <a:p>
            <a:pPr indent="0" lvl="0" marL="0" rtl="0" algn="l">
              <a:lnSpc>
                <a:spcPct val="150000"/>
              </a:lnSpc>
              <a:spcBef>
                <a:spcPts val="0"/>
              </a:spcBef>
              <a:spcAft>
                <a:spcPts val="0"/>
              </a:spcAft>
              <a:buClr>
                <a:schemeClr val="dk1"/>
              </a:buClr>
              <a:buSzPts val="1100"/>
              <a:buFont typeface="Arial"/>
              <a:buNone/>
            </a:pPr>
            <a:r>
              <a:t/>
            </a:r>
            <a:endParaRPr>
              <a:solidFill>
                <a:srgbClr val="222222"/>
              </a:solidFill>
              <a:highlight>
                <a:schemeClr val="lt1"/>
              </a:highlight>
            </a:endParaRPr>
          </a:p>
          <a:p>
            <a:pPr indent="0" lvl="0" marL="0" rtl="0" algn="l">
              <a:lnSpc>
                <a:spcPct val="150000"/>
              </a:lnSpc>
              <a:spcBef>
                <a:spcPts val="0"/>
              </a:spcBef>
              <a:spcAft>
                <a:spcPts val="0"/>
              </a:spcAft>
              <a:buClr>
                <a:schemeClr val="dk1"/>
              </a:buClr>
              <a:buSzPts val="1100"/>
              <a:buFont typeface="Arial"/>
              <a:buNone/>
            </a:pPr>
            <a:r>
              <a:rPr lang="en-US">
                <a:solidFill>
                  <a:srgbClr val="222222"/>
                </a:solidFill>
                <a:highlight>
                  <a:schemeClr val="lt1"/>
                </a:highlight>
              </a:rPr>
              <a:t>In this example, you can see that I’m able to book my vacation days at the same time as I research cat sitters. I also have myself booking the flight at the same time as booking the cat sitter which is questionable… I’m pretty risk </a:t>
            </a:r>
            <a:r>
              <a:rPr lang="en-US">
                <a:solidFill>
                  <a:srgbClr val="222222"/>
                </a:solidFill>
                <a:highlight>
                  <a:schemeClr val="lt1"/>
                </a:highlight>
              </a:rPr>
              <a:t>averse</a:t>
            </a:r>
            <a:r>
              <a:rPr lang="en-US">
                <a:solidFill>
                  <a:srgbClr val="222222"/>
                </a:solidFill>
                <a:highlight>
                  <a:schemeClr val="lt1"/>
                </a:highlight>
              </a:rPr>
              <a:t> so I would probably wait until I have booked my cat sitter before I book my flight.</a:t>
            </a:r>
            <a:endParaRPr>
              <a:solidFill>
                <a:srgbClr val="222222"/>
              </a:solidFill>
              <a:highlight>
                <a:schemeClr val="lt1"/>
              </a:highlight>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g4ab30354d1_0_10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03" name="Google Shape;403;g4ab30354d1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US">
                <a:solidFill>
                  <a:srgbClr val="222222"/>
                </a:solidFill>
                <a:highlight>
                  <a:schemeClr val="lt1"/>
                </a:highlight>
              </a:rPr>
              <a:t>That’s better! </a:t>
            </a:r>
            <a:endParaRPr>
              <a:solidFill>
                <a:srgbClr val="222222"/>
              </a:solidFill>
              <a:highlight>
                <a:schemeClr val="lt1"/>
              </a:highlight>
            </a:endParaRPr>
          </a:p>
          <a:p>
            <a:pPr indent="0" lvl="0" marL="0" rtl="0" algn="l">
              <a:lnSpc>
                <a:spcPct val="15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a:solidFill>
                <a:srgbClr val="222222"/>
              </a:solidFill>
              <a:highlight>
                <a:schemeClr val="lt1"/>
              </a:highlight>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g47f214505c_3_12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32" name="Google Shape;432;g47f214505c_3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US">
                <a:solidFill>
                  <a:srgbClr val="222222"/>
                </a:solidFill>
                <a:highlight>
                  <a:schemeClr val="lt1"/>
                </a:highlight>
              </a:rPr>
              <a:t>Notes for Facilitation: </a:t>
            </a:r>
            <a:endParaRPr>
              <a:solidFill>
                <a:srgbClr val="222222"/>
              </a:solidFill>
              <a:highlight>
                <a:schemeClr val="lt1"/>
              </a:highlight>
            </a:endParaRPr>
          </a:p>
          <a:p>
            <a:pPr indent="0" lvl="0" marL="0" rtl="0" algn="l">
              <a:lnSpc>
                <a:spcPct val="150000"/>
              </a:lnSpc>
              <a:spcBef>
                <a:spcPts val="0"/>
              </a:spcBef>
              <a:spcAft>
                <a:spcPts val="0"/>
              </a:spcAft>
              <a:buNone/>
            </a:pPr>
            <a:r>
              <a:t/>
            </a:r>
            <a:endParaRPr>
              <a:solidFill>
                <a:srgbClr val="222222"/>
              </a:solidFill>
              <a:highlight>
                <a:schemeClr val="lt1"/>
              </a:highlight>
            </a:endParaRPr>
          </a:p>
          <a:p>
            <a:pPr indent="-298450" lvl="0" marL="457200" rtl="0" algn="l">
              <a:lnSpc>
                <a:spcPct val="150000"/>
              </a:lnSpc>
              <a:spcBef>
                <a:spcPts val="0"/>
              </a:spcBef>
              <a:spcAft>
                <a:spcPts val="0"/>
              </a:spcAft>
              <a:buClr>
                <a:srgbClr val="222222"/>
              </a:buClr>
              <a:buSzPts val="1100"/>
              <a:buChar char="-"/>
            </a:pPr>
            <a:r>
              <a:rPr lang="en-US">
                <a:solidFill>
                  <a:srgbClr val="222222"/>
                </a:solidFill>
                <a:highlight>
                  <a:schemeClr val="lt1"/>
                </a:highlight>
              </a:rPr>
              <a:t>Have the WBS visible for reference. </a:t>
            </a:r>
            <a:endParaRPr>
              <a:solidFill>
                <a:srgbClr val="222222"/>
              </a:solidFill>
              <a:highlight>
                <a:schemeClr val="lt1"/>
              </a:highlight>
            </a:endParaRPr>
          </a:p>
          <a:p>
            <a:pPr indent="-298450" lvl="0" marL="457200" rtl="0" algn="l">
              <a:lnSpc>
                <a:spcPct val="150000"/>
              </a:lnSpc>
              <a:spcBef>
                <a:spcPts val="0"/>
              </a:spcBef>
              <a:spcAft>
                <a:spcPts val="0"/>
              </a:spcAft>
              <a:buClr>
                <a:srgbClr val="222222"/>
              </a:buClr>
              <a:buSzPts val="1100"/>
              <a:buChar char="-"/>
            </a:pPr>
            <a:r>
              <a:rPr lang="en-US">
                <a:solidFill>
                  <a:srgbClr val="222222"/>
                </a:solidFill>
                <a:highlight>
                  <a:schemeClr val="lt1"/>
                </a:highlight>
              </a:rPr>
              <a:t>Capture the work as an action statement on new post it notes to develop the network diagram. </a:t>
            </a:r>
            <a:endParaRPr>
              <a:solidFill>
                <a:srgbClr val="222222"/>
              </a:solidFill>
              <a:highlight>
                <a:schemeClr val="lt1"/>
              </a:highlight>
            </a:endParaRPr>
          </a:p>
          <a:p>
            <a:pPr indent="-298450" lvl="0" marL="457200" rtl="0" algn="l">
              <a:lnSpc>
                <a:spcPct val="150000"/>
              </a:lnSpc>
              <a:spcBef>
                <a:spcPts val="0"/>
              </a:spcBef>
              <a:spcAft>
                <a:spcPts val="0"/>
              </a:spcAft>
              <a:buClr>
                <a:srgbClr val="222222"/>
              </a:buClr>
              <a:buSzPts val="1100"/>
              <a:buChar char="-"/>
            </a:pPr>
            <a:r>
              <a:rPr lang="en-US">
                <a:solidFill>
                  <a:srgbClr val="222222"/>
                </a:solidFill>
                <a:highlight>
                  <a:schemeClr val="lt1"/>
                </a:highlight>
              </a:rPr>
              <a:t>Customize the level of detail to the project team. Less experience or less cohesiveness among the team may mean more detail. </a:t>
            </a:r>
            <a:endParaRPr>
              <a:solidFill>
                <a:srgbClr val="222222"/>
              </a:solidFill>
              <a:highlight>
                <a:schemeClr val="lt1"/>
              </a:highlight>
            </a:endParaRPr>
          </a:p>
          <a:p>
            <a:pPr indent="-298450" lvl="0" marL="457200" rtl="0" algn="l">
              <a:lnSpc>
                <a:spcPct val="150000"/>
              </a:lnSpc>
              <a:spcBef>
                <a:spcPts val="0"/>
              </a:spcBef>
              <a:spcAft>
                <a:spcPts val="0"/>
              </a:spcAft>
              <a:buClr>
                <a:srgbClr val="222222"/>
              </a:buClr>
              <a:buSzPts val="1100"/>
              <a:buChar char="-"/>
            </a:pPr>
            <a:r>
              <a:rPr lang="en-US">
                <a:solidFill>
                  <a:srgbClr val="222222"/>
                </a:solidFill>
                <a:highlight>
                  <a:schemeClr val="lt1"/>
                </a:highlight>
              </a:rPr>
              <a:t>Consider drafting a straw dog of this for the team to build upon. </a:t>
            </a:r>
            <a:endParaRPr>
              <a:solidFill>
                <a:srgbClr val="222222"/>
              </a:solidFill>
              <a:highlight>
                <a:schemeClr val="lt1"/>
              </a:highlight>
            </a:endParaRPr>
          </a:p>
          <a:p>
            <a:pPr indent="-298450" lvl="0" marL="457200" rtl="0" algn="l">
              <a:lnSpc>
                <a:spcPct val="150000"/>
              </a:lnSpc>
              <a:spcBef>
                <a:spcPts val="0"/>
              </a:spcBef>
              <a:spcAft>
                <a:spcPts val="0"/>
              </a:spcAft>
              <a:buClr>
                <a:srgbClr val="222222"/>
              </a:buClr>
              <a:buSzPts val="1100"/>
              <a:buChar char="-"/>
            </a:pPr>
            <a:r>
              <a:rPr lang="en-US">
                <a:solidFill>
                  <a:srgbClr val="222222"/>
                </a:solidFill>
                <a:highlight>
                  <a:schemeClr val="lt1"/>
                </a:highlight>
              </a:rPr>
              <a:t>Pre-define some milestones for your team to develop the sequence around. </a:t>
            </a:r>
            <a:endParaRPr>
              <a:solidFill>
                <a:srgbClr val="222222"/>
              </a:solidFill>
              <a:highlight>
                <a:schemeClr val="lt1"/>
              </a:highlight>
            </a:endParaRPr>
          </a:p>
          <a:p>
            <a:pPr indent="-298450" lvl="1" marL="914400" rtl="0" algn="l">
              <a:lnSpc>
                <a:spcPct val="150000"/>
              </a:lnSpc>
              <a:spcBef>
                <a:spcPts val="0"/>
              </a:spcBef>
              <a:spcAft>
                <a:spcPts val="0"/>
              </a:spcAft>
              <a:buClr>
                <a:srgbClr val="222222"/>
              </a:buClr>
              <a:buSzPts val="1100"/>
              <a:buChar char="-"/>
            </a:pPr>
            <a:r>
              <a:rPr lang="en-US">
                <a:solidFill>
                  <a:srgbClr val="222222"/>
                </a:solidFill>
                <a:highlight>
                  <a:schemeClr val="lt1"/>
                </a:highlight>
              </a:rPr>
              <a:t>Who needs to be involved in decision making? </a:t>
            </a:r>
            <a:endParaRPr>
              <a:solidFill>
                <a:srgbClr val="222222"/>
              </a:solidFill>
              <a:highlight>
                <a:schemeClr val="lt1"/>
              </a:highlight>
            </a:endParaRPr>
          </a:p>
          <a:p>
            <a:pPr indent="-298450" lvl="1" marL="914400" rtl="0" algn="l">
              <a:lnSpc>
                <a:spcPct val="150000"/>
              </a:lnSpc>
              <a:spcBef>
                <a:spcPts val="0"/>
              </a:spcBef>
              <a:spcAft>
                <a:spcPts val="0"/>
              </a:spcAft>
              <a:buClr>
                <a:srgbClr val="222222"/>
              </a:buClr>
              <a:buSzPts val="1100"/>
              <a:buChar char="-"/>
            </a:pPr>
            <a:r>
              <a:rPr lang="en-US">
                <a:solidFill>
                  <a:srgbClr val="222222"/>
                </a:solidFill>
                <a:highlight>
                  <a:schemeClr val="lt1"/>
                </a:highlight>
              </a:rPr>
              <a:t>At what point in the sequence of work do decisions need to be made? </a:t>
            </a:r>
            <a:endParaRPr>
              <a:solidFill>
                <a:srgbClr val="222222"/>
              </a:solidFill>
              <a:highlight>
                <a:schemeClr val="lt1"/>
              </a:highlight>
            </a:endParaRPr>
          </a:p>
          <a:p>
            <a:pPr indent="-298450" lvl="1" marL="914400" rtl="0" algn="l">
              <a:lnSpc>
                <a:spcPct val="150000"/>
              </a:lnSpc>
              <a:spcBef>
                <a:spcPts val="0"/>
              </a:spcBef>
              <a:spcAft>
                <a:spcPts val="0"/>
              </a:spcAft>
              <a:buClr>
                <a:srgbClr val="222222"/>
              </a:buClr>
              <a:buSzPts val="1100"/>
              <a:buChar char="-"/>
            </a:pPr>
            <a:r>
              <a:rPr lang="en-US">
                <a:solidFill>
                  <a:srgbClr val="222222"/>
                </a:solidFill>
                <a:highlight>
                  <a:schemeClr val="lt1"/>
                </a:highlight>
              </a:rPr>
              <a:t>At what point in the sequence of work will we celebrate progress? </a:t>
            </a:r>
            <a:endParaRPr>
              <a:solidFill>
                <a:srgbClr val="222222"/>
              </a:solidFill>
              <a:highlight>
                <a:schemeClr val="lt1"/>
              </a:highlight>
            </a:endParaRPr>
          </a:p>
          <a:p>
            <a:pPr indent="-298450" lvl="0" marL="457200" rtl="0" algn="l">
              <a:lnSpc>
                <a:spcPct val="150000"/>
              </a:lnSpc>
              <a:spcBef>
                <a:spcPts val="0"/>
              </a:spcBef>
              <a:spcAft>
                <a:spcPts val="0"/>
              </a:spcAft>
              <a:buClr>
                <a:srgbClr val="222222"/>
              </a:buClr>
              <a:buSzPts val="1100"/>
              <a:buChar char="-"/>
            </a:pPr>
            <a:r>
              <a:rPr lang="en-US">
                <a:solidFill>
                  <a:srgbClr val="222222"/>
                </a:solidFill>
                <a:highlight>
                  <a:schemeClr val="lt1"/>
                </a:highlight>
              </a:rPr>
              <a:t>Encourage discussion of dependencies! </a:t>
            </a:r>
            <a:endParaRPr>
              <a:solidFill>
                <a:srgbClr val="222222"/>
              </a:solidFill>
              <a:highlight>
                <a:schemeClr val="lt1"/>
              </a:highlight>
            </a:endParaRPr>
          </a:p>
          <a:p>
            <a:pPr indent="0" lvl="0" marL="0" rtl="0" algn="l">
              <a:lnSpc>
                <a:spcPct val="150000"/>
              </a:lnSpc>
              <a:spcBef>
                <a:spcPts val="0"/>
              </a:spcBef>
              <a:spcAft>
                <a:spcPts val="0"/>
              </a:spcAft>
              <a:buNone/>
            </a:pPr>
            <a:r>
              <a:t/>
            </a:r>
            <a:endParaRPr>
              <a:solidFill>
                <a:srgbClr val="222222"/>
              </a:solidFill>
              <a:highlight>
                <a:schemeClr val="lt1"/>
              </a:highlight>
            </a:endParaRPr>
          </a:p>
          <a:p>
            <a:pPr indent="0" lvl="0" marL="0" rtl="0" algn="l">
              <a:lnSpc>
                <a:spcPct val="150000"/>
              </a:lnSpc>
              <a:spcBef>
                <a:spcPts val="0"/>
              </a:spcBef>
              <a:spcAft>
                <a:spcPts val="0"/>
              </a:spcAft>
              <a:buNone/>
            </a:pPr>
            <a:r>
              <a:rPr lang="en-US">
                <a:solidFill>
                  <a:srgbClr val="222222"/>
                </a:solidFill>
                <a:highlight>
                  <a:schemeClr val="lt1"/>
                </a:highlight>
              </a:rPr>
              <a:t>Some questions you’re asking your team during this process are: </a:t>
            </a:r>
            <a:endParaRPr>
              <a:solidFill>
                <a:srgbClr val="222222"/>
              </a:solidFill>
              <a:highlight>
                <a:schemeClr val="lt1"/>
              </a:highlight>
            </a:endParaRPr>
          </a:p>
          <a:p>
            <a:pPr indent="0" lvl="0" marL="0" rtl="0" algn="l">
              <a:lnSpc>
                <a:spcPct val="150000"/>
              </a:lnSpc>
              <a:spcBef>
                <a:spcPts val="0"/>
              </a:spcBef>
              <a:spcAft>
                <a:spcPts val="0"/>
              </a:spcAft>
              <a:buNone/>
            </a:pPr>
            <a:r>
              <a:t/>
            </a:r>
            <a:endParaRPr>
              <a:solidFill>
                <a:srgbClr val="222222"/>
              </a:solidFill>
              <a:highlight>
                <a:schemeClr val="lt1"/>
              </a:highlight>
            </a:endParaRPr>
          </a:p>
          <a:p>
            <a:pPr indent="-298450" lvl="0" marL="457200" rtl="0" algn="l">
              <a:lnSpc>
                <a:spcPct val="150000"/>
              </a:lnSpc>
              <a:spcBef>
                <a:spcPts val="0"/>
              </a:spcBef>
              <a:spcAft>
                <a:spcPts val="0"/>
              </a:spcAft>
              <a:buClr>
                <a:srgbClr val="222222"/>
              </a:buClr>
              <a:buSzPts val="1100"/>
              <a:buChar char="-"/>
            </a:pPr>
            <a:r>
              <a:rPr lang="en-US">
                <a:solidFill>
                  <a:srgbClr val="222222"/>
                </a:solidFill>
                <a:highlight>
                  <a:schemeClr val="lt1"/>
                </a:highlight>
              </a:rPr>
              <a:t>What work has to occur first, second, third? </a:t>
            </a:r>
            <a:endParaRPr>
              <a:solidFill>
                <a:srgbClr val="222222"/>
              </a:solidFill>
              <a:highlight>
                <a:schemeClr val="lt1"/>
              </a:highlight>
            </a:endParaRPr>
          </a:p>
          <a:p>
            <a:pPr indent="-298450" lvl="0" marL="457200" rtl="0" algn="l">
              <a:lnSpc>
                <a:spcPct val="150000"/>
              </a:lnSpc>
              <a:spcBef>
                <a:spcPts val="0"/>
              </a:spcBef>
              <a:spcAft>
                <a:spcPts val="0"/>
              </a:spcAft>
              <a:buClr>
                <a:srgbClr val="222222"/>
              </a:buClr>
              <a:buSzPts val="1100"/>
              <a:buChar char="-"/>
            </a:pPr>
            <a:r>
              <a:rPr lang="en-US">
                <a:solidFill>
                  <a:srgbClr val="222222"/>
                </a:solidFill>
                <a:highlight>
                  <a:schemeClr val="lt1"/>
                </a:highlight>
              </a:rPr>
              <a:t>What work has to be completed before other work begins? </a:t>
            </a:r>
            <a:endParaRPr>
              <a:solidFill>
                <a:srgbClr val="222222"/>
              </a:solidFill>
              <a:highlight>
                <a:schemeClr val="lt1"/>
              </a:highlight>
            </a:endParaRPr>
          </a:p>
          <a:p>
            <a:pPr indent="-298450" lvl="0" marL="457200" rtl="0" algn="l">
              <a:lnSpc>
                <a:spcPct val="150000"/>
              </a:lnSpc>
              <a:spcBef>
                <a:spcPts val="0"/>
              </a:spcBef>
              <a:spcAft>
                <a:spcPts val="0"/>
              </a:spcAft>
              <a:buClr>
                <a:srgbClr val="222222"/>
              </a:buClr>
              <a:buSzPts val="1100"/>
              <a:buChar char="-"/>
            </a:pPr>
            <a:r>
              <a:rPr lang="en-US">
                <a:solidFill>
                  <a:srgbClr val="222222"/>
                </a:solidFill>
                <a:highlight>
                  <a:schemeClr val="lt1"/>
                </a:highlight>
              </a:rPr>
              <a:t>What work can happen in parallel?</a:t>
            </a:r>
            <a:endParaRPr>
              <a:solidFill>
                <a:srgbClr val="222222"/>
              </a:solidFill>
              <a:highlight>
                <a:schemeClr val="lt1"/>
              </a:highlight>
            </a:endParaRPr>
          </a:p>
          <a:p>
            <a:pPr indent="0" lvl="0" marL="0" rtl="0" algn="l">
              <a:lnSpc>
                <a:spcPct val="150000"/>
              </a:lnSpc>
              <a:spcBef>
                <a:spcPts val="0"/>
              </a:spcBef>
              <a:spcAft>
                <a:spcPts val="0"/>
              </a:spcAft>
              <a:buClr>
                <a:schemeClr val="dk1"/>
              </a:buClr>
              <a:buSzPts val="1100"/>
              <a:buFont typeface="Arial"/>
              <a:buNone/>
            </a:pPr>
            <a:r>
              <a:t/>
            </a:r>
            <a:endParaRPr>
              <a:solidFill>
                <a:srgbClr val="222222"/>
              </a:solidFill>
              <a:highlight>
                <a:schemeClr val="lt1"/>
              </a:highlight>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0" name="Shape 460"/>
        <p:cNvGrpSpPr/>
        <p:nvPr/>
      </p:nvGrpSpPr>
      <p:grpSpPr>
        <a:xfrm>
          <a:off x="0" y="0"/>
          <a:ext cx="0" cy="0"/>
          <a:chOff x="0" y="0"/>
          <a:chExt cx="0" cy="0"/>
        </a:xfrm>
      </p:grpSpPr>
      <p:sp>
        <p:nvSpPr>
          <p:cNvPr id="461" name="Google Shape;461;g47f2145057_0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62" name="Google Shape;462;g47f2145057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Next, let’s talk about the people!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8" name="Shape 468"/>
        <p:cNvGrpSpPr/>
        <p:nvPr/>
      </p:nvGrpSpPr>
      <p:grpSpPr>
        <a:xfrm>
          <a:off x="0" y="0"/>
          <a:ext cx="0" cy="0"/>
          <a:chOff x="0" y="0"/>
          <a:chExt cx="0" cy="0"/>
        </a:xfrm>
      </p:grpSpPr>
      <p:sp>
        <p:nvSpPr>
          <p:cNvPr id="469" name="Google Shape;469;g4ab30354d1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70" name="Google Shape;470;g4ab30354d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US">
                <a:solidFill>
                  <a:srgbClr val="222222"/>
                </a:solidFill>
                <a:highlight>
                  <a:srgbClr val="FFFFFF"/>
                </a:highlight>
              </a:rPr>
              <a:t>I stated at the beginning that for this example, we already have a project team. But, as you go through planning, as yourself and your team what skills you need to do the work. Are they involved in this planning? Do you need to invite them to participate in planning? Do you need to recruit new skillsets or send your staff on training to fulfill the project’s needs? </a:t>
            </a:r>
            <a:endParaRPr>
              <a:solidFill>
                <a:srgbClr val="222222"/>
              </a:solidFill>
              <a:highlight>
                <a:schemeClr val="lt1"/>
              </a:highlight>
            </a:endParaRPr>
          </a:p>
          <a:p>
            <a:pPr indent="0" lvl="0" marL="0" rtl="0" algn="l">
              <a:lnSpc>
                <a:spcPct val="150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1" name="Shape 481"/>
        <p:cNvGrpSpPr/>
        <p:nvPr/>
      </p:nvGrpSpPr>
      <p:grpSpPr>
        <a:xfrm>
          <a:off x="0" y="0"/>
          <a:ext cx="0" cy="0"/>
          <a:chOff x="0" y="0"/>
          <a:chExt cx="0" cy="0"/>
        </a:xfrm>
      </p:grpSpPr>
      <p:sp>
        <p:nvSpPr>
          <p:cNvPr id="482" name="Google Shape;482;g47f214505c_3_35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83" name="Google Shape;483;g47f214505c_3_3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US">
                <a:solidFill>
                  <a:srgbClr val="222222"/>
                </a:solidFill>
                <a:highlight>
                  <a:schemeClr val="lt1"/>
                </a:highlight>
              </a:rPr>
              <a:t>One tool that is bread and butter for me when I’m managing a project is a RACI chart which is a form of a “RAM”, a “Responsibility Assignment Matrix”.  It summarizes the work to be done, the individuals involved, and their role. There are various types of RACI charts that define the letters in different ways, so I suggest finding the one that works for you (or the one that your team is already comfortable using) and go with that. In this example we have the A meaning “Accountable”, but in other charts I have seen people use A to mean “Assigns the work”. We also have the “S” meaning “supporting” while I have also seen the “S” meaning “sign off”. </a:t>
            </a:r>
            <a:endParaRPr>
              <a:solidFill>
                <a:srgbClr val="222222"/>
              </a:solidFill>
              <a:highlight>
                <a:schemeClr val="lt1"/>
              </a:highlight>
            </a:endParaRPr>
          </a:p>
          <a:p>
            <a:pPr indent="0" lvl="0" marL="0" rtl="0" algn="l">
              <a:lnSpc>
                <a:spcPct val="150000"/>
              </a:lnSpc>
              <a:spcBef>
                <a:spcPts val="0"/>
              </a:spcBef>
              <a:spcAft>
                <a:spcPts val="0"/>
              </a:spcAft>
              <a:buClr>
                <a:schemeClr val="dk1"/>
              </a:buClr>
              <a:buSzPts val="1100"/>
              <a:buFont typeface="Arial"/>
              <a:buNone/>
            </a:pPr>
            <a:r>
              <a:t/>
            </a:r>
            <a:endParaRPr>
              <a:solidFill>
                <a:srgbClr val="222222"/>
              </a:solidFill>
              <a:highlight>
                <a:schemeClr val="lt1"/>
              </a:highlight>
            </a:endParaRPr>
          </a:p>
          <a:p>
            <a:pPr indent="0" lvl="0" marL="0" rtl="0" algn="l">
              <a:lnSpc>
                <a:spcPct val="150000"/>
              </a:lnSpc>
              <a:spcBef>
                <a:spcPts val="0"/>
              </a:spcBef>
              <a:spcAft>
                <a:spcPts val="0"/>
              </a:spcAft>
              <a:buClr>
                <a:schemeClr val="dk1"/>
              </a:buClr>
              <a:buSzPts val="1100"/>
              <a:buFont typeface="Arial"/>
              <a:buNone/>
            </a:pPr>
            <a:r>
              <a:rPr lang="en-US">
                <a:solidFill>
                  <a:srgbClr val="222222"/>
                </a:solidFill>
                <a:highlight>
                  <a:schemeClr val="lt1"/>
                </a:highlight>
              </a:rPr>
              <a:t>I find that some people feel relief after going through this exercise. Individuals appreciate knowing the areas where they are informed or consulted and differentiating that from the areas where they are responsible to do the work or support the work. </a:t>
            </a:r>
            <a:endParaRPr>
              <a:solidFill>
                <a:srgbClr val="222222"/>
              </a:solidFill>
              <a:highlight>
                <a:schemeClr val="lt1"/>
              </a:highlight>
            </a:endParaRPr>
          </a:p>
          <a:p>
            <a:pPr indent="0" lvl="0" marL="0" rtl="0" algn="l">
              <a:lnSpc>
                <a:spcPct val="150000"/>
              </a:lnSpc>
              <a:spcBef>
                <a:spcPts val="0"/>
              </a:spcBef>
              <a:spcAft>
                <a:spcPts val="0"/>
              </a:spcAft>
              <a:buClr>
                <a:schemeClr val="dk1"/>
              </a:buClr>
              <a:buSzPts val="1100"/>
              <a:buFont typeface="Arial"/>
              <a:buNone/>
            </a:pPr>
            <a:r>
              <a:t/>
            </a:r>
            <a:endParaRPr>
              <a:solidFill>
                <a:srgbClr val="222222"/>
              </a:solidFill>
              <a:highlight>
                <a:schemeClr val="lt1"/>
              </a:highlight>
            </a:endParaRPr>
          </a:p>
          <a:p>
            <a:pPr indent="0" lvl="0" marL="0" rtl="0" algn="l">
              <a:lnSpc>
                <a:spcPct val="150000"/>
              </a:lnSpc>
              <a:spcBef>
                <a:spcPts val="0"/>
              </a:spcBef>
              <a:spcAft>
                <a:spcPts val="0"/>
              </a:spcAft>
              <a:buClr>
                <a:schemeClr val="dk1"/>
              </a:buClr>
              <a:buSzPts val="1100"/>
              <a:buFont typeface="Arial"/>
              <a:buNone/>
            </a:pPr>
            <a:r>
              <a:rPr lang="en-US">
                <a:solidFill>
                  <a:srgbClr val="222222"/>
                </a:solidFill>
                <a:highlight>
                  <a:schemeClr val="lt1"/>
                </a:highlight>
              </a:rPr>
              <a:t>Notes for Facilitation: </a:t>
            </a:r>
            <a:endParaRPr>
              <a:solidFill>
                <a:srgbClr val="222222"/>
              </a:solidFill>
              <a:highlight>
                <a:schemeClr val="lt1"/>
              </a:highlight>
            </a:endParaRPr>
          </a:p>
          <a:p>
            <a:pPr indent="0" lvl="0" marL="0" rtl="0" algn="l">
              <a:lnSpc>
                <a:spcPct val="150000"/>
              </a:lnSpc>
              <a:spcBef>
                <a:spcPts val="0"/>
              </a:spcBef>
              <a:spcAft>
                <a:spcPts val="0"/>
              </a:spcAft>
              <a:buClr>
                <a:schemeClr val="dk1"/>
              </a:buClr>
              <a:buSzPts val="1100"/>
              <a:buFont typeface="Arial"/>
              <a:buNone/>
            </a:pPr>
            <a:r>
              <a:t/>
            </a:r>
            <a:endParaRPr>
              <a:solidFill>
                <a:srgbClr val="222222"/>
              </a:solidFill>
              <a:highlight>
                <a:schemeClr val="lt1"/>
              </a:highlight>
            </a:endParaRPr>
          </a:p>
          <a:p>
            <a:pPr indent="-298450" lvl="0" marL="457200" rtl="0" algn="l">
              <a:lnSpc>
                <a:spcPct val="150000"/>
              </a:lnSpc>
              <a:spcBef>
                <a:spcPts val="0"/>
              </a:spcBef>
              <a:spcAft>
                <a:spcPts val="0"/>
              </a:spcAft>
              <a:buClr>
                <a:srgbClr val="222222"/>
              </a:buClr>
              <a:buSzPts val="1100"/>
              <a:buChar char="-"/>
            </a:pPr>
            <a:r>
              <a:rPr lang="en-US">
                <a:solidFill>
                  <a:srgbClr val="222222"/>
                </a:solidFill>
                <a:highlight>
                  <a:schemeClr val="lt1"/>
                </a:highlight>
              </a:rPr>
              <a:t>Conduct multiple iterations of feedback in various venues. </a:t>
            </a:r>
            <a:endParaRPr>
              <a:solidFill>
                <a:srgbClr val="222222"/>
              </a:solidFill>
              <a:highlight>
                <a:schemeClr val="lt1"/>
              </a:highlight>
            </a:endParaRPr>
          </a:p>
          <a:p>
            <a:pPr indent="-298450" lvl="0" marL="457200" rtl="0" algn="l">
              <a:lnSpc>
                <a:spcPct val="150000"/>
              </a:lnSpc>
              <a:spcBef>
                <a:spcPts val="0"/>
              </a:spcBef>
              <a:spcAft>
                <a:spcPts val="0"/>
              </a:spcAft>
              <a:buClr>
                <a:srgbClr val="222222"/>
              </a:buClr>
              <a:buSzPts val="1100"/>
              <a:buChar char="-"/>
            </a:pPr>
            <a:r>
              <a:rPr lang="en-US">
                <a:solidFill>
                  <a:srgbClr val="222222"/>
                </a:solidFill>
                <a:highlight>
                  <a:schemeClr val="lt1"/>
                </a:highlight>
              </a:rPr>
              <a:t>Do not rely on one face-to-face meeting to capture thoughts on this. Provide the document for virtual commenting. Share printed versions for people to make notes on and hand back to you. </a:t>
            </a:r>
            <a:endParaRPr>
              <a:solidFill>
                <a:srgbClr val="222222"/>
              </a:solidFill>
              <a:highlight>
                <a:schemeClr val="lt1"/>
              </a:highlight>
            </a:endParaRPr>
          </a:p>
          <a:p>
            <a:pPr indent="-298450" lvl="0" marL="457200" rtl="0" algn="l">
              <a:lnSpc>
                <a:spcPct val="150000"/>
              </a:lnSpc>
              <a:spcBef>
                <a:spcPts val="0"/>
              </a:spcBef>
              <a:spcAft>
                <a:spcPts val="0"/>
              </a:spcAft>
              <a:buClr>
                <a:srgbClr val="222222"/>
              </a:buClr>
              <a:buSzPts val="1100"/>
              <a:buChar char="-"/>
            </a:pPr>
            <a:r>
              <a:rPr lang="en-US">
                <a:solidFill>
                  <a:srgbClr val="222222"/>
                </a:solidFill>
                <a:highlight>
                  <a:schemeClr val="lt1"/>
                </a:highlight>
              </a:rPr>
              <a:t>Meet with team members one on one to address concerns where they may want to be consulted instead of informed, or catch areas where one person being </a:t>
            </a:r>
            <a:r>
              <a:rPr lang="en-US">
                <a:solidFill>
                  <a:srgbClr val="222222"/>
                </a:solidFill>
                <a:highlight>
                  <a:schemeClr val="lt1"/>
                </a:highlight>
              </a:rPr>
              <a:t>responsible</a:t>
            </a:r>
            <a:r>
              <a:rPr lang="en-US">
                <a:solidFill>
                  <a:srgbClr val="222222"/>
                </a:solidFill>
                <a:highlight>
                  <a:schemeClr val="lt1"/>
                </a:highlight>
              </a:rPr>
              <a:t> with no “supporting” members could be a risk. </a:t>
            </a:r>
            <a:endParaRPr>
              <a:solidFill>
                <a:srgbClr val="222222"/>
              </a:solidFill>
              <a:highlight>
                <a:schemeClr val="lt1"/>
              </a:highligh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4ab30354d1_0_3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4ab30354d1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5" name="Shape 495"/>
        <p:cNvGrpSpPr/>
        <p:nvPr/>
      </p:nvGrpSpPr>
      <p:grpSpPr>
        <a:xfrm>
          <a:off x="0" y="0"/>
          <a:ext cx="0" cy="0"/>
          <a:chOff x="0" y="0"/>
          <a:chExt cx="0" cy="0"/>
        </a:xfrm>
      </p:grpSpPr>
      <p:sp>
        <p:nvSpPr>
          <p:cNvPr id="496" name="Google Shape;496;g4709c1cbfb_0_16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97" name="Google Shape;497;g4709c1cbfb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US"/>
              <a:t>So, we’ve done a speed run through the work breakdown structure, the network diagram, and the RACI chart. Three major tools to enhance your project planning that can be conducted as workshops (each in their own right) or facilitated in various methods. These three tools are keys to successful project planning and are inputs to your project schedule. I do want to point out some of the “Other Bits” we did not talk about today. To develop a full project schedule, we still need to identify the duration of the work. Duration being the amount of time it takes to complete the work from start to end, not the number of hours of effort. We also did not touch on conducitng risk assessments or </a:t>
            </a:r>
            <a:r>
              <a:rPr lang="en-US"/>
              <a:t>developing</a:t>
            </a:r>
            <a:r>
              <a:rPr lang="en-US"/>
              <a:t> communication plans. Both of which are major areas of project management and necessary for a </a:t>
            </a:r>
            <a:r>
              <a:rPr lang="en-US"/>
              <a:t>comprehensive</a:t>
            </a:r>
            <a:r>
              <a:rPr lang="en-US"/>
              <a:t> project plan.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9" name="Shape 519"/>
        <p:cNvGrpSpPr/>
        <p:nvPr/>
      </p:nvGrpSpPr>
      <p:grpSpPr>
        <a:xfrm>
          <a:off x="0" y="0"/>
          <a:ext cx="0" cy="0"/>
          <a:chOff x="0" y="0"/>
          <a:chExt cx="0" cy="0"/>
        </a:xfrm>
      </p:grpSpPr>
      <p:sp>
        <p:nvSpPr>
          <p:cNvPr id="520" name="Google Shape;520;g4ab30354d1_0_1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21" name="Google Shape;521;g4ab30354d1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US"/>
              <a:t>This concludes today’s session! I hope you enjoyed hearing about these three tools and some facilitation tips for taking a project team through the process of developing each one. Again, please feel welcome to share or reuse this presentation, and have a wonderful day!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4709c1cbfb_0_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4709c1cbfb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Whether you’ve taken some project management training in the past or used PM tools in your workplace - or not - you’ll likely agree that your projects follow the same </a:t>
            </a:r>
            <a:r>
              <a:rPr lang="en-US"/>
              <a:t>life cycle</a:t>
            </a:r>
            <a:r>
              <a:rPr lang="en-US"/>
              <a:t>. In each project we go through </a:t>
            </a:r>
            <a:r>
              <a:rPr lang="en-US"/>
              <a:t>initiation</a:t>
            </a:r>
            <a:r>
              <a:rPr lang="en-US"/>
              <a:t>, planning, execution, and closing. In an perfect world we would have a clear line </a:t>
            </a:r>
            <a:r>
              <a:rPr lang="en-US"/>
              <a:t>separating</a:t>
            </a:r>
            <a:r>
              <a:rPr lang="en-US"/>
              <a:t> each phase with sign off and clear, informed decision making. We’d have strong decision making and an understanding of the project in </a:t>
            </a:r>
            <a:r>
              <a:rPr lang="en-US"/>
              <a:t>initiation</a:t>
            </a:r>
            <a:r>
              <a:rPr lang="en-US"/>
              <a:t>, and we would dedicate enough time to planning to reduce risk and optimize </a:t>
            </a:r>
            <a:r>
              <a:rPr lang="en-US"/>
              <a:t>efficiencies</a:t>
            </a:r>
            <a:r>
              <a:rPr lang="en-US"/>
              <a:t> as we go into execution. But, we all know that we don’t live in a perfect world… so in this session, we’ll pretend we’re in the planning stage and I’ll speed run through some key activities that can help you get the most out of your project planning, even when you’re not given a lot of time.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47f214505c_3_37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47f214505c_3_3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Let’s start with our project. To keep things simple (...and fun… and a little silly…) let’s pretend that our project is a vacation. Some little details about the project: Mom and Dad are planning a family trip. They have 3 children, 2 dogs, 1 cat, and …. 1 over-involved in-law. So you see, we can already identify some of our constraints, our risks, and priorities.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4709c1cbfb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4709c1cbf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In order to do some quick and dirty planning, we’re going to compartmentalize some of the spokes of our project. We’re going to talk about the WORK, the SEQUENCE, and the PEOPLE.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47f214505c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47f214505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US" sz="1000">
                <a:solidFill>
                  <a:srgbClr val="222222"/>
                </a:solidFill>
                <a:highlight>
                  <a:schemeClr val="lt1"/>
                </a:highlight>
              </a:rPr>
              <a:t>As I </a:t>
            </a:r>
            <a:r>
              <a:rPr lang="en-US" sz="1000">
                <a:solidFill>
                  <a:srgbClr val="222222"/>
                </a:solidFill>
                <a:highlight>
                  <a:schemeClr val="lt1"/>
                </a:highlight>
              </a:rPr>
              <a:t>established</a:t>
            </a:r>
            <a:r>
              <a:rPr lang="en-US" sz="1000">
                <a:solidFill>
                  <a:srgbClr val="222222"/>
                </a:solidFill>
                <a:highlight>
                  <a:schemeClr val="lt1"/>
                </a:highlight>
              </a:rPr>
              <a:t>, we are in the project planning stage of the project </a:t>
            </a:r>
            <a:r>
              <a:rPr lang="en-US" sz="1000">
                <a:solidFill>
                  <a:srgbClr val="222222"/>
                </a:solidFill>
                <a:highlight>
                  <a:schemeClr val="lt1"/>
                </a:highlight>
              </a:rPr>
              <a:t>lifecycle</a:t>
            </a:r>
            <a:r>
              <a:rPr lang="en-US" sz="1000">
                <a:solidFill>
                  <a:srgbClr val="222222"/>
                </a:solidFill>
                <a:highlight>
                  <a:schemeClr val="lt1"/>
                </a:highlight>
              </a:rPr>
              <a:t>. That means that we have completed the project initiation phase. I’m going to assume that we have a problem statement, or better yet, a full business case, to reference. Usually this type of document is done prior to project initiation and informs the priority of the project and the decision to move into initiation. We also have a project charter which authorizes us, the project managers, to move into the planning. As you’ll see when I talk about some of the work involved in planning, it cannot be done alone. So having a charter signed off by the person who holds the purse strings (also called the project sponsor), also endorses us to engage people in the planning process and for them to allocate time to the work required to plan. The charter also sets the stage for the size and complexity of the project. Within the charter we will find the high level project scope, timeline, budget, and risks. These are key inputs to our planning and without these, we really can’t move forward. In fact sometimes a chunk of the time I intended to spend on planning is spent backtracking to get clarity on these details so that our time is not wasted planning the wrong scope of work or orienting toward key dates that haven’t been validated. </a:t>
            </a:r>
            <a:endParaRPr sz="1000">
              <a:solidFill>
                <a:srgbClr val="222222"/>
              </a:solidFill>
              <a:highlight>
                <a:schemeClr val="lt1"/>
              </a:highlight>
            </a:endParaRPr>
          </a:p>
          <a:p>
            <a:pPr indent="0" lvl="0" marL="0" rtl="0" algn="l">
              <a:lnSpc>
                <a:spcPct val="150000"/>
              </a:lnSpc>
              <a:spcBef>
                <a:spcPts val="0"/>
              </a:spcBef>
              <a:spcAft>
                <a:spcPts val="0"/>
              </a:spcAft>
              <a:buClr>
                <a:schemeClr val="dk1"/>
              </a:buClr>
              <a:buSzPts val="1100"/>
              <a:buFont typeface="Arial"/>
              <a:buNone/>
            </a:pPr>
            <a:r>
              <a:t/>
            </a:r>
            <a:endParaRPr sz="1000">
              <a:solidFill>
                <a:srgbClr val="222222"/>
              </a:solidFill>
              <a:highlight>
                <a:schemeClr val="lt1"/>
              </a:highlight>
            </a:endParaRPr>
          </a:p>
          <a:p>
            <a:pPr indent="0" lvl="0" marL="0" rtl="0" algn="l">
              <a:lnSpc>
                <a:spcPct val="150000"/>
              </a:lnSpc>
              <a:spcBef>
                <a:spcPts val="0"/>
              </a:spcBef>
              <a:spcAft>
                <a:spcPts val="0"/>
              </a:spcAft>
              <a:buClr>
                <a:schemeClr val="dk1"/>
              </a:buClr>
              <a:buSzPts val="1100"/>
              <a:buFont typeface="Arial"/>
              <a:buNone/>
            </a:pPr>
            <a:r>
              <a:rPr lang="en-US" sz="1000">
                <a:solidFill>
                  <a:srgbClr val="222222"/>
                </a:solidFill>
                <a:highlight>
                  <a:schemeClr val="lt1"/>
                </a:highlight>
              </a:rPr>
              <a:t>I also expect that we have a stakeholder analysis completed for the project. Of course, with the example of planning a vacation, our stakeholder base (those who are interested, influenced, or affected by the project) may not be very broad. But in a project that affects an organization as a whole, up front stakeholder analysis is critical to planning. Poor stakeholder analysis can contribute to project failure. </a:t>
            </a:r>
            <a:endParaRPr sz="1000">
              <a:solidFill>
                <a:srgbClr val="222222"/>
              </a:solidFill>
              <a:highlight>
                <a:schemeClr val="lt1"/>
              </a:highlight>
            </a:endParaRPr>
          </a:p>
          <a:p>
            <a:pPr indent="0" lvl="0" marL="0" rtl="0" algn="l">
              <a:lnSpc>
                <a:spcPct val="150000"/>
              </a:lnSpc>
              <a:spcBef>
                <a:spcPts val="0"/>
              </a:spcBef>
              <a:spcAft>
                <a:spcPts val="0"/>
              </a:spcAft>
              <a:buClr>
                <a:schemeClr val="dk1"/>
              </a:buClr>
              <a:buSzPts val="1100"/>
              <a:buFont typeface="Arial"/>
              <a:buNone/>
            </a:pPr>
            <a:r>
              <a:t/>
            </a:r>
            <a:endParaRPr sz="1000">
              <a:solidFill>
                <a:srgbClr val="222222"/>
              </a:solidFill>
              <a:highlight>
                <a:schemeClr val="lt1"/>
              </a:highlight>
            </a:endParaRPr>
          </a:p>
          <a:p>
            <a:pPr indent="0" lvl="0" marL="0" rtl="0" algn="l">
              <a:lnSpc>
                <a:spcPct val="150000"/>
              </a:lnSpc>
              <a:spcBef>
                <a:spcPts val="0"/>
              </a:spcBef>
              <a:spcAft>
                <a:spcPts val="0"/>
              </a:spcAft>
              <a:buClr>
                <a:schemeClr val="dk1"/>
              </a:buClr>
              <a:buSzPts val="1100"/>
              <a:buFont typeface="Arial"/>
              <a:buNone/>
            </a:pPr>
            <a:r>
              <a:rPr lang="en-US" sz="1000">
                <a:solidFill>
                  <a:srgbClr val="222222"/>
                </a:solidFill>
                <a:highlight>
                  <a:schemeClr val="lt1"/>
                </a:highlight>
              </a:rPr>
              <a:t>In the planning phase, you are identifying and acquiring your project team. In this example, I’m going to assume that we already have identified and recruited who we need. </a:t>
            </a:r>
            <a:endParaRPr sz="100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47f2145057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47f214505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US"/>
              <a:t>So, let’s get started, and talk about the WORK.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47f214505c_3_4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47f214505c_3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US">
                <a:solidFill>
                  <a:srgbClr val="222222"/>
                </a:solidFill>
                <a:highlight>
                  <a:schemeClr val="lt1"/>
                </a:highlight>
              </a:rPr>
              <a:t>The first activity I want you consider doing with your team is a work breakdown structure. This is a tree diagram which deconstructs the work of your project into manageable chunks. </a:t>
            </a:r>
            <a:endParaRPr>
              <a:solidFill>
                <a:srgbClr val="222222"/>
              </a:solidFill>
              <a:highlight>
                <a:schemeClr val="lt1"/>
              </a:highligh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47f214505c_3_18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47f214505c_3_1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US">
                <a:solidFill>
                  <a:srgbClr val="222222"/>
                </a:solidFill>
                <a:highlight>
                  <a:schemeClr val="lt1"/>
                </a:highlight>
              </a:rPr>
              <a:t>The first step I take to developing the work breakdown structure with my project team is brainstorming all the work that needs to happen. I want to have all the work documented for myself and the team to see and organize. I don’t do this all alone in an office. I like to develop a WBS together with my project team. I might pull in a few subject matter experts, whether I have them on my project team or not. I will also generally facilitate this as an opening activity for the team to brainstorm. We don’t need to have a specific order or structure, just capture “all the work” on post it notes. You may find project team members getting hung up on specific areas of work or arguing about whether something does or does not fit into the project. I like to have some little colorful stickers or specific colored markers to have people “flag” the areas of work that have questions. I do not remove the work from the </a:t>
            </a:r>
            <a:r>
              <a:rPr lang="en-US">
                <a:solidFill>
                  <a:srgbClr val="222222"/>
                </a:solidFill>
                <a:highlight>
                  <a:schemeClr val="lt1"/>
                </a:highlight>
              </a:rPr>
              <a:t>brainstorming</a:t>
            </a:r>
            <a:r>
              <a:rPr lang="en-US">
                <a:solidFill>
                  <a:srgbClr val="222222"/>
                </a:solidFill>
                <a:highlight>
                  <a:schemeClr val="lt1"/>
                </a:highlight>
              </a:rPr>
              <a:t> post it notes, I just let the team flag or color code them to capture what we need to discuss as we get further into planning. </a:t>
            </a:r>
            <a:endParaRPr>
              <a:solidFill>
                <a:srgbClr val="222222"/>
              </a:solidFill>
              <a:highlight>
                <a:schemeClr val="lt1"/>
              </a:highlight>
            </a:endParaRPr>
          </a:p>
          <a:p>
            <a:pPr indent="0" lvl="0" marL="0" rtl="0" algn="l">
              <a:lnSpc>
                <a:spcPct val="150000"/>
              </a:lnSpc>
              <a:spcBef>
                <a:spcPts val="0"/>
              </a:spcBef>
              <a:spcAft>
                <a:spcPts val="0"/>
              </a:spcAft>
              <a:buClr>
                <a:schemeClr val="dk1"/>
              </a:buClr>
              <a:buSzPts val="1100"/>
              <a:buFont typeface="Arial"/>
              <a:buNone/>
            </a:pPr>
            <a:r>
              <a:t/>
            </a:r>
            <a:endParaRPr>
              <a:solidFill>
                <a:srgbClr val="222222"/>
              </a:solidFill>
              <a:highlight>
                <a:schemeClr val="lt1"/>
              </a:highlight>
            </a:endParaRPr>
          </a:p>
          <a:p>
            <a:pPr indent="0" lvl="0" marL="0" rtl="0" algn="l">
              <a:lnSpc>
                <a:spcPct val="150000"/>
              </a:lnSpc>
              <a:spcBef>
                <a:spcPts val="0"/>
              </a:spcBef>
              <a:spcAft>
                <a:spcPts val="0"/>
              </a:spcAft>
              <a:buClr>
                <a:schemeClr val="dk1"/>
              </a:buClr>
              <a:buSzPts val="1100"/>
              <a:buFont typeface="Arial"/>
              <a:buNone/>
            </a:pPr>
            <a:r>
              <a:rPr lang="en-US">
                <a:solidFill>
                  <a:srgbClr val="222222"/>
                </a:solidFill>
                <a:highlight>
                  <a:schemeClr val="lt1"/>
                </a:highlight>
              </a:rPr>
              <a:t>For this part of planning, our goal is to d</a:t>
            </a:r>
            <a:r>
              <a:rPr lang="en-US">
                <a:solidFill>
                  <a:srgbClr val="222222"/>
                </a:solidFill>
                <a:highlight>
                  <a:schemeClr val="lt1"/>
                </a:highlight>
              </a:rPr>
              <a:t>efine the big sections and categories of work.</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4" name="Shape 24"/>
        <p:cNvGrpSpPr/>
        <p:nvPr/>
      </p:nvGrpSpPr>
      <p:grpSpPr>
        <a:xfrm>
          <a:off x="0" y="0"/>
          <a:ext cx="0" cy="0"/>
          <a:chOff x="0" y="0"/>
          <a:chExt cx="0" cy="0"/>
        </a:xfrm>
      </p:grpSpPr>
      <p:grpSp>
        <p:nvGrpSpPr>
          <p:cNvPr id="25" name="Google Shape;25;p2"/>
          <p:cNvGrpSpPr/>
          <p:nvPr/>
        </p:nvGrpSpPr>
        <p:grpSpPr>
          <a:xfrm>
            <a:off x="0" y="-8467"/>
            <a:ext cx="12192000" cy="6866467"/>
            <a:chOff x="0" y="-8467"/>
            <a:chExt cx="12192000" cy="6866467"/>
          </a:xfrm>
        </p:grpSpPr>
        <p:sp>
          <p:nvSpPr>
            <p:cNvPr id="26" name="Google Shape;26;p2"/>
            <p:cNvSpPr/>
            <p:nvPr/>
          </p:nvSpPr>
          <p:spPr>
            <a:xfrm>
              <a:off x="0" y="-7862"/>
              <a:ext cx="863600" cy="5698067"/>
            </a:xfrm>
            <a:custGeom>
              <a:rect b="b" l="l" r="r" t="t"/>
              <a:pathLst>
                <a:path extrusionOk="0" h="5698067" w="863600">
                  <a:moveTo>
                    <a:pt x="0" y="8467"/>
                  </a:moveTo>
                  <a:lnTo>
                    <a:pt x="863600" y="0"/>
                  </a:lnTo>
                  <a:lnTo>
                    <a:pt x="863600" y="16934"/>
                  </a:lnTo>
                  <a:lnTo>
                    <a:pt x="0" y="5698067"/>
                  </a:lnTo>
                  <a:lnTo>
                    <a:pt x="0" y="8467"/>
                  </a:lnTo>
                  <a:close/>
                </a:path>
              </a:pathLst>
            </a:custGeom>
            <a:solidFill>
              <a:schemeClr val="accent1">
                <a:alpha val="69803"/>
              </a:schemeClr>
            </a:solidFill>
            <a:ln>
              <a:noFill/>
            </a:ln>
          </p:spPr>
        </p:sp>
        <p:cxnSp>
          <p:nvCxnSpPr>
            <p:cNvPr id="27" name="Google Shape;27;p2"/>
            <p:cNvCxnSpPr/>
            <p:nvPr/>
          </p:nvCxnSpPr>
          <p:spPr>
            <a:xfrm>
              <a:off x="9371012" y="0"/>
              <a:ext cx="1219200" cy="6858000"/>
            </a:xfrm>
            <a:prstGeom prst="straightConnector1">
              <a:avLst/>
            </a:prstGeom>
            <a:noFill/>
            <a:ln cap="flat" cmpd="sng" w="9525">
              <a:solidFill>
                <a:schemeClr val="accent1">
                  <a:alpha val="69803"/>
                </a:schemeClr>
              </a:solidFill>
              <a:prstDash val="solid"/>
              <a:round/>
              <a:headEnd len="sm" w="sm" type="none"/>
              <a:tailEnd len="sm" w="sm" type="none"/>
            </a:ln>
          </p:spPr>
        </p:cxnSp>
        <p:cxnSp>
          <p:nvCxnSpPr>
            <p:cNvPr id="28" name="Google Shape;28;p2"/>
            <p:cNvCxnSpPr/>
            <p:nvPr/>
          </p:nvCxnSpPr>
          <p:spPr>
            <a:xfrm flipH="1">
              <a:off x="7425267" y="3681413"/>
              <a:ext cx="4763558" cy="3176587"/>
            </a:xfrm>
            <a:prstGeom prst="straightConnector1">
              <a:avLst/>
            </a:prstGeom>
            <a:noFill/>
            <a:ln cap="flat" cmpd="sng" w="9525">
              <a:solidFill>
                <a:schemeClr val="accent1">
                  <a:alpha val="69803"/>
                </a:schemeClr>
              </a:solidFill>
              <a:prstDash val="solid"/>
              <a:round/>
              <a:headEnd len="sm" w="sm" type="none"/>
              <a:tailEnd len="sm" w="sm" type="none"/>
            </a:ln>
          </p:spPr>
        </p:cxnSp>
        <p:sp>
          <p:nvSpPr>
            <p:cNvPr id="29" name="Google Shape;29;p2"/>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30" name="Google Shape;30;p2"/>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1" name="Google Shape;31;p2"/>
            <p:cNvSpPr/>
            <p:nvPr/>
          </p:nvSpPr>
          <p:spPr>
            <a:xfrm>
              <a:off x="8932333" y="3048000"/>
              <a:ext cx="3259667" cy="3810000"/>
            </a:xfrm>
            <a:prstGeom prst="triangle">
              <a:avLst>
                <a:gd fmla="val 100000" name="adj"/>
              </a:avLst>
            </a:prstGeom>
            <a:solidFill>
              <a:srgbClr val="16B0E3">
                <a:alpha val="6588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16B0E3">
                <a:alpha val="49803"/>
              </a:srgbClr>
            </a:solidFill>
            <a:ln>
              <a:noFill/>
            </a:ln>
          </p:spPr>
        </p:sp>
        <p:sp>
          <p:nvSpPr>
            <p:cNvPr id="33" name="Google Shape;33;p2"/>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chemeClr val="accent2">
                <a:alpha val="69803"/>
              </a:schemeClr>
            </a:solidFill>
            <a:ln>
              <a:noFill/>
            </a:ln>
          </p:spPr>
        </p:sp>
        <p:sp>
          <p:nvSpPr>
            <p:cNvPr id="34" name="Google Shape;34;p2"/>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35" name="Google Shape;35;p2"/>
            <p:cNvSpPr/>
            <p:nvPr/>
          </p:nvSpPr>
          <p:spPr>
            <a:xfrm>
              <a:off x="10371666" y="3589867"/>
              <a:ext cx="1817159" cy="3268133"/>
            </a:xfrm>
            <a:prstGeom prst="triangle">
              <a:avLst>
                <a:gd fmla="val 100000" name="adj"/>
              </a:avLst>
            </a:prstGeom>
            <a:solidFill>
              <a:srgbClr val="16B0E3">
                <a:alpha val="6588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Clr>
                <a:schemeClr val="accent1"/>
              </a:buClr>
              <a:buSzPts val="5400"/>
              <a:buFont typeface="Arial"/>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2"/>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p:txBody>
      </p:sp>
      <p:sp>
        <p:nvSpPr>
          <p:cNvPr id="38" name="Google Shape;38;p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id="41" name="Google Shape;41;p2"/>
          <p:cNvPicPr preferRelativeResize="0"/>
          <p:nvPr/>
        </p:nvPicPr>
        <p:blipFill rotWithShape="1">
          <a:blip r:embed="rId2">
            <a:alphaModFix/>
          </a:blip>
          <a:srcRect b="20232" l="14412" r="13687" t="41912"/>
          <a:stretch/>
        </p:blipFill>
        <p:spPr>
          <a:xfrm>
            <a:off x="8499332" y="5482222"/>
            <a:ext cx="3372268" cy="992457"/>
          </a:xfrm>
          <a:prstGeom prst="rect">
            <a:avLst/>
          </a:prstGeom>
          <a:noFill/>
          <a:ln>
            <a:noFill/>
          </a:ln>
        </p:spPr>
      </p:pic>
      <p:sp>
        <p:nvSpPr>
          <p:cNvPr id="42" name="Google Shape;42;p2"/>
          <p:cNvSpPr/>
          <p:nvPr/>
        </p:nvSpPr>
        <p:spPr>
          <a:xfrm>
            <a:off x="507659" y="5899007"/>
            <a:ext cx="2860270"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3600">
                <a:solidFill>
                  <a:schemeClr val="dk1"/>
                </a:solidFill>
                <a:latin typeface="Arial"/>
                <a:ea typeface="Arial"/>
                <a:cs typeface="Arial"/>
                <a:sym typeface="Arial"/>
              </a:rPr>
              <a:t>#learningday2018</a:t>
            </a:r>
            <a:endParaRPr sz="3600">
              <a:solidFill>
                <a:schemeClr val="dk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94" name="Shape 94"/>
        <p:cNvGrpSpPr/>
        <p:nvPr/>
      </p:nvGrpSpPr>
      <p:grpSpPr>
        <a:xfrm>
          <a:off x="0" y="0"/>
          <a:ext cx="0" cy="0"/>
          <a:chOff x="0" y="0"/>
          <a:chExt cx="0" cy="0"/>
        </a:xfrm>
      </p:grpSpPr>
      <p:sp>
        <p:nvSpPr>
          <p:cNvPr id="95" name="Google Shape;95;p11"/>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accent1"/>
              </a:buClr>
              <a:buSzPts val="4400"/>
              <a:buFont typeface="Arial"/>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1"/>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97" name="Google Shape;97;p1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1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1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100" name="Shape 100"/>
        <p:cNvGrpSpPr/>
        <p:nvPr/>
      </p:nvGrpSpPr>
      <p:grpSpPr>
        <a:xfrm>
          <a:off x="0" y="0"/>
          <a:ext cx="0" cy="0"/>
          <a:chOff x="0" y="0"/>
          <a:chExt cx="0" cy="0"/>
        </a:xfrm>
      </p:grpSpPr>
      <p:sp>
        <p:nvSpPr>
          <p:cNvPr id="101" name="Google Shape;101;p12"/>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accent1"/>
              </a:buClr>
              <a:buSzPts val="4400"/>
              <a:buFont typeface="Arial"/>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2"/>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280"/>
              <a:buFont typeface="Arial"/>
              <a:buNone/>
              <a:defRPr sz="1600">
                <a:solidFill>
                  <a:srgbClr val="7F7F7F"/>
                </a:solidFill>
              </a:defRPr>
            </a:lvl1pPr>
            <a:lvl2pPr indent="-228600" lvl="1" marL="914400" algn="l">
              <a:spcBef>
                <a:spcPts val="1000"/>
              </a:spcBef>
              <a:spcAft>
                <a:spcPts val="0"/>
              </a:spcAft>
              <a:buSzPts val="1280"/>
              <a:buFont typeface="Arial"/>
              <a:buNone/>
              <a:defRPr/>
            </a:lvl2pPr>
            <a:lvl3pPr indent="-228600" lvl="2" marL="1371600" algn="l">
              <a:spcBef>
                <a:spcPts val="1000"/>
              </a:spcBef>
              <a:spcAft>
                <a:spcPts val="0"/>
              </a:spcAft>
              <a:buSzPts val="1120"/>
              <a:buFont typeface="Arial"/>
              <a:buNone/>
              <a:defRPr/>
            </a:lvl3pPr>
            <a:lvl4pPr indent="-228600" lvl="3" marL="1828800" algn="l">
              <a:spcBef>
                <a:spcPts val="1000"/>
              </a:spcBef>
              <a:spcAft>
                <a:spcPts val="0"/>
              </a:spcAft>
              <a:buSzPts val="960"/>
              <a:buFont typeface="Arial"/>
              <a:buNone/>
              <a:defRPr/>
            </a:lvl4pPr>
            <a:lvl5pPr indent="-228600" lvl="4" marL="2286000" algn="l">
              <a:spcBef>
                <a:spcPts val="1000"/>
              </a:spcBef>
              <a:spcAft>
                <a:spcPts val="0"/>
              </a:spcAft>
              <a:buSzPts val="960"/>
              <a:buFont typeface="Arial"/>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03" name="Google Shape;103;p12"/>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04" name="Google Shape;104;p1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1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1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07" name="Google Shape;107;p12"/>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rgbClr val="9EDFF5"/>
                </a:solidFill>
                <a:latin typeface="Arial"/>
                <a:ea typeface="Arial"/>
                <a:cs typeface="Arial"/>
                <a:sym typeface="Arial"/>
              </a:rPr>
              <a:t>“</a:t>
            </a:r>
            <a:endParaRPr/>
          </a:p>
        </p:txBody>
      </p:sp>
      <p:sp>
        <p:nvSpPr>
          <p:cNvPr id="108" name="Google Shape;108;p12"/>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rgbClr val="9EDFF5"/>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9" name="Shape 109"/>
        <p:cNvGrpSpPr/>
        <p:nvPr/>
      </p:nvGrpSpPr>
      <p:grpSpPr>
        <a:xfrm>
          <a:off x="0" y="0"/>
          <a:ext cx="0" cy="0"/>
          <a:chOff x="0" y="0"/>
          <a:chExt cx="0" cy="0"/>
        </a:xfrm>
      </p:grpSpPr>
      <p:sp>
        <p:nvSpPr>
          <p:cNvPr id="110" name="Google Shape;110;p13"/>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1"/>
              </a:buClr>
              <a:buSzPts val="4400"/>
              <a:buFont typeface="Arial"/>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13"/>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2" name="Google Shape;112;p1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1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1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5" name="Shape 115"/>
        <p:cNvGrpSpPr/>
        <p:nvPr/>
      </p:nvGrpSpPr>
      <p:grpSpPr>
        <a:xfrm>
          <a:off x="0" y="0"/>
          <a:ext cx="0" cy="0"/>
          <a:chOff x="0" y="0"/>
          <a:chExt cx="0" cy="0"/>
        </a:xfrm>
      </p:grpSpPr>
      <p:sp>
        <p:nvSpPr>
          <p:cNvPr id="116" name="Google Shape;116;p14"/>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accent1"/>
              </a:buClr>
              <a:buSzPts val="4400"/>
              <a:buFont typeface="Arial"/>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14"/>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Arial"/>
              <a:buNone/>
              <a:defRPr sz="2400">
                <a:solidFill>
                  <a:srgbClr val="3F3F3F"/>
                </a:solidFill>
              </a:defRPr>
            </a:lvl1pPr>
            <a:lvl2pPr indent="-228600" lvl="1" marL="914400" algn="l">
              <a:spcBef>
                <a:spcPts val="1000"/>
              </a:spcBef>
              <a:spcAft>
                <a:spcPts val="0"/>
              </a:spcAft>
              <a:buSzPts val="1280"/>
              <a:buFont typeface="Arial"/>
              <a:buNone/>
              <a:defRPr/>
            </a:lvl2pPr>
            <a:lvl3pPr indent="-228600" lvl="2" marL="1371600" algn="l">
              <a:spcBef>
                <a:spcPts val="1000"/>
              </a:spcBef>
              <a:spcAft>
                <a:spcPts val="0"/>
              </a:spcAft>
              <a:buSzPts val="1120"/>
              <a:buFont typeface="Arial"/>
              <a:buNone/>
              <a:defRPr/>
            </a:lvl3pPr>
            <a:lvl4pPr indent="-228600" lvl="3" marL="1828800" algn="l">
              <a:spcBef>
                <a:spcPts val="1000"/>
              </a:spcBef>
              <a:spcAft>
                <a:spcPts val="0"/>
              </a:spcAft>
              <a:buSzPts val="960"/>
              <a:buFont typeface="Arial"/>
              <a:buNone/>
              <a:defRPr/>
            </a:lvl4pPr>
            <a:lvl5pPr indent="-228600" lvl="4" marL="2286000" algn="l">
              <a:spcBef>
                <a:spcPts val="1000"/>
              </a:spcBef>
              <a:spcAft>
                <a:spcPts val="0"/>
              </a:spcAft>
              <a:buSzPts val="960"/>
              <a:buFont typeface="Arial"/>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18" name="Google Shape;118;p14"/>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9" name="Google Shape;119;p1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1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1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22" name="Google Shape;122;p14"/>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rgbClr val="9EDFF5"/>
                </a:solidFill>
                <a:latin typeface="Arial"/>
                <a:ea typeface="Arial"/>
                <a:cs typeface="Arial"/>
                <a:sym typeface="Arial"/>
              </a:rPr>
              <a:t>“</a:t>
            </a:r>
            <a:endParaRPr/>
          </a:p>
        </p:txBody>
      </p:sp>
      <p:sp>
        <p:nvSpPr>
          <p:cNvPr id="123" name="Google Shape;123;p14"/>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rgbClr val="9EDFF5"/>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24" name="Shape 124"/>
        <p:cNvGrpSpPr/>
        <p:nvPr/>
      </p:nvGrpSpPr>
      <p:grpSpPr>
        <a:xfrm>
          <a:off x="0" y="0"/>
          <a:ext cx="0" cy="0"/>
          <a:chOff x="0" y="0"/>
          <a:chExt cx="0" cy="0"/>
        </a:xfrm>
      </p:grpSpPr>
      <p:sp>
        <p:nvSpPr>
          <p:cNvPr id="125" name="Google Shape;125;p15"/>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accent1"/>
              </a:buClr>
              <a:buSzPts val="4400"/>
              <a:buFont typeface="Arial"/>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15"/>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Arial"/>
              <a:buNone/>
              <a:defRPr sz="2400">
                <a:solidFill>
                  <a:schemeClr val="accent1"/>
                </a:solidFill>
              </a:defRPr>
            </a:lvl1pPr>
            <a:lvl2pPr indent="-228600" lvl="1" marL="914400" algn="l">
              <a:spcBef>
                <a:spcPts val="1000"/>
              </a:spcBef>
              <a:spcAft>
                <a:spcPts val="0"/>
              </a:spcAft>
              <a:buSzPts val="1280"/>
              <a:buFont typeface="Arial"/>
              <a:buNone/>
              <a:defRPr/>
            </a:lvl2pPr>
            <a:lvl3pPr indent="-228600" lvl="2" marL="1371600" algn="l">
              <a:spcBef>
                <a:spcPts val="1000"/>
              </a:spcBef>
              <a:spcAft>
                <a:spcPts val="0"/>
              </a:spcAft>
              <a:buSzPts val="1120"/>
              <a:buFont typeface="Arial"/>
              <a:buNone/>
              <a:defRPr/>
            </a:lvl3pPr>
            <a:lvl4pPr indent="-228600" lvl="3" marL="1828800" algn="l">
              <a:spcBef>
                <a:spcPts val="1000"/>
              </a:spcBef>
              <a:spcAft>
                <a:spcPts val="0"/>
              </a:spcAft>
              <a:buSzPts val="960"/>
              <a:buFont typeface="Arial"/>
              <a:buNone/>
              <a:defRPr/>
            </a:lvl4pPr>
            <a:lvl5pPr indent="-228600" lvl="4" marL="2286000" algn="l">
              <a:spcBef>
                <a:spcPts val="1000"/>
              </a:spcBef>
              <a:spcAft>
                <a:spcPts val="0"/>
              </a:spcAft>
              <a:buSzPts val="960"/>
              <a:buFont typeface="Arial"/>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27" name="Google Shape;127;p15"/>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28" name="Google Shape;128;p1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1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1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3" name="Shape 43"/>
        <p:cNvGrpSpPr/>
        <p:nvPr/>
      </p:nvGrpSpPr>
      <p:grpSpPr>
        <a:xfrm>
          <a:off x="0" y="0"/>
          <a:ext cx="0" cy="0"/>
          <a:chOff x="0" y="0"/>
          <a:chExt cx="0" cy="0"/>
        </a:xfrm>
      </p:grpSpPr>
      <p:sp>
        <p:nvSpPr>
          <p:cNvPr id="44" name="Google Shape;44;p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3"/>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46" name="Google Shape;46;p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9" name="Shape 49"/>
        <p:cNvGrpSpPr/>
        <p:nvPr/>
      </p:nvGrpSpPr>
      <p:grpSpPr>
        <a:xfrm>
          <a:off x="0" y="0"/>
          <a:ext cx="0" cy="0"/>
          <a:chOff x="0" y="0"/>
          <a:chExt cx="0" cy="0"/>
        </a:xfrm>
      </p:grpSpPr>
      <p:sp>
        <p:nvSpPr>
          <p:cNvPr id="50" name="Google Shape;50;p4"/>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1"/>
              </a:buClr>
              <a:buSzPts val="4000"/>
              <a:buFont typeface="Arial"/>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4"/>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600"/>
              <a:buNone/>
              <a:defRPr sz="20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52" name="Google Shape;52;p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5" name="Shape 55"/>
        <p:cNvGrpSpPr/>
        <p:nvPr/>
      </p:nvGrpSpPr>
      <p:grpSpPr>
        <a:xfrm>
          <a:off x="0" y="0"/>
          <a:ext cx="0" cy="0"/>
          <a:chOff x="0" y="0"/>
          <a:chExt cx="0" cy="0"/>
        </a:xfrm>
      </p:grpSpPr>
      <p:sp>
        <p:nvSpPr>
          <p:cNvPr id="56" name="Google Shape;56;p5"/>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5"/>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8" name="Google Shape;58;p5"/>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9" name="Google Shape;59;p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2" name="Shape 62"/>
        <p:cNvGrpSpPr/>
        <p:nvPr/>
      </p:nvGrpSpPr>
      <p:grpSpPr>
        <a:xfrm>
          <a:off x="0" y="0"/>
          <a:ext cx="0" cy="0"/>
          <a:chOff x="0" y="0"/>
          <a:chExt cx="0" cy="0"/>
        </a:xfrm>
      </p:grpSpPr>
      <p:sp>
        <p:nvSpPr>
          <p:cNvPr id="63" name="Google Shape;63;p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36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6"/>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5" name="Google Shape;65;p6"/>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6" name="Google Shape;66;p6"/>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7" name="Google Shape;67;p6"/>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8" name="Google Shape;68;p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1" name="Shape 71"/>
        <p:cNvGrpSpPr/>
        <p:nvPr/>
      </p:nvGrpSpPr>
      <p:grpSpPr>
        <a:xfrm>
          <a:off x="0" y="0"/>
          <a:ext cx="0" cy="0"/>
          <a:chOff x="0" y="0"/>
          <a:chExt cx="0" cy="0"/>
        </a:xfrm>
      </p:grpSpPr>
      <p:sp>
        <p:nvSpPr>
          <p:cNvPr id="72" name="Google Shape;72;p7"/>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6" name="Shape 76"/>
        <p:cNvGrpSpPr/>
        <p:nvPr/>
      </p:nvGrpSpPr>
      <p:grpSpPr>
        <a:xfrm>
          <a:off x="0" y="0"/>
          <a:ext cx="0" cy="0"/>
          <a:chOff x="0" y="0"/>
          <a:chExt cx="0" cy="0"/>
        </a:xfrm>
      </p:grpSpPr>
      <p:sp>
        <p:nvSpPr>
          <p:cNvPr id="77" name="Google Shape;77;p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0" name="Shape 80"/>
        <p:cNvGrpSpPr/>
        <p:nvPr/>
      </p:nvGrpSpPr>
      <p:grpSpPr>
        <a:xfrm>
          <a:off x="0" y="0"/>
          <a:ext cx="0" cy="0"/>
          <a:chOff x="0" y="0"/>
          <a:chExt cx="0" cy="0"/>
        </a:xfrm>
      </p:grpSpPr>
      <p:sp>
        <p:nvSpPr>
          <p:cNvPr id="81" name="Google Shape;81;p9"/>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1"/>
              </a:buClr>
              <a:buSzPts val="2000"/>
              <a:buFont typeface="Arial"/>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9"/>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83" name="Google Shape;83;p9"/>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1120"/>
              <a:buNone/>
              <a:defRPr sz="1400"/>
            </a:lvl2pPr>
            <a:lvl3pPr indent="-228600" lvl="2" marL="1371600" algn="l">
              <a:spcBef>
                <a:spcPts val="1000"/>
              </a:spcBef>
              <a:spcAft>
                <a:spcPts val="0"/>
              </a:spcAft>
              <a:buSzPts val="960"/>
              <a:buNone/>
              <a:defRPr sz="1200"/>
            </a:lvl3pPr>
            <a:lvl4pPr indent="-228600" lvl="3" marL="1828800" algn="l">
              <a:spcBef>
                <a:spcPts val="1000"/>
              </a:spcBef>
              <a:spcAft>
                <a:spcPts val="0"/>
              </a:spcAft>
              <a:buSzPts val="800"/>
              <a:buNone/>
              <a:defRPr sz="1000"/>
            </a:lvl4pPr>
            <a:lvl5pPr indent="-228600" lvl="4" marL="2286000" algn="l">
              <a:spcBef>
                <a:spcPts val="1000"/>
              </a:spcBef>
              <a:spcAft>
                <a:spcPts val="0"/>
              </a:spcAft>
              <a:buSzPts val="800"/>
              <a:buNone/>
              <a:defRPr sz="1000"/>
            </a:lvl5pPr>
            <a:lvl6pPr indent="-228600" lvl="5" marL="2743200" algn="l">
              <a:spcBef>
                <a:spcPts val="1000"/>
              </a:spcBef>
              <a:spcAft>
                <a:spcPts val="0"/>
              </a:spcAft>
              <a:buSzPts val="800"/>
              <a:buNone/>
              <a:defRPr sz="1000"/>
            </a:lvl6pPr>
            <a:lvl7pPr indent="-228600" lvl="6" marL="3200400" algn="l">
              <a:spcBef>
                <a:spcPts val="1000"/>
              </a:spcBef>
              <a:spcAft>
                <a:spcPts val="0"/>
              </a:spcAft>
              <a:buSzPts val="800"/>
              <a:buNone/>
              <a:defRPr sz="1000"/>
            </a:lvl7pPr>
            <a:lvl8pPr indent="-228600" lvl="7" marL="3657600" algn="l">
              <a:spcBef>
                <a:spcPts val="1000"/>
              </a:spcBef>
              <a:spcAft>
                <a:spcPts val="0"/>
              </a:spcAft>
              <a:buSzPts val="800"/>
              <a:buNone/>
              <a:defRPr sz="1000"/>
            </a:lvl8pPr>
            <a:lvl9pPr indent="-228600" lvl="8" marL="4114800" algn="l">
              <a:spcBef>
                <a:spcPts val="1000"/>
              </a:spcBef>
              <a:spcAft>
                <a:spcPts val="0"/>
              </a:spcAft>
              <a:buSzPts val="800"/>
              <a:buNone/>
              <a:defRPr sz="1000"/>
            </a:lvl9pPr>
          </a:lstStyle>
          <a:p/>
        </p:txBody>
      </p:sp>
      <p:sp>
        <p:nvSpPr>
          <p:cNvPr id="84" name="Google Shape;84;p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7" name="Shape 87"/>
        <p:cNvGrpSpPr/>
        <p:nvPr/>
      </p:nvGrpSpPr>
      <p:grpSpPr>
        <a:xfrm>
          <a:off x="0" y="0"/>
          <a:ext cx="0" cy="0"/>
          <a:chOff x="0" y="0"/>
          <a:chExt cx="0" cy="0"/>
        </a:xfrm>
      </p:grpSpPr>
      <p:sp>
        <p:nvSpPr>
          <p:cNvPr id="88" name="Google Shape;88;p10"/>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1"/>
              </a:buClr>
              <a:buSzPts val="2400"/>
              <a:buFont typeface="Arial"/>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0"/>
          <p:cNvSpPr/>
          <p:nvPr>
            <p:ph idx="2" type="pic"/>
          </p:nvPr>
        </p:nvSpPr>
        <p:spPr>
          <a:xfrm>
            <a:off x="677334" y="609600"/>
            <a:ext cx="8596668" cy="3845718"/>
          </a:xfrm>
          <a:prstGeom prst="rect">
            <a:avLst/>
          </a:prstGeom>
          <a:noFill/>
          <a:ln>
            <a:noFill/>
          </a:ln>
        </p:spPr>
        <p:txBody>
          <a:bodyPr anchorCtr="0" anchor="t" bIns="45700" lIns="91425" spcFirstLastPara="1" rIns="91425" wrap="square" tIns="45700">
            <a:noAutofit/>
          </a:bodyPr>
          <a:lstStyle>
            <a:lvl1pPr lvl="0" marR="0" rtl="0" algn="ctr">
              <a:spcBef>
                <a:spcPts val="1000"/>
              </a:spcBef>
              <a:spcAft>
                <a:spcPts val="0"/>
              </a:spcAft>
              <a:buClr>
                <a:schemeClr val="accent1"/>
              </a:buClr>
              <a:buSzPts val="1280"/>
              <a:buFont typeface="Noto Sans Symbols"/>
              <a:buNone/>
              <a:defRPr b="0" i="0" sz="1600" u="none" cap="none" strike="noStrike">
                <a:solidFill>
                  <a:srgbClr val="3F3F3F"/>
                </a:solidFill>
                <a:latin typeface="Arial"/>
                <a:ea typeface="Arial"/>
                <a:cs typeface="Arial"/>
                <a:sym typeface="Arial"/>
              </a:defRPr>
            </a:lvl1pPr>
            <a:lvl2pPr lvl="1"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Arial"/>
                <a:ea typeface="Arial"/>
                <a:cs typeface="Arial"/>
                <a:sym typeface="Arial"/>
              </a:defRPr>
            </a:lvl2pPr>
            <a:lvl3pPr lvl="2"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Arial"/>
                <a:ea typeface="Arial"/>
                <a:cs typeface="Arial"/>
                <a:sym typeface="Arial"/>
              </a:defRPr>
            </a:lvl3pPr>
            <a:lvl4pPr lvl="3"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Arial"/>
                <a:ea typeface="Arial"/>
                <a:cs typeface="Arial"/>
                <a:sym typeface="Arial"/>
              </a:defRPr>
            </a:lvl4pPr>
            <a:lvl5pPr lvl="4"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Arial"/>
                <a:ea typeface="Arial"/>
                <a:cs typeface="Arial"/>
                <a:sym typeface="Arial"/>
              </a:defRPr>
            </a:lvl5pPr>
            <a:lvl6pPr lvl="5"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Arial"/>
                <a:ea typeface="Arial"/>
                <a:cs typeface="Arial"/>
                <a:sym typeface="Arial"/>
              </a:defRPr>
            </a:lvl6pPr>
            <a:lvl7pPr lvl="6"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Arial"/>
                <a:ea typeface="Arial"/>
                <a:cs typeface="Arial"/>
                <a:sym typeface="Arial"/>
              </a:defRPr>
            </a:lvl7pPr>
            <a:lvl8pPr lvl="7"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Arial"/>
                <a:ea typeface="Arial"/>
                <a:cs typeface="Arial"/>
                <a:sym typeface="Arial"/>
              </a:defRPr>
            </a:lvl8pPr>
            <a:lvl9pPr lvl="8"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Arial"/>
                <a:ea typeface="Arial"/>
                <a:cs typeface="Arial"/>
                <a:sym typeface="Arial"/>
              </a:defRPr>
            </a:lvl9pPr>
          </a:lstStyle>
          <a:p/>
        </p:txBody>
      </p:sp>
      <p:sp>
        <p:nvSpPr>
          <p:cNvPr id="90" name="Google Shape;90;p10"/>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960"/>
              <a:buNone/>
              <a:defRPr sz="12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91" name="Google Shape;91;p1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93" name="Google Shape;93;p1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6" Type="http://schemas.openxmlformats.org/officeDocument/2006/relationships/theme" Target="../theme/theme1.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grpSp>
        <p:nvGrpSpPr>
          <p:cNvPr id="6" name="Google Shape;6;p1"/>
          <p:cNvGrpSpPr/>
          <p:nvPr/>
        </p:nvGrpSpPr>
        <p:grpSpPr>
          <a:xfrm>
            <a:off x="0" y="-8467"/>
            <a:ext cx="12192000" cy="6866467"/>
            <a:chOff x="0" y="-8467"/>
            <a:chExt cx="12192000" cy="6866467"/>
          </a:xfrm>
        </p:grpSpPr>
        <p:cxnSp>
          <p:nvCxnSpPr>
            <p:cNvPr id="7" name="Google Shape;7;p1"/>
            <p:cNvCxnSpPr/>
            <p:nvPr/>
          </p:nvCxnSpPr>
          <p:spPr>
            <a:xfrm>
              <a:off x="9371012" y="0"/>
              <a:ext cx="1219200" cy="6858000"/>
            </a:xfrm>
            <a:prstGeom prst="straightConnector1">
              <a:avLst/>
            </a:prstGeom>
            <a:noFill/>
            <a:ln cap="flat" cmpd="sng" w="9525">
              <a:solidFill>
                <a:schemeClr val="accent1">
                  <a:alpha val="69803"/>
                </a:schemeClr>
              </a:solidFill>
              <a:prstDash val="solid"/>
              <a:round/>
              <a:headEnd len="sm" w="sm" type="none"/>
              <a:tailEnd len="sm" w="sm" type="none"/>
            </a:ln>
          </p:spPr>
        </p:cxnSp>
        <p:cxnSp>
          <p:nvCxnSpPr>
            <p:cNvPr id="8" name="Google Shape;8;p1"/>
            <p:cNvCxnSpPr/>
            <p:nvPr/>
          </p:nvCxnSpPr>
          <p:spPr>
            <a:xfrm flipH="1">
              <a:off x="7425267" y="3681413"/>
              <a:ext cx="4763558" cy="3176587"/>
            </a:xfrm>
            <a:prstGeom prst="straightConnector1">
              <a:avLst/>
            </a:prstGeom>
            <a:noFill/>
            <a:ln cap="flat" cmpd="sng" w="9525">
              <a:solidFill>
                <a:schemeClr val="accent1">
                  <a:alpha val="69803"/>
                </a:schemeClr>
              </a:solidFill>
              <a:prstDash val="solid"/>
              <a:round/>
              <a:headEnd len="sm" w="sm" type="none"/>
              <a:tailEnd len="sm" w="sm" type="none"/>
            </a:ln>
          </p:spPr>
        </p:cxnSp>
        <p:sp>
          <p:nvSpPr>
            <p:cNvPr id="9" name="Google Shape;9;p1"/>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10" name="Google Shape;10;p1"/>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
            <p:cNvSpPr/>
            <p:nvPr/>
          </p:nvSpPr>
          <p:spPr>
            <a:xfrm>
              <a:off x="8932333" y="3048000"/>
              <a:ext cx="3259667" cy="3810000"/>
            </a:xfrm>
            <a:prstGeom prst="triangle">
              <a:avLst>
                <a:gd fmla="val 100000" name="adj"/>
              </a:avLst>
            </a:prstGeom>
            <a:solidFill>
              <a:srgbClr val="16B0E3">
                <a:alpha val="6588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1"/>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16B0E3">
                <a:alpha val="49803"/>
              </a:srgbClr>
            </a:solidFill>
            <a:ln>
              <a:noFill/>
            </a:ln>
          </p:spPr>
        </p:sp>
        <p:sp>
          <p:nvSpPr>
            <p:cNvPr id="13" name="Google Shape;13;p1"/>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chemeClr val="accent2">
                <a:alpha val="69803"/>
              </a:schemeClr>
            </a:solidFill>
            <a:ln>
              <a:noFill/>
            </a:ln>
          </p:spPr>
        </p:sp>
        <p:sp>
          <p:nvSpPr>
            <p:cNvPr id="14" name="Google Shape;14;p1"/>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15" name="Google Shape;15;p1"/>
            <p:cNvSpPr/>
            <p:nvPr/>
          </p:nvSpPr>
          <p:spPr>
            <a:xfrm>
              <a:off x="10371666" y="3589867"/>
              <a:ext cx="1817159" cy="3268133"/>
            </a:xfrm>
            <a:prstGeom prst="triangle">
              <a:avLst>
                <a:gd fmla="val 100000" name="adj"/>
              </a:avLst>
            </a:prstGeom>
            <a:solidFill>
              <a:srgbClr val="16B0E3">
                <a:alpha val="6588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
            <p:cNvSpPr/>
            <p:nvPr/>
          </p:nvSpPr>
          <p:spPr>
            <a:xfrm>
              <a:off x="0" y="4013200"/>
              <a:ext cx="448733" cy="2844800"/>
            </a:xfrm>
            <a:prstGeom prst="triangle">
              <a:avLst>
                <a:gd fmla="val 0" name="adj"/>
              </a:avLst>
            </a:prstGeom>
            <a:solidFill>
              <a:schemeClr val="accent1">
                <a:alpha val="69803"/>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 name="Google Shape;17;p1"/>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Clr>
                <a:schemeClr val="accent1"/>
              </a:buClr>
              <a:buSzPts val="3600"/>
              <a:buFont typeface="Arial"/>
              <a:buNone/>
              <a:defRPr b="0" i="0" sz="3600" u="none" cap="none" strike="noStrike">
                <a:solidFill>
                  <a:schemeClr val="accen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8" name="Google Shape;18;p1"/>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Autofit/>
          </a:bodyPr>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Arial"/>
                <a:ea typeface="Arial"/>
                <a:cs typeface="Arial"/>
                <a:sym typeface="Arial"/>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Arial"/>
                <a:ea typeface="Arial"/>
                <a:cs typeface="Arial"/>
                <a:sym typeface="Arial"/>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Arial"/>
                <a:ea typeface="Arial"/>
                <a:cs typeface="Arial"/>
                <a:sym typeface="Arial"/>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Arial"/>
                <a:ea typeface="Arial"/>
                <a:cs typeface="Arial"/>
                <a:sym typeface="Arial"/>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Arial"/>
                <a:ea typeface="Arial"/>
                <a:cs typeface="Arial"/>
                <a:sym typeface="Arial"/>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Arial"/>
                <a:ea typeface="Arial"/>
                <a:cs typeface="Arial"/>
                <a:sym typeface="Arial"/>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Arial"/>
                <a:ea typeface="Arial"/>
                <a:cs typeface="Arial"/>
                <a:sym typeface="Arial"/>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Arial"/>
                <a:ea typeface="Arial"/>
                <a:cs typeface="Arial"/>
                <a:sym typeface="Arial"/>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Arial"/>
                <a:ea typeface="Arial"/>
                <a:cs typeface="Arial"/>
                <a:sym typeface="Arial"/>
              </a:defRPr>
            </a:lvl9pPr>
          </a:lstStyle>
          <a:p/>
        </p:txBody>
      </p:sp>
      <p:sp>
        <p:nvSpPr>
          <p:cNvPr id="19" name="Google Shape;19;p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0" name="Google Shape;20;p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1" name="Google Shape;21;p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chemeClr val="accent1"/>
                </a:solidFill>
                <a:latin typeface="Arial"/>
                <a:ea typeface="Arial"/>
                <a:cs typeface="Arial"/>
                <a:sym typeface="Arial"/>
              </a:defRPr>
            </a:lvl1pPr>
            <a:lvl2pPr indent="0" lvl="1" marL="0" marR="0" rtl="0" algn="r">
              <a:spcBef>
                <a:spcPts val="0"/>
              </a:spcBef>
              <a:buNone/>
              <a:defRPr b="0" i="0" sz="900" u="none" cap="none" strike="noStrike">
                <a:solidFill>
                  <a:schemeClr val="accent1"/>
                </a:solidFill>
                <a:latin typeface="Arial"/>
                <a:ea typeface="Arial"/>
                <a:cs typeface="Arial"/>
                <a:sym typeface="Arial"/>
              </a:defRPr>
            </a:lvl2pPr>
            <a:lvl3pPr indent="0" lvl="2" marL="0" marR="0" rtl="0" algn="r">
              <a:spcBef>
                <a:spcPts val="0"/>
              </a:spcBef>
              <a:buNone/>
              <a:defRPr b="0" i="0" sz="900" u="none" cap="none" strike="noStrike">
                <a:solidFill>
                  <a:schemeClr val="accent1"/>
                </a:solidFill>
                <a:latin typeface="Arial"/>
                <a:ea typeface="Arial"/>
                <a:cs typeface="Arial"/>
                <a:sym typeface="Arial"/>
              </a:defRPr>
            </a:lvl3pPr>
            <a:lvl4pPr indent="0" lvl="3" marL="0" marR="0" rtl="0" algn="r">
              <a:spcBef>
                <a:spcPts val="0"/>
              </a:spcBef>
              <a:buNone/>
              <a:defRPr b="0" i="0" sz="900" u="none" cap="none" strike="noStrike">
                <a:solidFill>
                  <a:schemeClr val="accent1"/>
                </a:solidFill>
                <a:latin typeface="Arial"/>
                <a:ea typeface="Arial"/>
                <a:cs typeface="Arial"/>
                <a:sym typeface="Arial"/>
              </a:defRPr>
            </a:lvl4pPr>
            <a:lvl5pPr indent="0" lvl="4" marL="0" marR="0" rtl="0" algn="r">
              <a:spcBef>
                <a:spcPts val="0"/>
              </a:spcBef>
              <a:buNone/>
              <a:defRPr b="0" i="0" sz="900" u="none" cap="none" strike="noStrike">
                <a:solidFill>
                  <a:schemeClr val="accent1"/>
                </a:solidFill>
                <a:latin typeface="Arial"/>
                <a:ea typeface="Arial"/>
                <a:cs typeface="Arial"/>
                <a:sym typeface="Arial"/>
              </a:defRPr>
            </a:lvl5pPr>
            <a:lvl6pPr indent="0" lvl="5" marL="0" marR="0" rtl="0" algn="r">
              <a:spcBef>
                <a:spcPts val="0"/>
              </a:spcBef>
              <a:buNone/>
              <a:defRPr b="0" i="0" sz="900" u="none" cap="none" strike="noStrike">
                <a:solidFill>
                  <a:schemeClr val="accent1"/>
                </a:solidFill>
                <a:latin typeface="Arial"/>
                <a:ea typeface="Arial"/>
                <a:cs typeface="Arial"/>
                <a:sym typeface="Arial"/>
              </a:defRPr>
            </a:lvl6pPr>
            <a:lvl7pPr indent="0" lvl="6" marL="0" marR="0" rtl="0" algn="r">
              <a:spcBef>
                <a:spcPts val="0"/>
              </a:spcBef>
              <a:buNone/>
              <a:defRPr b="0" i="0" sz="900" u="none" cap="none" strike="noStrike">
                <a:solidFill>
                  <a:schemeClr val="accent1"/>
                </a:solidFill>
                <a:latin typeface="Arial"/>
                <a:ea typeface="Arial"/>
                <a:cs typeface="Arial"/>
                <a:sym typeface="Arial"/>
              </a:defRPr>
            </a:lvl7pPr>
            <a:lvl8pPr indent="0" lvl="7" marL="0" marR="0" rtl="0" algn="r">
              <a:spcBef>
                <a:spcPts val="0"/>
              </a:spcBef>
              <a:buNone/>
              <a:defRPr b="0" i="0" sz="900" u="none" cap="none" strike="noStrike">
                <a:solidFill>
                  <a:schemeClr val="accent1"/>
                </a:solidFill>
                <a:latin typeface="Arial"/>
                <a:ea typeface="Arial"/>
                <a:cs typeface="Arial"/>
                <a:sym typeface="Arial"/>
              </a:defRPr>
            </a:lvl8pPr>
            <a:lvl9pPr indent="0" lvl="8" marL="0" marR="0" rtl="0" algn="r">
              <a:spcBef>
                <a:spcPts val="0"/>
              </a:spcBef>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22" name="Google Shape;22;p1"/>
          <p:cNvPicPr preferRelativeResize="0"/>
          <p:nvPr/>
        </p:nvPicPr>
        <p:blipFill rotWithShape="1">
          <a:blip r:embed="rId1">
            <a:alphaModFix/>
          </a:blip>
          <a:srcRect b="20232" l="14412" r="13687" t="41912"/>
          <a:stretch/>
        </p:blipFill>
        <p:spPr>
          <a:xfrm>
            <a:off x="8499332" y="5484409"/>
            <a:ext cx="3372268" cy="992457"/>
          </a:xfrm>
          <a:prstGeom prst="rect">
            <a:avLst/>
          </a:prstGeom>
          <a:noFill/>
          <a:ln>
            <a:noFill/>
          </a:ln>
        </p:spPr>
      </p:pic>
      <p:sp>
        <p:nvSpPr>
          <p:cNvPr id="23" name="Google Shape;23;p1"/>
          <p:cNvSpPr txBox="1"/>
          <p:nvPr/>
        </p:nvSpPr>
        <p:spPr>
          <a:xfrm>
            <a:off x="571615" y="5900759"/>
            <a:ext cx="4798770"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3600" u="none" cap="none" strike="noStrike">
                <a:solidFill>
                  <a:schemeClr val="dk1"/>
                </a:solidFill>
                <a:latin typeface="Arial"/>
                <a:ea typeface="Arial"/>
                <a:cs typeface="Arial"/>
                <a:sym typeface="Arial"/>
              </a:rPr>
              <a:t>#learningday2018</a:t>
            </a:r>
            <a:endParaRPr sz="3600">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creativecommons.org/licenses/by/4.0/" TargetMode="External"/><Relationship Id="rId4" Type="http://schemas.openxmlformats.org/officeDocument/2006/relationships/image" Target="../media/image2.png"/><Relationship Id="rId5" Type="http://schemas.openxmlformats.org/officeDocument/2006/relationships/hyperlink" Target="https://goo.gl/nRet2a" TargetMode="External"/><Relationship Id="rId6" Type="http://schemas.openxmlformats.org/officeDocument/2006/relationships/hyperlink" Target="http://creativecommons.org/licenses/by/4.0/"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6"/>
          <p:cNvSpPr txBox="1"/>
          <p:nvPr>
            <p:ph idx="4294967295" type="ctrTitle"/>
          </p:nvPr>
        </p:nvSpPr>
        <p:spPr>
          <a:xfrm>
            <a:off x="763325" y="1757725"/>
            <a:ext cx="8510700" cy="2293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Clr>
                <a:schemeClr val="accent1"/>
              </a:buClr>
              <a:buSzPts val="5400"/>
              <a:buFont typeface="Arial"/>
              <a:buNone/>
            </a:pPr>
            <a:r>
              <a:t/>
            </a:r>
            <a:endParaRPr sz="3000">
              <a:solidFill>
                <a:srgbClr val="444444"/>
              </a:solidFill>
            </a:endParaRPr>
          </a:p>
          <a:p>
            <a:pPr indent="0" lvl="0" marL="0" rtl="0" algn="r">
              <a:spcBef>
                <a:spcPts val="0"/>
              </a:spcBef>
              <a:spcAft>
                <a:spcPts val="0"/>
              </a:spcAft>
              <a:buClr>
                <a:schemeClr val="accent1"/>
              </a:buClr>
              <a:buSzPts val="5400"/>
              <a:buFont typeface="Arial"/>
              <a:buNone/>
            </a:pPr>
            <a:r>
              <a:t/>
            </a:r>
            <a:endParaRPr sz="3000">
              <a:solidFill>
                <a:srgbClr val="444444"/>
              </a:solidFill>
            </a:endParaRPr>
          </a:p>
          <a:p>
            <a:pPr indent="0" lvl="0" marL="0" rtl="0" algn="r">
              <a:spcBef>
                <a:spcPts val="0"/>
              </a:spcBef>
              <a:spcAft>
                <a:spcPts val="0"/>
              </a:spcAft>
              <a:buClr>
                <a:schemeClr val="accent1"/>
              </a:buClr>
              <a:buSzPts val="5400"/>
              <a:buFont typeface="Arial"/>
              <a:buNone/>
            </a:pPr>
            <a:r>
              <a:rPr lang="en-US"/>
              <a:t>Project Planning and Facilitation Skills</a:t>
            </a:r>
            <a:endParaRPr/>
          </a:p>
        </p:txBody>
      </p:sp>
      <p:sp>
        <p:nvSpPr>
          <p:cNvPr id="136" name="Google Shape;136;p16"/>
          <p:cNvSpPr txBox="1"/>
          <p:nvPr>
            <p:ph idx="4294967295" type="subTitle"/>
          </p:nvPr>
        </p:nvSpPr>
        <p:spPr>
          <a:xfrm>
            <a:off x="1507067" y="4050833"/>
            <a:ext cx="7767000" cy="10968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SzPts val="1440"/>
              <a:buNone/>
            </a:pPr>
            <a:r>
              <a:rPr lang="en-US"/>
              <a:t>Krysta McNutt, PMP</a:t>
            </a:r>
            <a:endParaRPr/>
          </a:p>
        </p:txBody>
      </p:sp>
      <p:sp>
        <p:nvSpPr>
          <p:cNvPr id="137" name="Google Shape;137;p16"/>
          <p:cNvSpPr txBox="1"/>
          <p:nvPr/>
        </p:nvSpPr>
        <p:spPr>
          <a:xfrm>
            <a:off x="2712025" y="0"/>
            <a:ext cx="5357100" cy="3000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4800">
                <a:solidFill>
                  <a:schemeClr val="accent1"/>
                </a:solidFill>
              </a:rPr>
              <a:t> </a:t>
            </a:r>
            <a:r>
              <a:rPr lang="en-US" sz="4800">
                <a:solidFill>
                  <a:srgbClr val="444444"/>
                </a:solidFill>
              </a:rPr>
              <a:t>goo.gl/nRet2a</a:t>
            </a:r>
            <a:endParaRPr sz="4800">
              <a:solidFill>
                <a:srgbClr val="444444"/>
              </a:solidFill>
            </a:endParaRPr>
          </a:p>
        </p:txBody>
      </p:sp>
      <p:pic>
        <p:nvPicPr>
          <p:cNvPr descr="Creative Commons License" id="138" name="Google Shape;138;p16">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139" name="Google Shape;139;p16"/>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a:t>
            </a:r>
            <a:r>
              <a:rPr lang="en-US" sz="1200">
                <a:solidFill>
                  <a:srgbClr val="464646"/>
                </a:solidFill>
              </a:rPr>
              <a:t>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25"/>
          <p:cNvSpPr/>
          <p:nvPr/>
        </p:nvSpPr>
        <p:spPr>
          <a:xfrm>
            <a:off x="1261850" y="2314752"/>
            <a:ext cx="1487100" cy="6807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Travel Documents</a:t>
            </a:r>
            <a:endParaRPr/>
          </a:p>
        </p:txBody>
      </p:sp>
      <p:sp>
        <p:nvSpPr>
          <p:cNvPr id="270" name="Google Shape;270;p25"/>
          <p:cNvSpPr/>
          <p:nvPr/>
        </p:nvSpPr>
        <p:spPr>
          <a:xfrm>
            <a:off x="8491608" y="2332080"/>
            <a:ext cx="1487100" cy="6807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Booking</a:t>
            </a:r>
            <a:endParaRPr/>
          </a:p>
        </p:txBody>
      </p:sp>
      <p:sp>
        <p:nvSpPr>
          <p:cNvPr id="271" name="Google Shape;271;p25"/>
          <p:cNvSpPr/>
          <p:nvPr/>
        </p:nvSpPr>
        <p:spPr>
          <a:xfrm>
            <a:off x="76225" y="3567650"/>
            <a:ext cx="1204500" cy="7443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Flight Tickets</a:t>
            </a:r>
            <a:endParaRPr/>
          </a:p>
        </p:txBody>
      </p:sp>
      <p:sp>
        <p:nvSpPr>
          <p:cNvPr id="272" name="Google Shape;272;p25"/>
          <p:cNvSpPr/>
          <p:nvPr/>
        </p:nvSpPr>
        <p:spPr>
          <a:xfrm>
            <a:off x="1402096" y="3567650"/>
            <a:ext cx="1204500" cy="7443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Passport</a:t>
            </a:r>
            <a:endParaRPr/>
          </a:p>
        </p:txBody>
      </p:sp>
      <p:sp>
        <p:nvSpPr>
          <p:cNvPr id="273" name="Google Shape;273;p25"/>
          <p:cNvSpPr/>
          <p:nvPr/>
        </p:nvSpPr>
        <p:spPr>
          <a:xfrm>
            <a:off x="2727967" y="3567650"/>
            <a:ext cx="1204500" cy="7443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Insurance</a:t>
            </a:r>
            <a:endParaRPr/>
          </a:p>
        </p:txBody>
      </p:sp>
      <p:sp>
        <p:nvSpPr>
          <p:cNvPr id="274" name="Google Shape;274;p25"/>
          <p:cNvSpPr/>
          <p:nvPr/>
        </p:nvSpPr>
        <p:spPr>
          <a:xfrm>
            <a:off x="7307330" y="3570126"/>
            <a:ext cx="1204500" cy="7443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Resort</a:t>
            </a:r>
            <a:endParaRPr/>
          </a:p>
        </p:txBody>
      </p:sp>
      <p:sp>
        <p:nvSpPr>
          <p:cNvPr id="275" name="Google Shape;275;p25"/>
          <p:cNvSpPr/>
          <p:nvPr/>
        </p:nvSpPr>
        <p:spPr>
          <a:xfrm>
            <a:off x="8633201" y="3570126"/>
            <a:ext cx="1204500" cy="7443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Flight</a:t>
            </a:r>
            <a:endParaRPr/>
          </a:p>
        </p:txBody>
      </p:sp>
      <p:cxnSp>
        <p:nvCxnSpPr>
          <p:cNvPr id="276" name="Google Shape;276;p25"/>
          <p:cNvCxnSpPr>
            <a:stCxn id="269" idx="2"/>
            <a:endCxn id="271" idx="0"/>
          </p:cNvCxnSpPr>
          <p:nvPr/>
        </p:nvCxnSpPr>
        <p:spPr>
          <a:xfrm rot="5400000">
            <a:off x="1055900" y="2618052"/>
            <a:ext cx="572100" cy="1326900"/>
          </a:xfrm>
          <a:prstGeom prst="bentConnector3">
            <a:avLst>
              <a:gd fmla="val 50009" name="adj1"/>
            </a:avLst>
          </a:prstGeom>
          <a:noFill/>
          <a:ln cap="flat" cmpd="sng" w="9525">
            <a:solidFill>
              <a:srgbClr val="330033"/>
            </a:solidFill>
            <a:prstDash val="solid"/>
            <a:round/>
            <a:headEnd len="med" w="med" type="none"/>
            <a:tailEnd len="med" w="med" type="none"/>
          </a:ln>
        </p:spPr>
      </p:cxnSp>
      <p:cxnSp>
        <p:nvCxnSpPr>
          <p:cNvPr id="277" name="Google Shape;277;p25"/>
          <p:cNvCxnSpPr>
            <a:stCxn id="269" idx="2"/>
            <a:endCxn id="272" idx="0"/>
          </p:cNvCxnSpPr>
          <p:nvPr/>
        </p:nvCxnSpPr>
        <p:spPr>
          <a:xfrm rot="5400000">
            <a:off x="1718750" y="3280902"/>
            <a:ext cx="572100" cy="1200"/>
          </a:xfrm>
          <a:prstGeom prst="bentConnector3">
            <a:avLst>
              <a:gd fmla="val 50009" name="adj1"/>
            </a:avLst>
          </a:prstGeom>
          <a:noFill/>
          <a:ln cap="flat" cmpd="sng" w="9525">
            <a:solidFill>
              <a:srgbClr val="330033"/>
            </a:solidFill>
            <a:prstDash val="solid"/>
            <a:round/>
            <a:headEnd len="med" w="med" type="none"/>
            <a:tailEnd len="med" w="med" type="none"/>
          </a:ln>
        </p:spPr>
      </p:cxnSp>
      <p:cxnSp>
        <p:nvCxnSpPr>
          <p:cNvPr id="278" name="Google Shape;278;p25"/>
          <p:cNvCxnSpPr>
            <a:stCxn id="269" idx="2"/>
            <a:endCxn id="273" idx="0"/>
          </p:cNvCxnSpPr>
          <p:nvPr/>
        </p:nvCxnSpPr>
        <p:spPr>
          <a:xfrm flipH="1" rot="-5400000">
            <a:off x="2381750" y="2619102"/>
            <a:ext cx="572100" cy="1324800"/>
          </a:xfrm>
          <a:prstGeom prst="bentConnector3">
            <a:avLst>
              <a:gd fmla="val 50009" name="adj1"/>
            </a:avLst>
          </a:prstGeom>
          <a:noFill/>
          <a:ln cap="flat" cmpd="sng" w="9525">
            <a:solidFill>
              <a:srgbClr val="330033"/>
            </a:solidFill>
            <a:prstDash val="solid"/>
            <a:round/>
            <a:headEnd len="med" w="med" type="none"/>
            <a:tailEnd len="med" w="med" type="none"/>
          </a:ln>
        </p:spPr>
      </p:cxnSp>
      <p:cxnSp>
        <p:nvCxnSpPr>
          <p:cNvPr id="279" name="Google Shape;279;p25"/>
          <p:cNvCxnSpPr>
            <a:stCxn id="270" idx="2"/>
            <a:endCxn id="274" idx="0"/>
          </p:cNvCxnSpPr>
          <p:nvPr/>
        </p:nvCxnSpPr>
        <p:spPr>
          <a:xfrm rot="5400000">
            <a:off x="8293608" y="2628630"/>
            <a:ext cx="557400" cy="1325700"/>
          </a:xfrm>
          <a:prstGeom prst="bentConnector3">
            <a:avLst>
              <a:gd fmla="val 49995" name="adj1"/>
            </a:avLst>
          </a:prstGeom>
          <a:noFill/>
          <a:ln cap="flat" cmpd="sng" w="9525">
            <a:solidFill>
              <a:srgbClr val="330033"/>
            </a:solidFill>
            <a:prstDash val="solid"/>
            <a:round/>
            <a:headEnd len="med" w="med" type="none"/>
            <a:tailEnd len="med" w="med" type="none"/>
          </a:ln>
        </p:spPr>
      </p:cxnSp>
      <p:cxnSp>
        <p:nvCxnSpPr>
          <p:cNvPr id="280" name="Google Shape;280;p25"/>
          <p:cNvCxnSpPr>
            <a:stCxn id="270" idx="2"/>
            <a:endCxn id="275" idx="0"/>
          </p:cNvCxnSpPr>
          <p:nvPr/>
        </p:nvCxnSpPr>
        <p:spPr>
          <a:xfrm flipH="1" rot="-5400000">
            <a:off x="8956758" y="3291180"/>
            <a:ext cx="557400" cy="600"/>
          </a:xfrm>
          <a:prstGeom prst="bentConnector3">
            <a:avLst>
              <a:gd fmla="val 49995" name="adj1"/>
            </a:avLst>
          </a:prstGeom>
          <a:noFill/>
          <a:ln cap="flat" cmpd="sng" w="9525">
            <a:solidFill>
              <a:srgbClr val="330033"/>
            </a:solidFill>
            <a:prstDash val="solid"/>
            <a:round/>
            <a:headEnd len="med" w="med" type="none"/>
            <a:tailEnd len="med" w="med" type="none"/>
          </a:ln>
        </p:spPr>
      </p:cxnSp>
      <p:sp>
        <p:nvSpPr>
          <p:cNvPr id="281" name="Google Shape;281;p25"/>
          <p:cNvSpPr/>
          <p:nvPr/>
        </p:nvSpPr>
        <p:spPr>
          <a:xfrm>
            <a:off x="678503" y="4808151"/>
            <a:ext cx="1204500" cy="7443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Passport </a:t>
            </a:r>
            <a:br>
              <a:rPr lang="en-US"/>
            </a:br>
            <a:r>
              <a:rPr lang="en-US"/>
              <a:t>Photos</a:t>
            </a:r>
            <a:endParaRPr/>
          </a:p>
        </p:txBody>
      </p:sp>
      <p:sp>
        <p:nvSpPr>
          <p:cNvPr id="282" name="Google Shape;282;p25"/>
          <p:cNvSpPr/>
          <p:nvPr/>
        </p:nvSpPr>
        <p:spPr>
          <a:xfrm>
            <a:off x="2004374" y="4808151"/>
            <a:ext cx="1204500" cy="7443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Renewed </a:t>
            </a:r>
            <a:br>
              <a:rPr lang="en-US"/>
            </a:br>
            <a:r>
              <a:rPr lang="en-US"/>
              <a:t>Passport</a:t>
            </a:r>
            <a:endParaRPr/>
          </a:p>
        </p:txBody>
      </p:sp>
      <p:cxnSp>
        <p:nvCxnSpPr>
          <p:cNvPr id="283" name="Google Shape;283;p25"/>
          <p:cNvCxnSpPr>
            <a:stCxn id="272" idx="2"/>
            <a:endCxn id="282" idx="0"/>
          </p:cNvCxnSpPr>
          <p:nvPr/>
        </p:nvCxnSpPr>
        <p:spPr>
          <a:xfrm flipH="1" rot="-5400000">
            <a:off x="2057446" y="4258850"/>
            <a:ext cx="496200" cy="602400"/>
          </a:xfrm>
          <a:prstGeom prst="bentConnector3">
            <a:avLst>
              <a:gd fmla="val 50000" name="adj1"/>
            </a:avLst>
          </a:prstGeom>
          <a:noFill/>
          <a:ln cap="flat" cmpd="sng" w="9525">
            <a:solidFill>
              <a:srgbClr val="595959"/>
            </a:solidFill>
            <a:prstDash val="solid"/>
            <a:round/>
            <a:headEnd len="med" w="med" type="none"/>
            <a:tailEnd len="med" w="med" type="none"/>
          </a:ln>
        </p:spPr>
      </p:cxnSp>
      <p:cxnSp>
        <p:nvCxnSpPr>
          <p:cNvPr id="284" name="Google Shape;284;p25"/>
          <p:cNvCxnSpPr>
            <a:stCxn id="272" idx="2"/>
            <a:endCxn id="281" idx="0"/>
          </p:cNvCxnSpPr>
          <p:nvPr/>
        </p:nvCxnSpPr>
        <p:spPr>
          <a:xfrm rot="5400000">
            <a:off x="1394446" y="4198250"/>
            <a:ext cx="496200" cy="723600"/>
          </a:xfrm>
          <a:prstGeom prst="bentConnector3">
            <a:avLst>
              <a:gd fmla="val 50000" name="adj1"/>
            </a:avLst>
          </a:prstGeom>
          <a:noFill/>
          <a:ln cap="flat" cmpd="sng" w="9525">
            <a:solidFill>
              <a:srgbClr val="595959"/>
            </a:solidFill>
            <a:prstDash val="solid"/>
            <a:round/>
            <a:headEnd len="med" w="med" type="none"/>
            <a:tailEnd len="med" w="med" type="none"/>
          </a:ln>
        </p:spPr>
      </p:cxnSp>
      <p:sp>
        <p:nvSpPr>
          <p:cNvPr id="285" name="Google Shape;285;p25"/>
          <p:cNvSpPr/>
          <p:nvPr/>
        </p:nvSpPr>
        <p:spPr>
          <a:xfrm>
            <a:off x="9959071" y="3570129"/>
            <a:ext cx="1204500" cy="7443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Shows</a:t>
            </a:r>
            <a:endParaRPr/>
          </a:p>
        </p:txBody>
      </p:sp>
      <p:cxnSp>
        <p:nvCxnSpPr>
          <p:cNvPr id="286" name="Google Shape;286;p25"/>
          <p:cNvCxnSpPr>
            <a:stCxn id="270" idx="2"/>
            <a:endCxn id="285" idx="0"/>
          </p:cNvCxnSpPr>
          <p:nvPr/>
        </p:nvCxnSpPr>
        <p:spPr>
          <a:xfrm flipH="1" rot="-5400000">
            <a:off x="9619608" y="2628330"/>
            <a:ext cx="557400" cy="1326300"/>
          </a:xfrm>
          <a:prstGeom prst="bentConnector3">
            <a:avLst>
              <a:gd fmla="val 49995" name="adj1"/>
            </a:avLst>
          </a:prstGeom>
          <a:noFill/>
          <a:ln cap="flat" cmpd="sng" w="9525">
            <a:solidFill>
              <a:srgbClr val="595959"/>
            </a:solidFill>
            <a:prstDash val="solid"/>
            <a:round/>
            <a:headEnd len="med" w="med" type="none"/>
            <a:tailEnd len="med" w="med" type="none"/>
          </a:ln>
        </p:spPr>
      </p:cxnSp>
      <p:sp>
        <p:nvSpPr>
          <p:cNvPr id="287" name="Google Shape;287;p25"/>
          <p:cNvSpPr/>
          <p:nvPr/>
        </p:nvSpPr>
        <p:spPr>
          <a:xfrm>
            <a:off x="3954950" y="997625"/>
            <a:ext cx="3613500" cy="6807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Holiday</a:t>
            </a:r>
            <a:endParaRPr/>
          </a:p>
        </p:txBody>
      </p:sp>
      <p:sp>
        <p:nvSpPr>
          <p:cNvPr id="288" name="Google Shape;288;p25"/>
          <p:cNvSpPr/>
          <p:nvPr/>
        </p:nvSpPr>
        <p:spPr>
          <a:xfrm>
            <a:off x="5018158" y="2332068"/>
            <a:ext cx="1487100" cy="6807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Household</a:t>
            </a:r>
            <a:endParaRPr/>
          </a:p>
        </p:txBody>
      </p:sp>
      <p:sp>
        <p:nvSpPr>
          <p:cNvPr id="289" name="Google Shape;289;p25"/>
          <p:cNvSpPr/>
          <p:nvPr/>
        </p:nvSpPr>
        <p:spPr>
          <a:xfrm>
            <a:off x="4447005" y="3538363"/>
            <a:ext cx="1204500" cy="7443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Cat Sitter</a:t>
            </a:r>
            <a:endParaRPr/>
          </a:p>
        </p:txBody>
      </p:sp>
      <p:sp>
        <p:nvSpPr>
          <p:cNvPr id="290" name="Google Shape;290;p25"/>
          <p:cNvSpPr/>
          <p:nvPr/>
        </p:nvSpPr>
        <p:spPr>
          <a:xfrm>
            <a:off x="5772876" y="3538363"/>
            <a:ext cx="1204500" cy="744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Plants</a:t>
            </a:r>
            <a:endParaRPr/>
          </a:p>
        </p:txBody>
      </p:sp>
      <p:cxnSp>
        <p:nvCxnSpPr>
          <p:cNvPr id="291" name="Google Shape;291;p25"/>
          <p:cNvCxnSpPr>
            <a:stCxn id="287" idx="2"/>
            <a:endCxn id="288" idx="0"/>
          </p:cNvCxnSpPr>
          <p:nvPr/>
        </p:nvCxnSpPr>
        <p:spPr>
          <a:xfrm>
            <a:off x="5761700" y="1678325"/>
            <a:ext cx="0" cy="653700"/>
          </a:xfrm>
          <a:prstGeom prst="straightConnector1">
            <a:avLst/>
          </a:prstGeom>
          <a:noFill/>
          <a:ln cap="flat" cmpd="sng" w="9525">
            <a:solidFill>
              <a:schemeClr val="dk2"/>
            </a:solidFill>
            <a:prstDash val="solid"/>
            <a:round/>
            <a:headEnd len="med" w="med" type="none"/>
            <a:tailEnd len="med" w="med" type="none"/>
          </a:ln>
        </p:spPr>
      </p:cxnSp>
      <p:cxnSp>
        <p:nvCxnSpPr>
          <p:cNvPr id="292" name="Google Shape;292;p25"/>
          <p:cNvCxnSpPr>
            <a:stCxn id="287" idx="2"/>
            <a:endCxn id="269" idx="0"/>
          </p:cNvCxnSpPr>
          <p:nvPr/>
        </p:nvCxnSpPr>
        <p:spPr>
          <a:xfrm rot="5400000">
            <a:off x="3565400" y="118325"/>
            <a:ext cx="636300" cy="3756300"/>
          </a:xfrm>
          <a:prstGeom prst="bentConnector3">
            <a:avLst>
              <a:gd fmla="val 50010" name="adj1"/>
            </a:avLst>
          </a:prstGeom>
          <a:noFill/>
          <a:ln cap="flat" cmpd="sng" w="9525">
            <a:solidFill>
              <a:schemeClr val="dk2"/>
            </a:solidFill>
            <a:prstDash val="solid"/>
            <a:round/>
            <a:headEnd len="med" w="med" type="none"/>
            <a:tailEnd len="med" w="med" type="none"/>
          </a:ln>
        </p:spPr>
      </p:cxnSp>
      <p:cxnSp>
        <p:nvCxnSpPr>
          <p:cNvPr id="293" name="Google Shape;293;p25"/>
          <p:cNvCxnSpPr>
            <a:stCxn id="287" idx="2"/>
            <a:endCxn id="270" idx="0"/>
          </p:cNvCxnSpPr>
          <p:nvPr/>
        </p:nvCxnSpPr>
        <p:spPr>
          <a:xfrm flipH="1" rot="-5400000">
            <a:off x="7171550" y="268475"/>
            <a:ext cx="653700" cy="3473400"/>
          </a:xfrm>
          <a:prstGeom prst="bentConnector3">
            <a:avLst>
              <a:gd fmla="val 50004" name="adj1"/>
            </a:avLst>
          </a:prstGeom>
          <a:noFill/>
          <a:ln cap="flat" cmpd="sng" w="9525">
            <a:solidFill>
              <a:schemeClr val="dk2"/>
            </a:solidFill>
            <a:prstDash val="solid"/>
            <a:round/>
            <a:headEnd len="med" w="med" type="none"/>
            <a:tailEnd len="med" w="med" type="none"/>
          </a:ln>
        </p:spPr>
      </p:cxnSp>
      <p:cxnSp>
        <p:nvCxnSpPr>
          <p:cNvPr id="294" name="Google Shape;294;p25"/>
          <p:cNvCxnSpPr>
            <a:stCxn id="288" idx="2"/>
            <a:endCxn id="289" idx="0"/>
          </p:cNvCxnSpPr>
          <p:nvPr/>
        </p:nvCxnSpPr>
        <p:spPr>
          <a:xfrm rot="5400000">
            <a:off x="5142658" y="2919318"/>
            <a:ext cx="525600" cy="712500"/>
          </a:xfrm>
          <a:prstGeom prst="bentConnector3">
            <a:avLst>
              <a:gd fmla="val 50000" name="adj1"/>
            </a:avLst>
          </a:prstGeom>
          <a:noFill/>
          <a:ln cap="flat" cmpd="sng" w="9525">
            <a:solidFill>
              <a:schemeClr val="dk2"/>
            </a:solidFill>
            <a:prstDash val="solid"/>
            <a:round/>
            <a:headEnd len="med" w="med" type="none"/>
            <a:tailEnd len="med" w="med" type="none"/>
          </a:ln>
        </p:spPr>
      </p:cxnSp>
      <p:cxnSp>
        <p:nvCxnSpPr>
          <p:cNvPr id="295" name="Google Shape;295;p25"/>
          <p:cNvCxnSpPr>
            <a:stCxn id="288" idx="2"/>
            <a:endCxn id="290" idx="0"/>
          </p:cNvCxnSpPr>
          <p:nvPr/>
        </p:nvCxnSpPr>
        <p:spPr>
          <a:xfrm flipH="1" rot="-5400000">
            <a:off x="5805658" y="2968818"/>
            <a:ext cx="525600" cy="613500"/>
          </a:xfrm>
          <a:prstGeom prst="bentConnector3">
            <a:avLst>
              <a:gd fmla="val 50000" name="adj1"/>
            </a:avLst>
          </a:prstGeom>
          <a:noFill/>
          <a:ln cap="flat" cmpd="sng" w="9525">
            <a:solidFill>
              <a:schemeClr val="dk2"/>
            </a:solidFill>
            <a:prstDash val="solid"/>
            <a:round/>
            <a:headEnd len="med" w="med" type="none"/>
            <a:tailEnd len="med" w="med" type="none"/>
          </a:ln>
        </p:spPr>
      </p:cxnSp>
      <p:pic>
        <p:nvPicPr>
          <p:cNvPr descr="Creative Commons License" id="296" name="Google Shape;296;p25">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297" name="Google Shape;297;p25"/>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
        <p:nvSpPr>
          <p:cNvPr id="298" name="Google Shape;298;p25"/>
          <p:cNvSpPr/>
          <p:nvPr/>
        </p:nvSpPr>
        <p:spPr>
          <a:xfrm>
            <a:off x="4803196" y="4603954"/>
            <a:ext cx="1204500" cy="7443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Check-in</a:t>
            </a:r>
            <a:br>
              <a:rPr lang="en-US"/>
            </a:br>
            <a:r>
              <a:rPr lang="en-US"/>
              <a:t>Photos</a:t>
            </a:r>
            <a:endParaRPr/>
          </a:p>
        </p:txBody>
      </p:sp>
      <p:sp>
        <p:nvSpPr>
          <p:cNvPr id="299" name="Google Shape;299;p25"/>
          <p:cNvSpPr/>
          <p:nvPr/>
        </p:nvSpPr>
        <p:spPr>
          <a:xfrm>
            <a:off x="4803196" y="5506429"/>
            <a:ext cx="1204500" cy="7443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Video </a:t>
            </a:r>
            <a:br>
              <a:rPr lang="en-US"/>
            </a:br>
            <a:r>
              <a:rPr lang="en-US"/>
              <a:t>Cat Chat</a:t>
            </a:r>
            <a:endParaRPr/>
          </a:p>
        </p:txBody>
      </p:sp>
      <p:cxnSp>
        <p:nvCxnSpPr>
          <p:cNvPr id="300" name="Google Shape;300;p25"/>
          <p:cNvCxnSpPr>
            <a:stCxn id="289" idx="1"/>
            <a:endCxn id="298" idx="1"/>
          </p:cNvCxnSpPr>
          <p:nvPr/>
        </p:nvCxnSpPr>
        <p:spPr>
          <a:xfrm>
            <a:off x="4447005" y="3910513"/>
            <a:ext cx="356100" cy="1065600"/>
          </a:xfrm>
          <a:prstGeom prst="bentConnector3">
            <a:avLst>
              <a:gd fmla="val -66870" name="adj1"/>
            </a:avLst>
          </a:prstGeom>
          <a:noFill/>
          <a:ln cap="flat" cmpd="sng" w="9525">
            <a:solidFill>
              <a:schemeClr val="dk2"/>
            </a:solidFill>
            <a:prstDash val="solid"/>
            <a:round/>
            <a:headEnd len="med" w="med" type="none"/>
            <a:tailEnd len="med" w="med" type="none"/>
          </a:ln>
        </p:spPr>
      </p:cxnSp>
      <p:cxnSp>
        <p:nvCxnSpPr>
          <p:cNvPr id="301" name="Google Shape;301;p25"/>
          <p:cNvCxnSpPr>
            <a:stCxn id="289" idx="1"/>
            <a:endCxn id="299" idx="1"/>
          </p:cNvCxnSpPr>
          <p:nvPr/>
        </p:nvCxnSpPr>
        <p:spPr>
          <a:xfrm>
            <a:off x="4447005" y="3910513"/>
            <a:ext cx="356100" cy="1968000"/>
          </a:xfrm>
          <a:prstGeom prst="bentConnector3">
            <a:avLst>
              <a:gd fmla="val -66870" name="adj1"/>
            </a:avLst>
          </a:prstGeom>
          <a:noFill/>
          <a:ln cap="flat" cmpd="sng" w="9525">
            <a:solidFill>
              <a:schemeClr val="dk2"/>
            </a:solidFill>
            <a:prstDash val="solid"/>
            <a:round/>
            <a:headEnd len="med" w="med" type="none"/>
            <a:tailEnd len="med" w="med" type="none"/>
          </a:ln>
        </p:spPr>
      </p:cxnSp>
      <p:sp>
        <p:nvSpPr>
          <p:cNvPr id="302" name="Google Shape;302;p25"/>
          <p:cNvSpPr/>
          <p:nvPr/>
        </p:nvSpPr>
        <p:spPr>
          <a:xfrm>
            <a:off x="7307321" y="4603954"/>
            <a:ext cx="1204500" cy="7443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Excursion(s)</a:t>
            </a:r>
            <a:endParaRPr/>
          </a:p>
        </p:txBody>
      </p:sp>
      <p:cxnSp>
        <p:nvCxnSpPr>
          <p:cNvPr id="303" name="Google Shape;303;p25"/>
          <p:cNvCxnSpPr>
            <a:stCxn id="274" idx="2"/>
            <a:endCxn id="302" idx="0"/>
          </p:cNvCxnSpPr>
          <p:nvPr/>
        </p:nvCxnSpPr>
        <p:spPr>
          <a:xfrm>
            <a:off x="7909580" y="4314426"/>
            <a:ext cx="0" cy="289500"/>
          </a:xfrm>
          <a:prstGeom prst="straightConnector1">
            <a:avLst/>
          </a:prstGeom>
          <a:noFill/>
          <a:ln cap="flat" cmpd="sng" w="9525">
            <a:solidFill>
              <a:schemeClr val="dk2"/>
            </a:solidFill>
            <a:prstDash val="solid"/>
            <a:round/>
            <a:headEnd len="med" w="med" type="none"/>
            <a:tailEnd len="med" w="med" type="none"/>
          </a:ln>
        </p:spPr>
      </p:cxn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26"/>
          <p:cNvSpPr/>
          <p:nvPr/>
        </p:nvSpPr>
        <p:spPr>
          <a:xfrm>
            <a:off x="3149765" y="1777750"/>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1.0</a:t>
            </a:r>
            <a:endParaRPr/>
          </a:p>
        </p:txBody>
      </p:sp>
      <p:sp>
        <p:nvSpPr>
          <p:cNvPr id="309" name="Google Shape;309;p26"/>
          <p:cNvSpPr/>
          <p:nvPr/>
        </p:nvSpPr>
        <p:spPr>
          <a:xfrm>
            <a:off x="7042389" y="1777754"/>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2.0</a:t>
            </a:r>
            <a:endParaRPr/>
          </a:p>
        </p:txBody>
      </p:sp>
      <p:sp>
        <p:nvSpPr>
          <p:cNvPr id="310" name="Google Shape;310;p26"/>
          <p:cNvSpPr/>
          <p:nvPr/>
        </p:nvSpPr>
        <p:spPr>
          <a:xfrm>
            <a:off x="1123175" y="3132409"/>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1.1</a:t>
            </a:r>
            <a:endParaRPr/>
          </a:p>
        </p:txBody>
      </p:sp>
      <p:sp>
        <p:nvSpPr>
          <p:cNvPr id="311" name="Google Shape;311;p26"/>
          <p:cNvSpPr/>
          <p:nvPr/>
        </p:nvSpPr>
        <p:spPr>
          <a:xfrm>
            <a:off x="2430516" y="3132409"/>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1.2</a:t>
            </a:r>
            <a:endParaRPr/>
          </a:p>
        </p:txBody>
      </p:sp>
      <p:sp>
        <p:nvSpPr>
          <p:cNvPr id="312" name="Google Shape;312;p26"/>
          <p:cNvSpPr/>
          <p:nvPr/>
        </p:nvSpPr>
        <p:spPr>
          <a:xfrm>
            <a:off x="3737857" y="3132409"/>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1.3</a:t>
            </a:r>
            <a:endParaRPr/>
          </a:p>
        </p:txBody>
      </p:sp>
      <p:sp>
        <p:nvSpPr>
          <p:cNvPr id="313" name="Google Shape;313;p26"/>
          <p:cNvSpPr/>
          <p:nvPr/>
        </p:nvSpPr>
        <p:spPr>
          <a:xfrm>
            <a:off x="5114129" y="3135338"/>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2.1</a:t>
            </a:r>
            <a:endParaRPr/>
          </a:p>
        </p:txBody>
      </p:sp>
      <p:sp>
        <p:nvSpPr>
          <p:cNvPr id="314" name="Google Shape;314;p26"/>
          <p:cNvSpPr/>
          <p:nvPr/>
        </p:nvSpPr>
        <p:spPr>
          <a:xfrm>
            <a:off x="6421470" y="3135338"/>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2.2</a:t>
            </a:r>
            <a:endParaRPr/>
          </a:p>
        </p:txBody>
      </p:sp>
      <p:sp>
        <p:nvSpPr>
          <p:cNvPr id="315" name="Google Shape;315;p26"/>
          <p:cNvSpPr/>
          <p:nvPr/>
        </p:nvSpPr>
        <p:spPr>
          <a:xfrm>
            <a:off x="7728811" y="3135338"/>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2.3</a:t>
            </a:r>
            <a:endParaRPr/>
          </a:p>
        </p:txBody>
      </p:sp>
      <p:sp>
        <p:nvSpPr>
          <p:cNvPr id="316" name="Google Shape;316;p26"/>
          <p:cNvSpPr/>
          <p:nvPr/>
        </p:nvSpPr>
        <p:spPr>
          <a:xfrm>
            <a:off x="5767776" y="4579867"/>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2.2.1</a:t>
            </a:r>
            <a:endParaRPr/>
          </a:p>
        </p:txBody>
      </p:sp>
      <p:cxnSp>
        <p:nvCxnSpPr>
          <p:cNvPr id="317" name="Google Shape;317;p26"/>
          <p:cNvCxnSpPr>
            <a:stCxn id="308" idx="2"/>
            <a:endCxn id="310" idx="0"/>
          </p:cNvCxnSpPr>
          <p:nvPr/>
        </p:nvCxnSpPr>
        <p:spPr>
          <a:xfrm rot="5400000">
            <a:off x="2493365" y="1882450"/>
            <a:ext cx="473700" cy="2026500"/>
          </a:xfrm>
          <a:prstGeom prst="bentConnector3">
            <a:avLst>
              <a:gd fmla="val 50012" name="adj1"/>
            </a:avLst>
          </a:prstGeom>
          <a:noFill/>
          <a:ln cap="flat" cmpd="sng" w="9525">
            <a:solidFill>
              <a:srgbClr val="330033"/>
            </a:solidFill>
            <a:prstDash val="solid"/>
            <a:round/>
            <a:headEnd len="med" w="med" type="none"/>
            <a:tailEnd len="med" w="med" type="none"/>
          </a:ln>
        </p:spPr>
      </p:cxnSp>
      <p:cxnSp>
        <p:nvCxnSpPr>
          <p:cNvPr id="318" name="Google Shape;318;p26"/>
          <p:cNvCxnSpPr>
            <a:stCxn id="308" idx="2"/>
            <a:endCxn id="311" idx="0"/>
          </p:cNvCxnSpPr>
          <p:nvPr/>
        </p:nvCxnSpPr>
        <p:spPr>
          <a:xfrm rot="5400000">
            <a:off x="3147065" y="2536150"/>
            <a:ext cx="473700" cy="719100"/>
          </a:xfrm>
          <a:prstGeom prst="bentConnector3">
            <a:avLst>
              <a:gd fmla="val 50012" name="adj1"/>
            </a:avLst>
          </a:prstGeom>
          <a:noFill/>
          <a:ln cap="flat" cmpd="sng" w="9525">
            <a:solidFill>
              <a:srgbClr val="330033"/>
            </a:solidFill>
            <a:prstDash val="solid"/>
            <a:round/>
            <a:headEnd len="med" w="med" type="none"/>
            <a:tailEnd len="med" w="med" type="none"/>
          </a:ln>
        </p:spPr>
      </p:cxnSp>
      <p:cxnSp>
        <p:nvCxnSpPr>
          <p:cNvPr id="319" name="Google Shape;319;p26"/>
          <p:cNvCxnSpPr>
            <a:stCxn id="308" idx="2"/>
            <a:endCxn id="312" idx="0"/>
          </p:cNvCxnSpPr>
          <p:nvPr/>
        </p:nvCxnSpPr>
        <p:spPr>
          <a:xfrm flipH="1" rot="-5400000">
            <a:off x="3800615" y="2601700"/>
            <a:ext cx="473700" cy="588000"/>
          </a:xfrm>
          <a:prstGeom prst="bentConnector3">
            <a:avLst>
              <a:gd fmla="val 50012" name="adj1"/>
            </a:avLst>
          </a:prstGeom>
          <a:noFill/>
          <a:ln cap="flat" cmpd="sng" w="9525">
            <a:solidFill>
              <a:srgbClr val="330033"/>
            </a:solidFill>
            <a:prstDash val="solid"/>
            <a:round/>
            <a:headEnd len="med" w="med" type="none"/>
            <a:tailEnd len="med" w="med" type="none"/>
          </a:ln>
        </p:spPr>
      </p:cxnSp>
      <p:cxnSp>
        <p:nvCxnSpPr>
          <p:cNvPr id="320" name="Google Shape;320;p26"/>
          <p:cNvCxnSpPr>
            <a:stCxn id="309" idx="2"/>
            <a:endCxn id="313" idx="0"/>
          </p:cNvCxnSpPr>
          <p:nvPr/>
        </p:nvCxnSpPr>
        <p:spPr>
          <a:xfrm rot="5400000">
            <a:off x="6433689" y="1932854"/>
            <a:ext cx="476400" cy="1928400"/>
          </a:xfrm>
          <a:prstGeom prst="bentConnector3">
            <a:avLst>
              <a:gd fmla="val 50030" name="adj1"/>
            </a:avLst>
          </a:prstGeom>
          <a:noFill/>
          <a:ln cap="flat" cmpd="sng" w="9525">
            <a:solidFill>
              <a:srgbClr val="330033"/>
            </a:solidFill>
            <a:prstDash val="solid"/>
            <a:round/>
            <a:headEnd len="med" w="med" type="none"/>
            <a:tailEnd len="med" w="med" type="none"/>
          </a:ln>
        </p:spPr>
      </p:cxnSp>
      <p:cxnSp>
        <p:nvCxnSpPr>
          <p:cNvPr id="321" name="Google Shape;321;p26"/>
          <p:cNvCxnSpPr>
            <a:stCxn id="309" idx="2"/>
            <a:endCxn id="314" idx="0"/>
          </p:cNvCxnSpPr>
          <p:nvPr/>
        </p:nvCxnSpPr>
        <p:spPr>
          <a:xfrm rot="5400000">
            <a:off x="7087389" y="2586554"/>
            <a:ext cx="476400" cy="621000"/>
          </a:xfrm>
          <a:prstGeom prst="bentConnector3">
            <a:avLst>
              <a:gd fmla="val 50030" name="adj1"/>
            </a:avLst>
          </a:prstGeom>
          <a:noFill/>
          <a:ln cap="flat" cmpd="sng" w="9525">
            <a:solidFill>
              <a:srgbClr val="330033"/>
            </a:solidFill>
            <a:prstDash val="solid"/>
            <a:round/>
            <a:headEnd len="med" w="med" type="none"/>
            <a:tailEnd len="med" w="med" type="none"/>
          </a:ln>
        </p:spPr>
      </p:cxnSp>
      <p:cxnSp>
        <p:nvCxnSpPr>
          <p:cNvPr id="322" name="Google Shape;322;p26"/>
          <p:cNvCxnSpPr>
            <a:stCxn id="309" idx="2"/>
            <a:endCxn id="315" idx="0"/>
          </p:cNvCxnSpPr>
          <p:nvPr/>
        </p:nvCxnSpPr>
        <p:spPr>
          <a:xfrm flipH="1" rot="-5400000">
            <a:off x="7741089" y="2553854"/>
            <a:ext cx="476400" cy="686400"/>
          </a:xfrm>
          <a:prstGeom prst="bentConnector3">
            <a:avLst>
              <a:gd fmla="val 50030" name="adj1"/>
            </a:avLst>
          </a:prstGeom>
          <a:noFill/>
          <a:ln cap="flat" cmpd="sng" w="9525">
            <a:solidFill>
              <a:srgbClr val="330033"/>
            </a:solidFill>
            <a:prstDash val="solid"/>
            <a:round/>
            <a:headEnd len="med" w="med" type="none"/>
            <a:tailEnd len="med" w="med" type="none"/>
          </a:ln>
        </p:spPr>
      </p:cxnSp>
      <p:cxnSp>
        <p:nvCxnSpPr>
          <p:cNvPr id="323" name="Google Shape;323;p26"/>
          <p:cNvCxnSpPr>
            <a:stCxn id="314" idx="2"/>
            <a:endCxn id="316" idx="0"/>
          </p:cNvCxnSpPr>
          <p:nvPr/>
        </p:nvCxnSpPr>
        <p:spPr>
          <a:xfrm rot="5400000">
            <a:off x="6406620" y="3971288"/>
            <a:ext cx="563400" cy="653700"/>
          </a:xfrm>
          <a:prstGeom prst="bentConnector3">
            <a:avLst>
              <a:gd fmla="val 49984" name="adj1"/>
            </a:avLst>
          </a:prstGeom>
          <a:noFill/>
          <a:ln cap="flat" cmpd="sng" w="9525">
            <a:solidFill>
              <a:srgbClr val="330033"/>
            </a:solidFill>
            <a:prstDash val="solid"/>
            <a:round/>
            <a:headEnd len="med" w="med" type="none"/>
            <a:tailEnd len="med" w="med" type="none"/>
          </a:ln>
        </p:spPr>
      </p:cxnSp>
      <p:sp>
        <p:nvSpPr>
          <p:cNvPr id="324" name="Google Shape;324;p26"/>
          <p:cNvSpPr/>
          <p:nvPr/>
        </p:nvSpPr>
        <p:spPr>
          <a:xfrm>
            <a:off x="1123178" y="4579867"/>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1.2.1</a:t>
            </a:r>
            <a:endParaRPr/>
          </a:p>
        </p:txBody>
      </p:sp>
      <p:sp>
        <p:nvSpPr>
          <p:cNvPr id="325" name="Google Shape;325;p26"/>
          <p:cNvSpPr/>
          <p:nvPr/>
        </p:nvSpPr>
        <p:spPr>
          <a:xfrm>
            <a:off x="2430519" y="4579867"/>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1.2.2</a:t>
            </a:r>
            <a:endParaRPr/>
          </a:p>
        </p:txBody>
      </p:sp>
      <p:cxnSp>
        <p:nvCxnSpPr>
          <p:cNvPr id="326" name="Google Shape;326;p26"/>
          <p:cNvCxnSpPr>
            <a:stCxn id="311" idx="2"/>
            <a:endCxn id="325" idx="0"/>
          </p:cNvCxnSpPr>
          <p:nvPr/>
        </p:nvCxnSpPr>
        <p:spPr>
          <a:xfrm flipH="1" rot="-5400000">
            <a:off x="2741316" y="4296409"/>
            <a:ext cx="566400" cy="600"/>
          </a:xfrm>
          <a:prstGeom prst="bentConnector3">
            <a:avLst>
              <a:gd fmla="val 50000" name="adj1"/>
            </a:avLst>
          </a:prstGeom>
          <a:noFill/>
          <a:ln cap="flat" cmpd="sng" w="9525">
            <a:solidFill>
              <a:srgbClr val="595959"/>
            </a:solidFill>
            <a:prstDash val="solid"/>
            <a:round/>
            <a:headEnd len="med" w="med" type="none"/>
            <a:tailEnd len="med" w="med" type="none"/>
          </a:ln>
        </p:spPr>
      </p:cxnSp>
      <p:cxnSp>
        <p:nvCxnSpPr>
          <p:cNvPr id="327" name="Google Shape;327;p26"/>
          <p:cNvCxnSpPr>
            <a:stCxn id="311" idx="2"/>
            <a:endCxn id="324" idx="0"/>
          </p:cNvCxnSpPr>
          <p:nvPr/>
        </p:nvCxnSpPr>
        <p:spPr>
          <a:xfrm rot="5400000">
            <a:off x="2087316" y="3643009"/>
            <a:ext cx="566400" cy="1307400"/>
          </a:xfrm>
          <a:prstGeom prst="bentConnector3">
            <a:avLst>
              <a:gd fmla="val 50000" name="adj1"/>
            </a:avLst>
          </a:prstGeom>
          <a:noFill/>
          <a:ln cap="flat" cmpd="sng" w="9525">
            <a:solidFill>
              <a:srgbClr val="595959"/>
            </a:solidFill>
            <a:prstDash val="solid"/>
            <a:round/>
            <a:headEnd len="med" w="med" type="none"/>
            <a:tailEnd len="med" w="med" type="none"/>
          </a:ln>
        </p:spPr>
      </p:cxnSp>
      <p:sp>
        <p:nvSpPr>
          <p:cNvPr id="328" name="Google Shape;328;p26"/>
          <p:cNvSpPr/>
          <p:nvPr/>
        </p:nvSpPr>
        <p:spPr>
          <a:xfrm>
            <a:off x="9036175" y="3132413"/>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2.4</a:t>
            </a:r>
            <a:endParaRPr/>
          </a:p>
        </p:txBody>
      </p:sp>
      <p:cxnSp>
        <p:nvCxnSpPr>
          <p:cNvPr id="329" name="Google Shape;329;p26"/>
          <p:cNvCxnSpPr>
            <a:stCxn id="309" idx="2"/>
            <a:endCxn id="328" idx="0"/>
          </p:cNvCxnSpPr>
          <p:nvPr/>
        </p:nvCxnSpPr>
        <p:spPr>
          <a:xfrm flipH="1" rot="-5400000">
            <a:off x="8396139" y="1898804"/>
            <a:ext cx="473700" cy="1993800"/>
          </a:xfrm>
          <a:prstGeom prst="bentConnector3">
            <a:avLst>
              <a:gd fmla="val 50012" name="adj1"/>
            </a:avLst>
          </a:prstGeom>
          <a:noFill/>
          <a:ln cap="flat" cmpd="sng" w="9525">
            <a:solidFill>
              <a:srgbClr val="595959"/>
            </a:solidFill>
            <a:prstDash val="solid"/>
            <a:round/>
            <a:headEnd len="med" w="med" type="none"/>
            <a:tailEnd len="med" w="med" type="none"/>
          </a:ln>
        </p:spPr>
      </p:cxnSp>
      <p:sp>
        <p:nvSpPr>
          <p:cNvPr id="330" name="Google Shape;330;p26"/>
          <p:cNvSpPr/>
          <p:nvPr/>
        </p:nvSpPr>
        <p:spPr>
          <a:xfrm>
            <a:off x="4352275" y="756300"/>
            <a:ext cx="2711100" cy="5073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Project Name</a:t>
            </a:r>
            <a:endParaRPr/>
          </a:p>
        </p:txBody>
      </p:sp>
      <p:cxnSp>
        <p:nvCxnSpPr>
          <p:cNvPr id="331" name="Google Shape;331;p26"/>
          <p:cNvCxnSpPr>
            <a:stCxn id="330" idx="2"/>
            <a:endCxn id="308" idx="0"/>
          </p:cNvCxnSpPr>
          <p:nvPr/>
        </p:nvCxnSpPr>
        <p:spPr>
          <a:xfrm rot="5400000">
            <a:off x="4468525" y="538500"/>
            <a:ext cx="514200" cy="1964400"/>
          </a:xfrm>
          <a:prstGeom prst="bentConnector3">
            <a:avLst>
              <a:gd fmla="val 49995" name="adj1"/>
            </a:avLst>
          </a:prstGeom>
          <a:noFill/>
          <a:ln cap="flat" cmpd="sng" w="9525">
            <a:solidFill>
              <a:schemeClr val="dk2"/>
            </a:solidFill>
            <a:prstDash val="solid"/>
            <a:round/>
            <a:headEnd len="med" w="med" type="none"/>
            <a:tailEnd len="med" w="med" type="none"/>
          </a:ln>
        </p:spPr>
      </p:cxnSp>
      <p:cxnSp>
        <p:nvCxnSpPr>
          <p:cNvPr id="332" name="Google Shape;332;p26"/>
          <p:cNvCxnSpPr>
            <a:stCxn id="330" idx="2"/>
            <a:endCxn id="309" idx="0"/>
          </p:cNvCxnSpPr>
          <p:nvPr/>
        </p:nvCxnSpPr>
        <p:spPr>
          <a:xfrm flipH="1" rot="-5400000">
            <a:off x="6414925" y="556500"/>
            <a:ext cx="514200" cy="1928400"/>
          </a:xfrm>
          <a:prstGeom prst="bentConnector3">
            <a:avLst>
              <a:gd fmla="val 49996" name="adj1"/>
            </a:avLst>
          </a:prstGeom>
          <a:noFill/>
          <a:ln cap="flat" cmpd="sng" w="9525">
            <a:solidFill>
              <a:schemeClr val="dk2"/>
            </a:solidFill>
            <a:prstDash val="solid"/>
            <a:round/>
            <a:headEnd len="med" w="med" type="none"/>
            <a:tailEnd len="med" w="med" type="none"/>
          </a:ln>
        </p:spPr>
      </p:cxnSp>
      <p:pic>
        <p:nvPicPr>
          <p:cNvPr descr="Creative Commons License" id="333" name="Google Shape;333;p26">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334" name="Google Shape;334;p26"/>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pic>
        <p:nvPicPr>
          <p:cNvPr descr="Creative Commons License" id="339" name="Google Shape;339;p27">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340" name="Google Shape;340;p27"/>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
        <p:nvSpPr>
          <p:cNvPr id="341" name="Google Shape;341;p27"/>
          <p:cNvSpPr txBox="1"/>
          <p:nvPr>
            <p:ph type="title"/>
          </p:nvPr>
        </p:nvSpPr>
        <p:spPr>
          <a:xfrm>
            <a:off x="655834" y="2340225"/>
            <a:ext cx="8596800" cy="1320900"/>
          </a:xfrm>
          <a:prstGeom prst="rect">
            <a:avLst/>
          </a:prstGeom>
        </p:spPr>
        <p:txBody>
          <a:bodyPr anchorCtr="0" anchor="t" bIns="45700" lIns="91425" spcFirstLastPara="1" rIns="91425" wrap="square" tIns="45700">
            <a:noAutofit/>
          </a:bodyPr>
          <a:lstStyle/>
          <a:p>
            <a:pPr indent="0" lvl="0" marL="0" rtl="0" algn="ctr">
              <a:spcBef>
                <a:spcPts val="0"/>
              </a:spcBef>
              <a:spcAft>
                <a:spcPts val="0"/>
              </a:spcAft>
              <a:buNone/>
            </a:pPr>
            <a:r>
              <a:rPr lang="en-US" sz="7200"/>
              <a:t>THE SEQUENCE</a:t>
            </a:r>
            <a:endParaRPr sz="72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28"/>
          <p:cNvSpPr/>
          <p:nvPr/>
        </p:nvSpPr>
        <p:spPr>
          <a:xfrm>
            <a:off x="581250" y="2922800"/>
            <a:ext cx="1073400" cy="1084200"/>
          </a:xfrm>
          <a:prstGeom prst="ellipse">
            <a:avLst/>
          </a:prstGeom>
          <a:solidFill>
            <a:srgbClr val="F3F3F3"/>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Start</a:t>
            </a:r>
            <a:endParaRPr/>
          </a:p>
        </p:txBody>
      </p:sp>
      <p:sp>
        <p:nvSpPr>
          <p:cNvPr id="347" name="Google Shape;347;p28"/>
          <p:cNvSpPr/>
          <p:nvPr/>
        </p:nvSpPr>
        <p:spPr>
          <a:xfrm>
            <a:off x="9100420" y="2963786"/>
            <a:ext cx="976800" cy="1002300"/>
          </a:xfrm>
          <a:prstGeom prst="ellipse">
            <a:avLst/>
          </a:prstGeom>
          <a:solidFill>
            <a:srgbClr val="F3F3F3"/>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End</a:t>
            </a:r>
            <a:endParaRPr/>
          </a:p>
        </p:txBody>
      </p:sp>
      <p:cxnSp>
        <p:nvCxnSpPr>
          <p:cNvPr id="348" name="Google Shape;348;p28"/>
          <p:cNvCxnSpPr/>
          <p:nvPr/>
        </p:nvCxnSpPr>
        <p:spPr>
          <a:xfrm>
            <a:off x="2615324" y="3720309"/>
            <a:ext cx="0" cy="0"/>
          </a:xfrm>
          <a:prstGeom prst="straightConnector1">
            <a:avLst/>
          </a:prstGeom>
          <a:noFill/>
          <a:ln cap="flat" cmpd="sng" w="9525">
            <a:solidFill>
              <a:srgbClr val="595959"/>
            </a:solidFill>
            <a:prstDash val="solid"/>
            <a:round/>
            <a:headEnd len="med" w="med" type="none"/>
            <a:tailEnd len="med" w="med" type="none"/>
          </a:ln>
        </p:spPr>
      </p:cxnSp>
      <p:sp>
        <p:nvSpPr>
          <p:cNvPr id="349" name="Google Shape;349;p28"/>
          <p:cNvSpPr/>
          <p:nvPr/>
        </p:nvSpPr>
        <p:spPr>
          <a:xfrm>
            <a:off x="1849031" y="1765363"/>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4.1.2</a:t>
            </a:r>
            <a:endParaRPr/>
          </a:p>
        </p:txBody>
      </p:sp>
      <p:sp>
        <p:nvSpPr>
          <p:cNvPr id="350" name="Google Shape;350;p28"/>
          <p:cNvSpPr/>
          <p:nvPr/>
        </p:nvSpPr>
        <p:spPr>
          <a:xfrm>
            <a:off x="1849019" y="4301262"/>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3.1</a:t>
            </a:r>
            <a:endParaRPr/>
          </a:p>
        </p:txBody>
      </p:sp>
      <p:sp>
        <p:nvSpPr>
          <p:cNvPr id="351" name="Google Shape;351;p28"/>
          <p:cNvSpPr/>
          <p:nvPr/>
        </p:nvSpPr>
        <p:spPr>
          <a:xfrm>
            <a:off x="3363799" y="4301262"/>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2.1</a:t>
            </a:r>
            <a:endParaRPr/>
          </a:p>
        </p:txBody>
      </p:sp>
      <p:sp>
        <p:nvSpPr>
          <p:cNvPr id="352" name="Google Shape;352;p28"/>
          <p:cNvSpPr/>
          <p:nvPr/>
        </p:nvSpPr>
        <p:spPr>
          <a:xfrm>
            <a:off x="3363778" y="1765372"/>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3.3</a:t>
            </a:r>
            <a:endParaRPr/>
          </a:p>
        </p:txBody>
      </p:sp>
      <p:sp>
        <p:nvSpPr>
          <p:cNvPr id="353" name="Google Shape;353;p28"/>
          <p:cNvSpPr/>
          <p:nvPr/>
        </p:nvSpPr>
        <p:spPr>
          <a:xfrm>
            <a:off x="4496008" y="3069297"/>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1.1</a:t>
            </a:r>
            <a:endParaRPr/>
          </a:p>
        </p:txBody>
      </p:sp>
      <p:sp>
        <p:nvSpPr>
          <p:cNvPr id="354" name="Google Shape;354;p28"/>
          <p:cNvSpPr/>
          <p:nvPr/>
        </p:nvSpPr>
        <p:spPr>
          <a:xfrm>
            <a:off x="6291700" y="1765338"/>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4.1.1</a:t>
            </a:r>
            <a:endParaRPr/>
          </a:p>
        </p:txBody>
      </p:sp>
      <p:sp>
        <p:nvSpPr>
          <p:cNvPr id="355" name="Google Shape;355;p28"/>
          <p:cNvSpPr/>
          <p:nvPr/>
        </p:nvSpPr>
        <p:spPr>
          <a:xfrm>
            <a:off x="7608616" y="3068167"/>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1.2.1</a:t>
            </a:r>
            <a:endParaRPr/>
          </a:p>
        </p:txBody>
      </p:sp>
      <p:cxnSp>
        <p:nvCxnSpPr>
          <p:cNvPr id="356" name="Google Shape;356;p28"/>
          <p:cNvCxnSpPr>
            <a:stCxn id="349" idx="3"/>
            <a:endCxn id="352" idx="1"/>
          </p:cNvCxnSpPr>
          <p:nvPr/>
        </p:nvCxnSpPr>
        <p:spPr>
          <a:xfrm>
            <a:off x="2980931" y="2161063"/>
            <a:ext cx="382800" cy="0"/>
          </a:xfrm>
          <a:prstGeom prst="straightConnector1">
            <a:avLst/>
          </a:prstGeom>
          <a:noFill/>
          <a:ln cap="flat" cmpd="sng" w="9525">
            <a:solidFill>
              <a:srgbClr val="595959"/>
            </a:solidFill>
            <a:prstDash val="solid"/>
            <a:round/>
            <a:headEnd len="med" w="med" type="none"/>
            <a:tailEnd len="med" w="med" type="none"/>
          </a:ln>
        </p:spPr>
      </p:cxnSp>
      <p:cxnSp>
        <p:nvCxnSpPr>
          <p:cNvPr id="357" name="Google Shape;357;p28"/>
          <p:cNvCxnSpPr>
            <a:stCxn id="346" idx="0"/>
            <a:endCxn id="349" idx="1"/>
          </p:cNvCxnSpPr>
          <p:nvPr/>
        </p:nvCxnSpPr>
        <p:spPr>
          <a:xfrm rot="-5400000">
            <a:off x="1102650" y="2176400"/>
            <a:ext cx="761700" cy="731100"/>
          </a:xfrm>
          <a:prstGeom prst="bentConnector2">
            <a:avLst/>
          </a:prstGeom>
          <a:noFill/>
          <a:ln cap="flat" cmpd="sng" w="9525">
            <a:solidFill>
              <a:srgbClr val="595959"/>
            </a:solidFill>
            <a:prstDash val="solid"/>
            <a:round/>
            <a:headEnd len="med" w="med" type="none"/>
            <a:tailEnd len="med" w="med" type="none"/>
          </a:ln>
        </p:spPr>
      </p:cxnSp>
      <p:cxnSp>
        <p:nvCxnSpPr>
          <p:cNvPr id="358" name="Google Shape;358;p28"/>
          <p:cNvCxnSpPr>
            <a:stCxn id="346" idx="4"/>
            <a:endCxn id="350" idx="1"/>
          </p:cNvCxnSpPr>
          <p:nvPr/>
        </p:nvCxnSpPr>
        <p:spPr>
          <a:xfrm flipH="1" rot="-5400000">
            <a:off x="1138500" y="3986450"/>
            <a:ext cx="690000" cy="731100"/>
          </a:xfrm>
          <a:prstGeom prst="bentConnector2">
            <a:avLst/>
          </a:prstGeom>
          <a:noFill/>
          <a:ln cap="flat" cmpd="sng" w="9525">
            <a:solidFill>
              <a:srgbClr val="595959"/>
            </a:solidFill>
            <a:prstDash val="solid"/>
            <a:round/>
            <a:headEnd len="med" w="med" type="none"/>
            <a:tailEnd len="med" w="med" type="none"/>
          </a:ln>
        </p:spPr>
      </p:cxnSp>
      <p:cxnSp>
        <p:nvCxnSpPr>
          <p:cNvPr id="359" name="Google Shape;359;p28"/>
          <p:cNvCxnSpPr>
            <a:stCxn id="352" idx="3"/>
            <a:endCxn id="353" idx="0"/>
          </p:cNvCxnSpPr>
          <p:nvPr/>
        </p:nvCxnSpPr>
        <p:spPr>
          <a:xfrm>
            <a:off x="4495678" y="2161072"/>
            <a:ext cx="566400" cy="908100"/>
          </a:xfrm>
          <a:prstGeom prst="bentConnector2">
            <a:avLst/>
          </a:prstGeom>
          <a:noFill/>
          <a:ln cap="flat" cmpd="sng" w="9525">
            <a:solidFill>
              <a:srgbClr val="595959"/>
            </a:solidFill>
            <a:prstDash val="solid"/>
            <a:round/>
            <a:headEnd len="med" w="med" type="none"/>
            <a:tailEnd len="med" w="med" type="none"/>
          </a:ln>
        </p:spPr>
      </p:cxnSp>
      <p:cxnSp>
        <p:nvCxnSpPr>
          <p:cNvPr id="360" name="Google Shape;360;p28"/>
          <p:cNvCxnSpPr>
            <a:stCxn id="353" idx="3"/>
            <a:endCxn id="355" idx="1"/>
          </p:cNvCxnSpPr>
          <p:nvPr/>
        </p:nvCxnSpPr>
        <p:spPr>
          <a:xfrm flipH="1" rot="10800000">
            <a:off x="5627908" y="3463797"/>
            <a:ext cx="1980600" cy="1200"/>
          </a:xfrm>
          <a:prstGeom prst="straightConnector1">
            <a:avLst/>
          </a:prstGeom>
          <a:noFill/>
          <a:ln cap="flat" cmpd="sng" w="9525">
            <a:solidFill>
              <a:srgbClr val="595959"/>
            </a:solidFill>
            <a:prstDash val="solid"/>
            <a:round/>
            <a:headEnd len="med" w="med" type="none"/>
            <a:tailEnd len="med" w="med" type="none"/>
          </a:ln>
        </p:spPr>
      </p:cxnSp>
      <p:cxnSp>
        <p:nvCxnSpPr>
          <p:cNvPr id="361" name="Google Shape;361;p28"/>
          <p:cNvCxnSpPr>
            <a:stCxn id="362" idx="3"/>
          </p:cNvCxnSpPr>
          <p:nvPr/>
        </p:nvCxnSpPr>
        <p:spPr>
          <a:xfrm>
            <a:off x="11165690" y="3020867"/>
            <a:ext cx="0" cy="0"/>
          </a:xfrm>
          <a:prstGeom prst="straightConnector1">
            <a:avLst/>
          </a:prstGeom>
          <a:noFill/>
          <a:ln cap="flat" cmpd="sng" w="9525">
            <a:solidFill>
              <a:srgbClr val="595959"/>
            </a:solidFill>
            <a:prstDash val="solid"/>
            <a:round/>
            <a:headEnd len="med" w="med" type="none"/>
            <a:tailEnd len="med" w="med" type="none"/>
          </a:ln>
        </p:spPr>
      </p:cxnSp>
      <p:cxnSp>
        <p:nvCxnSpPr>
          <p:cNvPr id="363" name="Google Shape;363;p28"/>
          <p:cNvCxnSpPr>
            <a:stCxn id="351" idx="3"/>
            <a:endCxn id="353" idx="2"/>
          </p:cNvCxnSpPr>
          <p:nvPr/>
        </p:nvCxnSpPr>
        <p:spPr>
          <a:xfrm flipH="1" rot="10800000">
            <a:off x="4495699" y="3860562"/>
            <a:ext cx="566400" cy="836400"/>
          </a:xfrm>
          <a:prstGeom prst="bentConnector2">
            <a:avLst/>
          </a:prstGeom>
          <a:noFill/>
          <a:ln cap="flat" cmpd="sng" w="9525">
            <a:solidFill>
              <a:srgbClr val="595959"/>
            </a:solidFill>
            <a:prstDash val="solid"/>
            <a:round/>
            <a:headEnd len="med" w="med" type="none"/>
            <a:tailEnd len="med" w="med" type="none"/>
          </a:ln>
        </p:spPr>
      </p:cxnSp>
      <p:cxnSp>
        <p:nvCxnSpPr>
          <p:cNvPr id="364" name="Google Shape;364;p28"/>
          <p:cNvCxnSpPr>
            <a:stCxn id="353" idx="3"/>
            <a:endCxn id="354" idx="1"/>
          </p:cNvCxnSpPr>
          <p:nvPr/>
        </p:nvCxnSpPr>
        <p:spPr>
          <a:xfrm flipH="1" rot="10800000">
            <a:off x="5627908" y="2160897"/>
            <a:ext cx="663900" cy="1304100"/>
          </a:xfrm>
          <a:prstGeom prst="bentConnector3">
            <a:avLst>
              <a:gd fmla="val 49998" name="adj1"/>
            </a:avLst>
          </a:prstGeom>
          <a:noFill/>
          <a:ln cap="flat" cmpd="sng" w="9525">
            <a:solidFill>
              <a:srgbClr val="595959"/>
            </a:solidFill>
            <a:prstDash val="solid"/>
            <a:round/>
            <a:headEnd len="med" w="med" type="none"/>
            <a:tailEnd len="med" w="med" type="none"/>
          </a:ln>
        </p:spPr>
      </p:cxnSp>
      <p:sp>
        <p:nvSpPr>
          <p:cNvPr id="365" name="Google Shape;365;p28"/>
          <p:cNvSpPr/>
          <p:nvPr/>
        </p:nvSpPr>
        <p:spPr>
          <a:xfrm>
            <a:off x="4925971" y="4539854"/>
            <a:ext cx="272100" cy="314100"/>
          </a:xfrm>
          <a:prstGeom prst="diamond">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66" name="Google Shape;366;p28"/>
          <p:cNvCxnSpPr>
            <a:stCxn id="354" idx="3"/>
            <a:endCxn id="355" idx="0"/>
          </p:cNvCxnSpPr>
          <p:nvPr/>
        </p:nvCxnSpPr>
        <p:spPr>
          <a:xfrm>
            <a:off x="7423600" y="2161038"/>
            <a:ext cx="750900" cy="907200"/>
          </a:xfrm>
          <a:prstGeom prst="bentConnector2">
            <a:avLst/>
          </a:prstGeom>
          <a:noFill/>
          <a:ln cap="flat" cmpd="sng" w="9525">
            <a:solidFill>
              <a:schemeClr val="dk2"/>
            </a:solidFill>
            <a:prstDash val="solid"/>
            <a:round/>
            <a:headEnd len="med" w="med" type="none"/>
            <a:tailEnd len="med" w="med" type="none"/>
          </a:ln>
        </p:spPr>
      </p:cxnSp>
      <p:cxnSp>
        <p:nvCxnSpPr>
          <p:cNvPr id="367" name="Google Shape;367;p28"/>
          <p:cNvCxnSpPr>
            <a:stCxn id="355" idx="3"/>
            <a:endCxn id="347" idx="2"/>
          </p:cNvCxnSpPr>
          <p:nvPr/>
        </p:nvCxnSpPr>
        <p:spPr>
          <a:xfrm>
            <a:off x="8740516" y="3463867"/>
            <a:ext cx="360000" cy="1200"/>
          </a:xfrm>
          <a:prstGeom prst="straightConnector1">
            <a:avLst/>
          </a:prstGeom>
          <a:noFill/>
          <a:ln cap="flat" cmpd="sng" w="9525">
            <a:solidFill>
              <a:schemeClr val="dk2"/>
            </a:solidFill>
            <a:prstDash val="solid"/>
            <a:round/>
            <a:headEnd len="med" w="med" type="none"/>
            <a:tailEnd len="med" w="med" type="none"/>
          </a:ln>
        </p:spPr>
      </p:cxnSp>
      <p:cxnSp>
        <p:nvCxnSpPr>
          <p:cNvPr id="368" name="Google Shape;368;p28"/>
          <p:cNvCxnSpPr>
            <a:stCxn id="350" idx="3"/>
            <a:endCxn id="351" idx="1"/>
          </p:cNvCxnSpPr>
          <p:nvPr/>
        </p:nvCxnSpPr>
        <p:spPr>
          <a:xfrm>
            <a:off x="2980919" y="4696962"/>
            <a:ext cx="382800" cy="0"/>
          </a:xfrm>
          <a:prstGeom prst="straightConnector1">
            <a:avLst/>
          </a:prstGeom>
          <a:noFill/>
          <a:ln cap="flat" cmpd="sng" w="9525">
            <a:solidFill>
              <a:schemeClr val="dk2"/>
            </a:solidFill>
            <a:prstDash val="solid"/>
            <a:round/>
            <a:headEnd len="med" w="med" type="none"/>
            <a:tailEnd len="med" w="med" type="none"/>
          </a:ln>
        </p:spPr>
      </p:cxnSp>
      <p:pic>
        <p:nvPicPr>
          <p:cNvPr descr="Creative Commons License" id="369" name="Google Shape;369;p28">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370" name="Google Shape;370;p28"/>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cxnSp>
        <p:nvCxnSpPr>
          <p:cNvPr id="371" name="Google Shape;371;p28"/>
          <p:cNvCxnSpPr/>
          <p:nvPr/>
        </p:nvCxnSpPr>
        <p:spPr>
          <a:xfrm>
            <a:off x="3929728" y="2556772"/>
            <a:ext cx="0" cy="1744500"/>
          </a:xfrm>
          <a:prstGeom prst="straightConnector1">
            <a:avLst/>
          </a:prstGeom>
          <a:noFill/>
          <a:ln cap="flat" cmpd="sng" w="9525">
            <a:solidFill>
              <a:schemeClr val="dk2"/>
            </a:solidFill>
            <a:prstDash val="dot"/>
            <a:round/>
            <a:headEnd len="med" w="med" type="none"/>
            <a:tailEnd len="med" w="med" type="none"/>
          </a:ln>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5" name="Shape 375"/>
        <p:cNvGrpSpPr/>
        <p:nvPr/>
      </p:nvGrpSpPr>
      <p:grpSpPr>
        <a:xfrm>
          <a:off x="0" y="0"/>
          <a:ext cx="0" cy="0"/>
          <a:chOff x="0" y="0"/>
          <a:chExt cx="0" cy="0"/>
        </a:xfrm>
      </p:grpSpPr>
      <p:sp>
        <p:nvSpPr>
          <p:cNvPr id="376" name="Google Shape;376;p29"/>
          <p:cNvSpPr/>
          <p:nvPr/>
        </p:nvSpPr>
        <p:spPr>
          <a:xfrm>
            <a:off x="581250" y="2922800"/>
            <a:ext cx="1073400" cy="1084200"/>
          </a:xfrm>
          <a:prstGeom prst="ellipse">
            <a:avLst/>
          </a:prstGeom>
          <a:solidFill>
            <a:srgbClr val="F3F3F3"/>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Start</a:t>
            </a:r>
            <a:endParaRPr/>
          </a:p>
        </p:txBody>
      </p:sp>
      <p:sp>
        <p:nvSpPr>
          <p:cNvPr id="377" name="Google Shape;377;p29"/>
          <p:cNvSpPr/>
          <p:nvPr/>
        </p:nvSpPr>
        <p:spPr>
          <a:xfrm>
            <a:off x="9100420" y="2963786"/>
            <a:ext cx="976800" cy="1002300"/>
          </a:xfrm>
          <a:prstGeom prst="ellipse">
            <a:avLst/>
          </a:prstGeom>
          <a:solidFill>
            <a:srgbClr val="F3F3F3"/>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End</a:t>
            </a:r>
            <a:endParaRPr/>
          </a:p>
        </p:txBody>
      </p:sp>
      <p:cxnSp>
        <p:nvCxnSpPr>
          <p:cNvPr id="378" name="Google Shape;378;p29"/>
          <p:cNvCxnSpPr/>
          <p:nvPr/>
        </p:nvCxnSpPr>
        <p:spPr>
          <a:xfrm>
            <a:off x="2615324" y="3720309"/>
            <a:ext cx="0" cy="0"/>
          </a:xfrm>
          <a:prstGeom prst="straightConnector1">
            <a:avLst/>
          </a:prstGeom>
          <a:noFill/>
          <a:ln cap="flat" cmpd="sng" w="9525">
            <a:solidFill>
              <a:srgbClr val="595959"/>
            </a:solidFill>
            <a:prstDash val="solid"/>
            <a:round/>
            <a:headEnd len="med" w="med" type="none"/>
            <a:tailEnd len="med" w="med" type="none"/>
          </a:ln>
        </p:spPr>
      </p:cxnSp>
      <p:sp>
        <p:nvSpPr>
          <p:cNvPr id="379" name="Google Shape;379;p29"/>
          <p:cNvSpPr/>
          <p:nvPr/>
        </p:nvSpPr>
        <p:spPr>
          <a:xfrm>
            <a:off x="1849031" y="1765363"/>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Book Vacation Days</a:t>
            </a:r>
            <a:endParaRPr/>
          </a:p>
        </p:txBody>
      </p:sp>
      <p:sp>
        <p:nvSpPr>
          <p:cNvPr id="380" name="Google Shape;380;p29"/>
          <p:cNvSpPr/>
          <p:nvPr/>
        </p:nvSpPr>
        <p:spPr>
          <a:xfrm>
            <a:off x="1849019" y="4301262"/>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Research Cat Sitters</a:t>
            </a:r>
            <a:endParaRPr/>
          </a:p>
        </p:txBody>
      </p:sp>
      <p:sp>
        <p:nvSpPr>
          <p:cNvPr id="381" name="Google Shape;381;p29"/>
          <p:cNvSpPr/>
          <p:nvPr/>
        </p:nvSpPr>
        <p:spPr>
          <a:xfrm>
            <a:off x="3363799" y="4301262"/>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Book Cat Sitter</a:t>
            </a:r>
            <a:endParaRPr/>
          </a:p>
        </p:txBody>
      </p:sp>
      <p:sp>
        <p:nvSpPr>
          <p:cNvPr id="382" name="Google Shape;382;p29"/>
          <p:cNvSpPr/>
          <p:nvPr/>
        </p:nvSpPr>
        <p:spPr>
          <a:xfrm>
            <a:off x="3363778" y="1765372"/>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Book the Flight</a:t>
            </a:r>
            <a:endParaRPr/>
          </a:p>
        </p:txBody>
      </p:sp>
      <p:sp>
        <p:nvSpPr>
          <p:cNvPr id="383" name="Google Shape;383;p29"/>
          <p:cNvSpPr/>
          <p:nvPr/>
        </p:nvSpPr>
        <p:spPr>
          <a:xfrm>
            <a:off x="4496008" y="3069297"/>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Book the Resort</a:t>
            </a:r>
            <a:endParaRPr/>
          </a:p>
        </p:txBody>
      </p:sp>
      <p:sp>
        <p:nvSpPr>
          <p:cNvPr id="384" name="Google Shape;384;p29"/>
          <p:cNvSpPr/>
          <p:nvPr/>
        </p:nvSpPr>
        <p:spPr>
          <a:xfrm>
            <a:off x="6291700" y="1765338"/>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Fly to Destination!</a:t>
            </a:r>
            <a:endParaRPr/>
          </a:p>
        </p:txBody>
      </p:sp>
      <p:sp>
        <p:nvSpPr>
          <p:cNvPr id="385" name="Google Shape;385;p29"/>
          <p:cNvSpPr/>
          <p:nvPr/>
        </p:nvSpPr>
        <p:spPr>
          <a:xfrm>
            <a:off x="7608491" y="3068692"/>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Video Chat with Cat</a:t>
            </a:r>
            <a:endParaRPr/>
          </a:p>
        </p:txBody>
      </p:sp>
      <p:cxnSp>
        <p:nvCxnSpPr>
          <p:cNvPr id="386" name="Google Shape;386;p29"/>
          <p:cNvCxnSpPr>
            <a:stCxn id="379" idx="3"/>
            <a:endCxn id="382" idx="1"/>
          </p:cNvCxnSpPr>
          <p:nvPr/>
        </p:nvCxnSpPr>
        <p:spPr>
          <a:xfrm>
            <a:off x="2980931" y="2161063"/>
            <a:ext cx="382800" cy="0"/>
          </a:xfrm>
          <a:prstGeom prst="straightConnector1">
            <a:avLst/>
          </a:prstGeom>
          <a:noFill/>
          <a:ln cap="flat" cmpd="sng" w="9525">
            <a:solidFill>
              <a:srgbClr val="595959"/>
            </a:solidFill>
            <a:prstDash val="solid"/>
            <a:round/>
            <a:headEnd len="med" w="med" type="none"/>
            <a:tailEnd len="med" w="med" type="none"/>
          </a:ln>
        </p:spPr>
      </p:cxnSp>
      <p:cxnSp>
        <p:nvCxnSpPr>
          <p:cNvPr id="387" name="Google Shape;387;p29"/>
          <p:cNvCxnSpPr>
            <a:stCxn id="376" idx="0"/>
            <a:endCxn id="379" idx="1"/>
          </p:cNvCxnSpPr>
          <p:nvPr/>
        </p:nvCxnSpPr>
        <p:spPr>
          <a:xfrm rot="-5400000">
            <a:off x="1102650" y="2176400"/>
            <a:ext cx="761700" cy="731100"/>
          </a:xfrm>
          <a:prstGeom prst="bentConnector2">
            <a:avLst/>
          </a:prstGeom>
          <a:noFill/>
          <a:ln cap="flat" cmpd="sng" w="9525">
            <a:solidFill>
              <a:srgbClr val="595959"/>
            </a:solidFill>
            <a:prstDash val="solid"/>
            <a:round/>
            <a:headEnd len="med" w="med" type="none"/>
            <a:tailEnd len="med" w="med" type="none"/>
          </a:ln>
        </p:spPr>
      </p:cxnSp>
      <p:cxnSp>
        <p:nvCxnSpPr>
          <p:cNvPr id="388" name="Google Shape;388;p29"/>
          <p:cNvCxnSpPr>
            <a:stCxn id="376" idx="4"/>
            <a:endCxn id="380" idx="1"/>
          </p:cNvCxnSpPr>
          <p:nvPr/>
        </p:nvCxnSpPr>
        <p:spPr>
          <a:xfrm flipH="1" rot="-5400000">
            <a:off x="1138500" y="3986450"/>
            <a:ext cx="690000" cy="731100"/>
          </a:xfrm>
          <a:prstGeom prst="bentConnector2">
            <a:avLst/>
          </a:prstGeom>
          <a:noFill/>
          <a:ln cap="flat" cmpd="sng" w="9525">
            <a:solidFill>
              <a:srgbClr val="595959"/>
            </a:solidFill>
            <a:prstDash val="solid"/>
            <a:round/>
            <a:headEnd len="med" w="med" type="none"/>
            <a:tailEnd len="med" w="med" type="none"/>
          </a:ln>
        </p:spPr>
      </p:cxnSp>
      <p:cxnSp>
        <p:nvCxnSpPr>
          <p:cNvPr id="389" name="Google Shape;389;p29"/>
          <p:cNvCxnSpPr>
            <a:stCxn id="382" idx="3"/>
            <a:endCxn id="383" idx="0"/>
          </p:cNvCxnSpPr>
          <p:nvPr/>
        </p:nvCxnSpPr>
        <p:spPr>
          <a:xfrm>
            <a:off x="4495678" y="2161072"/>
            <a:ext cx="566400" cy="908100"/>
          </a:xfrm>
          <a:prstGeom prst="bentConnector2">
            <a:avLst/>
          </a:prstGeom>
          <a:noFill/>
          <a:ln cap="flat" cmpd="sng" w="9525">
            <a:solidFill>
              <a:srgbClr val="595959"/>
            </a:solidFill>
            <a:prstDash val="solid"/>
            <a:round/>
            <a:headEnd len="med" w="med" type="none"/>
            <a:tailEnd len="med" w="med" type="none"/>
          </a:ln>
        </p:spPr>
      </p:cxnSp>
      <p:cxnSp>
        <p:nvCxnSpPr>
          <p:cNvPr id="390" name="Google Shape;390;p29"/>
          <p:cNvCxnSpPr>
            <a:stCxn id="383" idx="3"/>
            <a:endCxn id="385" idx="1"/>
          </p:cNvCxnSpPr>
          <p:nvPr/>
        </p:nvCxnSpPr>
        <p:spPr>
          <a:xfrm flipH="1" rot="10800000">
            <a:off x="5627908" y="3464397"/>
            <a:ext cx="1980600" cy="600"/>
          </a:xfrm>
          <a:prstGeom prst="straightConnector1">
            <a:avLst/>
          </a:prstGeom>
          <a:noFill/>
          <a:ln cap="flat" cmpd="sng" w="9525">
            <a:solidFill>
              <a:srgbClr val="595959"/>
            </a:solidFill>
            <a:prstDash val="solid"/>
            <a:round/>
            <a:headEnd len="med" w="med" type="none"/>
            <a:tailEnd len="med" w="med" type="none"/>
          </a:ln>
        </p:spPr>
      </p:cxnSp>
      <p:cxnSp>
        <p:nvCxnSpPr>
          <p:cNvPr id="391" name="Google Shape;391;p29"/>
          <p:cNvCxnSpPr>
            <a:stCxn id="392" idx="3"/>
          </p:cNvCxnSpPr>
          <p:nvPr/>
        </p:nvCxnSpPr>
        <p:spPr>
          <a:xfrm>
            <a:off x="11165690" y="3020867"/>
            <a:ext cx="0" cy="0"/>
          </a:xfrm>
          <a:prstGeom prst="straightConnector1">
            <a:avLst/>
          </a:prstGeom>
          <a:noFill/>
          <a:ln cap="flat" cmpd="sng" w="9525">
            <a:solidFill>
              <a:srgbClr val="595959"/>
            </a:solidFill>
            <a:prstDash val="solid"/>
            <a:round/>
            <a:headEnd len="med" w="med" type="none"/>
            <a:tailEnd len="med" w="med" type="none"/>
          </a:ln>
        </p:spPr>
      </p:cxnSp>
      <p:cxnSp>
        <p:nvCxnSpPr>
          <p:cNvPr id="393" name="Google Shape;393;p29"/>
          <p:cNvCxnSpPr>
            <a:stCxn id="381" idx="3"/>
            <a:endCxn id="383" idx="2"/>
          </p:cNvCxnSpPr>
          <p:nvPr/>
        </p:nvCxnSpPr>
        <p:spPr>
          <a:xfrm flipH="1" rot="10800000">
            <a:off x="4495699" y="3860562"/>
            <a:ext cx="566400" cy="836400"/>
          </a:xfrm>
          <a:prstGeom prst="bentConnector2">
            <a:avLst/>
          </a:prstGeom>
          <a:noFill/>
          <a:ln cap="flat" cmpd="sng" w="9525">
            <a:solidFill>
              <a:srgbClr val="595959"/>
            </a:solidFill>
            <a:prstDash val="solid"/>
            <a:round/>
            <a:headEnd len="med" w="med" type="none"/>
            <a:tailEnd len="med" w="med" type="none"/>
          </a:ln>
        </p:spPr>
      </p:cxnSp>
      <p:cxnSp>
        <p:nvCxnSpPr>
          <p:cNvPr id="394" name="Google Shape;394;p29"/>
          <p:cNvCxnSpPr>
            <a:stCxn id="383" idx="3"/>
            <a:endCxn id="384" idx="1"/>
          </p:cNvCxnSpPr>
          <p:nvPr/>
        </p:nvCxnSpPr>
        <p:spPr>
          <a:xfrm flipH="1" rot="10800000">
            <a:off x="5627908" y="2160897"/>
            <a:ext cx="663900" cy="1304100"/>
          </a:xfrm>
          <a:prstGeom prst="bentConnector3">
            <a:avLst>
              <a:gd fmla="val 49998" name="adj1"/>
            </a:avLst>
          </a:prstGeom>
          <a:noFill/>
          <a:ln cap="flat" cmpd="sng" w="9525">
            <a:solidFill>
              <a:srgbClr val="595959"/>
            </a:solidFill>
            <a:prstDash val="solid"/>
            <a:round/>
            <a:headEnd len="med" w="med" type="none"/>
            <a:tailEnd len="med" w="med" type="none"/>
          </a:ln>
        </p:spPr>
      </p:cxnSp>
      <p:sp>
        <p:nvSpPr>
          <p:cNvPr id="395" name="Google Shape;395;p29"/>
          <p:cNvSpPr/>
          <p:nvPr/>
        </p:nvSpPr>
        <p:spPr>
          <a:xfrm>
            <a:off x="4925971" y="4539854"/>
            <a:ext cx="272100" cy="314100"/>
          </a:xfrm>
          <a:prstGeom prst="diamond">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96" name="Google Shape;396;p29"/>
          <p:cNvCxnSpPr>
            <a:stCxn id="384" idx="3"/>
            <a:endCxn id="385" idx="0"/>
          </p:cNvCxnSpPr>
          <p:nvPr/>
        </p:nvCxnSpPr>
        <p:spPr>
          <a:xfrm>
            <a:off x="7423600" y="2161038"/>
            <a:ext cx="750900" cy="907800"/>
          </a:xfrm>
          <a:prstGeom prst="bentConnector2">
            <a:avLst/>
          </a:prstGeom>
          <a:noFill/>
          <a:ln cap="flat" cmpd="sng" w="9525">
            <a:solidFill>
              <a:schemeClr val="dk2"/>
            </a:solidFill>
            <a:prstDash val="solid"/>
            <a:round/>
            <a:headEnd len="med" w="med" type="none"/>
            <a:tailEnd len="med" w="med" type="none"/>
          </a:ln>
        </p:spPr>
      </p:cxnSp>
      <p:cxnSp>
        <p:nvCxnSpPr>
          <p:cNvPr id="397" name="Google Shape;397;p29"/>
          <p:cNvCxnSpPr>
            <a:stCxn id="385" idx="3"/>
            <a:endCxn id="377" idx="2"/>
          </p:cNvCxnSpPr>
          <p:nvPr/>
        </p:nvCxnSpPr>
        <p:spPr>
          <a:xfrm>
            <a:off x="8740391" y="3464392"/>
            <a:ext cx="360000" cy="600"/>
          </a:xfrm>
          <a:prstGeom prst="straightConnector1">
            <a:avLst/>
          </a:prstGeom>
          <a:noFill/>
          <a:ln cap="flat" cmpd="sng" w="9525">
            <a:solidFill>
              <a:schemeClr val="dk2"/>
            </a:solidFill>
            <a:prstDash val="solid"/>
            <a:round/>
            <a:headEnd len="med" w="med" type="none"/>
            <a:tailEnd len="med" w="med" type="none"/>
          </a:ln>
        </p:spPr>
      </p:cxnSp>
      <p:cxnSp>
        <p:nvCxnSpPr>
          <p:cNvPr id="398" name="Google Shape;398;p29"/>
          <p:cNvCxnSpPr>
            <a:stCxn id="380" idx="3"/>
            <a:endCxn id="381" idx="1"/>
          </p:cNvCxnSpPr>
          <p:nvPr/>
        </p:nvCxnSpPr>
        <p:spPr>
          <a:xfrm>
            <a:off x="2980919" y="4696962"/>
            <a:ext cx="382800" cy="0"/>
          </a:xfrm>
          <a:prstGeom prst="straightConnector1">
            <a:avLst/>
          </a:prstGeom>
          <a:noFill/>
          <a:ln cap="flat" cmpd="sng" w="9525">
            <a:solidFill>
              <a:schemeClr val="dk2"/>
            </a:solidFill>
            <a:prstDash val="solid"/>
            <a:round/>
            <a:headEnd len="med" w="med" type="none"/>
            <a:tailEnd len="med" w="med" type="none"/>
          </a:ln>
        </p:spPr>
      </p:cxnSp>
      <p:pic>
        <p:nvPicPr>
          <p:cNvPr descr="Creative Commons License" id="399" name="Google Shape;399;p29">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400" name="Google Shape;400;p29"/>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4" name="Shape 404"/>
        <p:cNvGrpSpPr/>
        <p:nvPr/>
      </p:nvGrpSpPr>
      <p:grpSpPr>
        <a:xfrm>
          <a:off x="0" y="0"/>
          <a:ext cx="0" cy="0"/>
          <a:chOff x="0" y="0"/>
          <a:chExt cx="0" cy="0"/>
        </a:xfrm>
      </p:grpSpPr>
      <p:sp>
        <p:nvSpPr>
          <p:cNvPr id="405" name="Google Shape;405;p30"/>
          <p:cNvSpPr/>
          <p:nvPr/>
        </p:nvSpPr>
        <p:spPr>
          <a:xfrm>
            <a:off x="581250" y="2922800"/>
            <a:ext cx="1073400" cy="1084200"/>
          </a:xfrm>
          <a:prstGeom prst="ellipse">
            <a:avLst/>
          </a:prstGeom>
          <a:solidFill>
            <a:srgbClr val="F3F3F3"/>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Start</a:t>
            </a:r>
            <a:endParaRPr/>
          </a:p>
        </p:txBody>
      </p:sp>
      <p:sp>
        <p:nvSpPr>
          <p:cNvPr id="406" name="Google Shape;406;p30"/>
          <p:cNvSpPr/>
          <p:nvPr/>
        </p:nvSpPr>
        <p:spPr>
          <a:xfrm>
            <a:off x="10167220" y="2963786"/>
            <a:ext cx="976800" cy="1002300"/>
          </a:xfrm>
          <a:prstGeom prst="ellipse">
            <a:avLst/>
          </a:prstGeom>
          <a:solidFill>
            <a:srgbClr val="F3F3F3"/>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End</a:t>
            </a:r>
            <a:endParaRPr/>
          </a:p>
        </p:txBody>
      </p:sp>
      <p:cxnSp>
        <p:nvCxnSpPr>
          <p:cNvPr id="407" name="Google Shape;407;p30"/>
          <p:cNvCxnSpPr/>
          <p:nvPr/>
        </p:nvCxnSpPr>
        <p:spPr>
          <a:xfrm>
            <a:off x="2615324" y="3720309"/>
            <a:ext cx="0" cy="0"/>
          </a:xfrm>
          <a:prstGeom prst="straightConnector1">
            <a:avLst/>
          </a:prstGeom>
          <a:noFill/>
          <a:ln cap="flat" cmpd="sng" w="9525">
            <a:solidFill>
              <a:srgbClr val="595959"/>
            </a:solidFill>
            <a:prstDash val="solid"/>
            <a:round/>
            <a:headEnd len="med" w="med" type="none"/>
            <a:tailEnd len="med" w="med" type="none"/>
          </a:ln>
        </p:spPr>
      </p:cxnSp>
      <p:sp>
        <p:nvSpPr>
          <p:cNvPr id="408" name="Google Shape;408;p30"/>
          <p:cNvSpPr/>
          <p:nvPr/>
        </p:nvSpPr>
        <p:spPr>
          <a:xfrm>
            <a:off x="1849031" y="1765363"/>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Book Vacation Days</a:t>
            </a:r>
            <a:endParaRPr/>
          </a:p>
        </p:txBody>
      </p:sp>
      <p:sp>
        <p:nvSpPr>
          <p:cNvPr id="409" name="Google Shape;409;p30"/>
          <p:cNvSpPr/>
          <p:nvPr/>
        </p:nvSpPr>
        <p:spPr>
          <a:xfrm>
            <a:off x="1849019" y="4301262"/>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Research Cat Sitters</a:t>
            </a:r>
            <a:endParaRPr/>
          </a:p>
        </p:txBody>
      </p:sp>
      <p:sp>
        <p:nvSpPr>
          <p:cNvPr id="410" name="Google Shape;410;p30"/>
          <p:cNvSpPr/>
          <p:nvPr/>
        </p:nvSpPr>
        <p:spPr>
          <a:xfrm>
            <a:off x="3363799" y="4301262"/>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Book Cat Sitter</a:t>
            </a:r>
            <a:endParaRPr/>
          </a:p>
        </p:txBody>
      </p:sp>
      <p:sp>
        <p:nvSpPr>
          <p:cNvPr id="411" name="Google Shape;411;p30"/>
          <p:cNvSpPr/>
          <p:nvPr/>
        </p:nvSpPr>
        <p:spPr>
          <a:xfrm>
            <a:off x="4430578" y="1765372"/>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Book the Flight</a:t>
            </a:r>
            <a:endParaRPr/>
          </a:p>
        </p:txBody>
      </p:sp>
      <p:sp>
        <p:nvSpPr>
          <p:cNvPr id="412" name="Google Shape;412;p30"/>
          <p:cNvSpPr/>
          <p:nvPr/>
        </p:nvSpPr>
        <p:spPr>
          <a:xfrm>
            <a:off x="5562808" y="3069297"/>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Book the Resort</a:t>
            </a:r>
            <a:endParaRPr/>
          </a:p>
        </p:txBody>
      </p:sp>
      <p:sp>
        <p:nvSpPr>
          <p:cNvPr id="413" name="Google Shape;413;p30"/>
          <p:cNvSpPr/>
          <p:nvPr/>
        </p:nvSpPr>
        <p:spPr>
          <a:xfrm>
            <a:off x="7358500" y="1765338"/>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Fly to Destination!</a:t>
            </a:r>
            <a:endParaRPr/>
          </a:p>
        </p:txBody>
      </p:sp>
      <p:sp>
        <p:nvSpPr>
          <p:cNvPr id="414" name="Google Shape;414;p30"/>
          <p:cNvSpPr/>
          <p:nvPr/>
        </p:nvSpPr>
        <p:spPr>
          <a:xfrm>
            <a:off x="8675291" y="3068692"/>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Video Chat with Cat</a:t>
            </a:r>
            <a:endParaRPr/>
          </a:p>
        </p:txBody>
      </p:sp>
      <p:cxnSp>
        <p:nvCxnSpPr>
          <p:cNvPr id="415" name="Google Shape;415;p30"/>
          <p:cNvCxnSpPr>
            <a:stCxn id="408" idx="3"/>
            <a:endCxn id="411" idx="1"/>
          </p:cNvCxnSpPr>
          <p:nvPr/>
        </p:nvCxnSpPr>
        <p:spPr>
          <a:xfrm>
            <a:off x="2980931" y="2161063"/>
            <a:ext cx="1449600" cy="0"/>
          </a:xfrm>
          <a:prstGeom prst="straightConnector1">
            <a:avLst/>
          </a:prstGeom>
          <a:noFill/>
          <a:ln cap="flat" cmpd="sng" w="9525">
            <a:solidFill>
              <a:srgbClr val="595959"/>
            </a:solidFill>
            <a:prstDash val="solid"/>
            <a:round/>
            <a:headEnd len="med" w="med" type="none"/>
            <a:tailEnd len="med" w="med" type="none"/>
          </a:ln>
        </p:spPr>
      </p:cxnSp>
      <p:cxnSp>
        <p:nvCxnSpPr>
          <p:cNvPr id="416" name="Google Shape;416;p30"/>
          <p:cNvCxnSpPr>
            <a:stCxn id="405" idx="0"/>
            <a:endCxn id="408" idx="1"/>
          </p:cNvCxnSpPr>
          <p:nvPr/>
        </p:nvCxnSpPr>
        <p:spPr>
          <a:xfrm rot="-5400000">
            <a:off x="1102650" y="2176400"/>
            <a:ext cx="761700" cy="731100"/>
          </a:xfrm>
          <a:prstGeom prst="bentConnector2">
            <a:avLst/>
          </a:prstGeom>
          <a:noFill/>
          <a:ln cap="flat" cmpd="sng" w="9525">
            <a:solidFill>
              <a:srgbClr val="595959"/>
            </a:solidFill>
            <a:prstDash val="solid"/>
            <a:round/>
            <a:headEnd len="med" w="med" type="none"/>
            <a:tailEnd len="med" w="med" type="none"/>
          </a:ln>
        </p:spPr>
      </p:cxnSp>
      <p:cxnSp>
        <p:nvCxnSpPr>
          <p:cNvPr id="417" name="Google Shape;417;p30"/>
          <p:cNvCxnSpPr>
            <a:stCxn id="405" idx="4"/>
            <a:endCxn id="409" idx="1"/>
          </p:cNvCxnSpPr>
          <p:nvPr/>
        </p:nvCxnSpPr>
        <p:spPr>
          <a:xfrm flipH="1" rot="-5400000">
            <a:off x="1138500" y="3986450"/>
            <a:ext cx="690000" cy="731100"/>
          </a:xfrm>
          <a:prstGeom prst="bentConnector2">
            <a:avLst/>
          </a:prstGeom>
          <a:noFill/>
          <a:ln cap="flat" cmpd="sng" w="9525">
            <a:solidFill>
              <a:srgbClr val="595959"/>
            </a:solidFill>
            <a:prstDash val="solid"/>
            <a:round/>
            <a:headEnd len="med" w="med" type="none"/>
            <a:tailEnd len="med" w="med" type="none"/>
          </a:ln>
        </p:spPr>
      </p:cxnSp>
      <p:cxnSp>
        <p:nvCxnSpPr>
          <p:cNvPr id="418" name="Google Shape;418;p30"/>
          <p:cNvCxnSpPr>
            <a:stCxn id="411" idx="3"/>
            <a:endCxn id="412" idx="0"/>
          </p:cNvCxnSpPr>
          <p:nvPr/>
        </p:nvCxnSpPr>
        <p:spPr>
          <a:xfrm>
            <a:off x="5562478" y="2161072"/>
            <a:ext cx="566400" cy="908100"/>
          </a:xfrm>
          <a:prstGeom prst="bentConnector2">
            <a:avLst/>
          </a:prstGeom>
          <a:noFill/>
          <a:ln cap="flat" cmpd="sng" w="9525">
            <a:solidFill>
              <a:srgbClr val="595959"/>
            </a:solidFill>
            <a:prstDash val="solid"/>
            <a:round/>
            <a:headEnd len="med" w="med" type="none"/>
            <a:tailEnd len="med" w="med" type="none"/>
          </a:ln>
        </p:spPr>
      </p:cxnSp>
      <p:cxnSp>
        <p:nvCxnSpPr>
          <p:cNvPr id="419" name="Google Shape;419;p30"/>
          <p:cNvCxnSpPr>
            <a:stCxn id="412" idx="3"/>
            <a:endCxn id="414" idx="1"/>
          </p:cNvCxnSpPr>
          <p:nvPr/>
        </p:nvCxnSpPr>
        <p:spPr>
          <a:xfrm flipH="1" rot="10800000">
            <a:off x="6694708" y="3464397"/>
            <a:ext cx="1980600" cy="600"/>
          </a:xfrm>
          <a:prstGeom prst="straightConnector1">
            <a:avLst/>
          </a:prstGeom>
          <a:noFill/>
          <a:ln cap="flat" cmpd="sng" w="9525">
            <a:solidFill>
              <a:srgbClr val="595959"/>
            </a:solidFill>
            <a:prstDash val="solid"/>
            <a:round/>
            <a:headEnd len="med" w="med" type="none"/>
            <a:tailEnd len="med" w="med" type="none"/>
          </a:ln>
        </p:spPr>
      </p:cxnSp>
      <p:cxnSp>
        <p:nvCxnSpPr>
          <p:cNvPr id="420" name="Google Shape;420;p30"/>
          <p:cNvCxnSpPr>
            <a:stCxn id="421" idx="3"/>
          </p:cNvCxnSpPr>
          <p:nvPr/>
        </p:nvCxnSpPr>
        <p:spPr>
          <a:xfrm>
            <a:off x="11165690" y="3020867"/>
            <a:ext cx="0" cy="0"/>
          </a:xfrm>
          <a:prstGeom prst="straightConnector1">
            <a:avLst/>
          </a:prstGeom>
          <a:noFill/>
          <a:ln cap="flat" cmpd="sng" w="9525">
            <a:solidFill>
              <a:srgbClr val="595959"/>
            </a:solidFill>
            <a:prstDash val="solid"/>
            <a:round/>
            <a:headEnd len="med" w="med" type="none"/>
            <a:tailEnd len="med" w="med" type="none"/>
          </a:ln>
        </p:spPr>
      </p:cxnSp>
      <p:cxnSp>
        <p:nvCxnSpPr>
          <p:cNvPr id="422" name="Google Shape;422;p30"/>
          <p:cNvCxnSpPr>
            <a:stCxn id="410" idx="3"/>
            <a:endCxn id="412" idx="2"/>
          </p:cNvCxnSpPr>
          <p:nvPr/>
        </p:nvCxnSpPr>
        <p:spPr>
          <a:xfrm flipH="1" rot="10800000">
            <a:off x="4495699" y="3860562"/>
            <a:ext cx="1633200" cy="836400"/>
          </a:xfrm>
          <a:prstGeom prst="bentConnector2">
            <a:avLst/>
          </a:prstGeom>
          <a:noFill/>
          <a:ln cap="flat" cmpd="sng" w="9525">
            <a:solidFill>
              <a:srgbClr val="595959"/>
            </a:solidFill>
            <a:prstDash val="solid"/>
            <a:round/>
            <a:headEnd len="med" w="med" type="none"/>
            <a:tailEnd len="med" w="med" type="none"/>
          </a:ln>
        </p:spPr>
      </p:cxnSp>
      <p:cxnSp>
        <p:nvCxnSpPr>
          <p:cNvPr id="423" name="Google Shape;423;p30"/>
          <p:cNvCxnSpPr>
            <a:stCxn id="412" idx="3"/>
            <a:endCxn id="413" idx="1"/>
          </p:cNvCxnSpPr>
          <p:nvPr/>
        </p:nvCxnSpPr>
        <p:spPr>
          <a:xfrm flipH="1" rot="10800000">
            <a:off x="6694708" y="2160897"/>
            <a:ext cx="663900" cy="1304100"/>
          </a:xfrm>
          <a:prstGeom prst="bentConnector3">
            <a:avLst>
              <a:gd fmla="val 49998" name="adj1"/>
            </a:avLst>
          </a:prstGeom>
          <a:noFill/>
          <a:ln cap="flat" cmpd="sng" w="9525">
            <a:solidFill>
              <a:srgbClr val="595959"/>
            </a:solidFill>
            <a:prstDash val="solid"/>
            <a:round/>
            <a:headEnd len="med" w="med" type="none"/>
            <a:tailEnd len="med" w="med" type="none"/>
          </a:ln>
        </p:spPr>
      </p:cxnSp>
      <p:sp>
        <p:nvSpPr>
          <p:cNvPr id="424" name="Google Shape;424;p30"/>
          <p:cNvSpPr/>
          <p:nvPr/>
        </p:nvSpPr>
        <p:spPr>
          <a:xfrm>
            <a:off x="5992771" y="4539854"/>
            <a:ext cx="272100" cy="314100"/>
          </a:xfrm>
          <a:prstGeom prst="diamond">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25" name="Google Shape;425;p30"/>
          <p:cNvCxnSpPr>
            <a:stCxn id="413" idx="3"/>
            <a:endCxn id="414" idx="0"/>
          </p:cNvCxnSpPr>
          <p:nvPr/>
        </p:nvCxnSpPr>
        <p:spPr>
          <a:xfrm>
            <a:off x="8490400" y="2161038"/>
            <a:ext cx="750900" cy="907800"/>
          </a:xfrm>
          <a:prstGeom prst="bentConnector2">
            <a:avLst/>
          </a:prstGeom>
          <a:noFill/>
          <a:ln cap="flat" cmpd="sng" w="9525">
            <a:solidFill>
              <a:schemeClr val="dk2"/>
            </a:solidFill>
            <a:prstDash val="solid"/>
            <a:round/>
            <a:headEnd len="med" w="med" type="none"/>
            <a:tailEnd len="med" w="med" type="none"/>
          </a:ln>
        </p:spPr>
      </p:cxnSp>
      <p:cxnSp>
        <p:nvCxnSpPr>
          <p:cNvPr id="426" name="Google Shape;426;p30"/>
          <p:cNvCxnSpPr>
            <a:stCxn id="414" idx="3"/>
            <a:endCxn id="406" idx="2"/>
          </p:cNvCxnSpPr>
          <p:nvPr/>
        </p:nvCxnSpPr>
        <p:spPr>
          <a:xfrm>
            <a:off x="9807191" y="3464392"/>
            <a:ext cx="360000" cy="600"/>
          </a:xfrm>
          <a:prstGeom prst="straightConnector1">
            <a:avLst/>
          </a:prstGeom>
          <a:noFill/>
          <a:ln cap="flat" cmpd="sng" w="9525">
            <a:solidFill>
              <a:schemeClr val="dk2"/>
            </a:solidFill>
            <a:prstDash val="solid"/>
            <a:round/>
            <a:headEnd len="med" w="med" type="none"/>
            <a:tailEnd len="med" w="med" type="none"/>
          </a:ln>
        </p:spPr>
      </p:cxnSp>
      <p:cxnSp>
        <p:nvCxnSpPr>
          <p:cNvPr id="427" name="Google Shape;427;p30"/>
          <p:cNvCxnSpPr>
            <a:stCxn id="409" idx="3"/>
            <a:endCxn id="410" idx="1"/>
          </p:cNvCxnSpPr>
          <p:nvPr/>
        </p:nvCxnSpPr>
        <p:spPr>
          <a:xfrm>
            <a:off x="2980919" y="4696962"/>
            <a:ext cx="382800" cy="0"/>
          </a:xfrm>
          <a:prstGeom prst="straightConnector1">
            <a:avLst/>
          </a:prstGeom>
          <a:noFill/>
          <a:ln cap="flat" cmpd="sng" w="9525">
            <a:solidFill>
              <a:schemeClr val="dk2"/>
            </a:solidFill>
            <a:prstDash val="solid"/>
            <a:round/>
            <a:headEnd len="med" w="med" type="none"/>
            <a:tailEnd len="med" w="med" type="none"/>
          </a:ln>
        </p:spPr>
      </p:cxnSp>
      <p:pic>
        <p:nvPicPr>
          <p:cNvPr descr="Creative Commons License" id="428" name="Google Shape;428;p30">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429" name="Google Shape;429;p30"/>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3" name="Shape 433"/>
        <p:cNvGrpSpPr/>
        <p:nvPr/>
      </p:nvGrpSpPr>
      <p:grpSpPr>
        <a:xfrm>
          <a:off x="0" y="0"/>
          <a:ext cx="0" cy="0"/>
          <a:chOff x="0" y="0"/>
          <a:chExt cx="0" cy="0"/>
        </a:xfrm>
      </p:grpSpPr>
      <p:sp>
        <p:nvSpPr>
          <p:cNvPr id="434" name="Google Shape;434;p31"/>
          <p:cNvSpPr/>
          <p:nvPr/>
        </p:nvSpPr>
        <p:spPr>
          <a:xfrm>
            <a:off x="581250" y="2922800"/>
            <a:ext cx="1073400" cy="1084200"/>
          </a:xfrm>
          <a:prstGeom prst="ellipse">
            <a:avLst/>
          </a:prstGeom>
          <a:solidFill>
            <a:srgbClr val="F3F3F3"/>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Start</a:t>
            </a:r>
            <a:endParaRPr/>
          </a:p>
        </p:txBody>
      </p:sp>
      <p:sp>
        <p:nvSpPr>
          <p:cNvPr id="435" name="Google Shape;435;p31"/>
          <p:cNvSpPr/>
          <p:nvPr/>
        </p:nvSpPr>
        <p:spPr>
          <a:xfrm>
            <a:off x="9100420" y="2963786"/>
            <a:ext cx="976800" cy="1002300"/>
          </a:xfrm>
          <a:prstGeom prst="ellipse">
            <a:avLst/>
          </a:prstGeom>
          <a:solidFill>
            <a:srgbClr val="F3F3F3"/>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End</a:t>
            </a:r>
            <a:endParaRPr/>
          </a:p>
        </p:txBody>
      </p:sp>
      <p:cxnSp>
        <p:nvCxnSpPr>
          <p:cNvPr id="436" name="Google Shape;436;p31"/>
          <p:cNvCxnSpPr/>
          <p:nvPr/>
        </p:nvCxnSpPr>
        <p:spPr>
          <a:xfrm>
            <a:off x="2615324" y="3720309"/>
            <a:ext cx="0" cy="0"/>
          </a:xfrm>
          <a:prstGeom prst="straightConnector1">
            <a:avLst/>
          </a:prstGeom>
          <a:noFill/>
          <a:ln cap="flat" cmpd="sng" w="9525">
            <a:solidFill>
              <a:srgbClr val="595959"/>
            </a:solidFill>
            <a:prstDash val="solid"/>
            <a:round/>
            <a:headEnd len="med" w="med" type="none"/>
            <a:tailEnd len="med" w="med" type="none"/>
          </a:ln>
        </p:spPr>
      </p:cxnSp>
      <p:sp>
        <p:nvSpPr>
          <p:cNvPr id="437" name="Google Shape;437;p31"/>
          <p:cNvSpPr/>
          <p:nvPr/>
        </p:nvSpPr>
        <p:spPr>
          <a:xfrm>
            <a:off x="1849031" y="1765363"/>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4.1.2</a:t>
            </a:r>
            <a:endParaRPr/>
          </a:p>
        </p:txBody>
      </p:sp>
      <p:sp>
        <p:nvSpPr>
          <p:cNvPr id="438" name="Google Shape;438;p31"/>
          <p:cNvSpPr/>
          <p:nvPr/>
        </p:nvSpPr>
        <p:spPr>
          <a:xfrm>
            <a:off x="1849019" y="4301262"/>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3.1</a:t>
            </a:r>
            <a:endParaRPr/>
          </a:p>
        </p:txBody>
      </p:sp>
      <p:sp>
        <p:nvSpPr>
          <p:cNvPr id="439" name="Google Shape;439;p31"/>
          <p:cNvSpPr/>
          <p:nvPr/>
        </p:nvSpPr>
        <p:spPr>
          <a:xfrm>
            <a:off x="3363799" y="4301262"/>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2.1</a:t>
            </a:r>
            <a:endParaRPr/>
          </a:p>
        </p:txBody>
      </p:sp>
      <p:sp>
        <p:nvSpPr>
          <p:cNvPr id="440" name="Google Shape;440;p31"/>
          <p:cNvSpPr/>
          <p:nvPr/>
        </p:nvSpPr>
        <p:spPr>
          <a:xfrm>
            <a:off x="3363778" y="1765372"/>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3.3</a:t>
            </a:r>
            <a:endParaRPr/>
          </a:p>
        </p:txBody>
      </p:sp>
      <p:sp>
        <p:nvSpPr>
          <p:cNvPr id="441" name="Google Shape;441;p31"/>
          <p:cNvSpPr/>
          <p:nvPr/>
        </p:nvSpPr>
        <p:spPr>
          <a:xfrm>
            <a:off x="4496008" y="3069297"/>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1.1</a:t>
            </a:r>
            <a:endParaRPr/>
          </a:p>
        </p:txBody>
      </p:sp>
      <p:sp>
        <p:nvSpPr>
          <p:cNvPr id="442" name="Google Shape;442;p31"/>
          <p:cNvSpPr/>
          <p:nvPr/>
        </p:nvSpPr>
        <p:spPr>
          <a:xfrm>
            <a:off x="6291700" y="1765338"/>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4.1.1</a:t>
            </a:r>
            <a:endParaRPr/>
          </a:p>
        </p:txBody>
      </p:sp>
      <p:sp>
        <p:nvSpPr>
          <p:cNvPr id="443" name="Google Shape;443;p31"/>
          <p:cNvSpPr/>
          <p:nvPr/>
        </p:nvSpPr>
        <p:spPr>
          <a:xfrm>
            <a:off x="7608616" y="3068167"/>
            <a:ext cx="1131900" cy="7914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1.2.1</a:t>
            </a:r>
            <a:endParaRPr/>
          </a:p>
        </p:txBody>
      </p:sp>
      <p:cxnSp>
        <p:nvCxnSpPr>
          <p:cNvPr id="444" name="Google Shape;444;p31"/>
          <p:cNvCxnSpPr>
            <a:stCxn id="437" idx="3"/>
            <a:endCxn id="440" idx="1"/>
          </p:cNvCxnSpPr>
          <p:nvPr/>
        </p:nvCxnSpPr>
        <p:spPr>
          <a:xfrm>
            <a:off x="2980931" y="2161063"/>
            <a:ext cx="382800" cy="0"/>
          </a:xfrm>
          <a:prstGeom prst="straightConnector1">
            <a:avLst/>
          </a:prstGeom>
          <a:noFill/>
          <a:ln cap="flat" cmpd="sng" w="9525">
            <a:solidFill>
              <a:srgbClr val="595959"/>
            </a:solidFill>
            <a:prstDash val="solid"/>
            <a:round/>
            <a:headEnd len="med" w="med" type="none"/>
            <a:tailEnd len="med" w="med" type="none"/>
          </a:ln>
        </p:spPr>
      </p:cxnSp>
      <p:cxnSp>
        <p:nvCxnSpPr>
          <p:cNvPr id="445" name="Google Shape;445;p31"/>
          <p:cNvCxnSpPr>
            <a:stCxn id="434" idx="0"/>
            <a:endCxn id="437" idx="1"/>
          </p:cNvCxnSpPr>
          <p:nvPr/>
        </p:nvCxnSpPr>
        <p:spPr>
          <a:xfrm rot="-5400000">
            <a:off x="1102650" y="2176400"/>
            <a:ext cx="761700" cy="731100"/>
          </a:xfrm>
          <a:prstGeom prst="bentConnector2">
            <a:avLst/>
          </a:prstGeom>
          <a:noFill/>
          <a:ln cap="flat" cmpd="sng" w="9525">
            <a:solidFill>
              <a:srgbClr val="595959"/>
            </a:solidFill>
            <a:prstDash val="solid"/>
            <a:round/>
            <a:headEnd len="med" w="med" type="none"/>
            <a:tailEnd len="med" w="med" type="none"/>
          </a:ln>
        </p:spPr>
      </p:cxnSp>
      <p:cxnSp>
        <p:nvCxnSpPr>
          <p:cNvPr id="446" name="Google Shape;446;p31"/>
          <p:cNvCxnSpPr>
            <a:stCxn id="434" idx="4"/>
            <a:endCxn id="438" idx="1"/>
          </p:cNvCxnSpPr>
          <p:nvPr/>
        </p:nvCxnSpPr>
        <p:spPr>
          <a:xfrm flipH="1" rot="-5400000">
            <a:off x="1138500" y="3986450"/>
            <a:ext cx="690000" cy="731100"/>
          </a:xfrm>
          <a:prstGeom prst="bentConnector2">
            <a:avLst/>
          </a:prstGeom>
          <a:noFill/>
          <a:ln cap="flat" cmpd="sng" w="9525">
            <a:solidFill>
              <a:srgbClr val="595959"/>
            </a:solidFill>
            <a:prstDash val="solid"/>
            <a:round/>
            <a:headEnd len="med" w="med" type="none"/>
            <a:tailEnd len="med" w="med" type="none"/>
          </a:ln>
        </p:spPr>
      </p:cxnSp>
      <p:cxnSp>
        <p:nvCxnSpPr>
          <p:cNvPr id="447" name="Google Shape;447;p31"/>
          <p:cNvCxnSpPr>
            <a:stCxn id="440" idx="3"/>
            <a:endCxn id="441" idx="0"/>
          </p:cNvCxnSpPr>
          <p:nvPr/>
        </p:nvCxnSpPr>
        <p:spPr>
          <a:xfrm>
            <a:off x="4495678" y="2161072"/>
            <a:ext cx="566400" cy="908100"/>
          </a:xfrm>
          <a:prstGeom prst="bentConnector2">
            <a:avLst/>
          </a:prstGeom>
          <a:noFill/>
          <a:ln cap="flat" cmpd="sng" w="9525">
            <a:solidFill>
              <a:srgbClr val="595959"/>
            </a:solidFill>
            <a:prstDash val="solid"/>
            <a:round/>
            <a:headEnd len="med" w="med" type="none"/>
            <a:tailEnd len="med" w="med" type="none"/>
          </a:ln>
        </p:spPr>
      </p:cxnSp>
      <p:cxnSp>
        <p:nvCxnSpPr>
          <p:cNvPr id="448" name="Google Shape;448;p31"/>
          <p:cNvCxnSpPr>
            <a:stCxn id="441" idx="3"/>
            <a:endCxn id="443" idx="1"/>
          </p:cNvCxnSpPr>
          <p:nvPr/>
        </p:nvCxnSpPr>
        <p:spPr>
          <a:xfrm flipH="1" rot="10800000">
            <a:off x="5627908" y="3463797"/>
            <a:ext cx="1980600" cy="1200"/>
          </a:xfrm>
          <a:prstGeom prst="straightConnector1">
            <a:avLst/>
          </a:prstGeom>
          <a:noFill/>
          <a:ln cap="flat" cmpd="sng" w="9525">
            <a:solidFill>
              <a:srgbClr val="595959"/>
            </a:solidFill>
            <a:prstDash val="solid"/>
            <a:round/>
            <a:headEnd len="med" w="med" type="none"/>
            <a:tailEnd len="med" w="med" type="none"/>
          </a:ln>
        </p:spPr>
      </p:cxnSp>
      <p:cxnSp>
        <p:nvCxnSpPr>
          <p:cNvPr id="449" name="Google Shape;449;p31"/>
          <p:cNvCxnSpPr>
            <a:stCxn id="450" idx="3"/>
          </p:cNvCxnSpPr>
          <p:nvPr/>
        </p:nvCxnSpPr>
        <p:spPr>
          <a:xfrm>
            <a:off x="11165690" y="3020867"/>
            <a:ext cx="0" cy="0"/>
          </a:xfrm>
          <a:prstGeom prst="straightConnector1">
            <a:avLst/>
          </a:prstGeom>
          <a:noFill/>
          <a:ln cap="flat" cmpd="sng" w="9525">
            <a:solidFill>
              <a:srgbClr val="595959"/>
            </a:solidFill>
            <a:prstDash val="solid"/>
            <a:round/>
            <a:headEnd len="med" w="med" type="none"/>
            <a:tailEnd len="med" w="med" type="none"/>
          </a:ln>
        </p:spPr>
      </p:cxnSp>
      <p:cxnSp>
        <p:nvCxnSpPr>
          <p:cNvPr id="451" name="Google Shape;451;p31"/>
          <p:cNvCxnSpPr>
            <a:stCxn id="439" idx="3"/>
            <a:endCxn id="441" idx="2"/>
          </p:cNvCxnSpPr>
          <p:nvPr/>
        </p:nvCxnSpPr>
        <p:spPr>
          <a:xfrm flipH="1" rot="10800000">
            <a:off x="4495699" y="3860562"/>
            <a:ext cx="566400" cy="836400"/>
          </a:xfrm>
          <a:prstGeom prst="bentConnector2">
            <a:avLst/>
          </a:prstGeom>
          <a:noFill/>
          <a:ln cap="flat" cmpd="sng" w="9525">
            <a:solidFill>
              <a:srgbClr val="595959"/>
            </a:solidFill>
            <a:prstDash val="solid"/>
            <a:round/>
            <a:headEnd len="med" w="med" type="none"/>
            <a:tailEnd len="med" w="med" type="none"/>
          </a:ln>
        </p:spPr>
      </p:cxnSp>
      <p:cxnSp>
        <p:nvCxnSpPr>
          <p:cNvPr id="452" name="Google Shape;452;p31"/>
          <p:cNvCxnSpPr>
            <a:stCxn id="441" idx="3"/>
            <a:endCxn id="442" idx="1"/>
          </p:cNvCxnSpPr>
          <p:nvPr/>
        </p:nvCxnSpPr>
        <p:spPr>
          <a:xfrm flipH="1" rot="10800000">
            <a:off x="5627908" y="2160897"/>
            <a:ext cx="663900" cy="1304100"/>
          </a:xfrm>
          <a:prstGeom prst="bentConnector3">
            <a:avLst>
              <a:gd fmla="val 49998" name="adj1"/>
            </a:avLst>
          </a:prstGeom>
          <a:noFill/>
          <a:ln cap="flat" cmpd="sng" w="9525">
            <a:solidFill>
              <a:srgbClr val="595959"/>
            </a:solidFill>
            <a:prstDash val="solid"/>
            <a:round/>
            <a:headEnd len="med" w="med" type="none"/>
            <a:tailEnd len="med" w="med" type="none"/>
          </a:ln>
        </p:spPr>
      </p:cxnSp>
      <p:sp>
        <p:nvSpPr>
          <p:cNvPr id="453" name="Google Shape;453;p31"/>
          <p:cNvSpPr/>
          <p:nvPr/>
        </p:nvSpPr>
        <p:spPr>
          <a:xfrm>
            <a:off x="4925971" y="4539854"/>
            <a:ext cx="272100" cy="314100"/>
          </a:xfrm>
          <a:prstGeom prst="diamond">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54" name="Google Shape;454;p31"/>
          <p:cNvCxnSpPr>
            <a:stCxn id="442" idx="3"/>
            <a:endCxn id="443" idx="0"/>
          </p:cNvCxnSpPr>
          <p:nvPr/>
        </p:nvCxnSpPr>
        <p:spPr>
          <a:xfrm>
            <a:off x="7423600" y="2161038"/>
            <a:ext cx="750900" cy="907200"/>
          </a:xfrm>
          <a:prstGeom prst="bentConnector2">
            <a:avLst/>
          </a:prstGeom>
          <a:noFill/>
          <a:ln cap="flat" cmpd="sng" w="9525">
            <a:solidFill>
              <a:schemeClr val="dk2"/>
            </a:solidFill>
            <a:prstDash val="solid"/>
            <a:round/>
            <a:headEnd len="med" w="med" type="none"/>
            <a:tailEnd len="med" w="med" type="none"/>
          </a:ln>
        </p:spPr>
      </p:cxnSp>
      <p:cxnSp>
        <p:nvCxnSpPr>
          <p:cNvPr id="455" name="Google Shape;455;p31"/>
          <p:cNvCxnSpPr>
            <a:stCxn id="443" idx="3"/>
            <a:endCxn id="435" idx="2"/>
          </p:cNvCxnSpPr>
          <p:nvPr/>
        </p:nvCxnSpPr>
        <p:spPr>
          <a:xfrm>
            <a:off x="8740516" y="3463867"/>
            <a:ext cx="360000" cy="1200"/>
          </a:xfrm>
          <a:prstGeom prst="straightConnector1">
            <a:avLst/>
          </a:prstGeom>
          <a:noFill/>
          <a:ln cap="flat" cmpd="sng" w="9525">
            <a:solidFill>
              <a:schemeClr val="dk2"/>
            </a:solidFill>
            <a:prstDash val="solid"/>
            <a:round/>
            <a:headEnd len="med" w="med" type="none"/>
            <a:tailEnd len="med" w="med" type="none"/>
          </a:ln>
        </p:spPr>
      </p:cxnSp>
      <p:cxnSp>
        <p:nvCxnSpPr>
          <p:cNvPr id="456" name="Google Shape;456;p31"/>
          <p:cNvCxnSpPr>
            <a:stCxn id="438" idx="3"/>
            <a:endCxn id="439" idx="1"/>
          </p:cNvCxnSpPr>
          <p:nvPr/>
        </p:nvCxnSpPr>
        <p:spPr>
          <a:xfrm>
            <a:off x="2980919" y="4696962"/>
            <a:ext cx="382800" cy="0"/>
          </a:xfrm>
          <a:prstGeom prst="straightConnector1">
            <a:avLst/>
          </a:prstGeom>
          <a:noFill/>
          <a:ln cap="flat" cmpd="sng" w="9525">
            <a:solidFill>
              <a:schemeClr val="dk2"/>
            </a:solidFill>
            <a:prstDash val="solid"/>
            <a:round/>
            <a:headEnd len="med" w="med" type="none"/>
            <a:tailEnd len="med" w="med" type="none"/>
          </a:ln>
        </p:spPr>
      </p:cxnSp>
      <p:pic>
        <p:nvPicPr>
          <p:cNvPr descr="Creative Commons License" id="457" name="Google Shape;457;p31">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458" name="Google Shape;458;p31"/>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cxnSp>
        <p:nvCxnSpPr>
          <p:cNvPr id="459" name="Google Shape;459;p31"/>
          <p:cNvCxnSpPr/>
          <p:nvPr/>
        </p:nvCxnSpPr>
        <p:spPr>
          <a:xfrm>
            <a:off x="3929728" y="2556772"/>
            <a:ext cx="0" cy="1744500"/>
          </a:xfrm>
          <a:prstGeom prst="straightConnector1">
            <a:avLst/>
          </a:prstGeom>
          <a:noFill/>
          <a:ln cap="flat" cmpd="sng" w="9525">
            <a:solidFill>
              <a:schemeClr val="dk2"/>
            </a:solidFill>
            <a:prstDash val="dot"/>
            <a:round/>
            <a:headEnd len="med" w="med" type="none"/>
            <a:tailEnd len="med" w="med" type="none"/>
          </a:ln>
        </p:spPr>
      </p:cxn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3" name="Shape 463"/>
        <p:cNvGrpSpPr/>
        <p:nvPr/>
      </p:nvGrpSpPr>
      <p:grpSpPr>
        <a:xfrm>
          <a:off x="0" y="0"/>
          <a:ext cx="0" cy="0"/>
          <a:chOff x="0" y="0"/>
          <a:chExt cx="0" cy="0"/>
        </a:xfrm>
      </p:grpSpPr>
      <p:pic>
        <p:nvPicPr>
          <p:cNvPr descr="Creative Commons License" id="464" name="Google Shape;464;p32">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465" name="Google Shape;465;p32"/>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
        <p:nvSpPr>
          <p:cNvPr id="466" name="Google Shape;466;p32"/>
          <p:cNvSpPr/>
          <p:nvPr/>
        </p:nvSpPr>
        <p:spPr>
          <a:xfrm>
            <a:off x="5460597" y="2663072"/>
            <a:ext cx="563400" cy="530100"/>
          </a:xfrm>
          <a:prstGeom prst="smileyFace">
            <a:avLst>
              <a:gd fmla="val 4653" name="adj"/>
            </a:avLst>
          </a:prstGeom>
          <a:noFill/>
          <a:ln cap="flat" cmpd="sng" w="19050">
            <a:solidFill>
              <a:srgbClr val="049CC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32"/>
          <p:cNvSpPr txBox="1"/>
          <p:nvPr>
            <p:ph type="title"/>
          </p:nvPr>
        </p:nvSpPr>
        <p:spPr>
          <a:xfrm>
            <a:off x="655834" y="2340225"/>
            <a:ext cx="8596800" cy="1320900"/>
          </a:xfrm>
          <a:prstGeom prst="rect">
            <a:avLst/>
          </a:prstGeom>
        </p:spPr>
        <p:txBody>
          <a:bodyPr anchorCtr="0" anchor="t" bIns="45700" lIns="91425" spcFirstLastPara="1" rIns="91425" wrap="square" tIns="45700">
            <a:noAutofit/>
          </a:bodyPr>
          <a:lstStyle/>
          <a:p>
            <a:pPr indent="0" lvl="0" marL="0" rtl="0" algn="ctr">
              <a:spcBef>
                <a:spcPts val="0"/>
              </a:spcBef>
              <a:spcAft>
                <a:spcPts val="0"/>
              </a:spcAft>
              <a:buNone/>
            </a:pPr>
            <a:r>
              <a:rPr lang="en-US" sz="7200"/>
              <a:t>THE PEOPLE</a:t>
            </a:r>
            <a:endParaRPr sz="72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1" name="Shape 471"/>
        <p:cNvGrpSpPr/>
        <p:nvPr/>
      </p:nvGrpSpPr>
      <p:grpSpPr>
        <a:xfrm>
          <a:off x="0" y="0"/>
          <a:ext cx="0" cy="0"/>
          <a:chOff x="0" y="0"/>
          <a:chExt cx="0" cy="0"/>
        </a:xfrm>
      </p:grpSpPr>
      <p:sp>
        <p:nvSpPr>
          <p:cNvPr id="472" name="Google Shape;472;p33"/>
          <p:cNvSpPr txBox="1"/>
          <p:nvPr>
            <p:ph type="title"/>
          </p:nvPr>
        </p:nvSpPr>
        <p:spPr>
          <a:xfrm>
            <a:off x="677325" y="609600"/>
            <a:ext cx="8596800" cy="803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THE PEOPLE</a:t>
            </a:r>
            <a:endParaRPr/>
          </a:p>
        </p:txBody>
      </p:sp>
      <p:pic>
        <p:nvPicPr>
          <p:cNvPr descr="Creative Commons License" id="473" name="Google Shape;473;p33">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474" name="Google Shape;474;p33"/>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
        <p:nvSpPr>
          <p:cNvPr id="475" name="Google Shape;475;p33"/>
          <p:cNvSpPr txBox="1"/>
          <p:nvPr/>
        </p:nvSpPr>
        <p:spPr>
          <a:xfrm>
            <a:off x="4094475" y="1948050"/>
            <a:ext cx="1762500" cy="745800"/>
          </a:xfrm>
          <a:prstGeom prst="rect">
            <a:avLst/>
          </a:prstGeom>
          <a:solidFill>
            <a:srgbClr val="049CC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rgbClr val="FFFFFF"/>
                </a:solidFill>
              </a:rPr>
              <a:t>Mom &amp; Dad</a:t>
            </a:r>
            <a:br>
              <a:rPr lang="en-US">
                <a:solidFill>
                  <a:srgbClr val="FFFFFF"/>
                </a:solidFill>
              </a:rPr>
            </a:br>
            <a:r>
              <a:rPr lang="en-US">
                <a:solidFill>
                  <a:srgbClr val="FFFFFF"/>
                </a:solidFill>
              </a:rPr>
              <a:t>(Project Manager)</a:t>
            </a:r>
            <a:endParaRPr>
              <a:solidFill>
                <a:srgbClr val="FFFFFF"/>
              </a:solidFill>
            </a:endParaRPr>
          </a:p>
        </p:txBody>
      </p:sp>
      <p:sp>
        <p:nvSpPr>
          <p:cNvPr id="476" name="Google Shape;476;p33"/>
          <p:cNvSpPr txBox="1"/>
          <p:nvPr/>
        </p:nvSpPr>
        <p:spPr>
          <a:xfrm>
            <a:off x="4094463" y="3439056"/>
            <a:ext cx="1762500" cy="725100"/>
          </a:xfrm>
          <a:prstGeom prst="rect">
            <a:avLst/>
          </a:prstGeom>
          <a:solidFill>
            <a:srgbClr val="049CC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rgbClr val="FFFFFF"/>
                </a:solidFill>
              </a:rPr>
              <a:t>Travel Agent</a:t>
            </a:r>
            <a:endParaRPr>
              <a:solidFill>
                <a:srgbClr val="FFFFFF"/>
              </a:solidFill>
            </a:endParaRPr>
          </a:p>
          <a:p>
            <a:pPr indent="0" lvl="0" marL="0" rtl="0" algn="ctr">
              <a:spcBef>
                <a:spcPts val="0"/>
              </a:spcBef>
              <a:spcAft>
                <a:spcPts val="0"/>
              </a:spcAft>
              <a:buNone/>
            </a:pPr>
            <a:r>
              <a:rPr lang="en-US">
                <a:solidFill>
                  <a:srgbClr val="FFFFFF"/>
                </a:solidFill>
              </a:rPr>
              <a:t>(Business Analyst)</a:t>
            </a:r>
            <a:endParaRPr>
              <a:solidFill>
                <a:srgbClr val="FFFFFF"/>
              </a:solidFill>
            </a:endParaRPr>
          </a:p>
        </p:txBody>
      </p:sp>
      <p:sp>
        <p:nvSpPr>
          <p:cNvPr id="477" name="Google Shape;477;p33"/>
          <p:cNvSpPr txBox="1"/>
          <p:nvPr/>
        </p:nvSpPr>
        <p:spPr>
          <a:xfrm>
            <a:off x="5856975" y="4164150"/>
            <a:ext cx="1762500" cy="745800"/>
          </a:xfrm>
          <a:prstGeom prst="rect">
            <a:avLst/>
          </a:prstGeom>
          <a:solidFill>
            <a:srgbClr val="049CC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rgbClr val="FFFFFF"/>
                </a:solidFill>
              </a:rPr>
              <a:t>Friends &amp; Family</a:t>
            </a:r>
            <a:br>
              <a:rPr lang="en-US">
                <a:solidFill>
                  <a:srgbClr val="FFFFFF"/>
                </a:solidFill>
              </a:rPr>
            </a:br>
            <a:r>
              <a:rPr lang="en-US">
                <a:solidFill>
                  <a:srgbClr val="FFFFFF"/>
                </a:solidFill>
              </a:rPr>
              <a:t>(SMEs)</a:t>
            </a:r>
            <a:endParaRPr>
              <a:solidFill>
                <a:srgbClr val="FFFFFF"/>
              </a:solidFill>
            </a:endParaRPr>
          </a:p>
        </p:txBody>
      </p:sp>
      <p:sp>
        <p:nvSpPr>
          <p:cNvPr id="478" name="Google Shape;478;p33"/>
          <p:cNvSpPr txBox="1"/>
          <p:nvPr/>
        </p:nvSpPr>
        <p:spPr>
          <a:xfrm>
            <a:off x="2331975" y="4164150"/>
            <a:ext cx="1762500" cy="745800"/>
          </a:xfrm>
          <a:prstGeom prst="rect">
            <a:avLst/>
          </a:prstGeom>
          <a:solidFill>
            <a:srgbClr val="049CC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rgbClr val="FFFFFF"/>
                </a:solidFill>
              </a:rPr>
              <a:t>House sitter</a:t>
            </a:r>
            <a:br>
              <a:rPr lang="en-US">
                <a:solidFill>
                  <a:srgbClr val="FFFFFF"/>
                </a:solidFill>
              </a:rPr>
            </a:br>
            <a:r>
              <a:rPr lang="en-US">
                <a:solidFill>
                  <a:srgbClr val="FFFFFF"/>
                </a:solidFill>
              </a:rPr>
              <a:t>(Ext. Contracts)</a:t>
            </a:r>
            <a:endParaRPr>
              <a:solidFill>
                <a:srgbClr val="FFFFFF"/>
              </a:solidFill>
            </a:endParaRPr>
          </a:p>
        </p:txBody>
      </p:sp>
      <p:sp>
        <p:nvSpPr>
          <p:cNvPr id="479" name="Google Shape;479;p33"/>
          <p:cNvSpPr txBox="1"/>
          <p:nvPr/>
        </p:nvSpPr>
        <p:spPr>
          <a:xfrm>
            <a:off x="5856975" y="2693850"/>
            <a:ext cx="1762500" cy="745800"/>
          </a:xfrm>
          <a:prstGeom prst="rect">
            <a:avLst/>
          </a:prstGeom>
          <a:solidFill>
            <a:srgbClr val="049CC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rgbClr val="FFFFFF"/>
                </a:solidFill>
              </a:rPr>
              <a:t>The Children</a:t>
            </a:r>
            <a:br>
              <a:rPr lang="en-US">
                <a:solidFill>
                  <a:srgbClr val="FFFFFF"/>
                </a:solidFill>
              </a:rPr>
            </a:br>
            <a:r>
              <a:rPr lang="en-US">
                <a:solidFill>
                  <a:srgbClr val="FFFFFF"/>
                </a:solidFill>
              </a:rPr>
              <a:t>(User(s))</a:t>
            </a:r>
            <a:endParaRPr>
              <a:solidFill>
                <a:srgbClr val="FFFFFF"/>
              </a:solidFill>
            </a:endParaRPr>
          </a:p>
        </p:txBody>
      </p:sp>
      <p:sp>
        <p:nvSpPr>
          <p:cNvPr id="480" name="Google Shape;480;p33"/>
          <p:cNvSpPr txBox="1"/>
          <p:nvPr/>
        </p:nvSpPr>
        <p:spPr>
          <a:xfrm>
            <a:off x="2331975" y="2693850"/>
            <a:ext cx="1762500" cy="745800"/>
          </a:xfrm>
          <a:prstGeom prst="rect">
            <a:avLst/>
          </a:prstGeom>
          <a:solidFill>
            <a:srgbClr val="049CC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rgbClr val="FFFFFF"/>
                </a:solidFill>
              </a:rPr>
              <a:t>The In-Law</a:t>
            </a:r>
            <a:br>
              <a:rPr lang="en-US">
                <a:solidFill>
                  <a:srgbClr val="FFFFFF"/>
                </a:solidFill>
              </a:rPr>
            </a:br>
            <a:r>
              <a:rPr lang="en-US" sz="1000">
                <a:solidFill>
                  <a:srgbClr val="FFFFFF"/>
                </a:solidFill>
              </a:rPr>
              <a:t>(High Impact Stakeholder) </a:t>
            </a:r>
            <a:endParaRPr sz="1000">
              <a:solidFill>
                <a:srgbClr val="FFFF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4" name="Shape 484"/>
        <p:cNvGrpSpPr/>
        <p:nvPr/>
      </p:nvGrpSpPr>
      <p:grpSpPr>
        <a:xfrm>
          <a:off x="0" y="0"/>
          <a:ext cx="0" cy="0"/>
          <a:chOff x="0" y="0"/>
          <a:chExt cx="0" cy="0"/>
        </a:xfrm>
      </p:grpSpPr>
      <p:sp>
        <p:nvSpPr>
          <p:cNvPr id="485" name="Google Shape;485;p34"/>
          <p:cNvSpPr txBox="1"/>
          <p:nvPr>
            <p:ph type="title"/>
          </p:nvPr>
        </p:nvSpPr>
        <p:spPr>
          <a:xfrm>
            <a:off x="677334" y="609600"/>
            <a:ext cx="8596800" cy="13209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THE PEOPLE</a:t>
            </a:r>
            <a:endParaRPr/>
          </a:p>
        </p:txBody>
      </p:sp>
      <p:pic>
        <p:nvPicPr>
          <p:cNvPr descr="Creative Commons License" id="486" name="Google Shape;486;p34">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487" name="Google Shape;487;p34"/>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graphicFrame>
        <p:nvGraphicFramePr>
          <p:cNvPr id="488" name="Google Shape;488;p34"/>
          <p:cNvGraphicFramePr/>
          <p:nvPr/>
        </p:nvGraphicFramePr>
        <p:xfrm>
          <a:off x="818825" y="676625"/>
          <a:ext cx="3000000" cy="3000000"/>
        </p:xfrm>
        <a:graphic>
          <a:graphicData uri="http://schemas.openxmlformats.org/drawingml/2006/table">
            <a:tbl>
              <a:tblPr>
                <a:noFill/>
                <a:tableStyleId>{2A6B5B7E-1C83-430A-A877-C9E916FC180D}</a:tableStyleId>
              </a:tblPr>
              <a:tblGrid>
                <a:gridCol w="4229550"/>
                <a:gridCol w="792075"/>
                <a:gridCol w="801050"/>
                <a:gridCol w="774100"/>
                <a:gridCol w="720275"/>
                <a:gridCol w="720250"/>
              </a:tblGrid>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666666"/>
                      </a:solidFill>
                      <a:prstDash val="solid"/>
                      <a:round/>
                      <a:headEnd len="sm" w="sm" type="none"/>
                      <a:tailEnd len="sm" w="sm" type="none"/>
                    </a:lnB>
                  </a:tcPr>
                </a:tc>
              </a:tr>
              <a:tr h="381000">
                <a:tc>
                  <a:txBody>
                    <a:bodyPr/>
                    <a:lstStyle/>
                    <a:p>
                      <a:pPr indent="0" lvl="0" marL="0" rtl="0" algn="l">
                        <a:spcBef>
                          <a:spcPts val="0"/>
                        </a:spcBef>
                        <a:spcAft>
                          <a:spcPts val="0"/>
                        </a:spcAft>
                        <a:buNone/>
                      </a:pPr>
                      <a:r>
                        <a:rPr lang="en-US"/>
                        <a:t>WBS 1.1</a:t>
                      </a:r>
                      <a:endParaRPr/>
                    </a:p>
                  </a:txBody>
                  <a:tcPr marT="91425" marB="91425" marR="91425" marL="91425">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R</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A</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C</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C</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I</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396200">
                <a:tc>
                  <a:txBody>
                    <a:bodyPr/>
                    <a:lstStyle/>
                    <a:p>
                      <a:pPr indent="0" lvl="0" marL="0" rtl="0" algn="l">
                        <a:spcBef>
                          <a:spcPts val="0"/>
                        </a:spcBef>
                        <a:spcAft>
                          <a:spcPts val="0"/>
                        </a:spcAft>
                        <a:buNone/>
                      </a:pPr>
                      <a:r>
                        <a:rPr lang="en-US"/>
                        <a:t>     WBS 1.2.1</a:t>
                      </a:r>
                      <a:endParaRPr/>
                    </a:p>
                  </a:txBody>
                  <a:tcPr marT="91425" marB="91425" marR="91425" marL="91425">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A</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R</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S</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I</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I</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396200">
                <a:tc>
                  <a:txBody>
                    <a:bodyPr/>
                    <a:lstStyle/>
                    <a:p>
                      <a:pPr indent="0" lvl="0" marL="0" rtl="0" algn="l">
                        <a:spcBef>
                          <a:spcPts val="0"/>
                        </a:spcBef>
                        <a:spcAft>
                          <a:spcPts val="0"/>
                        </a:spcAft>
                        <a:buNone/>
                      </a:pPr>
                      <a:r>
                        <a:rPr lang="en-US"/>
                        <a:t>     WBS 1.2.2</a:t>
                      </a:r>
                      <a:endParaRPr/>
                    </a:p>
                  </a:txBody>
                  <a:tcPr marT="91425" marB="91425" marR="91425" marL="91425">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R</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A</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C</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I</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I</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396200">
                <a:tc>
                  <a:txBody>
                    <a:bodyPr/>
                    <a:lstStyle/>
                    <a:p>
                      <a:pPr indent="0" lvl="0" marL="0" rtl="0" algn="l">
                        <a:spcBef>
                          <a:spcPts val="0"/>
                        </a:spcBef>
                        <a:spcAft>
                          <a:spcPts val="0"/>
                        </a:spcAft>
                        <a:buNone/>
                      </a:pPr>
                      <a:r>
                        <a:rPr lang="en-US"/>
                        <a:t>WBS 1.2</a:t>
                      </a:r>
                      <a:endParaRPr/>
                    </a:p>
                  </a:txBody>
                  <a:tcPr marT="91425" marB="91425" marR="91425" marL="91425">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A</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C</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I</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C</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C</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396200">
                <a:tc>
                  <a:txBody>
                    <a:bodyPr/>
                    <a:lstStyle/>
                    <a:p>
                      <a:pPr indent="0" lvl="0" marL="0" rtl="0" algn="l">
                        <a:spcBef>
                          <a:spcPts val="0"/>
                        </a:spcBef>
                        <a:spcAft>
                          <a:spcPts val="0"/>
                        </a:spcAft>
                        <a:buNone/>
                      </a:pPr>
                      <a:r>
                        <a:rPr lang="en-US"/>
                        <a:t>WBS 1.3</a:t>
                      </a:r>
                      <a:endParaRPr/>
                    </a:p>
                  </a:txBody>
                  <a:tcPr marT="91425" marB="91425" marR="91425" marL="91425">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A</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R</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C</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I</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I</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396200">
                <a:tc>
                  <a:txBody>
                    <a:bodyPr/>
                    <a:lstStyle/>
                    <a:p>
                      <a:pPr indent="0" lvl="0" marL="0" rtl="0" algn="l">
                        <a:spcBef>
                          <a:spcPts val="0"/>
                        </a:spcBef>
                        <a:spcAft>
                          <a:spcPts val="0"/>
                        </a:spcAft>
                        <a:buNone/>
                      </a:pPr>
                      <a:r>
                        <a:rPr lang="en-US"/>
                        <a:t>WBS 2.1</a:t>
                      </a:r>
                      <a:endParaRPr/>
                    </a:p>
                  </a:txBody>
                  <a:tcPr marT="91425" marB="91425" marR="91425" marL="91425">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I</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A</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C</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R</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C</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396200">
                <a:tc>
                  <a:txBody>
                    <a:bodyPr/>
                    <a:lstStyle/>
                    <a:p>
                      <a:pPr indent="0" lvl="0" marL="0" rtl="0" algn="l">
                        <a:spcBef>
                          <a:spcPts val="0"/>
                        </a:spcBef>
                        <a:spcAft>
                          <a:spcPts val="0"/>
                        </a:spcAft>
                        <a:buNone/>
                      </a:pPr>
                      <a:r>
                        <a:rPr lang="en-US"/>
                        <a:t>WBS 2.2</a:t>
                      </a:r>
                      <a:endParaRPr/>
                    </a:p>
                  </a:txBody>
                  <a:tcPr marT="91425" marB="91425" marR="91425" marL="91425">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A</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C</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R</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C</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spcBef>
                          <a:spcPts val="0"/>
                        </a:spcBef>
                        <a:spcAft>
                          <a:spcPts val="0"/>
                        </a:spcAft>
                        <a:buNone/>
                      </a:pPr>
                      <a:r>
                        <a:rPr lang="en-US"/>
                        <a:t>I</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bl>
          </a:graphicData>
        </a:graphic>
      </p:graphicFrame>
      <p:sp>
        <p:nvSpPr>
          <p:cNvPr id="489" name="Google Shape;489;p34"/>
          <p:cNvSpPr txBox="1"/>
          <p:nvPr/>
        </p:nvSpPr>
        <p:spPr>
          <a:xfrm rot="-5400000">
            <a:off x="4992925" y="1070400"/>
            <a:ext cx="878100" cy="39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Role #1</a:t>
            </a:r>
            <a:endParaRPr/>
          </a:p>
        </p:txBody>
      </p:sp>
      <p:sp>
        <p:nvSpPr>
          <p:cNvPr id="490" name="Google Shape;490;p34"/>
          <p:cNvSpPr txBox="1"/>
          <p:nvPr/>
        </p:nvSpPr>
        <p:spPr>
          <a:xfrm rot="-5400000">
            <a:off x="5794850" y="1058975"/>
            <a:ext cx="878100" cy="39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Role #2</a:t>
            </a:r>
            <a:endParaRPr/>
          </a:p>
        </p:txBody>
      </p:sp>
      <p:sp>
        <p:nvSpPr>
          <p:cNvPr id="491" name="Google Shape;491;p34"/>
          <p:cNvSpPr txBox="1"/>
          <p:nvPr/>
        </p:nvSpPr>
        <p:spPr>
          <a:xfrm rot="-5400000">
            <a:off x="6596775" y="1058975"/>
            <a:ext cx="878100" cy="39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Role #3</a:t>
            </a:r>
            <a:endParaRPr/>
          </a:p>
        </p:txBody>
      </p:sp>
      <p:sp>
        <p:nvSpPr>
          <p:cNvPr id="492" name="Google Shape;492;p34"/>
          <p:cNvSpPr txBox="1"/>
          <p:nvPr/>
        </p:nvSpPr>
        <p:spPr>
          <a:xfrm rot="-5400000">
            <a:off x="7318150" y="1058975"/>
            <a:ext cx="878100" cy="39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Role #4</a:t>
            </a:r>
            <a:endParaRPr/>
          </a:p>
        </p:txBody>
      </p:sp>
      <p:sp>
        <p:nvSpPr>
          <p:cNvPr id="493" name="Google Shape;493;p34"/>
          <p:cNvSpPr txBox="1"/>
          <p:nvPr/>
        </p:nvSpPr>
        <p:spPr>
          <a:xfrm rot="-5400000">
            <a:off x="8039525" y="1058975"/>
            <a:ext cx="878100" cy="39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Role #5</a:t>
            </a:r>
            <a:endParaRPr/>
          </a:p>
        </p:txBody>
      </p:sp>
      <p:sp>
        <p:nvSpPr>
          <p:cNvPr id="494" name="Google Shape;494;p34"/>
          <p:cNvSpPr txBox="1"/>
          <p:nvPr/>
        </p:nvSpPr>
        <p:spPr>
          <a:xfrm>
            <a:off x="870850" y="4572000"/>
            <a:ext cx="8700000" cy="1320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R - Responsible - responsible for DOING the work</a:t>
            </a:r>
            <a:endParaRPr/>
          </a:p>
          <a:p>
            <a:pPr indent="0" lvl="0" marL="0" rtl="0" algn="l">
              <a:spcBef>
                <a:spcPts val="0"/>
              </a:spcBef>
              <a:spcAft>
                <a:spcPts val="0"/>
              </a:spcAft>
              <a:buNone/>
            </a:pPr>
            <a:r>
              <a:rPr lang="en-US"/>
              <a:t>A - Accountable - accountable for ensuring the work is done </a:t>
            </a:r>
            <a:endParaRPr/>
          </a:p>
          <a:p>
            <a:pPr indent="0" lvl="0" marL="0" rtl="0" algn="l">
              <a:spcBef>
                <a:spcPts val="0"/>
              </a:spcBef>
              <a:spcAft>
                <a:spcPts val="0"/>
              </a:spcAft>
              <a:buNone/>
            </a:pPr>
            <a:r>
              <a:rPr lang="en-US"/>
              <a:t>S - Supporting - supports [R] in completing the work </a:t>
            </a:r>
            <a:endParaRPr/>
          </a:p>
          <a:p>
            <a:pPr indent="0" lvl="0" marL="0" rtl="0" algn="l">
              <a:spcBef>
                <a:spcPts val="0"/>
              </a:spcBef>
              <a:spcAft>
                <a:spcPts val="0"/>
              </a:spcAft>
              <a:buNone/>
            </a:pPr>
            <a:r>
              <a:rPr lang="en-US"/>
              <a:t>C - Consulted - consulted on how to do the work </a:t>
            </a:r>
            <a:endParaRPr/>
          </a:p>
          <a:p>
            <a:pPr indent="0" lvl="0" marL="0" rtl="0" algn="l">
              <a:spcBef>
                <a:spcPts val="0"/>
              </a:spcBef>
              <a:spcAft>
                <a:spcPts val="0"/>
              </a:spcAft>
              <a:buNone/>
            </a:pPr>
            <a:r>
              <a:rPr lang="en-US"/>
              <a:t>I - Informed - Informed about the status of the activity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7"/>
          <p:cNvSpPr txBox="1"/>
          <p:nvPr>
            <p:ph idx="4294967295" type="ctrTitle"/>
          </p:nvPr>
        </p:nvSpPr>
        <p:spPr>
          <a:xfrm>
            <a:off x="217725" y="1959425"/>
            <a:ext cx="10116600" cy="3425400"/>
          </a:xfrm>
          <a:prstGeom prst="rect">
            <a:avLst/>
          </a:prstGeom>
          <a:noFill/>
          <a:ln>
            <a:noFill/>
          </a:ln>
        </p:spPr>
        <p:txBody>
          <a:bodyPr anchorCtr="0" anchor="b"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3000">
                <a:solidFill>
                  <a:srgbClr val="3D4A43"/>
                </a:solidFill>
              </a:rPr>
              <a:t>This session is intended as </a:t>
            </a:r>
            <a:r>
              <a:rPr lang="en-US" sz="3000">
                <a:solidFill>
                  <a:srgbClr val="3D4A43"/>
                </a:solidFill>
              </a:rPr>
              <a:t>a "speed run" overview of </a:t>
            </a:r>
            <a:r>
              <a:rPr b="1" lang="en-US" sz="3000" u="sng">
                <a:solidFill>
                  <a:srgbClr val="3D4A43"/>
                </a:solidFill>
              </a:rPr>
              <a:t>facilitating project planning in a group setting</a:t>
            </a:r>
            <a:r>
              <a:rPr lang="en-US" sz="3000">
                <a:solidFill>
                  <a:srgbClr val="3D4A43"/>
                </a:solidFill>
              </a:rPr>
              <a:t>. This presentation serves as a </a:t>
            </a:r>
            <a:r>
              <a:rPr b="1" lang="en-US" sz="3000" u="sng">
                <a:solidFill>
                  <a:srgbClr val="3D4A43"/>
                </a:solidFill>
              </a:rPr>
              <a:t>step-by-step</a:t>
            </a:r>
            <a:r>
              <a:rPr b="1" lang="en-US" sz="3000" u="sng">
                <a:solidFill>
                  <a:srgbClr val="3D4A43"/>
                </a:solidFill>
              </a:rPr>
              <a:t> guide</a:t>
            </a:r>
            <a:r>
              <a:rPr lang="en-US" sz="3000">
                <a:solidFill>
                  <a:srgbClr val="3D4A43"/>
                </a:solidFill>
              </a:rPr>
              <a:t> to get started and run your own planning workshops like a pro.</a:t>
            </a:r>
            <a:endParaRPr sz="3000">
              <a:solidFill>
                <a:srgbClr val="3D4A43"/>
              </a:solidFill>
            </a:endParaRPr>
          </a:p>
          <a:p>
            <a:pPr indent="0" lvl="0" marL="0" rtl="0" algn="l">
              <a:lnSpc>
                <a:spcPct val="115000"/>
              </a:lnSpc>
              <a:spcBef>
                <a:spcPts val="800"/>
              </a:spcBef>
              <a:spcAft>
                <a:spcPts val="0"/>
              </a:spcAft>
              <a:buClr>
                <a:schemeClr val="dk1"/>
              </a:buClr>
              <a:buSzPts val="1100"/>
              <a:buFont typeface="Arial"/>
              <a:buNone/>
            </a:pPr>
            <a:r>
              <a:t/>
            </a:r>
            <a:endParaRPr sz="1200">
              <a:solidFill>
                <a:srgbClr val="3D4A43"/>
              </a:solidFill>
            </a:endParaRPr>
          </a:p>
          <a:p>
            <a:pPr indent="0" lvl="0" marL="0" rtl="0" algn="r">
              <a:spcBef>
                <a:spcPts val="0"/>
              </a:spcBef>
              <a:spcAft>
                <a:spcPts val="0"/>
              </a:spcAft>
              <a:buClr>
                <a:schemeClr val="accent1"/>
              </a:buClr>
              <a:buSzPts val="5400"/>
              <a:buFont typeface="Arial"/>
              <a:buNone/>
            </a:pPr>
            <a:r>
              <a:t/>
            </a:r>
            <a:endParaRPr/>
          </a:p>
        </p:txBody>
      </p:sp>
      <p:sp>
        <p:nvSpPr>
          <p:cNvPr id="145" name="Google Shape;145;p17"/>
          <p:cNvSpPr txBox="1"/>
          <p:nvPr/>
        </p:nvSpPr>
        <p:spPr>
          <a:xfrm>
            <a:off x="2712025" y="0"/>
            <a:ext cx="5357100" cy="229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4800"/>
              <a:t> goo.gl/nRet2a</a:t>
            </a:r>
            <a:endParaRPr sz="4800"/>
          </a:p>
        </p:txBody>
      </p:sp>
      <p:pic>
        <p:nvPicPr>
          <p:cNvPr descr="Creative Commons License" id="146" name="Google Shape;146;p17">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147" name="Google Shape;147;p17"/>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8" name="Shape 498"/>
        <p:cNvGrpSpPr/>
        <p:nvPr/>
      </p:nvGrpSpPr>
      <p:grpSpPr>
        <a:xfrm>
          <a:off x="0" y="0"/>
          <a:ext cx="0" cy="0"/>
          <a:chOff x="0" y="0"/>
          <a:chExt cx="0" cy="0"/>
        </a:xfrm>
      </p:grpSpPr>
      <p:sp>
        <p:nvSpPr>
          <p:cNvPr id="499" name="Google Shape;499;p35"/>
          <p:cNvSpPr/>
          <p:nvPr/>
        </p:nvSpPr>
        <p:spPr>
          <a:xfrm>
            <a:off x="1464300" y="3708175"/>
            <a:ext cx="5532600" cy="2077800"/>
          </a:xfrm>
          <a:prstGeom prst="roundRect">
            <a:avLst>
              <a:gd fmla="val 16667" name="adj"/>
            </a:avLst>
          </a:prstGeom>
          <a:solidFill>
            <a:srgbClr val="16B0E3">
              <a:alpha val="49800"/>
            </a:srgbClr>
          </a:solidFill>
          <a:ln cap="flat" cmpd="sng" w="9525">
            <a:solidFill>
              <a:srgbClr val="049CC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35"/>
          <p:cNvSpPr txBox="1"/>
          <p:nvPr>
            <p:ph type="title"/>
          </p:nvPr>
        </p:nvSpPr>
        <p:spPr>
          <a:xfrm>
            <a:off x="677325" y="609600"/>
            <a:ext cx="8596800" cy="1041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THE OTHER BITS</a:t>
            </a:r>
            <a:endParaRPr/>
          </a:p>
        </p:txBody>
      </p:sp>
      <p:pic>
        <p:nvPicPr>
          <p:cNvPr descr="Creative Commons License" id="501" name="Google Shape;501;p35">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502" name="Google Shape;502;p35"/>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
        <p:nvSpPr>
          <p:cNvPr id="503" name="Google Shape;503;p35"/>
          <p:cNvSpPr/>
          <p:nvPr/>
        </p:nvSpPr>
        <p:spPr>
          <a:xfrm>
            <a:off x="1880692" y="2308108"/>
            <a:ext cx="792300" cy="49200"/>
          </a:xfrm>
          <a:prstGeom prst="roundRect">
            <a:avLst>
              <a:gd fmla="val 50000" name="adj"/>
            </a:avLst>
          </a:prstGeom>
          <a:solidFill>
            <a:srgbClr val="666666"/>
          </a:solidFill>
          <a:ln cap="flat" cmpd="sng" w="9525">
            <a:solidFill>
              <a:srgbClr val="666666"/>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504" name="Google Shape;504;p35"/>
          <p:cNvGrpSpPr/>
          <p:nvPr/>
        </p:nvGrpSpPr>
        <p:grpSpPr>
          <a:xfrm>
            <a:off x="-213294" y="1920093"/>
            <a:ext cx="2278743" cy="1646228"/>
            <a:chOff x="594488" y="1957150"/>
            <a:chExt cx="1709100" cy="1234702"/>
          </a:xfrm>
        </p:grpSpPr>
        <p:sp>
          <p:nvSpPr>
            <p:cNvPr id="505" name="Google Shape;505;p35"/>
            <p:cNvSpPr/>
            <p:nvPr/>
          </p:nvSpPr>
          <p:spPr>
            <a:xfrm>
              <a:off x="1151886" y="1957150"/>
              <a:ext cx="594300" cy="594300"/>
            </a:xfrm>
            <a:prstGeom prst="ellipse">
              <a:avLst/>
            </a:prstGeom>
            <a:noFill/>
            <a:ln cap="flat" cmpd="sng" w="38100">
              <a:solidFill>
                <a:srgbClr val="666666"/>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2400"/>
            </a:p>
          </p:txBody>
        </p:sp>
        <p:sp>
          <p:nvSpPr>
            <p:cNvPr id="506" name="Google Shape;506;p35"/>
            <p:cNvSpPr txBox="1"/>
            <p:nvPr/>
          </p:nvSpPr>
          <p:spPr>
            <a:xfrm>
              <a:off x="594488" y="2745452"/>
              <a:ext cx="1709100" cy="446400"/>
            </a:xfrm>
            <a:prstGeom prst="rect">
              <a:avLst/>
            </a:prstGeom>
            <a:noFill/>
            <a:ln>
              <a:noFill/>
            </a:ln>
          </p:spPr>
          <p:txBody>
            <a:bodyPr anchorCtr="0" anchor="b" bIns="121900" lIns="121900" spcFirstLastPara="1" rIns="121900" wrap="square" tIns="121900">
              <a:noAutofit/>
            </a:bodyPr>
            <a:lstStyle/>
            <a:p>
              <a:pPr indent="0" lvl="0" marL="0" rtl="0" algn="ctr">
                <a:lnSpc>
                  <a:spcPct val="115000"/>
                </a:lnSpc>
                <a:spcBef>
                  <a:spcPts val="0"/>
                </a:spcBef>
                <a:spcAft>
                  <a:spcPts val="0"/>
                </a:spcAft>
                <a:buNone/>
              </a:pPr>
              <a:r>
                <a:rPr lang="en-US" sz="2400"/>
                <a:t>Initiation</a:t>
              </a:r>
              <a:endParaRPr sz="2400"/>
            </a:p>
          </p:txBody>
        </p:sp>
      </p:grpSp>
      <p:grpSp>
        <p:nvGrpSpPr>
          <p:cNvPr id="507" name="Google Shape;507;p35"/>
          <p:cNvGrpSpPr/>
          <p:nvPr/>
        </p:nvGrpSpPr>
        <p:grpSpPr>
          <a:xfrm>
            <a:off x="2577919" y="1920093"/>
            <a:ext cx="2278743" cy="1646228"/>
            <a:chOff x="2687950" y="1957150"/>
            <a:chExt cx="1709100" cy="1234702"/>
          </a:xfrm>
        </p:grpSpPr>
        <p:sp>
          <p:nvSpPr>
            <p:cNvPr id="508" name="Google Shape;508;p35"/>
            <p:cNvSpPr/>
            <p:nvPr/>
          </p:nvSpPr>
          <p:spPr>
            <a:xfrm>
              <a:off x="3256823" y="1957150"/>
              <a:ext cx="594300" cy="594300"/>
            </a:xfrm>
            <a:prstGeom prst="ellipse">
              <a:avLst/>
            </a:prstGeom>
            <a:solidFill>
              <a:srgbClr val="16B0E3">
                <a:alpha val="49800"/>
              </a:srgbClr>
            </a:solidFill>
            <a:ln cap="flat" cmpd="sng" w="38100">
              <a:solidFill>
                <a:srgbClr val="049CCF"/>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2400"/>
            </a:p>
          </p:txBody>
        </p:sp>
        <p:sp>
          <p:nvSpPr>
            <p:cNvPr id="509" name="Google Shape;509;p35"/>
            <p:cNvSpPr txBox="1"/>
            <p:nvPr/>
          </p:nvSpPr>
          <p:spPr>
            <a:xfrm>
              <a:off x="2687950" y="2745452"/>
              <a:ext cx="1709100" cy="446400"/>
            </a:xfrm>
            <a:prstGeom prst="rect">
              <a:avLst/>
            </a:prstGeom>
            <a:noFill/>
            <a:ln>
              <a:noFill/>
            </a:ln>
          </p:spPr>
          <p:txBody>
            <a:bodyPr anchorCtr="0" anchor="b" bIns="121900" lIns="121900" spcFirstLastPara="1" rIns="121900" wrap="square" tIns="121900">
              <a:noAutofit/>
            </a:bodyPr>
            <a:lstStyle/>
            <a:p>
              <a:pPr indent="0" lvl="0" marL="0" rtl="0" algn="ctr">
                <a:lnSpc>
                  <a:spcPct val="115000"/>
                </a:lnSpc>
                <a:spcBef>
                  <a:spcPts val="0"/>
                </a:spcBef>
                <a:spcAft>
                  <a:spcPts val="0"/>
                </a:spcAft>
                <a:buNone/>
              </a:pPr>
              <a:r>
                <a:rPr lang="en-US" sz="2400">
                  <a:solidFill>
                    <a:srgbClr val="049CCF"/>
                  </a:solidFill>
                </a:rPr>
                <a:t>Planning</a:t>
              </a:r>
              <a:endParaRPr sz="2400">
                <a:solidFill>
                  <a:srgbClr val="049CCF"/>
                </a:solidFill>
              </a:endParaRPr>
            </a:p>
          </p:txBody>
        </p:sp>
      </p:grpSp>
      <p:grpSp>
        <p:nvGrpSpPr>
          <p:cNvPr id="510" name="Google Shape;510;p35"/>
          <p:cNvGrpSpPr/>
          <p:nvPr/>
        </p:nvGrpSpPr>
        <p:grpSpPr>
          <a:xfrm>
            <a:off x="5369121" y="1920093"/>
            <a:ext cx="2278743" cy="1646228"/>
            <a:chOff x="4781404" y="1957150"/>
            <a:chExt cx="1709100" cy="1234702"/>
          </a:xfrm>
        </p:grpSpPr>
        <p:sp>
          <p:nvSpPr>
            <p:cNvPr id="511" name="Google Shape;511;p35"/>
            <p:cNvSpPr/>
            <p:nvPr/>
          </p:nvSpPr>
          <p:spPr>
            <a:xfrm>
              <a:off x="5338808" y="1957150"/>
              <a:ext cx="594300" cy="594300"/>
            </a:xfrm>
            <a:prstGeom prst="ellipse">
              <a:avLst/>
            </a:prstGeom>
            <a:noFill/>
            <a:ln cap="flat" cmpd="sng" w="38100">
              <a:solidFill>
                <a:srgbClr val="858585"/>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2400"/>
            </a:p>
          </p:txBody>
        </p:sp>
        <p:sp>
          <p:nvSpPr>
            <p:cNvPr id="512" name="Google Shape;512;p35"/>
            <p:cNvSpPr txBox="1"/>
            <p:nvPr/>
          </p:nvSpPr>
          <p:spPr>
            <a:xfrm>
              <a:off x="4781404" y="2745452"/>
              <a:ext cx="1709100" cy="446400"/>
            </a:xfrm>
            <a:prstGeom prst="rect">
              <a:avLst/>
            </a:prstGeom>
            <a:noFill/>
            <a:ln>
              <a:noFill/>
            </a:ln>
          </p:spPr>
          <p:txBody>
            <a:bodyPr anchorCtr="0" anchor="b" bIns="121900" lIns="121900" spcFirstLastPara="1" rIns="121900" wrap="square" tIns="121900">
              <a:noAutofit/>
            </a:bodyPr>
            <a:lstStyle/>
            <a:p>
              <a:pPr indent="0" lvl="0" marL="0" rtl="0" algn="ctr">
                <a:lnSpc>
                  <a:spcPct val="115000"/>
                </a:lnSpc>
                <a:spcBef>
                  <a:spcPts val="0"/>
                </a:spcBef>
                <a:spcAft>
                  <a:spcPts val="0"/>
                </a:spcAft>
                <a:buNone/>
              </a:pPr>
              <a:r>
                <a:rPr lang="en-US" sz="2400"/>
                <a:t>Execution</a:t>
              </a:r>
              <a:endParaRPr sz="2400"/>
            </a:p>
          </p:txBody>
        </p:sp>
      </p:grpSp>
      <p:grpSp>
        <p:nvGrpSpPr>
          <p:cNvPr id="513" name="Google Shape;513;p35"/>
          <p:cNvGrpSpPr/>
          <p:nvPr/>
        </p:nvGrpSpPr>
        <p:grpSpPr>
          <a:xfrm>
            <a:off x="8145055" y="1920093"/>
            <a:ext cx="2278743" cy="1646228"/>
            <a:chOff x="6863407" y="1957150"/>
            <a:chExt cx="1709100" cy="1234702"/>
          </a:xfrm>
        </p:grpSpPr>
        <p:sp>
          <p:nvSpPr>
            <p:cNvPr id="514" name="Google Shape;514;p35"/>
            <p:cNvSpPr/>
            <p:nvPr/>
          </p:nvSpPr>
          <p:spPr>
            <a:xfrm>
              <a:off x="7420786" y="1957150"/>
              <a:ext cx="594300" cy="594300"/>
            </a:xfrm>
            <a:prstGeom prst="ellipse">
              <a:avLst/>
            </a:prstGeom>
            <a:noFill/>
            <a:ln cap="flat" cmpd="sng" w="38100">
              <a:solidFill>
                <a:srgbClr val="858585"/>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2400"/>
            </a:p>
          </p:txBody>
        </p:sp>
        <p:sp>
          <p:nvSpPr>
            <p:cNvPr id="515" name="Google Shape;515;p35"/>
            <p:cNvSpPr txBox="1"/>
            <p:nvPr/>
          </p:nvSpPr>
          <p:spPr>
            <a:xfrm>
              <a:off x="6863407" y="2745452"/>
              <a:ext cx="1709100" cy="446400"/>
            </a:xfrm>
            <a:prstGeom prst="rect">
              <a:avLst/>
            </a:prstGeom>
            <a:noFill/>
            <a:ln>
              <a:noFill/>
            </a:ln>
          </p:spPr>
          <p:txBody>
            <a:bodyPr anchorCtr="0" anchor="b" bIns="121900" lIns="121900" spcFirstLastPara="1" rIns="121900" wrap="square" tIns="121900">
              <a:noAutofit/>
            </a:bodyPr>
            <a:lstStyle/>
            <a:p>
              <a:pPr indent="0" lvl="0" marL="0" rtl="0" algn="ctr">
                <a:lnSpc>
                  <a:spcPct val="115000"/>
                </a:lnSpc>
                <a:spcBef>
                  <a:spcPts val="0"/>
                </a:spcBef>
                <a:spcAft>
                  <a:spcPts val="0"/>
                </a:spcAft>
                <a:buNone/>
              </a:pPr>
              <a:r>
                <a:rPr lang="en-US" sz="2400"/>
                <a:t>Closing</a:t>
              </a:r>
              <a:endParaRPr sz="2400"/>
            </a:p>
          </p:txBody>
        </p:sp>
      </p:grpSp>
      <p:sp>
        <p:nvSpPr>
          <p:cNvPr id="516" name="Google Shape;516;p35"/>
          <p:cNvSpPr/>
          <p:nvPr/>
        </p:nvSpPr>
        <p:spPr>
          <a:xfrm>
            <a:off x="4776975" y="2308108"/>
            <a:ext cx="792300" cy="49200"/>
          </a:xfrm>
          <a:prstGeom prst="roundRect">
            <a:avLst>
              <a:gd fmla="val 50000" name="adj"/>
            </a:avLst>
          </a:prstGeom>
          <a:solidFill>
            <a:srgbClr val="858585"/>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517" name="Google Shape;517;p35"/>
          <p:cNvSpPr/>
          <p:nvPr/>
        </p:nvSpPr>
        <p:spPr>
          <a:xfrm>
            <a:off x="7552942" y="2308108"/>
            <a:ext cx="792300" cy="49200"/>
          </a:xfrm>
          <a:prstGeom prst="roundRect">
            <a:avLst>
              <a:gd fmla="val 50000" name="adj"/>
            </a:avLst>
          </a:prstGeom>
          <a:solidFill>
            <a:srgbClr val="858585"/>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518" name="Google Shape;518;p35"/>
          <p:cNvSpPr txBox="1"/>
          <p:nvPr/>
        </p:nvSpPr>
        <p:spPr>
          <a:xfrm>
            <a:off x="1605125" y="3835525"/>
            <a:ext cx="5343300" cy="1950600"/>
          </a:xfrm>
          <a:prstGeom prst="rect">
            <a:avLst/>
          </a:prstGeom>
          <a:noFill/>
          <a:ln>
            <a:noFill/>
          </a:ln>
        </p:spPr>
        <p:txBody>
          <a:bodyPr anchorCtr="0" anchor="b" bIns="121900" lIns="121900" spcFirstLastPara="1" rIns="121900" wrap="square" tIns="121900">
            <a:noAutofit/>
          </a:bodyPr>
          <a:lstStyle/>
          <a:p>
            <a:pPr indent="0" lvl="0" marL="0" rtl="0" algn="l">
              <a:lnSpc>
                <a:spcPct val="150000"/>
              </a:lnSpc>
              <a:spcBef>
                <a:spcPts val="0"/>
              </a:spcBef>
              <a:spcAft>
                <a:spcPts val="0"/>
              </a:spcAft>
              <a:buNone/>
            </a:pPr>
            <a:r>
              <a:rPr lang="en-US" sz="2400">
                <a:solidFill>
                  <a:srgbClr val="049CCF"/>
                </a:solidFill>
              </a:rPr>
              <a:t>Duration </a:t>
            </a:r>
            <a:r>
              <a:rPr lang="en-US" sz="2400">
                <a:solidFill>
                  <a:srgbClr val="049CCF"/>
                </a:solidFill>
              </a:rPr>
              <a:t>→</a:t>
            </a:r>
            <a:r>
              <a:rPr lang="en-US" sz="2400">
                <a:solidFill>
                  <a:srgbClr val="FFFFFF"/>
                </a:solidFill>
              </a:rPr>
              <a:t> 	</a:t>
            </a:r>
            <a:r>
              <a:rPr lang="en-US" sz="2400">
                <a:solidFill>
                  <a:srgbClr val="FFFFFF"/>
                </a:solidFill>
              </a:rPr>
              <a:t>Project Schedule</a:t>
            </a:r>
            <a:endParaRPr sz="2400">
              <a:solidFill>
                <a:srgbClr val="FFFFFF"/>
              </a:solidFill>
            </a:endParaRPr>
          </a:p>
          <a:p>
            <a:pPr indent="457200" lvl="0" marL="1371600" rtl="0" algn="l">
              <a:lnSpc>
                <a:spcPct val="150000"/>
              </a:lnSpc>
              <a:spcBef>
                <a:spcPts val="0"/>
              </a:spcBef>
              <a:spcAft>
                <a:spcPts val="0"/>
              </a:spcAft>
              <a:buNone/>
            </a:pPr>
            <a:r>
              <a:rPr lang="en-US" sz="2400">
                <a:solidFill>
                  <a:srgbClr val="FFFFFF"/>
                </a:solidFill>
              </a:rPr>
              <a:t>Risk Assessment</a:t>
            </a:r>
            <a:endParaRPr sz="2400">
              <a:solidFill>
                <a:srgbClr val="FFFFFF"/>
              </a:solidFill>
            </a:endParaRPr>
          </a:p>
          <a:p>
            <a:pPr indent="457200" lvl="0" marL="1371600" rtl="0" algn="l">
              <a:lnSpc>
                <a:spcPct val="150000"/>
              </a:lnSpc>
              <a:spcBef>
                <a:spcPts val="0"/>
              </a:spcBef>
              <a:spcAft>
                <a:spcPts val="0"/>
              </a:spcAft>
              <a:buNone/>
            </a:pPr>
            <a:r>
              <a:rPr lang="en-US" sz="2400">
                <a:solidFill>
                  <a:srgbClr val="FFFFFF"/>
                </a:solidFill>
              </a:rPr>
              <a:t>Communications Plan</a:t>
            </a:r>
            <a:endParaRPr sz="2400">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2" name="Shape 522"/>
        <p:cNvGrpSpPr/>
        <p:nvPr/>
      </p:nvGrpSpPr>
      <p:grpSpPr>
        <a:xfrm>
          <a:off x="0" y="0"/>
          <a:ext cx="0" cy="0"/>
          <a:chOff x="0" y="0"/>
          <a:chExt cx="0" cy="0"/>
        </a:xfrm>
      </p:grpSpPr>
      <p:sp>
        <p:nvSpPr>
          <p:cNvPr id="523" name="Google Shape;523;p36"/>
          <p:cNvSpPr txBox="1"/>
          <p:nvPr>
            <p:ph type="title"/>
          </p:nvPr>
        </p:nvSpPr>
        <p:spPr>
          <a:xfrm>
            <a:off x="653175" y="2908350"/>
            <a:ext cx="8596800" cy="1041300"/>
          </a:xfrm>
          <a:prstGeom prst="rect">
            <a:avLst/>
          </a:prstGeom>
        </p:spPr>
        <p:txBody>
          <a:bodyPr anchorCtr="0" anchor="t" bIns="45700" lIns="91425" spcFirstLastPara="1" rIns="91425" wrap="square" tIns="45700">
            <a:noAutofit/>
          </a:bodyPr>
          <a:lstStyle/>
          <a:p>
            <a:pPr indent="0" lvl="0" marL="0" rtl="0" algn="ctr">
              <a:spcBef>
                <a:spcPts val="0"/>
              </a:spcBef>
              <a:spcAft>
                <a:spcPts val="0"/>
              </a:spcAft>
              <a:buNone/>
            </a:pPr>
            <a:r>
              <a:rPr lang="en-US"/>
              <a:t>Thank you!</a:t>
            </a:r>
            <a:endParaRPr/>
          </a:p>
        </p:txBody>
      </p:sp>
      <p:pic>
        <p:nvPicPr>
          <p:cNvPr descr="Creative Commons License" id="524" name="Google Shape;524;p36">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525" name="Google Shape;525;p36"/>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8"/>
          <p:cNvSpPr txBox="1"/>
          <p:nvPr>
            <p:ph type="title"/>
          </p:nvPr>
        </p:nvSpPr>
        <p:spPr>
          <a:xfrm>
            <a:off x="677334" y="609600"/>
            <a:ext cx="8596800" cy="13209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PROJECT LIFECYCLE</a:t>
            </a:r>
            <a:endParaRPr/>
          </a:p>
        </p:txBody>
      </p:sp>
      <p:pic>
        <p:nvPicPr>
          <p:cNvPr descr="Creative Commons License" id="153" name="Google Shape;153;p18">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154" name="Google Shape;154;p18"/>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
        <p:nvSpPr>
          <p:cNvPr id="155" name="Google Shape;155;p18"/>
          <p:cNvSpPr/>
          <p:nvPr/>
        </p:nvSpPr>
        <p:spPr>
          <a:xfrm>
            <a:off x="1880692" y="2993908"/>
            <a:ext cx="792300" cy="49200"/>
          </a:xfrm>
          <a:prstGeom prst="roundRect">
            <a:avLst>
              <a:gd fmla="val 50000" name="adj"/>
            </a:avLst>
          </a:prstGeom>
          <a:solidFill>
            <a:srgbClr val="666666"/>
          </a:solidFill>
          <a:ln cap="flat" cmpd="sng" w="9525">
            <a:solidFill>
              <a:srgbClr val="666666"/>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56" name="Google Shape;156;p18"/>
          <p:cNvGrpSpPr/>
          <p:nvPr/>
        </p:nvGrpSpPr>
        <p:grpSpPr>
          <a:xfrm>
            <a:off x="-213294" y="2605893"/>
            <a:ext cx="2278743" cy="1646228"/>
            <a:chOff x="594488" y="1957150"/>
            <a:chExt cx="1709100" cy="1234702"/>
          </a:xfrm>
        </p:grpSpPr>
        <p:sp>
          <p:nvSpPr>
            <p:cNvPr id="157" name="Google Shape;157;p18"/>
            <p:cNvSpPr/>
            <p:nvPr/>
          </p:nvSpPr>
          <p:spPr>
            <a:xfrm>
              <a:off x="1151886" y="1957150"/>
              <a:ext cx="594300" cy="594300"/>
            </a:xfrm>
            <a:prstGeom prst="ellipse">
              <a:avLst/>
            </a:prstGeom>
            <a:noFill/>
            <a:ln cap="flat" cmpd="sng" w="38100">
              <a:solidFill>
                <a:srgbClr val="666666"/>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2400"/>
            </a:p>
          </p:txBody>
        </p:sp>
        <p:sp>
          <p:nvSpPr>
            <p:cNvPr id="158" name="Google Shape;158;p18"/>
            <p:cNvSpPr txBox="1"/>
            <p:nvPr/>
          </p:nvSpPr>
          <p:spPr>
            <a:xfrm>
              <a:off x="594488" y="2745452"/>
              <a:ext cx="1709100" cy="446400"/>
            </a:xfrm>
            <a:prstGeom prst="rect">
              <a:avLst/>
            </a:prstGeom>
            <a:noFill/>
            <a:ln>
              <a:noFill/>
            </a:ln>
          </p:spPr>
          <p:txBody>
            <a:bodyPr anchorCtr="0" anchor="b" bIns="121900" lIns="121900" spcFirstLastPara="1" rIns="121900" wrap="square" tIns="121900">
              <a:noAutofit/>
            </a:bodyPr>
            <a:lstStyle/>
            <a:p>
              <a:pPr indent="0" lvl="0" marL="0" rtl="0" algn="ctr">
                <a:lnSpc>
                  <a:spcPct val="115000"/>
                </a:lnSpc>
                <a:spcBef>
                  <a:spcPts val="0"/>
                </a:spcBef>
                <a:spcAft>
                  <a:spcPts val="0"/>
                </a:spcAft>
                <a:buNone/>
              </a:pPr>
              <a:r>
                <a:rPr lang="en-US" sz="2400"/>
                <a:t>Initiation</a:t>
              </a:r>
              <a:endParaRPr sz="2400"/>
            </a:p>
          </p:txBody>
        </p:sp>
      </p:grpSp>
      <p:grpSp>
        <p:nvGrpSpPr>
          <p:cNvPr id="159" name="Google Shape;159;p18"/>
          <p:cNvGrpSpPr/>
          <p:nvPr/>
        </p:nvGrpSpPr>
        <p:grpSpPr>
          <a:xfrm>
            <a:off x="2577919" y="2605893"/>
            <a:ext cx="2278743" cy="1646228"/>
            <a:chOff x="2687950" y="1957150"/>
            <a:chExt cx="1709100" cy="1234702"/>
          </a:xfrm>
        </p:grpSpPr>
        <p:sp>
          <p:nvSpPr>
            <p:cNvPr id="160" name="Google Shape;160;p18"/>
            <p:cNvSpPr/>
            <p:nvPr/>
          </p:nvSpPr>
          <p:spPr>
            <a:xfrm>
              <a:off x="3256823" y="1957150"/>
              <a:ext cx="594300" cy="594300"/>
            </a:xfrm>
            <a:prstGeom prst="ellipse">
              <a:avLst/>
            </a:prstGeom>
            <a:noFill/>
            <a:ln cap="flat" cmpd="sng" w="38100">
              <a:solidFill>
                <a:srgbClr val="049CCF"/>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2400"/>
            </a:p>
          </p:txBody>
        </p:sp>
        <p:sp>
          <p:nvSpPr>
            <p:cNvPr id="161" name="Google Shape;161;p18"/>
            <p:cNvSpPr txBox="1"/>
            <p:nvPr/>
          </p:nvSpPr>
          <p:spPr>
            <a:xfrm>
              <a:off x="2687950" y="2745452"/>
              <a:ext cx="1709100" cy="446400"/>
            </a:xfrm>
            <a:prstGeom prst="rect">
              <a:avLst/>
            </a:prstGeom>
            <a:noFill/>
            <a:ln>
              <a:noFill/>
            </a:ln>
          </p:spPr>
          <p:txBody>
            <a:bodyPr anchorCtr="0" anchor="b" bIns="121900" lIns="121900" spcFirstLastPara="1" rIns="121900" wrap="square" tIns="121900">
              <a:noAutofit/>
            </a:bodyPr>
            <a:lstStyle/>
            <a:p>
              <a:pPr indent="0" lvl="0" marL="0" rtl="0" algn="ctr">
                <a:lnSpc>
                  <a:spcPct val="115000"/>
                </a:lnSpc>
                <a:spcBef>
                  <a:spcPts val="0"/>
                </a:spcBef>
                <a:spcAft>
                  <a:spcPts val="0"/>
                </a:spcAft>
                <a:buNone/>
              </a:pPr>
              <a:r>
                <a:rPr lang="en-US" sz="2400">
                  <a:solidFill>
                    <a:srgbClr val="049CCF"/>
                  </a:solidFill>
                </a:rPr>
                <a:t>Planning</a:t>
              </a:r>
              <a:endParaRPr sz="2400">
                <a:solidFill>
                  <a:srgbClr val="049CCF"/>
                </a:solidFill>
              </a:endParaRPr>
            </a:p>
          </p:txBody>
        </p:sp>
      </p:grpSp>
      <p:grpSp>
        <p:nvGrpSpPr>
          <p:cNvPr id="162" name="Google Shape;162;p18"/>
          <p:cNvGrpSpPr/>
          <p:nvPr/>
        </p:nvGrpSpPr>
        <p:grpSpPr>
          <a:xfrm>
            <a:off x="5369121" y="2605893"/>
            <a:ext cx="2278743" cy="1646228"/>
            <a:chOff x="4781404" y="1957150"/>
            <a:chExt cx="1709100" cy="1234702"/>
          </a:xfrm>
        </p:grpSpPr>
        <p:sp>
          <p:nvSpPr>
            <p:cNvPr id="163" name="Google Shape;163;p18"/>
            <p:cNvSpPr/>
            <p:nvPr/>
          </p:nvSpPr>
          <p:spPr>
            <a:xfrm>
              <a:off x="5338808" y="1957150"/>
              <a:ext cx="594300" cy="594300"/>
            </a:xfrm>
            <a:prstGeom prst="ellipse">
              <a:avLst/>
            </a:prstGeom>
            <a:noFill/>
            <a:ln cap="flat" cmpd="sng" w="38100">
              <a:solidFill>
                <a:srgbClr val="858585"/>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2400"/>
            </a:p>
          </p:txBody>
        </p:sp>
        <p:sp>
          <p:nvSpPr>
            <p:cNvPr id="164" name="Google Shape;164;p18"/>
            <p:cNvSpPr txBox="1"/>
            <p:nvPr/>
          </p:nvSpPr>
          <p:spPr>
            <a:xfrm>
              <a:off x="4781404" y="2745452"/>
              <a:ext cx="1709100" cy="446400"/>
            </a:xfrm>
            <a:prstGeom prst="rect">
              <a:avLst/>
            </a:prstGeom>
            <a:noFill/>
            <a:ln>
              <a:noFill/>
            </a:ln>
          </p:spPr>
          <p:txBody>
            <a:bodyPr anchorCtr="0" anchor="b" bIns="121900" lIns="121900" spcFirstLastPara="1" rIns="121900" wrap="square" tIns="121900">
              <a:noAutofit/>
            </a:bodyPr>
            <a:lstStyle/>
            <a:p>
              <a:pPr indent="0" lvl="0" marL="0" rtl="0" algn="ctr">
                <a:lnSpc>
                  <a:spcPct val="115000"/>
                </a:lnSpc>
                <a:spcBef>
                  <a:spcPts val="0"/>
                </a:spcBef>
                <a:spcAft>
                  <a:spcPts val="0"/>
                </a:spcAft>
                <a:buNone/>
              </a:pPr>
              <a:r>
                <a:rPr lang="en-US" sz="2400"/>
                <a:t>Execution</a:t>
              </a:r>
              <a:endParaRPr sz="2400"/>
            </a:p>
          </p:txBody>
        </p:sp>
      </p:grpSp>
      <p:grpSp>
        <p:nvGrpSpPr>
          <p:cNvPr id="165" name="Google Shape;165;p18"/>
          <p:cNvGrpSpPr/>
          <p:nvPr/>
        </p:nvGrpSpPr>
        <p:grpSpPr>
          <a:xfrm>
            <a:off x="8145055" y="2605893"/>
            <a:ext cx="2278743" cy="1646228"/>
            <a:chOff x="6863407" y="1957150"/>
            <a:chExt cx="1709100" cy="1234702"/>
          </a:xfrm>
        </p:grpSpPr>
        <p:sp>
          <p:nvSpPr>
            <p:cNvPr id="166" name="Google Shape;166;p18"/>
            <p:cNvSpPr/>
            <p:nvPr/>
          </p:nvSpPr>
          <p:spPr>
            <a:xfrm>
              <a:off x="7420786" y="1957150"/>
              <a:ext cx="594300" cy="594300"/>
            </a:xfrm>
            <a:prstGeom prst="ellipse">
              <a:avLst/>
            </a:prstGeom>
            <a:noFill/>
            <a:ln cap="flat" cmpd="sng" w="38100">
              <a:solidFill>
                <a:srgbClr val="858585"/>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2400"/>
            </a:p>
          </p:txBody>
        </p:sp>
        <p:sp>
          <p:nvSpPr>
            <p:cNvPr id="167" name="Google Shape;167;p18"/>
            <p:cNvSpPr txBox="1"/>
            <p:nvPr/>
          </p:nvSpPr>
          <p:spPr>
            <a:xfrm>
              <a:off x="6863407" y="2745452"/>
              <a:ext cx="1709100" cy="446400"/>
            </a:xfrm>
            <a:prstGeom prst="rect">
              <a:avLst/>
            </a:prstGeom>
            <a:noFill/>
            <a:ln>
              <a:noFill/>
            </a:ln>
          </p:spPr>
          <p:txBody>
            <a:bodyPr anchorCtr="0" anchor="b" bIns="121900" lIns="121900" spcFirstLastPara="1" rIns="121900" wrap="square" tIns="121900">
              <a:noAutofit/>
            </a:bodyPr>
            <a:lstStyle/>
            <a:p>
              <a:pPr indent="0" lvl="0" marL="0" rtl="0" algn="ctr">
                <a:lnSpc>
                  <a:spcPct val="115000"/>
                </a:lnSpc>
                <a:spcBef>
                  <a:spcPts val="0"/>
                </a:spcBef>
                <a:spcAft>
                  <a:spcPts val="0"/>
                </a:spcAft>
                <a:buNone/>
              </a:pPr>
              <a:r>
                <a:rPr lang="en-US" sz="2400"/>
                <a:t>Closing</a:t>
              </a:r>
              <a:endParaRPr sz="2400"/>
            </a:p>
          </p:txBody>
        </p:sp>
      </p:grpSp>
      <p:sp>
        <p:nvSpPr>
          <p:cNvPr id="168" name="Google Shape;168;p18"/>
          <p:cNvSpPr/>
          <p:nvPr/>
        </p:nvSpPr>
        <p:spPr>
          <a:xfrm>
            <a:off x="4776975" y="2993908"/>
            <a:ext cx="792300" cy="49200"/>
          </a:xfrm>
          <a:prstGeom prst="roundRect">
            <a:avLst>
              <a:gd fmla="val 50000" name="adj"/>
            </a:avLst>
          </a:prstGeom>
          <a:solidFill>
            <a:srgbClr val="858585"/>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9" name="Google Shape;169;p18"/>
          <p:cNvSpPr/>
          <p:nvPr/>
        </p:nvSpPr>
        <p:spPr>
          <a:xfrm>
            <a:off x="7552942" y="2993908"/>
            <a:ext cx="792300" cy="49200"/>
          </a:xfrm>
          <a:prstGeom prst="roundRect">
            <a:avLst>
              <a:gd fmla="val 50000" name="adj"/>
            </a:avLst>
          </a:prstGeom>
          <a:solidFill>
            <a:srgbClr val="858585"/>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9"/>
          <p:cNvSpPr txBox="1"/>
          <p:nvPr>
            <p:ph type="title"/>
          </p:nvPr>
        </p:nvSpPr>
        <p:spPr>
          <a:xfrm>
            <a:off x="677334" y="609600"/>
            <a:ext cx="8596800" cy="13209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THE PROJECT</a:t>
            </a:r>
            <a:endParaRPr/>
          </a:p>
        </p:txBody>
      </p:sp>
      <p:sp>
        <p:nvSpPr>
          <p:cNvPr id="175" name="Google Shape;175;p19"/>
          <p:cNvSpPr txBox="1"/>
          <p:nvPr>
            <p:ph idx="1" type="body"/>
          </p:nvPr>
        </p:nvSpPr>
        <p:spPr>
          <a:xfrm>
            <a:off x="677325" y="1877901"/>
            <a:ext cx="8596800" cy="4163400"/>
          </a:xfrm>
          <a:prstGeom prst="rect">
            <a:avLst/>
          </a:prstGeom>
        </p:spPr>
        <p:txBody>
          <a:bodyPr anchorCtr="0" anchor="t" bIns="45700" lIns="91425" spcFirstLastPara="1" rIns="91425" wrap="square" tIns="45700">
            <a:noAutofit/>
          </a:bodyPr>
          <a:lstStyle/>
          <a:p>
            <a:pPr indent="0" lvl="0" marL="0" rtl="0" algn="l">
              <a:lnSpc>
                <a:spcPct val="150000"/>
              </a:lnSpc>
              <a:spcBef>
                <a:spcPts val="0"/>
              </a:spcBef>
              <a:spcAft>
                <a:spcPts val="0"/>
              </a:spcAft>
              <a:buNone/>
            </a:pPr>
            <a:r>
              <a:rPr lang="en-US" sz="3000">
                <a:solidFill>
                  <a:srgbClr val="222222"/>
                </a:solidFill>
                <a:highlight>
                  <a:srgbClr val="FFFFFF"/>
                </a:highlight>
              </a:rPr>
              <a:t>Mom and Dad are planning a family trip to ____________. </a:t>
            </a:r>
            <a:endParaRPr sz="3000">
              <a:solidFill>
                <a:srgbClr val="222222"/>
              </a:solidFill>
              <a:highlight>
                <a:srgbClr val="FFFFFF"/>
              </a:highlight>
            </a:endParaRPr>
          </a:p>
          <a:p>
            <a:pPr indent="0" lvl="0" marL="0" rtl="0" algn="l">
              <a:lnSpc>
                <a:spcPct val="150000"/>
              </a:lnSpc>
              <a:spcBef>
                <a:spcPts val="0"/>
              </a:spcBef>
              <a:spcAft>
                <a:spcPts val="0"/>
              </a:spcAft>
              <a:buNone/>
            </a:pPr>
            <a:r>
              <a:t/>
            </a:r>
            <a:endParaRPr sz="3000">
              <a:solidFill>
                <a:srgbClr val="222222"/>
              </a:solidFill>
              <a:highlight>
                <a:srgbClr val="FFFFFF"/>
              </a:highlight>
            </a:endParaRPr>
          </a:p>
          <a:p>
            <a:pPr indent="0" lvl="0" marL="0" rtl="0" algn="l">
              <a:lnSpc>
                <a:spcPct val="150000"/>
              </a:lnSpc>
              <a:spcBef>
                <a:spcPts val="0"/>
              </a:spcBef>
              <a:spcAft>
                <a:spcPts val="0"/>
              </a:spcAft>
              <a:buNone/>
            </a:pPr>
            <a:r>
              <a:rPr lang="en-US" sz="3000">
                <a:solidFill>
                  <a:srgbClr val="222222"/>
                </a:solidFill>
                <a:highlight>
                  <a:srgbClr val="FFFFFF"/>
                </a:highlight>
              </a:rPr>
              <a:t>Mom and Dad have 3 children, 2 dogs, 1 cat, </a:t>
            </a:r>
            <a:br>
              <a:rPr lang="en-US" sz="3000">
                <a:solidFill>
                  <a:srgbClr val="222222"/>
                </a:solidFill>
                <a:highlight>
                  <a:srgbClr val="FFFFFF"/>
                </a:highlight>
              </a:rPr>
            </a:br>
            <a:r>
              <a:rPr lang="en-US" sz="3000">
                <a:solidFill>
                  <a:srgbClr val="222222"/>
                </a:solidFill>
                <a:highlight>
                  <a:srgbClr val="FFFFFF"/>
                </a:highlight>
              </a:rPr>
              <a:t>… and 1 over-involved in-law. </a:t>
            </a:r>
            <a:endParaRPr sz="3000">
              <a:solidFill>
                <a:srgbClr val="222222"/>
              </a:solidFill>
              <a:highlight>
                <a:srgbClr val="FFFFFF"/>
              </a:highlight>
            </a:endParaRPr>
          </a:p>
          <a:p>
            <a:pPr indent="0" lvl="0" marL="0" rtl="0" algn="l">
              <a:spcBef>
                <a:spcPts val="1000"/>
              </a:spcBef>
              <a:spcAft>
                <a:spcPts val="0"/>
              </a:spcAft>
              <a:buNone/>
            </a:pPr>
            <a:r>
              <a:t/>
            </a:r>
            <a:endParaRPr/>
          </a:p>
        </p:txBody>
      </p:sp>
      <p:pic>
        <p:nvPicPr>
          <p:cNvPr descr="Creative Commons License" id="176" name="Google Shape;176;p19">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177" name="Google Shape;177;p19"/>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0"/>
          <p:cNvSpPr txBox="1"/>
          <p:nvPr>
            <p:ph type="title"/>
          </p:nvPr>
        </p:nvSpPr>
        <p:spPr>
          <a:xfrm>
            <a:off x="677325" y="609600"/>
            <a:ext cx="8596800" cy="39102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br>
              <a:rPr lang="en-US"/>
            </a:br>
            <a:r>
              <a:rPr lang="en-US"/>
              <a:t>THE WORK</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THE SEQUENCE</a:t>
            </a:r>
            <a:br>
              <a:rPr lang="en-US"/>
            </a:br>
            <a:br>
              <a:rPr lang="en-US"/>
            </a:br>
            <a:r>
              <a:rPr lang="en-US"/>
              <a:t>THE PEOPLE</a:t>
            </a:r>
            <a:endParaRPr/>
          </a:p>
        </p:txBody>
      </p:sp>
      <p:pic>
        <p:nvPicPr>
          <p:cNvPr descr="Creative Commons License" id="183" name="Google Shape;183;p20">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184" name="Google Shape;184;p20"/>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1"/>
          <p:cNvSpPr txBox="1"/>
          <p:nvPr>
            <p:ph type="title"/>
          </p:nvPr>
        </p:nvSpPr>
        <p:spPr>
          <a:xfrm>
            <a:off x="357884" y="399875"/>
            <a:ext cx="8596800" cy="13209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THE ASSUMPTIONS</a:t>
            </a:r>
            <a:endParaRPr/>
          </a:p>
        </p:txBody>
      </p:sp>
      <p:pic>
        <p:nvPicPr>
          <p:cNvPr descr="Creative Commons License" id="190" name="Google Shape;190;p21">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191" name="Google Shape;191;p21"/>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
        <p:nvSpPr>
          <p:cNvPr id="192" name="Google Shape;192;p21"/>
          <p:cNvSpPr/>
          <p:nvPr/>
        </p:nvSpPr>
        <p:spPr>
          <a:xfrm>
            <a:off x="2999025" y="2654100"/>
            <a:ext cx="1520150" cy="1864725"/>
          </a:xfrm>
          <a:prstGeom prst="flowChartPunchedCard">
            <a:avLst/>
          </a:prstGeom>
          <a:solidFill>
            <a:srgbClr val="FFFFFF"/>
          </a:solidFill>
          <a:ln cap="flat" cmpd="sng" w="38100">
            <a:solidFill>
              <a:srgbClr val="049CCF"/>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US" sz="2400">
                <a:latin typeface="Times New Roman"/>
                <a:ea typeface="Times New Roman"/>
                <a:cs typeface="Times New Roman"/>
                <a:sym typeface="Times New Roman"/>
              </a:rPr>
              <a:t>Project </a:t>
            </a:r>
            <a:br>
              <a:rPr lang="en-US" sz="2400">
                <a:latin typeface="Times New Roman"/>
                <a:ea typeface="Times New Roman"/>
                <a:cs typeface="Times New Roman"/>
                <a:sym typeface="Times New Roman"/>
              </a:rPr>
            </a:br>
            <a:r>
              <a:rPr lang="en-US" sz="2400">
                <a:latin typeface="Times New Roman"/>
                <a:ea typeface="Times New Roman"/>
                <a:cs typeface="Times New Roman"/>
                <a:sym typeface="Times New Roman"/>
              </a:rPr>
              <a:t>Charter</a:t>
            </a:r>
            <a:br>
              <a:rPr lang="en-US" sz="1800"/>
            </a:br>
            <a:br>
              <a:rPr lang="en-US" sz="1800"/>
            </a:br>
            <a:br>
              <a:rPr lang="en-US" sz="1800"/>
            </a:br>
            <a:endParaRPr sz="1800"/>
          </a:p>
        </p:txBody>
      </p:sp>
      <p:sp>
        <p:nvSpPr>
          <p:cNvPr id="193" name="Google Shape;193;p21"/>
          <p:cNvSpPr/>
          <p:nvPr/>
        </p:nvSpPr>
        <p:spPr>
          <a:xfrm>
            <a:off x="8024850" y="2208275"/>
            <a:ext cx="422700" cy="397800"/>
          </a:xfrm>
          <a:prstGeom prst="smileyFace">
            <a:avLst>
              <a:gd fmla="val 4653" name="adj"/>
            </a:avLst>
          </a:prstGeom>
          <a:solidFill>
            <a:srgbClr val="049CCF"/>
          </a:solidFill>
          <a:ln cap="flat" cmpd="sng" w="19050">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21"/>
          <p:cNvSpPr/>
          <p:nvPr/>
        </p:nvSpPr>
        <p:spPr>
          <a:xfrm>
            <a:off x="5202600" y="2952125"/>
            <a:ext cx="1960800" cy="473100"/>
          </a:xfrm>
          <a:prstGeom prst="mathEqual">
            <a:avLst>
              <a:gd fmla="val 23520" name="adj1"/>
              <a:gd fmla="val 11760" name="adj2"/>
            </a:avLst>
          </a:prstGeom>
          <a:solidFill>
            <a:srgbClr val="FFFFFF"/>
          </a:solidFill>
          <a:ln cap="flat" cmpd="sng" w="28575">
            <a:solidFill>
              <a:srgbClr val="049CC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1"/>
          <p:cNvSpPr/>
          <p:nvPr/>
        </p:nvSpPr>
        <p:spPr>
          <a:xfrm>
            <a:off x="5202600" y="3298000"/>
            <a:ext cx="1960800" cy="473100"/>
          </a:xfrm>
          <a:prstGeom prst="mathEqual">
            <a:avLst>
              <a:gd fmla="val 23520" name="adj1"/>
              <a:gd fmla="val 11760" name="adj2"/>
            </a:avLst>
          </a:prstGeom>
          <a:solidFill>
            <a:srgbClr val="FFFFFF"/>
          </a:solidFill>
          <a:ln cap="flat" cmpd="sng" w="28575">
            <a:solidFill>
              <a:srgbClr val="049CC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1"/>
          <p:cNvSpPr/>
          <p:nvPr/>
        </p:nvSpPr>
        <p:spPr>
          <a:xfrm>
            <a:off x="5202600" y="3689625"/>
            <a:ext cx="1960800" cy="473100"/>
          </a:xfrm>
          <a:prstGeom prst="mathEqual">
            <a:avLst>
              <a:gd fmla="val 23520" name="adj1"/>
              <a:gd fmla="val 11760" name="adj2"/>
            </a:avLst>
          </a:prstGeom>
          <a:solidFill>
            <a:srgbClr val="FFFFFF"/>
          </a:solidFill>
          <a:ln cap="flat" cmpd="sng" w="28575">
            <a:solidFill>
              <a:srgbClr val="049CC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21"/>
          <p:cNvSpPr/>
          <p:nvPr/>
        </p:nvSpPr>
        <p:spPr>
          <a:xfrm>
            <a:off x="5202600" y="4086525"/>
            <a:ext cx="1960800" cy="473100"/>
          </a:xfrm>
          <a:prstGeom prst="mathEqual">
            <a:avLst>
              <a:gd fmla="val 23520" name="adj1"/>
              <a:gd fmla="val 11760" name="adj2"/>
            </a:avLst>
          </a:prstGeom>
          <a:solidFill>
            <a:srgbClr val="FFFFFF"/>
          </a:solidFill>
          <a:ln cap="flat" cmpd="sng" w="28575">
            <a:solidFill>
              <a:srgbClr val="049CC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1"/>
          <p:cNvSpPr txBox="1"/>
          <p:nvPr/>
        </p:nvSpPr>
        <p:spPr>
          <a:xfrm>
            <a:off x="5327100" y="2167475"/>
            <a:ext cx="1836300" cy="815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2400">
                <a:solidFill>
                  <a:schemeClr val="dk1"/>
                </a:solidFill>
                <a:latin typeface="Times New Roman"/>
                <a:ea typeface="Times New Roman"/>
                <a:cs typeface="Times New Roman"/>
                <a:sym typeface="Times New Roman"/>
              </a:rPr>
              <a:t>Stakeholder Analysis</a:t>
            </a:r>
            <a:endParaRPr/>
          </a:p>
        </p:txBody>
      </p:sp>
      <p:sp>
        <p:nvSpPr>
          <p:cNvPr id="199" name="Google Shape;199;p21"/>
          <p:cNvSpPr/>
          <p:nvPr/>
        </p:nvSpPr>
        <p:spPr>
          <a:xfrm>
            <a:off x="8531975" y="2208275"/>
            <a:ext cx="422700" cy="397800"/>
          </a:xfrm>
          <a:prstGeom prst="smileyFace">
            <a:avLst>
              <a:gd fmla="val 4653" name="adj"/>
            </a:avLst>
          </a:prstGeom>
          <a:solidFill>
            <a:srgbClr val="FFFFFF"/>
          </a:solidFill>
          <a:ln cap="flat" cmpd="sng" w="19050">
            <a:solidFill>
              <a:srgbClr val="049CC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21"/>
          <p:cNvSpPr/>
          <p:nvPr/>
        </p:nvSpPr>
        <p:spPr>
          <a:xfrm>
            <a:off x="8024850" y="2749550"/>
            <a:ext cx="422700" cy="397800"/>
          </a:xfrm>
          <a:prstGeom prst="smileyFace">
            <a:avLst>
              <a:gd fmla="val 4653" name="adj"/>
            </a:avLst>
          </a:prstGeom>
          <a:solidFill>
            <a:srgbClr val="FFFFFF"/>
          </a:solidFill>
          <a:ln cap="flat" cmpd="sng" w="19050">
            <a:solidFill>
              <a:srgbClr val="049CC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1"/>
          <p:cNvSpPr/>
          <p:nvPr/>
        </p:nvSpPr>
        <p:spPr>
          <a:xfrm>
            <a:off x="8531975" y="2749550"/>
            <a:ext cx="422700" cy="397800"/>
          </a:xfrm>
          <a:prstGeom prst="smileyFace">
            <a:avLst>
              <a:gd fmla="val 4653" name="adj"/>
            </a:avLst>
          </a:prstGeom>
          <a:solidFill>
            <a:srgbClr val="049CCF"/>
          </a:solidFill>
          <a:ln cap="flat" cmpd="sng" w="19050">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21"/>
          <p:cNvSpPr/>
          <p:nvPr/>
        </p:nvSpPr>
        <p:spPr>
          <a:xfrm>
            <a:off x="8024850" y="3247825"/>
            <a:ext cx="422700" cy="397800"/>
          </a:xfrm>
          <a:prstGeom prst="smileyFace">
            <a:avLst>
              <a:gd fmla="val 4653" name="adj"/>
            </a:avLst>
          </a:prstGeom>
          <a:solidFill>
            <a:srgbClr val="049CCF"/>
          </a:solidFill>
          <a:ln cap="flat" cmpd="sng" w="19050">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1"/>
          <p:cNvSpPr/>
          <p:nvPr/>
        </p:nvSpPr>
        <p:spPr>
          <a:xfrm>
            <a:off x="8531975" y="3247825"/>
            <a:ext cx="422700" cy="397800"/>
          </a:xfrm>
          <a:prstGeom prst="smileyFace">
            <a:avLst>
              <a:gd fmla="val 4653" name="adj"/>
            </a:avLst>
          </a:prstGeom>
          <a:solidFill>
            <a:srgbClr val="FFFFFF"/>
          </a:solidFill>
          <a:ln cap="flat" cmpd="sng" w="19050">
            <a:solidFill>
              <a:srgbClr val="049CC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1"/>
          <p:cNvSpPr txBox="1"/>
          <p:nvPr/>
        </p:nvSpPr>
        <p:spPr>
          <a:xfrm>
            <a:off x="7468075" y="3771100"/>
            <a:ext cx="1836300" cy="815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2400">
                <a:solidFill>
                  <a:schemeClr val="dk1"/>
                </a:solidFill>
                <a:latin typeface="Times New Roman"/>
                <a:ea typeface="Times New Roman"/>
                <a:cs typeface="Times New Roman"/>
                <a:sym typeface="Times New Roman"/>
              </a:rPr>
              <a:t>Project</a:t>
            </a:r>
            <a:br>
              <a:rPr lang="en-US" sz="2400">
                <a:solidFill>
                  <a:schemeClr val="dk1"/>
                </a:solidFill>
                <a:latin typeface="Times New Roman"/>
                <a:ea typeface="Times New Roman"/>
                <a:cs typeface="Times New Roman"/>
                <a:sym typeface="Times New Roman"/>
              </a:rPr>
            </a:br>
            <a:r>
              <a:rPr lang="en-US" sz="2400">
                <a:solidFill>
                  <a:schemeClr val="dk1"/>
                </a:solidFill>
                <a:latin typeface="Times New Roman"/>
                <a:ea typeface="Times New Roman"/>
                <a:cs typeface="Times New Roman"/>
                <a:sym typeface="Times New Roman"/>
              </a:rPr>
              <a:t>Team</a:t>
            </a:r>
            <a:endParaRPr/>
          </a:p>
        </p:txBody>
      </p:sp>
      <p:sp>
        <p:nvSpPr>
          <p:cNvPr id="205" name="Google Shape;205;p21"/>
          <p:cNvSpPr/>
          <p:nvPr/>
        </p:nvSpPr>
        <p:spPr>
          <a:xfrm>
            <a:off x="517100" y="3019850"/>
            <a:ext cx="1411800" cy="1411800"/>
          </a:xfrm>
          <a:prstGeom prst="pie">
            <a:avLst>
              <a:gd fmla="val 0" name="adj1"/>
              <a:gd fmla="val 16200000" name="adj2"/>
            </a:avLst>
          </a:prstGeom>
          <a:solidFill>
            <a:srgbClr val="049CCF"/>
          </a:solidFill>
          <a:ln cap="flat" cmpd="sng" w="9525">
            <a:solidFill>
              <a:srgbClr val="049CC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21"/>
          <p:cNvSpPr txBox="1"/>
          <p:nvPr/>
        </p:nvSpPr>
        <p:spPr>
          <a:xfrm>
            <a:off x="1280275" y="2803600"/>
            <a:ext cx="1836300" cy="815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sz="2400">
                <a:solidFill>
                  <a:schemeClr val="dk1"/>
                </a:solidFill>
                <a:latin typeface="Times New Roman"/>
                <a:ea typeface="Times New Roman"/>
                <a:cs typeface="Times New Roman"/>
                <a:sym typeface="Times New Roman"/>
              </a:rPr>
              <a:t>Problem</a:t>
            </a:r>
            <a:endParaRPr sz="24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US" sz="2400">
                <a:solidFill>
                  <a:schemeClr val="dk1"/>
                </a:solidFill>
                <a:latin typeface="Times New Roman"/>
                <a:ea typeface="Times New Roman"/>
                <a:cs typeface="Times New Roman"/>
                <a:sym typeface="Times New Roman"/>
              </a:rPr>
              <a:t>Statement</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2"/>
          <p:cNvSpPr txBox="1"/>
          <p:nvPr>
            <p:ph type="title"/>
          </p:nvPr>
        </p:nvSpPr>
        <p:spPr>
          <a:xfrm>
            <a:off x="655834" y="2340225"/>
            <a:ext cx="8596800" cy="1320900"/>
          </a:xfrm>
          <a:prstGeom prst="rect">
            <a:avLst/>
          </a:prstGeom>
        </p:spPr>
        <p:txBody>
          <a:bodyPr anchorCtr="0" anchor="t" bIns="45700" lIns="91425" spcFirstLastPara="1" rIns="91425" wrap="square" tIns="45700">
            <a:noAutofit/>
          </a:bodyPr>
          <a:lstStyle/>
          <a:p>
            <a:pPr indent="0" lvl="0" marL="0" rtl="0" algn="ctr">
              <a:spcBef>
                <a:spcPts val="0"/>
              </a:spcBef>
              <a:spcAft>
                <a:spcPts val="0"/>
              </a:spcAft>
              <a:buNone/>
            </a:pPr>
            <a:r>
              <a:rPr lang="en-US" sz="7200"/>
              <a:t>THE WORK</a:t>
            </a:r>
            <a:endParaRPr sz="7200"/>
          </a:p>
        </p:txBody>
      </p:sp>
      <p:pic>
        <p:nvPicPr>
          <p:cNvPr descr="Creative Commons License" id="212" name="Google Shape;212;p22">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213" name="Google Shape;213;p22"/>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3"/>
          <p:cNvSpPr/>
          <p:nvPr/>
        </p:nvSpPr>
        <p:spPr>
          <a:xfrm>
            <a:off x="3149765" y="1777750"/>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1.0</a:t>
            </a:r>
            <a:endParaRPr/>
          </a:p>
        </p:txBody>
      </p:sp>
      <p:sp>
        <p:nvSpPr>
          <p:cNvPr id="219" name="Google Shape;219;p23"/>
          <p:cNvSpPr/>
          <p:nvPr/>
        </p:nvSpPr>
        <p:spPr>
          <a:xfrm>
            <a:off x="7042389" y="1777754"/>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2.0</a:t>
            </a:r>
            <a:endParaRPr/>
          </a:p>
        </p:txBody>
      </p:sp>
      <p:sp>
        <p:nvSpPr>
          <p:cNvPr id="220" name="Google Shape;220;p23"/>
          <p:cNvSpPr/>
          <p:nvPr/>
        </p:nvSpPr>
        <p:spPr>
          <a:xfrm>
            <a:off x="1123175" y="3132409"/>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1.1</a:t>
            </a:r>
            <a:endParaRPr/>
          </a:p>
        </p:txBody>
      </p:sp>
      <p:sp>
        <p:nvSpPr>
          <p:cNvPr id="221" name="Google Shape;221;p23"/>
          <p:cNvSpPr/>
          <p:nvPr/>
        </p:nvSpPr>
        <p:spPr>
          <a:xfrm>
            <a:off x="2430516" y="3132409"/>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1.2</a:t>
            </a:r>
            <a:endParaRPr/>
          </a:p>
        </p:txBody>
      </p:sp>
      <p:sp>
        <p:nvSpPr>
          <p:cNvPr id="222" name="Google Shape;222;p23"/>
          <p:cNvSpPr/>
          <p:nvPr/>
        </p:nvSpPr>
        <p:spPr>
          <a:xfrm>
            <a:off x="3737857" y="3132409"/>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1.3</a:t>
            </a:r>
            <a:endParaRPr/>
          </a:p>
        </p:txBody>
      </p:sp>
      <p:sp>
        <p:nvSpPr>
          <p:cNvPr id="223" name="Google Shape;223;p23"/>
          <p:cNvSpPr/>
          <p:nvPr/>
        </p:nvSpPr>
        <p:spPr>
          <a:xfrm>
            <a:off x="5114129" y="3135338"/>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2.1</a:t>
            </a:r>
            <a:endParaRPr/>
          </a:p>
        </p:txBody>
      </p:sp>
      <p:sp>
        <p:nvSpPr>
          <p:cNvPr id="224" name="Google Shape;224;p23"/>
          <p:cNvSpPr/>
          <p:nvPr/>
        </p:nvSpPr>
        <p:spPr>
          <a:xfrm>
            <a:off x="6421470" y="3135338"/>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2.2</a:t>
            </a:r>
            <a:endParaRPr/>
          </a:p>
        </p:txBody>
      </p:sp>
      <p:sp>
        <p:nvSpPr>
          <p:cNvPr id="225" name="Google Shape;225;p23"/>
          <p:cNvSpPr/>
          <p:nvPr/>
        </p:nvSpPr>
        <p:spPr>
          <a:xfrm>
            <a:off x="7728811" y="3135338"/>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2.3</a:t>
            </a:r>
            <a:endParaRPr/>
          </a:p>
        </p:txBody>
      </p:sp>
      <p:sp>
        <p:nvSpPr>
          <p:cNvPr id="226" name="Google Shape;226;p23"/>
          <p:cNvSpPr/>
          <p:nvPr/>
        </p:nvSpPr>
        <p:spPr>
          <a:xfrm>
            <a:off x="5767776" y="4579867"/>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2.2.1</a:t>
            </a:r>
            <a:endParaRPr/>
          </a:p>
        </p:txBody>
      </p:sp>
      <p:cxnSp>
        <p:nvCxnSpPr>
          <p:cNvPr id="227" name="Google Shape;227;p23"/>
          <p:cNvCxnSpPr>
            <a:stCxn id="218" idx="2"/>
            <a:endCxn id="220" idx="0"/>
          </p:cNvCxnSpPr>
          <p:nvPr/>
        </p:nvCxnSpPr>
        <p:spPr>
          <a:xfrm rot="5400000">
            <a:off x="2493365" y="1882450"/>
            <a:ext cx="473700" cy="2026500"/>
          </a:xfrm>
          <a:prstGeom prst="bentConnector3">
            <a:avLst>
              <a:gd fmla="val 50012" name="adj1"/>
            </a:avLst>
          </a:prstGeom>
          <a:noFill/>
          <a:ln cap="flat" cmpd="sng" w="9525">
            <a:solidFill>
              <a:srgbClr val="330033"/>
            </a:solidFill>
            <a:prstDash val="solid"/>
            <a:round/>
            <a:headEnd len="med" w="med" type="none"/>
            <a:tailEnd len="med" w="med" type="none"/>
          </a:ln>
        </p:spPr>
      </p:cxnSp>
      <p:cxnSp>
        <p:nvCxnSpPr>
          <p:cNvPr id="228" name="Google Shape;228;p23"/>
          <p:cNvCxnSpPr>
            <a:stCxn id="218" idx="2"/>
            <a:endCxn id="221" idx="0"/>
          </p:cNvCxnSpPr>
          <p:nvPr/>
        </p:nvCxnSpPr>
        <p:spPr>
          <a:xfrm rot="5400000">
            <a:off x="3147065" y="2536150"/>
            <a:ext cx="473700" cy="719100"/>
          </a:xfrm>
          <a:prstGeom prst="bentConnector3">
            <a:avLst>
              <a:gd fmla="val 50012" name="adj1"/>
            </a:avLst>
          </a:prstGeom>
          <a:noFill/>
          <a:ln cap="flat" cmpd="sng" w="9525">
            <a:solidFill>
              <a:srgbClr val="330033"/>
            </a:solidFill>
            <a:prstDash val="solid"/>
            <a:round/>
            <a:headEnd len="med" w="med" type="none"/>
            <a:tailEnd len="med" w="med" type="none"/>
          </a:ln>
        </p:spPr>
      </p:cxnSp>
      <p:cxnSp>
        <p:nvCxnSpPr>
          <p:cNvPr id="229" name="Google Shape;229;p23"/>
          <p:cNvCxnSpPr>
            <a:stCxn id="218" idx="2"/>
            <a:endCxn id="222" idx="0"/>
          </p:cNvCxnSpPr>
          <p:nvPr/>
        </p:nvCxnSpPr>
        <p:spPr>
          <a:xfrm flipH="1" rot="-5400000">
            <a:off x="3800615" y="2601700"/>
            <a:ext cx="473700" cy="588000"/>
          </a:xfrm>
          <a:prstGeom prst="bentConnector3">
            <a:avLst>
              <a:gd fmla="val 50012" name="adj1"/>
            </a:avLst>
          </a:prstGeom>
          <a:noFill/>
          <a:ln cap="flat" cmpd="sng" w="9525">
            <a:solidFill>
              <a:srgbClr val="330033"/>
            </a:solidFill>
            <a:prstDash val="solid"/>
            <a:round/>
            <a:headEnd len="med" w="med" type="none"/>
            <a:tailEnd len="med" w="med" type="none"/>
          </a:ln>
        </p:spPr>
      </p:cxnSp>
      <p:cxnSp>
        <p:nvCxnSpPr>
          <p:cNvPr id="230" name="Google Shape;230;p23"/>
          <p:cNvCxnSpPr>
            <a:stCxn id="219" idx="2"/>
            <a:endCxn id="223" idx="0"/>
          </p:cNvCxnSpPr>
          <p:nvPr/>
        </p:nvCxnSpPr>
        <p:spPr>
          <a:xfrm rot="5400000">
            <a:off x="6433689" y="1932854"/>
            <a:ext cx="476400" cy="1928400"/>
          </a:xfrm>
          <a:prstGeom prst="bentConnector3">
            <a:avLst>
              <a:gd fmla="val 50030" name="adj1"/>
            </a:avLst>
          </a:prstGeom>
          <a:noFill/>
          <a:ln cap="flat" cmpd="sng" w="9525">
            <a:solidFill>
              <a:srgbClr val="330033"/>
            </a:solidFill>
            <a:prstDash val="solid"/>
            <a:round/>
            <a:headEnd len="med" w="med" type="none"/>
            <a:tailEnd len="med" w="med" type="none"/>
          </a:ln>
        </p:spPr>
      </p:cxnSp>
      <p:cxnSp>
        <p:nvCxnSpPr>
          <p:cNvPr id="231" name="Google Shape;231;p23"/>
          <p:cNvCxnSpPr>
            <a:stCxn id="219" idx="2"/>
            <a:endCxn id="224" idx="0"/>
          </p:cNvCxnSpPr>
          <p:nvPr/>
        </p:nvCxnSpPr>
        <p:spPr>
          <a:xfrm rot="5400000">
            <a:off x="7087389" y="2586554"/>
            <a:ext cx="476400" cy="621000"/>
          </a:xfrm>
          <a:prstGeom prst="bentConnector3">
            <a:avLst>
              <a:gd fmla="val 50030" name="adj1"/>
            </a:avLst>
          </a:prstGeom>
          <a:noFill/>
          <a:ln cap="flat" cmpd="sng" w="9525">
            <a:solidFill>
              <a:srgbClr val="330033"/>
            </a:solidFill>
            <a:prstDash val="solid"/>
            <a:round/>
            <a:headEnd len="med" w="med" type="none"/>
            <a:tailEnd len="med" w="med" type="none"/>
          </a:ln>
        </p:spPr>
      </p:cxnSp>
      <p:cxnSp>
        <p:nvCxnSpPr>
          <p:cNvPr id="232" name="Google Shape;232;p23"/>
          <p:cNvCxnSpPr>
            <a:stCxn id="219" idx="2"/>
            <a:endCxn id="225" idx="0"/>
          </p:cNvCxnSpPr>
          <p:nvPr/>
        </p:nvCxnSpPr>
        <p:spPr>
          <a:xfrm flipH="1" rot="-5400000">
            <a:off x="7741089" y="2553854"/>
            <a:ext cx="476400" cy="686400"/>
          </a:xfrm>
          <a:prstGeom prst="bentConnector3">
            <a:avLst>
              <a:gd fmla="val 50030" name="adj1"/>
            </a:avLst>
          </a:prstGeom>
          <a:noFill/>
          <a:ln cap="flat" cmpd="sng" w="9525">
            <a:solidFill>
              <a:srgbClr val="330033"/>
            </a:solidFill>
            <a:prstDash val="solid"/>
            <a:round/>
            <a:headEnd len="med" w="med" type="none"/>
            <a:tailEnd len="med" w="med" type="none"/>
          </a:ln>
        </p:spPr>
      </p:cxnSp>
      <p:cxnSp>
        <p:nvCxnSpPr>
          <p:cNvPr id="233" name="Google Shape;233;p23"/>
          <p:cNvCxnSpPr>
            <a:stCxn id="224" idx="2"/>
            <a:endCxn id="226" idx="0"/>
          </p:cNvCxnSpPr>
          <p:nvPr/>
        </p:nvCxnSpPr>
        <p:spPr>
          <a:xfrm rot="5400000">
            <a:off x="6406620" y="3971288"/>
            <a:ext cx="563400" cy="653700"/>
          </a:xfrm>
          <a:prstGeom prst="bentConnector3">
            <a:avLst>
              <a:gd fmla="val 49984" name="adj1"/>
            </a:avLst>
          </a:prstGeom>
          <a:noFill/>
          <a:ln cap="flat" cmpd="sng" w="9525">
            <a:solidFill>
              <a:srgbClr val="330033"/>
            </a:solidFill>
            <a:prstDash val="solid"/>
            <a:round/>
            <a:headEnd len="med" w="med" type="none"/>
            <a:tailEnd len="med" w="med" type="none"/>
          </a:ln>
        </p:spPr>
      </p:cxnSp>
      <p:sp>
        <p:nvSpPr>
          <p:cNvPr id="234" name="Google Shape;234;p23"/>
          <p:cNvSpPr/>
          <p:nvPr/>
        </p:nvSpPr>
        <p:spPr>
          <a:xfrm>
            <a:off x="1123178" y="4579867"/>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1.2.1</a:t>
            </a:r>
            <a:endParaRPr/>
          </a:p>
        </p:txBody>
      </p:sp>
      <p:sp>
        <p:nvSpPr>
          <p:cNvPr id="235" name="Google Shape;235;p23"/>
          <p:cNvSpPr/>
          <p:nvPr/>
        </p:nvSpPr>
        <p:spPr>
          <a:xfrm>
            <a:off x="2430519" y="4579867"/>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1.2.2</a:t>
            </a:r>
            <a:endParaRPr/>
          </a:p>
        </p:txBody>
      </p:sp>
      <p:cxnSp>
        <p:nvCxnSpPr>
          <p:cNvPr id="236" name="Google Shape;236;p23"/>
          <p:cNvCxnSpPr>
            <a:stCxn id="221" idx="2"/>
            <a:endCxn id="235" idx="0"/>
          </p:cNvCxnSpPr>
          <p:nvPr/>
        </p:nvCxnSpPr>
        <p:spPr>
          <a:xfrm flipH="1" rot="-5400000">
            <a:off x="2741316" y="4296409"/>
            <a:ext cx="566400" cy="600"/>
          </a:xfrm>
          <a:prstGeom prst="bentConnector3">
            <a:avLst>
              <a:gd fmla="val 50000" name="adj1"/>
            </a:avLst>
          </a:prstGeom>
          <a:noFill/>
          <a:ln cap="flat" cmpd="sng" w="9525">
            <a:solidFill>
              <a:srgbClr val="595959"/>
            </a:solidFill>
            <a:prstDash val="solid"/>
            <a:round/>
            <a:headEnd len="med" w="med" type="none"/>
            <a:tailEnd len="med" w="med" type="none"/>
          </a:ln>
        </p:spPr>
      </p:cxnSp>
      <p:cxnSp>
        <p:nvCxnSpPr>
          <p:cNvPr id="237" name="Google Shape;237;p23"/>
          <p:cNvCxnSpPr>
            <a:stCxn id="221" idx="2"/>
            <a:endCxn id="234" idx="0"/>
          </p:cNvCxnSpPr>
          <p:nvPr/>
        </p:nvCxnSpPr>
        <p:spPr>
          <a:xfrm rot="5400000">
            <a:off x="2087316" y="3643009"/>
            <a:ext cx="566400" cy="1307400"/>
          </a:xfrm>
          <a:prstGeom prst="bentConnector3">
            <a:avLst>
              <a:gd fmla="val 50000" name="adj1"/>
            </a:avLst>
          </a:prstGeom>
          <a:noFill/>
          <a:ln cap="flat" cmpd="sng" w="9525">
            <a:solidFill>
              <a:srgbClr val="595959"/>
            </a:solidFill>
            <a:prstDash val="solid"/>
            <a:round/>
            <a:headEnd len="med" w="med" type="none"/>
            <a:tailEnd len="med" w="med" type="none"/>
          </a:ln>
        </p:spPr>
      </p:cxnSp>
      <p:sp>
        <p:nvSpPr>
          <p:cNvPr id="238" name="Google Shape;238;p23"/>
          <p:cNvSpPr/>
          <p:nvPr/>
        </p:nvSpPr>
        <p:spPr>
          <a:xfrm>
            <a:off x="9036175" y="3132413"/>
            <a:ext cx="1187400" cy="8811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WBS </a:t>
            </a:r>
            <a:endParaRPr/>
          </a:p>
          <a:p>
            <a:pPr indent="0" lvl="0" marL="0" rtl="0" algn="ctr">
              <a:spcBef>
                <a:spcPts val="0"/>
              </a:spcBef>
              <a:spcAft>
                <a:spcPts val="0"/>
              </a:spcAft>
              <a:buNone/>
            </a:pPr>
            <a:r>
              <a:rPr lang="en-US"/>
              <a:t>2.4</a:t>
            </a:r>
            <a:endParaRPr/>
          </a:p>
        </p:txBody>
      </p:sp>
      <p:cxnSp>
        <p:nvCxnSpPr>
          <p:cNvPr id="239" name="Google Shape;239;p23"/>
          <p:cNvCxnSpPr>
            <a:stCxn id="219" idx="2"/>
            <a:endCxn id="238" idx="0"/>
          </p:cNvCxnSpPr>
          <p:nvPr/>
        </p:nvCxnSpPr>
        <p:spPr>
          <a:xfrm flipH="1" rot="-5400000">
            <a:off x="8396139" y="1898804"/>
            <a:ext cx="473700" cy="1993800"/>
          </a:xfrm>
          <a:prstGeom prst="bentConnector3">
            <a:avLst>
              <a:gd fmla="val 50012" name="adj1"/>
            </a:avLst>
          </a:prstGeom>
          <a:noFill/>
          <a:ln cap="flat" cmpd="sng" w="9525">
            <a:solidFill>
              <a:srgbClr val="595959"/>
            </a:solidFill>
            <a:prstDash val="solid"/>
            <a:round/>
            <a:headEnd len="med" w="med" type="none"/>
            <a:tailEnd len="med" w="med" type="none"/>
          </a:ln>
        </p:spPr>
      </p:cxnSp>
      <p:sp>
        <p:nvSpPr>
          <p:cNvPr id="240" name="Google Shape;240;p23"/>
          <p:cNvSpPr/>
          <p:nvPr/>
        </p:nvSpPr>
        <p:spPr>
          <a:xfrm>
            <a:off x="4352275" y="756300"/>
            <a:ext cx="2711100" cy="5073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Project Name</a:t>
            </a:r>
            <a:endParaRPr/>
          </a:p>
        </p:txBody>
      </p:sp>
      <p:cxnSp>
        <p:nvCxnSpPr>
          <p:cNvPr id="241" name="Google Shape;241;p23"/>
          <p:cNvCxnSpPr>
            <a:stCxn id="240" idx="2"/>
            <a:endCxn id="218" idx="0"/>
          </p:cNvCxnSpPr>
          <p:nvPr/>
        </p:nvCxnSpPr>
        <p:spPr>
          <a:xfrm rot="5400000">
            <a:off x="4468525" y="538500"/>
            <a:ext cx="514200" cy="1964400"/>
          </a:xfrm>
          <a:prstGeom prst="bentConnector3">
            <a:avLst>
              <a:gd fmla="val 49995" name="adj1"/>
            </a:avLst>
          </a:prstGeom>
          <a:noFill/>
          <a:ln cap="flat" cmpd="sng" w="9525">
            <a:solidFill>
              <a:schemeClr val="dk2"/>
            </a:solidFill>
            <a:prstDash val="solid"/>
            <a:round/>
            <a:headEnd len="med" w="med" type="none"/>
            <a:tailEnd len="med" w="med" type="none"/>
          </a:ln>
        </p:spPr>
      </p:cxnSp>
      <p:cxnSp>
        <p:nvCxnSpPr>
          <p:cNvPr id="242" name="Google Shape;242;p23"/>
          <p:cNvCxnSpPr>
            <a:stCxn id="240" idx="2"/>
            <a:endCxn id="219" idx="0"/>
          </p:cNvCxnSpPr>
          <p:nvPr/>
        </p:nvCxnSpPr>
        <p:spPr>
          <a:xfrm flipH="1" rot="-5400000">
            <a:off x="6414925" y="556500"/>
            <a:ext cx="514200" cy="1928400"/>
          </a:xfrm>
          <a:prstGeom prst="bentConnector3">
            <a:avLst>
              <a:gd fmla="val 49996" name="adj1"/>
            </a:avLst>
          </a:prstGeom>
          <a:noFill/>
          <a:ln cap="flat" cmpd="sng" w="9525">
            <a:solidFill>
              <a:schemeClr val="dk2"/>
            </a:solidFill>
            <a:prstDash val="solid"/>
            <a:round/>
            <a:headEnd len="med" w="med" type="none"/>
            <a:tailEnd len="med" w="med" type="none"/>
          </a:ln>
        </p:spPr>
      </p:cxnSp>
      <p:pic>
        <p:nvPicPr>
          <p:cNvPr descr="Creative Commons License" id="243" name="Google Shape;243;p23">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244" name="Google Shape;244;p23"/>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24"/>
          <p:cNvSpPr/>
          <p:nvPr/>
        </p:nvSpPr>
        <p:spPr>
          <a:xfrm>
            <a:off x="5489979" y="1969861"/>
            <a:ext cx="1278600" cy="8070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Flight Tickets</a:t>
            </a:r>
            <a:endParaRPr/>
          </a:p>
        </p:txBody>
      </p:sp>
      <p:sp>
        <p:nvSpPr>
          <p:cNvPr id="250" name="Google Shape;250;p24"/>
          <p:cNvSpPr/>
          <p:nvPr/>
        </p:nvSpPr>
        <p:spPr>
          <a:xfrm>
            <a:off x="2196338" y="3638685"/>
            <a:ext cx="1278600" cy="8070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Passport</a:t>
            </a:r>
            <a:endParaRPr/>
          </a:p>
        </p:txBody>
      </p:sp>
      <p:sp>
        <p:nvSpPr>
          <p:cNvPr id="251" name="Google Shape;251;p24"/>
          <p:cNvSpPr/>
          <p:nvPr/>
        </p:nvSpPr>
        <p:spPr>
          <a:xfrm>
            <a:off x="2793637" y="2086437"/>
            <a:ext cx="1278600" cy="8070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Insurance</a:t>
            </a:r>
            <a:endParaRPr/>
          </a:p>
        </p:txBody>
      </p:sp>
      <p:sp>
        <p:nvSpPr>
          <p:cNvPr id="252" name="Google Shape;252;p24"/>
          <p:cNvSpPr/>
          <p:nvPr/>
        </p:nvSpPr>
        <p:spPr>
          <a:xfrm>
            <a:off x="917775" y="4560340"/>
            <a:ext cx="1278600" cy="8070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Resort</a:t>
            </a:r>
            <a:endParaRPr/>
          </a:p>
        </p:txBody>
      </p:sp>
      <p:sp>
        <p:nvSpPr>
          <p:cNvPr id="253" name="Google Shape;253;p24"/>
          <p:cNvSpPr/>
          <p:nvPr/>
        </p:nvSpPr>
        <p:spPr>
          <a:xfrm>
            <a:off x="8186314" y="1902600"/>
            <a:ext cx="1278600" cy="8070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Flight</a:t>
            </a:r>
            <a:endParaRPr/>
          </a:p>
        </p:txBody>
      </p:sp>
      <p:sp>
        <p:nvSpPr>
          <p:cNvPr id="254" name="Google Shape;254;p24"/>
          <p:cNvSpPr/>
          <p:nvPr/>
        </p:nvSpPr>
        <p:spPr>
          <a:xfrm>
            <a:off x="1340888" y="656836"/>
            <a:ext cx="1278600" cy="8070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Passport </a:t>
            </a:r>
            <a:br>
              <a:rPr lang="en-US"/>
            </a:br>
            <a:r>
              <a:rPr lang="en-US"/>
              <a:t>Photos</a:t>
            </a:r>
            <a:endParaRPr/>
          </a:p>
        </p:txBody>
      </p:sp>
      <p:sp>
        <p:nvSpPr>
          <p:cNvPr id="255" name="Google Shape;255;p24"/>
          <p:cNvSpPr/>
          <p:nvPr/>
        </p:nvSpPr>
        <p:spPr>
          <a:xfrm>
            <a:off x="1135561" y="2405856"/>
            <a:ext cx="1278600" cy="8070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Renewed </a:t>
            </a:r>
            <a:br>
              <a:rPr lang="en-US"/>
            </a:br>
            <a:r>
              <a:rPr lang="en-US"/>
              <a:t>Passport</a:t>
            </a:r>
            <a:endParaRPr/>
          </a:p>
        </p:txBody>
      </p:sp>
      <p:sp>
        <p:nvSpPr>
          <p:cNvPr id="256" name="Google Shape;256;p24"/>
          <p:cNvSpPr/>
          <p:nvPr/>
        </p:nvSpPr>
        <p:spPr>
          <a:xfrm>
            <a:off x="8814952" y="4268904"/>
            <a:ext cx="1278600" cy="8070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Shows</a:t>
            </a:r>
            <a:endParaRPr/>
          </a:p>
        </p:txBody>
      </p:sp>
      <p:sp>
        <p:nvSpPr>
          <p:cNvPr id="257" name="Google Shape;257;p24"/>
          <p:cNvSpPr/>
          <p:nvPr/>
        </p:nvSpPr>
        <p:spPr>
          <a:xfrm>
            <a:off x="3944200" y="374175"/>
            <a:ext cx="3613500" cy="6807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Holiday</a:t>
            </a:r>
            <a:endParaRPr/>
          </a:p>
        </p:txBody>
      </p:sp>
      <p:sp>
        <p:nvSpPr>
          <p:cNvPr id="258" name="Google Shape;258;p24"/>
          <p:cNvSpPr/>
          <p:nvPr/>
        </p:nvSpPr>
        <p:spPr>
          <a:xfrm>
            <a:off x="4587951" y="3385892"/>
            <a:ext cx="1278600" cy="8070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Cat Sitter</a:t>
            </a:r>
            <a:endParaRPr/>
          </a:p>
        </p:txBody>
      </p:sp>
      <p:sp>
        <p:nvSpPr>
          <p:cNvPr id="259" name="Google Shape;259;p24"/>
          <p:cNvSpPr/>
          <p:nvPr/>
        </p:nvSpPr>
        <p:spPr>
          <a:xfrm>
            <a:off x="7212470" y="3067884"/>
            <a:ext cx="1278600" cy="8070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Plants</a:t>
            </a:r>
            <a:endParaRPr/>
          </a:p>
        </p:txBody>
      </p:sp>
      <p:pic>
        <p:nvPicPr>
          <p:cNvPr descr="Creative Commons License" id="260" name="Google Shape;260;p24">
            <a:hlinkClick r:id="rId3"/>
          </p:cNvPr>
          <p:cNvPicPr preferRelativeResize="0"/>
          <p:nvPr/>
        </p:nvPicPr>
        <p:blipFill>
          <a:blip r:embed="rId4">
            <a:alphaModFix/>
          </a:blip>
          <a:stretch>
            <a:fillRect/>
          </a:stretch>
        </p:blipFill>
        <p:spPr>
          <a:xfrm>
            <a:off x="10423800" y="160008"/>
            <a:ext cx="838200" cy="295275"/>
          </a:xfrm>
          <a:prstGeom prst="rect">
            <a:avLst/>
          </a:prstGeom>
          <a:noFill/>
          <a:ln>
            <a:noFill/>
          </a:ln>
        </p:spPr>
      </p:pic>
      <p:sp>
        <p:nvSpPr>
          <p:cNvPr id="261" name="Google Shape;261;p24"/>
          <p:cNvSpPr txBox="1"/>
          <p:nvPr/>
        </p:nvSpPr>
        <p:spPr>
          <a:xfrm>
            <a:off x="9721675" y="539675"/>
            <a:ext cx="2470500" cy="1041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spcBef>
                <a:spcPts val="0"/>
              </a:spcBef>
              <a:spcAft>
                <a:spcPts val="0"/>
              </a:spcAft>
              <a:buNone/>
            </a:pPr>
            <a:r>
              <a:rPr lang="en-US" sz="1200">
                <a:solidFill>
                  <a:srgbClr val="464646"/>
                </a:solidFill>
              </a:rPr>
              <a:t>Project Planning &amp; Facilitation Skills Speed Run by </a:t>
            </a:r>
            <a:r>
              <a:rPr lang="en-US" sz="1200" u="sng">
                <a:solidFill>
                  <a:srgbClr val="049CCF"/>
                </a:solidFill>
                <a:hlinkClick r:id="rId5">
                  <a:extLst>
                    <a:ext uri="{A12FA001-AC4F-418D-AE19-62706E023703}">
                      <ahyp:hlinkClr val="tx"/>
                    </a:ext>
                  </a:extLst>
                </a:hlinkClick>
              </a:rPr>
              <a:t>Krysta McNutt</a:t>
            </a:r>
            <a:r>
              <a:rPr lang="en-US" sz="1200">
                <a:solidFill>
                  <a:srgbClr val="464646"/>
                </a:solidFill>
              </a:rPr>
              <a:t> is licensed under a </a:t>
            </a:r>
            <a:r>
              <a:rPr lang="en-US" sz="1200" u="sng">
                <a:solidFill>
                  <a:srgbClr val="049CCF"/>
                </a:solidFill>
                <a:hlinkClick r:id="rId6">
                  <a:extLst>
                    <a:ext uri="{A12FA001-AC4F-418D-AE19-62706E023703}">
                      <ahyp:hlinkClr val="tx"/>
                    </a:ext>
                  </a:extLst>
                </a:hlinkClick>
              </a:rPr>
              <a:t>Creative Commons Attribution 4.0 International License</a:t>
            </a:r>
            <a:r>
              <a:rPr lang="en-US" sz="1200">
                <a:solidFill>
                  <a:srgbClr val="464646"/>
                </a:solidFill>
              </a:rPr>
              <a:t>.</a:t>
            </a:r>
            <a:endParaRPr sz="1200"/>
          </a:p>
        </p:txBody>
      </p:sp>
      <p:sp>
        <p:nvSpPr>
          <p:cNvPr id="262" name="Google Shape;262;p24"/>
          <p:cNvSpPr/>
          <p:nvPr/>
        </p:nvSpPr>
        <p:spPr>
          <a:xfrm>
            <a:off x="5775145" y="4142731"/>
            <a:ext cx="1278600" cy="8070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Check-in</a:t>
            </a:r>
            <a:br>
              <a:rPr lang="en-US"/>
            </a:br>
            <a:r>
              <a:rPr lang="en-US"/>
              <a:t>Photos</a:t>
            </a:r>
            <a:endParaRPr/>
          </a:p>
        </p:txBody>
      </p:sp>
      <p:sp>
        <p:nvSpPr>
          <p:cNvPr id="263" name="Google Shape;263;p24"/>
          <p:cNvSpPr/>
          <p:nvPr/>
        </p:nvSpPr>
        <p:spPr>
          <a:xfrm>
            <a:off x="5042129" y="5424496"/>
            <a:ext cx="1278600" cy="8070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Video </a:t>
            </a:r>
            <a:br>
              <a:rPr lang="en-US"/>
            </a:br>
            <a:r>
              <a:rPr lang="en-US"/>
              <a:t>Cat Chat</a:t>
            </a:r>
            <a:endParaRPr/>
          </a:p>
        </p:txBody>
      </p:sp>
      <p:sp>
        <p:nvSpPr>
          <p:cNvPr id="264" name="Google Shape;264;p24"/>
          <p:cNvSpPr/>
          <p:nvPr/>
        </p:nvSpPr>
        <p:spPr>
          <a:xfrm>
            <a:off x="3147544" y="4492458"/>
            <a:ext cx="1278600" cy="807000"/>
          </a:xfrm>
          <a:prstGeom prst="rect">
            <a:avLst/>
          </a:prstGeom>
          <a:solidFill>
            <a:srgbClr val="FFFFFF"/>
          </a:solidFill>
          <a:ln cap="flat" cmpd="sng" w="9525">
            <a:solidFill>
              <a:srgbClr val="33003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Excursion(s)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