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31089600" cy="42062400"/>
  <p:notesSz cx="32461200" cy="43434000"/>
  <p:custDataLst>
    <p:tags r:id="rId4"/>
  </p:custDataLst>
  <p:defaultTextStyle>
    <a:defPPr>
      <a:defRPr lang="en-US"/>
    </a:defPPr>
    <a:lvl1pPr algn="l" defTabSz="2089150" rtl="0" fontAlgn="base">
      <a:spcBef>
        <a:spcPct val="0"/>
      </a:spcBef>
      <a:spcAft>
        <a:spcPct val="0"/>
      </a:spcAft>
      <a:defRPr sz="8200" kern="1200">
        <a:solidFill>
          <a:schemeClr val="tx1"/>
        </a:solidFill>
        <a:latin typeface="Arial" charset="0"/>
        <a:ea typeface="ＭＳ Ｐゴシック" pitchFamily="48" charset="-128"/>
        <a:cs typeface="+mn-cs"/>
      </a:defRPr>
    </a:lvl1pPr>
    <a:lvl2pPr marL="2089150" indent="-1652588" algn="l" defTabSz="2089150" rtl="0" fontAlgn="base">
      <a:spcBef>
        <a:spcPct val="0"/>
      </a:spcBef>
      <a:spcAft>
        <a:spcPct val="0"/>
      </a:spcAft>
      <a:defRPr sz="8200" kern="1200">
        <a:solidFill>
          <a:schemeClr val="tx1"/>
        </a:solidFill>
        <a:latin typeface="Arial" charset="0"/>
        <a:ea typeface="ＭＳ Ｐゴシック" pitchFamily="48" charset="-128"/>
        <a:cs typeface="+mn-cs"/>
      </a:defRPr>
    </a:lvl2pPr>
    <a:lvl3pPr marL="4178300" indent="-3306763" algn="l" defTabSz="2089150" rtl="0" fontAlgn="base">
      <a:spcBef>
        <a:spcPct val="0"/>
      </a:spcBef>
      <a:spcAft>
        <a:spcPct val="0"/>
      </a:spcAft>
      <a:defRPr sz="8200" kern="1200">
        <a:solidFill>
          <a:schemeClr val="tx1"/>
        </a:solidFill>
        <a:latin typeface="Arial" charset="0"/>
        <a:ea typeface="ＭＳ Ｐゴシック" pitchFamily="48" charset="-128"/>
        <a:cs typeface="+mn-cs"/>
      </a:defRPr>
    </a:lvl3pPr>
    <a:lvl4pPr marL="6269038" indent="-4962525" algn="l" defTabSz="2089150" rtl="0" fontAlgn="base">
      <a:spcBef>
        <a:spcPct val="0"/>
      </a:spcBef>
      <a:spcAft>
        <a:spcPct val="0"/>
      </a:spcAft>
      <a:defRPr sz="8200" kern="1200">
        <a:solidFill>
          <a:schemeClr val="tx1"/>
        </a:solidFill>
        <a:latin typeface="Arial" charset="0"/>
        <a:ea typeface="ＭＳ Ｐゴシック" pitchFamily="48" charset="-128"/>
        <a:cs typeface="+mn-cs"/>
      </a:defRPr>
    </a:lvl4pPr>
    <a:lvl5pPr marL="8358188" indent="-6616700" algn="l" defTabSz="2089150" rtl="0" fontAlgn="base">
      <a:spcBef>
        <a:spcPct val="0"/>
      </a:spcBef>
      <a:spcAft>
        <a:spcPct val="0"/>
      </a:spcAft>
      <a:defRPr sz="8200" kern="1200">
        <a:solidFill>
          <a:schemeClr val="tx1"/>
        </a:solidFill>
        <a:latin typeface="Arial" charset="0"/>
        <a:ea typeface="ＭＳ Ｐゴシック" pitchFamily="48" charset="-128"/>
        <a:cs typeface="+mn-cs"/>
      </a:defRPr>
    </a:lvl5pPr>
    <a:lvl6pPr marL="2286000" algn="l" defTabSz="914400" rtl="0" eaLnBrk="1" latinLnBrk="0" hangingPunct="1">
      <a:defRPr sz="8200" kern="1200">
        <a:solidFill>
          <a:schemeClr val="tx1"/>
        </a:solidFill>
        <a:latin typeface="Arial" charset="0"/>
        <a:ea typeface="ＭＳ Ｐゴシック" pitchFamily="48" charset="-128"/>
        <a:cs typeface="+mn-cs"/>
      </a:defRPr>
    </a:lvl6pPr>
    <a:lvl7pPr marL="2743200" algn="l" defTabSz="914400" rtl="0" eaLnBrk="1" latinLnBrk="0" hangingPunct="1">
      <a:defRPr sz="8200" kern="1200">
        <a:solidFill>
          <a:schemeClr val="tx1"/>
        </a:solidFill>
        <a:latin typeface="Arial" charset="0"/>
        <a:ea typeface="ＭＳ Ｐゴシック" pitchFamily="48" charset="-128"/>
        <a:cs typeface="+mn-cs"/>
      </a:defRPr>
    </a:lvl7pPr>
    <a:lvl8pPr marL="3200400" algn="l" defTabSz="914400" rtl="0" eaLnBrk="1" latinLnBrk="0" hangingPunct="1">
      <a:defRPr sz="8200" kern="1200">
        <a:solidFill>
          <a:schemeClr val="tx1"/>
        </a:solidFill>
        <a:latin typeface="Arial" charset="0"/>
        <a:ea typeface="ＭＳ Ｐゴシック" pitchFamily="48" charset="-128"/>
        <a:cs typeface="+mn-cs"/>
      </a:defRPr>
    </a:lvl8pPr>
    <a:lvl9pPr marL="3657600" algn="l" defTabSz="914400" rtl="0" eaLnBrk="1" latinLnBrk="0" hangingPunct="1">
      <a:defRPr sz="8200" kern="1200">
        <a:solidFill>
          <a:schemeClr val="tx1"/>
        </a:solidFill>
        <a:latin typeface="Arial" charset="0"/>
        <a:ea typeface="ＭＳ Ｐゴシック" pitchFamily="4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4A766F"/>
    <a:srgbClr val="4E82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33" d="100"/>
          <a:sy n="33" d="100"/>
        </p:scale>
        <p:origin x="-1530" y="1488"/>
      </p:cViewPr>
      <p:guideLst>
        <p:guide orient="horz" pos="13248"/>
        <p:guide pos="979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oleObject" Target="file:///C:\Data\Work\2011%20Research\2011-10-04%20MASTER%20extraction%20data_sorte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ata\Work\2011%20Research\2011-10-04%20MASTER%20extraction%20data_sort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v>Volume</c:v>
          </c:tx>
          <c:invertIfNegative val="0"/>
          <c:cat>
            <c:strRef>
              <c:f>'List 1 - PRTR and Health (2 (3)'!$S$45:$S$47</c:f>
              <c:strCache>
                <c:ptCount val="3"/>
                <c:pt idx="0">
                  <c:v>Containment</c:v>
                </c:pt>
                <c:pt idx="1">
                  <c:v>Buffer</c:v>
                </c:pt>
                <c:pt idx="2">
                  <c:v>Decay</c:v>
                </c:pt>
              </c:strCache>
            </c:strRef>
          </c:cat>
          <c:val>
            <c:numRef>
              <c:f>'List 1 - PRTR and Health (2 (3)'!$U$45:$U$47</c:f>
              <c:numCache>
                <c:formatCode>General</c:formatCode>
                <c:ptCount val="3"/>
                <c:pt idx="0">
                  <c:v>22</c:v>
                </c:pt>
                <c:pt idx="1">
                  <c:v>7</c:v>
                </c:pt>
                <c:pt idx="2">
                  <c:v>4</c:v>
                </c:pt>
              </c:numCache>
            </c:numRef>
          </c:val>
        </c:ser>
        <c:ser>
          <c:idx val="1"/>
          <c:order val="1"/>
          <c:tx>
            <c:v>Location</c:v>
          </c:tx>
          <c:spPr>
            <a:solidFill>
              <a:schemeClr val="tx2"/>
            </a:solidFill>
          </c:spPr>
          <c:invertIfNegative val="0"/>
          <c:cat>
            <c:strRef>
              <c:f>'List 1 - PRTR and Health (2 (3)'!$S$45:$S$47</c:f>
              <c:strCache>
                <c:ptCount val="3"/>
                <c:pt idx="0">
                  <c:v>Containment</c:v>
                </c:pt>
                <c:pt idx="1">
                  <c:v>Buffer</c:v>
                </c:pt>
                <c:pt idx="2">
                  <c:v>Decay</c:v>
                </c:pt>
              </c:strCache>
            </c:strRef>
          </c:cat>
          <c:val>
            <c:numRef>
              <c:f>'List 1 - PRTR and Health (2 (3)'!$V$45:$V$47</c:f>
              <c:numCache>
                <c:formatCode>General</c:formatCode>
                <c:ptCount val="3"/>
                <c:pt idx="0">
                  <c:v>3</c:v>
                </c:pt>
                <c:pt idx="1">
                  <c:v>2</c:v>
                </c:pt>
                <c:pt idx="2">
                  <c:v>4</c:v>
                </c:pt>
              </c:numCache>
            </c:numRef>
          </c:val>
        </c:ser>
        <c:ser>
          <c:idx val="2"/>
          <c:order val="2"/>
          <c:tx>
            <c:v>Both</c:v>
          </c:tx>
          <c:invertIfNegative val="0"/>
          <c:cat>
            <c:strRef>
              <c:f>'List 1 - PRTR and Health (2 (3)'!$S$45:$S$47</c:f>
              <c:strCache>
                <c:ptCount val="3"/>
                <c:pt idx="0">
                  <c:v>Containment</c:v>
                </c:pt>
                <c:pt idx="1">
                  <c:v>Buffer</c:v>
                </c:pt>
                <c:pt idx="2">
                  <c:v>Decay</c:v>
                </c:pt>
              </c:strCache>
            </c:strRef>
          </c:cat>
          <c:val>
            <c:numRef>
              <c:f>'List 1 - PRTR and Health (2 (3)'!$W$45:$W$47</c:f>
              <c:numCache>
                <c:formatCode>General</c:formatCode>
                <c:ptCount val="3"/>
                <c:pt idx="1">
                  <c:v>1</c:v>
                </c:pt>
              </c:numCache>
            </c:numRef>
          </c:val>
        </c:ser>
        <c:dLbls>
          <c:showLegendKey val="0"/>
          <c:showVal val="0"/>
          <c:showCatName val="0"/>
          <c:showSerName val="0"/>
          <c:showPercent val="0"/>
          <c:showBubbleSize val="0"/>
        </c:dLbls>
        <c:gapWidth val="150"/>
        <c:overlap val="100"/>
        <c:axId val="52654464"/>
        <c:axId val="52656384"/>
      </c:barChart>
      <c:catAx>
        <c:axId val="52654464"/>
        <c:scaling>
          <c:orientation val="minMax"/>
        </c:scaling>
        <c:delete val="0"/>
        <c:axPos val="b"/>
        <c:title>
          <c:tx>
            <c:rich>
              <a:bodyPr/>
              <a:lstStyle/>
              <a:p>
                <a:pPr>
                  <a:defRPr sz="2800">
                    <a:latin typeface="Constantia" pitchFamily="18" charset="0"/>
                  </a:defRPr>
                </a:pPr>
                <a:r>
                  <a:rPr lang="en-CA" sz="2800">
                    <a:latin typeface="Constantia" pitchFamily="18" charset="0"/>
                  </a:rPr>
                  <a:t>Method of Correlation</a:t>
                </a:r>
              </a:p>
            </c:rich>
          </c:tx>
          <c:layout/>
          <c:overlay val="0"/>
        </c:title>
        <c:majorTickMark val="out"/>
        <c:minorTickMark val="none"/>
        <c:tickLblPos val="nextTo"/>
        <c:txPr>
          <a:bodyPr/>
          <a:lstStyle/>
          <a:p>
            <a:pPr>
              <a:defRPr sz="2400">
                <a:latin typeface="Constantia" pitchFamily="18" charset="0"/>
              </a:defRPr>
            </a:pPr>
            <a:endParaRPr lang="en-US"/>
          </a:p>
        </c:txPr>
        <c:crossAx val="52656384"/>
        <c:crosses val="autoZero"/>
        <c:auto val="1"/>
        <c:lblAlgn val="ctr"/>
        <c:lblOffset val="100"/>
        <c:noMultiLvlLbl val="0"/>
      </c:catAx>
      <c:valAx>
        <c:axId val="52656384"/>
        <c:scaling>
          <c:orientation val="minMax"/>
        </c:scaling>
        <c:delete val="0"/>
        <c:axPos val="l"/>
        <c:majorGridlines/>
        <c:title>
          <c:tx>
            <c:rich>
              <a:bodyPr rot="-5400000" vert="horz"/>
              <a:lstStyle/>
              <a:p>
                <a:pPr>
                  <a:defRPr sz="2800">
                    <a:latin typeface="Constantia" pitchFamily="18" charset="0"/>
                  </a:defRPr>
                </a:pPr>
                <a:r>
                  <a:rPr lang="en-CA" sz="2800">
                    <a:latin typeface="Constantia" pitchFamily="18" charset="0"/>
                  </a:rPr>
                  <a:t>Number of Studies</a:t>
                </a:r>
              </a:p>
            </c:rich>
          </c:tx>
          <c:layout/>
          <c:overlay val="0"/>
        </c:title>
        <c:numFmt formatCode="General" sourceLinked="1"/>
        <c:majorTickMark val="out"/>
        <c:minorTickMark val="none"/>
        <c:tickLblPos val="nextTo"/>
        <c:txPr>
          <a:bodyPr/>
          <a:lstStyle/>
          <a:p>
            <a:pPr>
              <a:defRPr sz="2400">
                <a:latin typeface="Constantia" pitchFamily="18" charset="0"/>
              </a:defRPr>
            </a:pPr>
            <a:endParaRPr lang="en-US"/>
          </a:p>
        </c:txPr>
        <c:crossAx val="52654464"/>
        <c:crosses val="autoZero"/>
        <c:crossBetween val="between"/>
      </c:valAx>
    </c:plotArea>
    <c:legend>
      <c:legendPos val="r"/>
      <c:layout>
        <c:manualLayout>
          <c:xMode val="edge"/>
          <c:yMode val="edge"/>
          <c:x val="0.77050144416879474"/>
          <c:y val="0.1052327250665982"/>
          <c:w val="0.21090671158101729"/>
          <c:h val="0.332947517957143"/>
        </c:manualLayout>
      </c:layout>
      <c:overlay val="1"/>
      <c:spPr>
        <a:solidFill>
          <a:schemeClr val="accent1">
            <a:lumMod val="20000"/>
            <a:lumOff val="80000"/>
          </a:schemeClr>
        </a:solidFill>
      </c:spPr>
      <c:txPr>
        <a:bodyPr/>
        <a:lstStyle/>
        <a:p>
          <a:pPr>
            <a:defRPr sz="2400">
              <a:latin typeface="Constantia" pitchFamily="18" charset="0"/>
            </a:defRPr>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tx>
            <c:v>TRI</c:v>
          </c:tx>
          <c:spPr>
            <a:ln w="76200">
              <a:solidFill>
                <a:srgbClr val="002060"/>
              </a:solidFill>
            </a:ln>
          </c:spPr>
          <c:marker>
            <c:symbol val="none"/>
          </c:marker>
          <c:val>
            <c:numRef>
              <c:f>Sheet1!$L$20:$L$44</c:f>
              <c:numCache>
                <c:formatCode>General</c:formatCode>
                <c:ptCount val="25"/>
                <c:pt idx="0">
                  <c:v>0</c:v>
                </c:pt>
                <c:pt idx="1">
                  <c:v>0</c:v>
                </c:pt>
                <c:pt idx="2">
                  <c:v>0</c:v>
                </c:pt>
                <c:pt idx="3">
                  <c:v>0</c:v>
                </c:pt>
                <c:pt idx="4">
                  <c:v>0</c:v>
                </c:pt>
                <c:pt idx="5">
                  <c:v>0</c:v>
                </c:pt>
                <c:pt idx="6">
                  <c:v>2</c:v>
                </c:pt>
                <c:pt idx="7">
                  <c:v>2</c:v>
                </c:pt>
                <c:pt idx="8">
                  <c:v>2</c:v>
                </c:pt>
                <c:pt idx="9">
                  <c:v>2</c:v>
                </c:pt>
                <c:pt idx="10">
                  <c:v>7</c:v>
                </c:pt>
                <c:pt idx="11">
                  <c:v>14</c:v>
                </c:pt>
                <c:pt idx="12">
                  <c:v>22</c:v>
                </c:pt>
                <c:pt idx="13">
                  <c:v>26</c:v>
                </c:pt>
                <c:pt idx="14">
                  <c:v>31</c:v>
                </c:pt>
                <c:pt idx="15">
                  <c:v>34</c:v>
                </c:pt>
                <c:pt idx="16">
                  <c:v>38</c:v>
                </c:pt>
                <c:pt idx="17">
                  <c:v>46</c:v>
                </c:pt>
                <c:pt idx="18">
                  <c:v>50</c:v>
                </c:pt>
                <c:pt idx="19">
                  <c:v>53</c:v>
                </c:pt>
                <c:pt idx="20">
                  <c:v>60</c:v>
                </c:pt>
                <c:pt idx="21">
                  <c:v>67</c:v>
                </c:pt>
                <c:pt idx="22">
                  <c:v>71</c:v>
                </c:pt>
                <c:pt idx="23">
                  <c:v>75</c:v>
                </c:pt>
                <c:pt idx="24">
                  <c:v>78</c:v>
                </c:pt>
              </c:numCache>
            </c:numRef>
          </c:val>
          <c:smooth val="0"/>
        </c:ser>
        <c:ser>
          <c:idx val="0"/>
          <c:order val="1"/>
          <c:tx>
            <c:v>NPRI</c:v>
          </c:tx>
          <c:spPr>
            <a:ln w="76200">
              <a:solidFill>
                <a:srgbClr val="92D050"/>
              </a:solidFill>
            </a:ln>
          </c:spPr>
          <c:marker>
            <c:symbol val="none"/>
          </c:marker>
          <c:cat>
            <c:numRef>
              <c:f>Sheet1!$J$20:$J$44</c:f>
              <c:numCache>
                <c:formatCode>General</c:formatCode>
                <c:ptCount val="25"/>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numCache>
            </c:numRef>
          </c:cat>
          <c:val>
            <c:numRef>
              <c:f>Sheet1!$N$20:$N$44</c:f>
              <c:numCache>
                <c:formatCode>General</c:formatCode>
                <c:ptCount val="25"/>
                <c:pt idx="0">
                  <c:v>0</c:v>
                </c:pt>
                <c:pt idx="1">
                  <c:v>0</c:v>
                </c:pt>
                <c:pt idx="2">
                  <c:v>0</c:v>
                </c:pt>
                <c:pt idx="3">
                  <c:v>0</c:v>
                </c:pt>
                <c:pt idx="4">
                  <c:v>0</c:v>
                </c:pt>
                <c:pt idx="5">
                  <c:v>0</c:v>
                </c:pt>
                <c:pt idx="6">
                  <c:v>0</c:v>
                </c:pt>
                <c:pt idx="7">
                  <c:v>0</c:v>
                </c:pt>
                <c:pt idx="8">
                  <c:v>0</c:v>
                </c:pt>
                <c:pt idx="9">
                  <c:v>0</c:v>
                </c:pt>
                <c:pt idx="10">
                  <c:v>2</c:v>
                </c:pt>
                <c:pt idx="11">
                  <c:v>2</c:v>
                </c:pt>
                <c:pt idx="12">
                  <c:v>2</c:v>
                </c:pt>
                <c:pt idx="13">
                  <c:v>2</c:v>
                </c:pt>
                <c:pt idx="14">
                  <c:v>2</c:v>
                </c:pt>
                <c:pt idx="15">
                  <c:v>2</c:v>
                </c:pt>
                <c:pt idx="16">
                  <c:v>5</c:v>
                </c:pt>
                <c:pt idx="17">
                  <c:v>6</c:v>
                </c:pt>
                <c:pt idx="18">
                  <c:v>8</c:v>
                </c:pt>
                <c:pt idx="19">
                  <c:v>8</c:v>
                </c:pt>
                <c:pt idx="20">
                  <c:v>11</c:v>
                </c:pt>
                <c:pt idx="21">
                  <c:v>13</c:v>
                </c:pt>
                <c:pt idx="22">
                  <c:v>16</c:v>
                </c:pt>
                <c:pt idx="23">
                  <c:v>17</c:v>
                </c:pt>
                <c:pt idx="24">
                  <c:v>17</c:v>
                </c:pt>
              </c:numCache>
            </c:numRef>
          </c:val>
          <c:smooth val="0"/>
        </c:ser>
        <c:dLbls>
          <c:showLegendKey val="0"/>
          <c:showVal val="0"/>
          <c:showCatName val="0"/>
          <c:showSerName val="0"/>
          <c:showPercent val="0"/>
          <c:showBubbleSize val="0"/>
        </c:dLbls>
        <c:marker val="1"/>
        <c:smooth val="0"/>
        <c:axId val="52665728"/>
        <c:axId val="52688384"/>
      </c:lineChart>
      <c:catAx>
        <c:axId val="52665728"/>
        <c:scaling>
          <c:orientation val="minMax"/>
        </c:scaling>
        <c:delete val="0"/>
        <c:axPos val="b"/>
        <c:title>
          <c:tx>
            <c:rich>
              <a:bodyPr/>
              <a:lstStyle/>
              <a:p>
                <a:pPr>
                  <a:defRPr/>
                </a:pPr>
                <a:r>
                  <a:rPr lang="en-CA" sz="2800" dirty="0">
                    <a:latin typeface="Constantia" pitchFamily="18" charset="0"/>
                  </a:rPr>
                  <a:t>Year</a:t>
                </a:r>
              </a:p>
            </c:rich>
          </c:tx>
          <c:layout>
            <c:manualLayout>
              <c:xMode val="edge"/>
              <c:yMode val="edge"/>
              <c:x val="0.45791140814802517"/>
              <c:y val="0.85733814791711538"/>
            </c:manualLayout>
          </c:layout>
          <c:overlay val="0"/>
        </c:title>
        <c:numFmt formatCode="General" sourceLinked="1"/>
        <c:majorTickMark val="out"/>
        <c:minorTickMark val="none"/>
        <c:tickLblPos val="nextTo"/>
        <c:txPr>
          <a:bodyPr/>
          <a:lstStyle/>
          <a:p>
            <a:pPr>
              <a:defRPr sz="2400">
                <a:latin typeface="Constantia" pitchFamily="18" charset="0"/>
              </a:defRPr>
            </a:pPr>
            <a:endParaRPr lang="en-US"/>
          </a:p>
        </c:txPr>
        <c:crossAx val="52688384"/>
        <c:crosses val="autoZero"/>
        <c:auto val="1"/>
        <c:lblAlgn val="ctr"/>
        <c:lblOffset val="100"/>
        <c:noMultiLvlLbl val="0"/>
      </c:catAx>
      <c:valAx>
        <c:axId val="52688384"/>
        <c:scaling>
          <c:orientation val="minMax"/>
        </c:scaling>
        <c:delete val="0"/>
        <c:axPos val="l"/>
        <c:majorGridlines/>
        <c:title>
          <c:tx>
            <c:rich>
              <a:bodyPr rot="-5400000" vert="horz"/>
              <a:lstStyle/>
              <a:p>
                <a:pPr>
                  <a:defRPr/>
                </a:pPr>
                <a:r>
                  <a:rPr lang="en-CA" sz="2800" dirty="0">
                    <a:latin typeface="Constantia" pitchFamily="18" charset="0"/>
                  </a:rPr>
                  <a:t>Number of Articles</a:t>
                </a:r>
              </a:p>
            </c:rich>
          </c:tx>
          <c:layout/>
          <c:overlay val="0"/>
        </c:title>
        <c:numFmt formatCode="General" sourceLinked="1"/>
        <c:majorTickMark val="out"/>
        <c:minorTickMark val="none"/>
        <c:tickLblPos val="nextTo"/>
        <c:txPr>
          <a:bodyPr/>
          <a:lstStyle/>
          <a:p>
            <a:pPr>
              <a:defRPr sz="2000">
                <a:latin typeface="Constantia" pitchFamily="18" charset="0"/>
              </a:defRPr>
            </a:pPr>
            <a:endParaRPr lang="en-US"/>
          </a:p>
        </c:txPr>
        <c:crossAx val="52665728"/>
        <c:crosses val="autoZero"/>
        <c:crossBetween val="between"/>
      </c:valAx>
    </c:plotArea>
    <c:legend>
      <c:legendPos val="r"/>
      <c:layout>
        <c:manualLayout>
          <c:xMode val="edge"/>
          <c:yMode val="edge"/>
          <c:x val="0.83158176907692916"/>
          <c:y val="0.29403641362083488"/>
          <c:w val="0.14238049507468681"/>
          <c:h val="0.19291515506194745"/>
        </c:manualLayout>
      </c:layout>
      <c:overlay val="1"/>
      <c:txPr>
        <a:bodyPr/>
        <a:lstStyle/>
        <a:p>
          <a:pPr>
            <a:defRPr sz="2400">
              <a:latin typeface="Constantia" pitchFamily="18" charset="0"/>
            </a:defRPr>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14066520" cy="2171700"/>
          </a:xfrm>
          <a:prstGeom prst="rect">
            <a:avLst/>
          </a:prstGeom>
        </p:spPr>
        <p:txBody>
          <a:bodyPr vert="horz" wrap="square" lIns="433643" tIns="216822" rIns="433643" bIns="216822" numCol="1" anchor="t" anchorCtr="0" compatLnSpc="1">
            <a:prstTxWarp prst="textNoShape">
              <a:avLst/>
            </a:prstTxWarp>
          </a:bodyPr>
          <a:lstStyle>
            <a:lvl1pPr>
              <a:defRPr sz="5700">
                <a:latin typeface="Calibri" pitchFamily="48" charset="0"/>
                <a:cs typeface="ＭＳ Ｐゴシック" pitchFamily="48" charset="-128"/>
              </a:defRPr>
            </a:lvl1pPr>
          </a:lstStyle>
          <a:p>
            <a:pPr>
              <a:defRPr/>
            </a:pPr>
            <a:endParaRPr lang="en-US"/>
          </a:p>
        </p:txBody>
      </p:sp>
      <p:sp>
        <p:nvSpPr>
          <p:cNvPr id="3" name="Date Placeholder 2"/>
          <p:cNvSpPr>
            <a:spLocks noGrp="1"/>
          </p:cNvSpPr>
          <p:nvPr>
            <p:ph type="dt" idx="1"/>
          </p:nvPr>
        </p:nvSpPr>
        <p:spPr>
          <a:xfrm>
            <a:off x="18387168" y="0"/>
            <a:ext cx="14066520" cy="2171700"/>
          </a:xfrm>
          <a:prstGeom prst="rect">
            <a:avLst/>
          </a:prstGeom>
        </p:spPr>
        <p:txBody>
          <a:bodyPr vert="horz" wrap="square" lIns="433643" tIns="216822" rIns="433643" bIns="216822" numCol="1" anchor="t" anchorCtr="0" compatLnSpc="1">
            <a:prstTxWarp prst="textNoShape">
              <a:avLst/>
            </a:prstTxWarp>
          </a:bodyPr>
          <a:lstStyle>
            <a:lvl1pPr algn="r">
              <a:defRPr sz="5700">
                <a:latin typeface="Calibri" pitchFamily="48" charset="0"/>
              </a:defRPr>
            </a:lvl1pPr>
          </a:lstStyle>
          <a:p>
            <a:pPr>
              <a:defRPr/>
            </a:pPr>
            <a:fld id="{D6FB85A3-D0A1-44A8-B957-4221FAEF1046}" type="datetime1">
              <a:rPr lang="en-US"/>
              <a:pPr>
                <a:defRPr/>
              </a:pPr>
              <a:t>8/15/2012</a:t>
            </a:fld>
            <a:endParaRPr lang="en-US"/>
          </a:p>
        </p:txBody>
      </p:sp>
      <p:sp>
        <p:nvSpPr>
          <p:cNvPr id="4" name="Slide Image Placeholder 3"/>
          <p:cNvSpPr>
            <a:spLocks noGrp="1" noRot="1" noChangeAspect="1"/>
          </p:cNvSpPr>
          <p:nvPr>
            <p:ph type="sldImg" idx="2"/>
          </p:nvPr>
        </p:nvSpPr>
        <p:spPr>
          <a:xfrm>
            <a:off x="10210800" y="3257550"/>
            <a:ext cx="12039600" cy="16287750"/>
          </a:xfrm>
          <a:prstGeom prst="rect">
            <a:avLst/>
          </a:prstGeom>
          <a:noFill/>
          <a:ln w="12700">
            <a:solidFill>
              <a:prstClr val="black"/>
            </a:solidFill>
          </a:ln>
        </p:spPr>
        <p:txBody>
          <a:bodyPr vert="horz" wrap="square" lIns="433643" tIns="216822" rIns="433643" bIns="216822"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3246120" y="20631150"/>
            <a:ext cx="25968960" cy="19545300"/>
          </a:xfrm>
          <a:prstGeom prst="rect">
            <a:avLst/>
          </a:prstGeom>
        </p:spPr>
        <p:txBody>
          <a:bodyPr vert="horz" wrap="square" lIns="433643" tIns="216822" rIns="433643" bIns="216822"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41254762"/>
            <a:ext cx="14066520" cy="2171700"/>
          </a:xfrm>
          <a:prstGeom prst="rect">
            <a:avLst/>
          </a:prstGeom>
        </p:spPr>
        <p:txBody>
          <a:bodyPr vert="horz" wrap="square" lIns="433643" tIns="216822" rIns="433643" bIns="216822" numCol="1" anchor="b" anchorCtr="0" compatLnSpc="1">
            <a:prstTxWarp prst="textNoShape">
              <a:avLst/>
            </a:prstTxWarp>
          </a:bodyPr>
          <a:lstStyle>
            <a:lvl1pPr>
              <a:defRPr sz="5700">
                <a:latin typeface="Calibri" pitchFamily="48" charset="0"/>
                <a:cs typeface="ＭＳ Ｐゴシック" pitchFamily="48" charset="-128"/>
              </a:defRPr>
            </a:lvl1pPr>
          </a:lstStyle>
          <a:p>
            <a:pPr>
              <a:defRPr/>
            </a:pPr>
            <a:endParaRPr lang="en-US"/>
          </a:p>
        </p:txBody>
      </p:sp>
      <p:sp>
        <p:nvSpPr>
          <p:cNvPr id="7" name="Slide Number Placeholder 6"/>
          <p:cNvSpPr>
            <a:spLocks noGrp="1"/>
          </p:cNvSpPr>
          <p:nvPr>
            <p:ph type="sldNum" sz="quarter" idx="5"/>
          </p:nvPr>
        </p:nvSpPr>
        <p:spPr>
          <a:xfrm>
            <a:off x="18387168" y="41254762"/>
            <a:ext cx="14066520" cy="2171700"/>
          </a:xfrm>
          <a:prstGeom prst="rect">
            <a:avLst/>
          </a:prstGeom>
        </p:spPr>
        <p:txBody>
          <a:bodyPr vert="horz" wrap="square" lIns="433643" tIns="216822" rIns="433643" bIns="216822" numCol="1" anchor="b" anchorCtr="0" compatLnSpc="1">
            <a:prstTxWarp prst="textNoShape">
              <a:avLst/>
            </a:prstTxWarp>
          </a:bodyPr>
          <a:lstStyle>
            <a:lvl1pPr algn="r">
              <a:defRPr sz="5700">
                <a:latin typeface="Calibri" pitchFamily="48" charset="0"/>
              </a:defRPr>
            </a:lvl1pPr>
          </a:lstStyle>
          <a:p>
            <a:pPr>
              <a:defRPr/>
            </a:pPr>
            <a:fld id="{77B83B8C-2F6D-4A52-B8F2-23DDEB9240CE}" type="slidenum">
              <a:rPr lang="en-US"/>
              <a:pPr>
                <a:defRPr/>
              </a:pPr>
              <a:t>‹#›</a:t>
            </a:fld>
            <a:endParaRPr lang="en-US"/>
          </a:p>
        </p:txBody>
      </p:sp>
    </p:spTree>
    <p:extLst>
      <p:ext uri="{BB962C8B-B14F-4D97-AF65-F5344CB8AC3E}">
        <p14:creationId xmlns:p14="http://schemas.microsoft.com/office/powerpoint/2010/main" val="2989812749"/>
      </p:ext>
    </p:extLst>
  </p:cSld>
  <p:clrMap bg1="lt1" tx1="dk1" bg2="lt2" tx2="dk2" accent1="accent1" accent2="accent2" accent3="accent3" accent4="accent4" accent5="accent5" accent6="accent6" hlink="hlink" folHlink="folHlink"/>
  <p:notesStyle>
    <a:lvl1pPr algn="l" defTabSz="2089150" rtl="0" eaLnBrk="0" fontAlgn="base" hangingPunct="0">
      <a:spcBef>
        <a:spcPct val="30000"/>
      </a:spcBef>
      <a:spcAft>
        <a:spcPct val="0"/>
      </a:spcAft>
      <a:defRPr sz="5500" kern="1200">
        <a:solidFill>
          <a:schemeClr val="tx1"/>
        </a:solidFill>
        <a:latin typeface="+mn-lt"/>
        <a:ea typeface="ＭＳ Ｐゴシック" pitchFamily="-106" charset="-128"/>
        <a:cs typeface="ＭＳ Ｐゴシック" pitchFamily="-106" charset="-128"/>
      </a:defRPr>
    </a:lvl1pPr>
    <a:lvl2pPr marL="2089150" algn="l" defTabSz="2089150" rtl="0" eaLnBrk="0" fontAlgn="base" hangingPunct="0">
      <a:spcBef>
        <a:spcPct val="30000"/>
      </a:spcBef>
      <a:spcAft>
        <a:spcPct val="0"/>
      </a:spcAft>
      <a:defRPr sz="5500" kern="1200">
        <a:solidFill>
          <a:schemeClr val="tx1"/>
        </a:solidFill>
        <a:latin typeface="+mn-lt"/>
        <a:ea typeface="ＭＳ Ｐゴシック" pitchFamily="-106" charset="-128"/>
        <a:cs typeface="+mn-cs"/>
      </a:defRPr>
    </a:lvl2pPr>
    <a:lvl3pPr marL="4178300" algn="l" defTabSz="2089150" rtl="0" eaLnBrk="0" fontAlgn="base" hangingPunct="0">
      <a:spcBef>
        <a:spcPct val="30000"/>
      </a:spcBef>
      <a:spcAft>
        <a:spcPct val="0"/>
      </a:spcAft>
      <a:defRPr sz="5500" kern="1200">
        <a:solidFill>
          <a:schemeClr val="tx1"/>
        </a:solidFill>
        <a:latin typeface="+mn-lt"/>
        <a:ea typeface="ＭＳ Ｐゴシック" pitchFamily="-106" charset="-128"/>
        <a:cs typeface="+mn-cs"/>
      </a:defRPr>
    </a:lvl3pPr>
    <a:lvl4pPr marL="6269038" algn="l" defTabSz="2089150" rtl="0" eaLnBrk="0" fontAlgn="base" hangingPunct="0">
      <a:spcBef>
        <a:spcPct val="30000"/>
      </a:spcBef>
      <a:spcAft>
        <a:spcPct val="0"/>
      </a:spcAft>
      <a:defRPr sz="5500" kern="1200">
        <a:solidFill>
          <a:schemeClr val="tx1"/>
        </a:solidFill>
        <a:latin typeface="+mn-lt"/>
        <a:ea typeface="ＭＳ Ｐゴシック" pitchFamily="-106" charset="-128"/>
        <a:cs typeface="+mn-cs"/>
      </a:defRPr>
    </a:lvl4pPr>
    <a:lvl5pPr marL="8358188" algn="l" defTabSz="2089150" rtl="0" eaLnBrk="0" fontAlgn="base" hangingPunct="0">
      <a:spcBef>
        <a:spcPct val="30000"/>
      </a:spcBef>
      <a:spcAft>
        <a:spcPct val="0"/>
      </a:spcAft>
      <a:defRPr sz="5500" kern="1200">
        <a:solidFill>
          <a:schemeClr val="tx1"/>
        </a:solidFill>
        <a:latin typeface="+mn-lt"/>
        <a:ea typeface="ＭＳ Ｐゴシック" pitchFamily="-106" charset="-128"/>
        <a:cs typeface="+mn-cs"/>
      </a:defRPr>
    </a:lvl5pPr>
    <a:lvl6pPr marL="10449397" algn="l" defTabSz="2089879" rtl="0" eaLnBrk="1" latinLnBrk="0" hangingPunct="1">
      <a:defRPr sz="5500" kern="1200">
        <a:solidFill>
          <a:schemeClr val="tx1"/>
        </a:solidFill>
        <a:latin typeface="+mn-lt"/>
        <a:ea typeface="+mn-ea"/>
        <a:cs typeface="+mn-cs"/>
      </a:defRPr>
    </a:lvl6pPr>
    <a:lvl7pPr marL="12539277" algn="l" defTabSz="2089879" rtl="0" eaLnBrk="1" latinLnBrk="0" hangingPunct="1">
      <a:defRPr sz="5500" kern="1200">
        <a:solidFill>
          <a:schemeClr val="tx1"/>
        </a:solidFill>
        <a:latin typeface="+mn-lt"/>
        <a:ea typeface="+mn-ea"/>
        <a:cs typeface="+mn-cs"/>
      </a:defRPr>
    </a:lvl7pPr>
    <a:lvl8pPr marL="14629156" algn="l" defTabSz="2089879" rtl="0" eaLnBrk="1" latinLnBrk="0" hangingPunct="1">
      <a:defRPr sz="5500" kern="1200">
        <a:solidFill>
          <a:schemeClr val="tx1"/>
        </a:solidFill>
        <a:latin typeface="+mn-lt"/>
        <a:ea typeface="+mn-ea"/>
        <a:cs typeface="+mn-cs"/>
      </a:defRPr>
    </a:lvl8pPr>
    <a:lvl9pPr marL="16719036" algn="l" defTabSz="2089879" rtl="0" eaLnBrk="1" latinLnBrk="0" hangingPunct="1">
      <a:defRPr sz="55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31720" y="13066610"/>
            <a:ext cx="26426160" cy="9016153"/>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663440" y="23835360"/>
            <a:ext cx="21762720" cy="10749280"/>
          </a:xfrm>
          <a:prstGeom prst="rect">
            <a:avLst/>
          </a:prstGeom>
        </p:spPr>
        <p:txBody>
          <a:bodyPr/>
          <a:lstStyle>
            <a:lvl1pPr marL="0" indent="0" algn="ctr">
              <a:buNone/>
              <a:defRPr>
                <a:solidFill>
                  <a:schemeClr val="tx1">
                    <a:tint val="75000"/>
                  </a:schemeClr>
                </a:solidFill>
              </a:defRPr>
            </a:lvl1pPr>
            <a:lvl2pPr marL="2089879" indent="0" algn="ctr">
              <a:buNone/>
              <a:defRPr>
                <a:solidFill>
                  <a:schemeClr val="tx1">
                    <a:tint val="75000"/>
                  </a:schemeClr>
                </a:solidFill>
              </a:defRPr>
            </a:lvl2pPr>
            <a:lvl3pPr marL="4179759" indent="0" algn="ctr">
              <a:buNone/>
              <a:defRPr>
                <a:solidFill>
                  <a:schemeClr val="tx1">
                    <a:tint val="75000"/>
                  </a:schemeClr>
                </a:solidFill>
              </a:defRPr>
            </a:lvl3pPr>
            <a:lvl4pPr marL="6269638" indent="0" algn="ctr">
              <a:buNone/>
              <a:defRPr>
                <a:solidFill>
                  <a:schemeClr val="tx1">
                    <a:tint val="75000"/>
                  </a:schemeClr>
                </a:solidFill>
              </a:defRPr>
            </a:lvl4pPr>
            <a:lvl5pPr marL="8359518" indent="0" algn="ctr">
              <a:buNone/>
              <a:defRPr>
                <a:solidFill>
                  <a:schemeClr val="tx1">
                    <a:tint val="75000"/>
                  </a:schemeClr>
                </a:solidFill>
              </a:defRPr>
            </a:lvl5pPr>
            <a:lvl6pPr marL="10449397" indent="0" algn="ctr">
              <a:buNone/>
              <a:defRPr>
                <a:solidFill>
                  <a:schemeClr val="tx1">
                    <a:tint val="75000"/>
                  </a:schemeClr>
                </a:solidFill>
              </a:defRPr>
            </a:lvl6pPr>
            <a:lvl7pPr marL="12539277" indent="0" algn="ctr">
              <a:buNone/>
              <a:defRPr>
                <a:solidFill>
                  <a:schemeClr val="tx1">
                    <a:tint val="75000"/>
                  </a:schemeClr>
                </a:solidFill>
              </a:defRPr>
            </a:lvl7pPr>
            <a:lvl8pPr marL="14629156" indent="0" algn="ctr">
              <a:buNone/>
              <a:defRPr>
                <a:solidFill>
                  <a:schemeClr val="tx1">
                    <a:tint val="75000"/>
                  </a:schemeClr>
                </a:solidFill>
              </a:defRPr>
            </a:lvl8pPr>
            <a:lvl9pPr marL="1671903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15541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3092CF9-5D6E-4924-A135-61A8590F49BF}" type="datetime1">
              <a:rPr lang="en-US"/>
              <a:pPr>
                <a:defRPr/>
              </a:pPr>
              <a:t>8/15/2012</a:t>
            </a:fld>
            <a:endParaRPr lang="en-US"/>
          </a:p>
        </p:txBody>
      </p:sp>
      <p:sp>
        <p:nvSpPr>
          <p:cNvPr id="5" name="Footer Placeholder 4"/>
          <p:cNvSpPr>
            <a:spLocks noGrp="1"/>
          </p:cNvSpPr>
          <p:nvPr>
            <p:ph type="ftr" sz="quarter" idx="11"/>
          </p:nvPr>
        </p:nvSpPr>
        <p:spPr>
          <a:xfrm>
            <a:off x="10621963" y="38538150"/>
            <a:ext cx="9847262" cy="2238375"/>
          </a:xfrm>
          <a:prstGeom prst="rect">
            <a:avLst/>
          </a:prstGeom>
        </p:spPr>
        <p:txBody>
          <a:bodyPr/>
          <a:lstStyle>
            <a:lvl1pPr>
              <a:defRPr>
                <a:latin typeface="Arial" pitchFamily="48" charset="0"/>
                <a:cs typeface="ＭＳ Ｐゴシック" pitchFamily="48" charset="-128"/>
              </a:defRPr>
            </a:lvl1pPr>
          </a:lstStyle>
          <a:p>
            <a:pPr>
              <a:defRPr/>
            </a:pPr>
            <a:endParaRPr lang="en-US"/>
          </a:p>
        </p:txBody>
      </p:sp>
      <p:sp>
        <p:nvSpPr>
          <p:cNvPr id="6" name="Slide Number Placeholder 5"/>
          <p:cNvSpPr>
            <a:spLocks noGrp="1"/>
          </p:cNvSpPr>
          <p:nvPr>
            <p:ph type="sldNum" sz="quarter" idx="12"/>
          </p:nvPr>
        </p:nvSpPr>
        <p:spPr>
          <a:xfrm>
            <a:off x="222805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F87F4A3-77B2-4EA4-9AF7-D3AF8556B69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54163" y="1236663"/>
            <a:ext cx="27982862" cy="70104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554163" y="9366250"/>
            <a:ext cx="27982862" cy="277590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15541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EE7AC2F-4332-4AF9-8979-6B2FFBBD651E}" type="datetime1">
              <a:rPr lang="en-US"/>
              <a:pPr>
                <a:defRPr/>
              </a:pPr>
              <a:t>8/15/2012</a:t>
            </a:fld>
            <a:endParaRPr lang="en-US"/>
          </a:p>
        </p:txBody>
      </p:sp>
      <p:sp>
        <p:nvSpPr>
          <p:cNvPr id="5" name="Footer Placeholder 4"/>
          <p:cNvSpPr>
            <a:spLocks noGrp="1"/>
          </p:cNvSpPr>
          <p:nvPr>
            <p:ph type="ftr" sz="quarter" idx="11"/>
          </p:nvPr>
        </p:nvSpPr>
        <p:spPr>
          <a:xfrm>
            <a:off x="10621963" y="38538150"/>
            <a:ext cx="9847262" cy="2238375"/>
          </a:xfrm>
          <a:prstGeom prst="rect">
            <a:avLst/>
          </a:prstGeom>
        </p:spPr>
        <p:txBody>
          <a:bodyPr/>
          <a:lstStyle>
            <a:lvl1pPr>
              <a:defRPr>
                <a:latin typeface="Arial" pitchFamily="48" charset="0"/>
                <a:cs typeface="ＭＳ Ｐゴシック" pitchFamily="48" charset="-128"/>
              </a:defRPr>
            </a:lvl1pPr>
          </a:lstStyle>
          <a:p>
            <a:pPr>
              <a:defRPr/>
            </a:pPr>
            <a:endParaRPr lang="en-US"/>
          </a:p>
        </p:txBody>
      </p:sp>
      <p:sp>
        <p:nvSpPr>
          <p:cNvPr id="6" name="Slide Number Placeholder 5"/>
          <p:cNvSpPr>
            <a:spLocks noGrp="1"/>
          </p:cNvSpPr>
          <p:nvPr>
            <p:ph type="sldNum" sz="quarter" idx="12"/>
          </p:nvPr>
        </p:nvSpPr>
        <p:spPr>
          <a:xfrm>
            <a:off x="222805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B8E0C8B-991C-4975-89E0-1EBB6A179A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539960" y="1684450"/>
            <a:ext cx="6995160" cy="3588935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54480" y="1684450"/>
            <a:ext cx="20467320" cy="3588935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15541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A1B860E-778B-4445-A0AD-B418871E0194}" type="datetime1">
              <a:rPr lang="en-US"/>
              <a:pPr>
                <a:defRPr/>
              </a:pPr>
              <a:t>8/15/2012</a:t>
            </a:fld>
            <a:endParaRPr lang="en-US"/>
          </a:p>
        </p:txBody>
      </p:sp>
      <p:sp>
        <p:nvSpPr>
          <p:cNvPr id="5" name="Footer Placeholder 4"/>
          <p:cNvSpPr>
            <a:spLocks noGrp="1"/>
          </p:cNvSpPr>
          <p:nvPr>
            <p:ph type="ftr" sz="quarter" idx="11"/>
          </p:nvPr>
        </p:nvSpPr>
        <p:spPr>
          <a:xfrm>
            <a:off x="10621963" y="38538150"/>
            <a:ext cx="9847262" cy="2238375"/>
          </a:xfrm>
          <a:prstGeom prst="rect">
            <a:avLst/>
          </a:prstGeom>
        </p:spPr>
        <p:txBody>
          <a:bodyPr/>
          <a:lstStyle>
            <a:lvl1pPr>
              <a:defRPr>
                <a:latin typeface="Arial" pitchFamily="48" charset="0"/>
                <a:cs typeface="ＭＳ Ｐゴシック" pitchFamily="48" charset="-128"/>
              </a:defRPr>
            </a:lvl1pPr>
          </a:lstStyle>
          <a:p>
            <a:pPr>
              <a:defRPr/>
            </a:pPr>
            <a:endParaRPr lang="en-US"/>
          </a:p>
        </p:txBody>
      </p:sp>
      <p:sp>
        <p:nvSpPr>
          <p:cNvPr id="6" name="Slide Number Placeholder 5"/>
          <p:cNvSpPr>
            <a:spLocks noGrp="1"/>
          </p:cNvSpPr>
          <p:nvPr>
            <p:ph type="sldNum" sz="quarter" idx="12"/>
          </p:nvPr>
        </p:nvSpPr>
        <p:spPr>
          <a:xfrm>
            <a:off x="222805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0854826-437E-43D9-AA3A-9359B122222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54163" y="1236663"/>
            <a:ext cx="27982862" cy="70104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554163" y="9366250"/>
            <a:ext cx="27982862" cy="277590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15541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EC5013E-A1A9-47BF-B319-EAC43142E94B}" type="datetime1">
              <a:rPr lang="en-US"/>
              <a:pPr>
                <a:defRPr/>
              </a:pPr>
              <a:t>8/15/2012</a:t>
            </a:fld>
            <a:endParaRPr lang="en-US"/>
          </a:p>
        </p:txBody>
      </p:sp>
      <p:sp>
        <p:nvSpPr>
          <p:cNvPr id="5" name="Footer Placeholder 4"/>
          <p:cNvSpPr>
            <a:spLocks noGrp="1"/>
          </p:cNvSpPr>
          <p:nvPr>
            <p:ph type="ftr" sz="quarter" idx="11"/>
          </p:nvPr>
        </p:nvSpPr>
        <p:spPr>
          <a:xfrm>
            <a:off x="10621963" y="38538150"/>
            <a:ext cx="9847262" cy="2238375"/>
          </a:xfrm>
          <a:prstGeom prst="rect">
            <a:avLst/>
          </a:prstGeom>
        </p:spPr>
        <p:txBody>
          <a:bodyPr/>
          <a:lstStyle>
            <a:lvl1pPr>
              <a:defRPr>
                <a:latin typeface="Arial" pitchFamily="48" charset="0"/>
                <a:cs typeface="ＭＳ Ｐゴシック" pitchFamily="48" charset="-128"/>
              </a:defRPr>
            </a:lvl1pPr>
          </a:lstStyle>
          <a:p>
            <a:pPr>
              <a:defRPr/>
            </a:pPr>
            <a:endParaRPr lang="en-US"/>
          </a:p>
        </p:txBody>
      </p:sp>
      <p:sp>
        <p:nvSpPr>
          <p:cNvPr id="6" name="Slide Number Placeholder 5"/>
          <p:cNvSpPr>
            <a:spLocks noGrp="1"/>
          </p:cNvSpPr>
          <p:nvPr>
            <p:ph type="sldNum" sz="quarter" idx="12"/>
          </p:nvPr>
        </p:nvSpPr>
        <p:spPr>
          <a:xfrm>
            <a:off x="222805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69E9B49-8B9C-41C6-A33C-1337540E27A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55863" y="27028990"/>
            <a:ext cx="26426160" cy="8354060"/>
          </a:xfrm>
          <a:prstGeom prst="rect">
            <a:avLst/>
          </a:prstGeom>
        </p:spPr>
        <p:txBody>
          <a:bodyPr anchor="t"/>
          <a:lstStyle>
            <a:lvl1pPr algn="l">
              <a:defRPr sz="18300" b="1" cap="all"/>
            </a:lvl1pPr>
          </a:lstStyle>
          <a:p>
            <a:r>
              <a:rPr lang="en-US" smtClean="0"/>
              <a:t>Click to edit Master title style</a:t>
            </a:r>
            <a:endParaRPr lang="en-US"/>
          </a:p>
        </p:txBody>
      </p:sp>
      <p:sp>
        <p:nvSpPr>
          <p:cNvPr id="3" name="Text Placeholder 2"/>
          <p:cNvSpPr>
            <a:spLocks noGrp="1"/>
          </p:cNvSpPr>
          <p:nvPr>
            <p:ph type="body" idx="1"/>
          </p:nvPr>
        </p:nvSpPr>
        <p:spPr>
          <a:xfrm>
            <a:off x="2455863" y="17827845"/>
            <a:ext cx="26426160" cy="9201147"/>
          </a:xfrm>
          <a:prstGeom prst="rect">
            <a:avLst/>
          </a:prstGeom>
        </p:spPr>
        <p:txBody>
          <a:bodyPr anchor="b"/>
          <a:lstStyle>
            <a:lvl1pPr marL="0" indent="0">
              <a:buNone/>
              <a:defRPr sz="9100">
                <a:solidFill>
                  <a:schemeClr val="tx1">
                    <a:tint val="75000"/>
                  </a:schemeClr>
                </a:solidFill>
              </a:defRPr>
            </a:lvl1pPr>
            <a:lvl2pPr marL="2089879" indent="0">
              <a:buNone/>
              <a:defRPr sz="8200">
                <a:solidFill>
                  <a:schemeClr val="tx1">
                    <a:tint val="75000"/>
                  </a:schemeClr>
                </a:solidFill>
              </a:defRPr>
            </a:lvl2pPr>
            <a:lvl3pPr marL="4179759" indent="0">
              <a:buNone/>
              <a:defRPr sz="7300">
                <a:solidFill>
                  <a:schemeClr val="tx1">
                    <a:tint val="75000"/>
                  </a:schemeClr>
                </a:solidFill>
              </a:defRPr>
            </a:lvl3pPr>
            <a:lvl4pPr marL="6269638" indent="0">
              <a:buNone/>
              <a:defRPr sz="6400">
                <a:solidFill>
                  <a:schemeClr val="tx1">
                    <a:tint val="75000"/>
                  </a:schemeClr>
                </a:solidFill>
              </a:defRPr>
            </a:lvl4pPr>
            <a:lvl5pPr marL="8359518" indent="0">
              <a:buNone/>
              <a:defRPr sz="6400">
                <a:solidFill>
                  <a:schemeClr val="tx1">
                    <a:tint val="75000"/>
                  </a:schemeClr>
                </a:solidFill>
              </a:defRPr>
            </a:lvl5pPr>
            <a:lvl6pPr marL="10449397" indent="0">
              <a:buNone/>
              <a:defRPr sz="6400">
                <a:solidFill>
                  <a:schemeClr val="tx1">
                    <a:tint val="75000"/>
                  </a:schemeClr>
                </a:solidFill>
              </a:defRPr>
            </a:lvl6pPr>
            <a:lvl7pPr marL="12539277" indent="0">
              <a:buNone/>
              <a:defRPr sz="6400">
                <a:solidFill>
                  <a:schemeClr val="tx1">
                    <a:tint val="75000"/>
                  </a:schemeClr>
                </a:solidFill>
              </a:defRPr>
            </a:lvl7pPr>
            <a:lvl8pPr marL="14629156" indent="0">
              <a:buNone/>
              <a:defRPr sz="6400">
                <a:solidFill>
                  <a:schemeClr val="tx1">
                    <a:tint val="75000"/>
                  </a:schemeClr>
                </a:solidFill>
              </a:defRPr>
            </a:lvl8pPr>
            <a:lvl9pPr marL="16719036"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541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53D026B-DDDB-46E6-8D0C-FB6DB3FCF1DA}" type="datetime1">
              <a:rPr lang="en-US"/>
              <a:pPr>
                <a:defRPr/>
              </a:pPr>
              <a:t>8/15/2012</a:t>
            </a:fld>
            <a:endParaRPr lang="en-US"/>
          </a:p>
        </p:txBody>
      </p:sp>
      <p:sp>
        <p:nvSpPr>
          <p:cNvPr id="5" name="Footer Placeholder 4"/>
          <p:cNvSpPr>
            <a:spLocks noGrp="1"/>
          </p:cNvSpPr>
          <p:nvPr>
            <p:ph type="ftr" sz="quarter" idx="11"/>
          </p:nvPr>
        </p:nvSpPr>
        <p:spPr>
          <a:xfrm>
            <a:off x="10621963" y="38538150"/>
            <a:ext cx="9847262" cy="2238375"/>
          </a:xfrm>
          <a:prstGeom prst="rect">
            <a:avLst/>
          </a:prstGeom>
        </p:spPr>
        <p:txBody>
          <a:bodyPr/>
          <a:lstStyle>
            <a:lvl1pPr>
              <a:defRPr>
                <a:latin typeface="Arial" pitchFamily="48" charset="0"/>
                <a:cs typeface="ＭＳ Ｐゴシック" pitchFamily="48" charset="-128"/>
              </a:defRPr>
            </a:lvl1pPr>
          </a:lstStyle>
          <a:p>
            <a:pPr>
              <a:defRPr/>
            </a:pPr>
            <a:endParaRPr lang="en-US"/>
          </a:p>
        </p:txBody>
      </p:sp>
      <p:sp>
        <p:nvSpPr>
          <p:cNvPr id="6" name="Slide Number Placeholder 5"/>
          <p:cNvSpPr>
            <a:spLocks noGrp="1"/>
          </p:cNvSpPr>
          <p:nvPr>
            <p:ph type="sldNum" sz="quarter" idx="12"/>
          </p:nvPr>
        </p:nvSpPr>
        <p:spPr>
          <a:xfrm>
            <a:off x="222805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C2BF9BC-61A5-42C8-BA4E-3283A1769D4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54163" y="1236663"/>
            <a:ext cx="27982862" cy="70104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554480" y="9814565"/>
            <a:ext cx="13731240" cy="27759240"/>
          </a:xfrm>
          <a:prstGeom prst="rect">
            <a:avLst/>
          </a:prstGeo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5803880" y="9814565"/>
            <a:ext cx="13731240" cy="27759240"/>
          </a:xfrm>
          <a:prstGeom prst="rect">
            <a:avLst/>
          </a:prstGeo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15541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00EBDF7-5893-46F4-BF51-5E6C73FE389F}" type="datetime1">
              <a:rPr lang="en-US"/>
              <a:pPr>
                <a:defRPr/>
              </a:pPr>
              <a:t>8/15/2012</a:t>
            </a:fld>
            <a:endParaRPr lang="en-US"/>
          </a:p>
        </p:txBody>
      </p:sp>
      <p:sp>
        <p:nvSpPr>
          <p:cNvPr id="6" name="Footer Placeholder 4"/>
          <p:cNvSpPr>
            <a:spLocks noGrp="1"/>
          </p:cNvSpPr>
          <p:nvPr>
            <p:ph type="ftr" sz="quarter" idx="11"/>
          </p:nvPr>
        </p:nvSpPr>
        <p:spPr>
          <a:xfrm>
            <a:off x="10621963" y="38538150"/>
            <a:ext cx="9847262" cy="2238375"/>
          </a:xfrm>
          <a:prstGeom prst="rect">
            <a:avLst/>
          </a:prstGeom>
        </p:spPr>
        <p:txBody>
          <a:bodyPr/>
          <a:lstStyle>
            <a:lvl1pPr>
              <a:defRPr>
                <a:latin typeface="Arial" pitchFamily="48" charset="0"/>
                <a:cs typeface="ＭＳ Ｐゴシック" pitchFamily="48" charset="-128"/>
              </a:defRPr>
            </a:lvl1pPr>
          </a:lstStyle>
          <a:p>
            <a:pPr>
              <a:defRPr/>
            </a:pPr>
            <a:endParaRPr lang="en-US"/>
          </a:p>
        </p:txBody>
      </p:sp>
      <p:sp>
        <p:nvSpPr>
          <p:cNvPr id="7" name="Slide Number Placeholder 5"/>
          <p:cNvSpPr>
            <a:spLocks noGrp="1"/>
          </p:cNvSpPr>
          <p:nvPr>
            <p:ph type="sldNum" sz="quarter" idx="12"/>
          </p:nvPr>
        </p:nvSpPr>
        <p:spPr>
          <a:xfrm>
            <a:off x="222805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3E427DB-7CEB-47A1-A541-17D81C676E5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54163" y="1236663"/>
            <a:ext cx="27982862" cy="70104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4483" y="9415361"/>
            <a:ext cx="13736639" cy="3923874"/>
          </a:xfrm>
          <a:prstGeom prst="rect">
            <a:avLst/>
          </a:prstGeom>
        </p:spPr>
        <p:txBody>
          <a:bodyPr anchor="b"/>
          <a:lstStyle>
            <a:lvl1pPr marL="0" indent="0">
              <a:buNone/>
              <a:defRPr sz="11000" b="1"/>
            </a:lvl1pPr>
            <a:lvl2pPr marL="2089879" indent="0">
              <a:buNone/>
              <a:defRPr sz="9100" b="1"/>
            </a:lvl2pPr>
            <a:lvl3pPr marL="4179759" indent="0">
              <a:buNone/>
              <a:defRPr sz="8200" b="1"/>
            </a:lvl3pPr>
            <a:lvl4pPr marL="6269638" indent="0">
              <a:buNone/>
              <a:defRPr sz="7300" b="1"/>
            </a:lvl4pPr>
            <a:lvl5pPr marL="8359518" indent="0">
              <a:buNone/>
              <a:defRPr sz="7300" b="1"/>
            </a:lvl5pPr>
            <a:lvl6pPr marL="10449397" indent="0">
              <a:buNone/>
              <a:defRPr sz="7300" b="1"/>
            </a:lvl6pPr>
            <a:lvl7pPr marL="12539277" indent="0">
              <a:buNone/>
              <a:defRPr sz="7300" b="1"/>
            </a:lvl7pPr>
            <a:lvl8pPr marL="14629156" indent="0">
              <a:buNone/>
              <a:defRPr sz="7300" b="1"/>
            </a:lvl8pPr>
            <a:lvl9pPr marL="16719036"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554483" y="13339235"/>
            <a:ext cx="13736639" cy="24234566"/>
          </a:xfrm>
          <a:prstGeom prst="rect">
            <a:avLst/>
          </a:prstGeo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5793087" y="9415361"/>
            <a:ext cx="13742035" cy="3923874"/>
          </a:xfrm>
          <a:prstGeom prst="rect">
            <a:avLst/>
          </a:prstGeom>
        </p:spPr>
        <p:txBody>
          <a:bodyPr anchor="b"/>
          <a:lstStyle>
            <a:lvl1pPr marL="0" indent="0">
              <a:buNone/>
              <a:defRPr sz="11000" b="1"/>
            </a:lvl1pPr>
            <a:lvl2pPr marL="2089879" indent="0">
              <a:buNone/>
              <a:defRPr sz="9100" b="1"/>
            </a:lvl2pPr>
            <a:lvl3pPr marL="4179759" indent="0">
              <a:buNone/>
              <a:defRPr sz="8200" b="1"/>
            </a:lvl3pPr>
            <a:lvl4pPr marL="6269638" indent="0">
              <a:buNone/>
              <a:defRPr sz="7300" b="1"/>
            </a:lvl4pPr>
            <a:lvl5pPr marL="8359518" indent="0">
              <a:buNone/>
              <a:defRPr sz="7300" b="1"/>
            </a:lvl5pPr>
            <a:lvl6pPr marL="10449397" indent="0">
              <a:buNone/>
              <a:defRPr sz="7300" b="1"/>
            </a:lvl6pPr>
            <a:lvl7pPr marL="12539277" indent="0">
              <a:buNone/>
              <a:defRPr sz="7300" b="1"/>
            </a:lvl7pPr>
            <a:lvl8pPr marL="14629156" indent="0">
              <a:buNone/>
              <a:defRPr sz="7300" b="1"/>
            </a:lvl8pPr>
            <a:lvl9pPr marL="16719036"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5793087" y="13339235"/>
            <a:ext cx="13742035" cy="24234566"/>
          </a:xfrm>
          <a:prstGeom prst="rect">
            <a:avLst/>
          </a:prstGeo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15541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C017C7-485A-479D-A29E-21764A0A0B4E}" type="datetime1">
              <a:rPr lang="en-US"/>
              <a:pPr>
                <a:defRPr/>
              </a:pPr>
              <a:t>8/15/2012</a:t>
            </a:fld>
            <a:endParaRPr lang="en-US"/>
          </a:p>
        </p:txBody>
      </p:sp>
      <p:sp>
        <p:nvSpPr>
          <p:cNvPr id="8" name="Footer Placeholder 4"/>
          <p:cNvSpPr>
            <a:spLocks noGrp="1"/>
          </p:cNvSpPr>
          <p:nvPr>
            <p:ph type="ftr" sz="quarter" idx="11"/>
          </p:nvPr>
        </p:nvSpPr>
        <p:spPr>
          <a:xfrm>
            <a:off x="10621963" y="38538150"/>
            <a:ext cx="9847262" cy="2238375"/>
          </a:xfrm>
          <a:prstGeom prst="rect">
            <a:avLst/>
          </a:prstGeom>
        </p:spPr>
        <p:txBody>
          <a:bodyPr/>
          <a:lstStyle>
            <a:lvl1pPr>
              <a:defRPr>
                <a:latin typeface="Arial" pitchFamily="48" charset="0"/>
                <a:cs typeface="ＭＳ Ｐゴシック" pitchFamily="48" charset="-128"/>
              </a:defRPr>
            </a:lvl1pPr>
          </a:lstStyle>
          <a:p>
            <a:pPr>
              <a:defRPr/>
            </a:pPr>
            <a:endParaRPr lang="en-US"/>
          </a:p>
        </p:txBody>
      </p:sp>
      <p:sp>
        <p:nvSpPr>
          <p:cNvPr id="9" name="Slide Number Placeholder 5"/>
          <p:cNvSpPr>
            <a:spLocks noGrp="1"/>
          </p:cNvSpPr>
          <p:nvPr>
            <p:ph type="sldNum" sz="quarter" idx="12"/>
          </p:nvPr>
        </p:nvSpPr>
        <p:spPr>
          <a:xfrm>
            <a:off x="222805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1C1E8A0-8240-4BB0-8BF6-04BE7B3845D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54163" y="1236663"/>
            <a:ext cx="27982862" cy="70104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15541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E8DEBB7-C29E-4059-A0E8-279178E49519}" type="datetime1">
              <a:rPr lang="en-US"/>
              <a:pPr>
                <a:defRPr/>
              </a:pPr>
              <a:t>8/15/2012</a:t>
            </a:fld>
            <a:endParaRPr lang="en-US"/>
          </a:p>
        </p:txBody>
      </p:sp>
      <p:sp>
        <p:nvSpPr>
          <p:cNvPr id="4" name="Footer Placeholder 4"/>
          <p:cNvSpPr>
            <a:spLocks noGrp="1"/>
          </p:cNvSpPr>
          <p:nvPr>
            <p:ph type="ftr" sz="quarter" idx="11"/>
          </p:nvPr>
        </p:nvSpPr>
        <p:spPr>
          <a:xfrm>
            <a:off x="10621963" y="38538150"/>
            <a:ext cx="9847262" cy="2238375"/>
          </a:xfrm>
          <a:prstGeom prst="rect">
            <a:avLst/>
          </a:prstGeom>
        </p:spPr>
        <p:txBody>
          <a:bodyPr/>
          <a:lstStyle>
            <a:lvl1pPr>
              <a:defRPr>
                <a:latin typeface="Arial" pitchFamily="48" charset="0"/>
                <a:cs typeface="ＭＳ Ｐゴシック" pitchFamily="48" charset="-128"/>
              </a:defRPr>
            </a:lvl1pPr>
          </a:lstStyle>
          <a:p>
            <a:pPr>
              <a:defRPr/>
            </a:pPr>
            <a:endParaRPr lang="en-US"/>
          </a:p>
        </p:txBody>
      </p:sp>
      <p:sp>
        <p:nvSpPr>
          <p:cNvPr id="5" name="Slide Number Placeholder 5"/>
          <p:cNvSpPr>
            <a:spLocks noGrp="1"/>
          </p:cNvSpPr>
          <p:nvPr>
            <p:ph type="sldNum" sz="quarter" idx="12"/>
          </p:nvPr>
        </p:nvSpPr>
        <p:spPr>
          <a:xfrm>
            <a:off x="222805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3FEF47F-37AD-4100-B926-61A0B509648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15541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DC3A3B-8431-4692-B454-DAAB2D079FDC}" type="datetime1">
              <a:rPr lang="en-US"/>
              <a:pPr>
                <a:defRPr/>
              </a:pPr>
              <a:t>8/15/2012</a:t>
            </a:fld>
            <a:endParaRPr lang="en-US"/>
          </a:p>
        </p:txBody>
      </p:sp>
      <p:sp>
        <p:nvSpPr>
          <p:cNvPr id="3" name="Footer Placeholder 4"/>
          <p:cNvSpPr>
            <a:spLocks noGrp="1"/>
          </p:cNvSpPr>
          <p:nvPr>
            <p:ph type="ftr" sz="quarter" idx="11"/>
          </p:nvPr>
        </p:nvSpPr>
        <p:spPr>
          <a:xfrm>
            <a:off x="10621963" y="38538150"/>
            <a:ext cx="9847262" cy="2238375"/>
          </a:xfrm>
          <a:prstGeom prst="rect">
            <a:avLst/>
          </a:prstGeom>
        </p:spPr>
        <p:txBody>
          <a:bodyPr/>
          <a:lstStyle>
            <a:lvl1pPr>
              <a:defRPr>
                <a:latin typeface="Arial" pitchFamily="48" charset="0"/>
                <a:cs typeface="ＭＳ Ｐゴシック" pitchFamily="48" charset="-128"/>
              </a:defRPr>
            </a:lvl1pPr>
          </a:lstStyle>
          <a:p>
            <a:pPr>
              <a:defRPr/>
            </a:pPr>
            <a:endParaRPr lang="en-US"/>
          </a:p>
        </p:txBody>
      </p:sp>
      <p:sp>
        <p:nvSpPr>
          <p:cNvPr id="4" name="Slide Number Placeholder 5"/>
          <p:cNvSpPr>
            <a:spLocks noGrp="1"/>
          </p:cNvSpPr>
          <p:nvPr>
            <p:ph type="sldNum" sz="quarter" idx="12"/>
          </p:nvPr>
        </p:nvSpPr>
        <p:spPr>
          <a:xfrm>
            <a:off x="222805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48EDD82-5B8B-424C-B6B1-5564183929D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54484" y="1674707"/>
            <a:ext cx="10228264" cy="7127240"/>
          </a:xfrm>
          <a:prstGeom prst="rect">
            <a:avLst/>
          </a:prstGeom>
        </p:spPr>
        <p:txBody>
          <a:bodyPr anchor="b"/>
          <a:lstStyle>
            <a:lvl1pPr algn="l">
              <a:defRPr sz="9100" b="1"/>
            </a:lvl1pPr>
          </a:lstStyle>
          <a:p>
            <a:r>
              <a:rPr lang="en-US" smtClean="0"/>
              <a:t>Click to edit Master title style</a:t>
            </a:r>
            <a:endParaRPr lang="en-US"/>
          </a:p>
        </p:txBody>
      </p:sp>
      <p:sp>
        <p:nvSpPr>
          <p:cNvPr id="3" name="Content Placeholder 2"/>
          <p:cNvSpPr>
            <a:spLocks noGrp="1"/>
          </p:cNvSpPr>
          <p:nvPr>
            <p:ph idx="1"/>
          </p:nvPr>
        </p:nvSpPr>
        <p:spPr>
          <a:xfrm>
            <a:off x="12155170" y="1674712"/>
            <a:ext cx="17379950" cy="35899093"/>
          </a:xfrm>
          <a:prstGeom prst="rect">
            <a:avLst/>
          </a:prstGeom>
        </p:spPr>
        <p:txBody>
          <a:bodyPr/>
          <a:lstStyle>
            <a:lvl1pPr>
              <a:defRPr sz="147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554484" y="8801952"/>
            <a:ext cx="10228264" cy="28771853"/>
          </a:xfrm>
          <a:prstGeom prst="rect">
            <a:avLst/>
          </a:prstGeom>
        </p:spPr>
        <p:txBody>
          <a:bodyPr/>
          <a:lstStyle>
            <a:lvl1pPr marL="0" indent="0">
              <a:buNone/>
              <a:defRPr sz="6400"/>
            </a:lvl1pPr>
            <a:lvl2pPr marL="2089879" indent="0">
              <a:buNone/>
              <a:defRPr sz="5500"/>
            </a:lvl2pPr>
            <a:lvl3pPr marL="4179759" indent="0">
              <a:buNone/>
              <a:defRPr sz="4600"/>
            </a:lvl3pPr>
            <a:lvl4pPr marL="6269638" indent="0">
              <a:buNone/>
              <a:defRPr sz="4100"/>
            </a:lvl4pPr>
            <a:lvl5pPr marL="8359518" indent="0">
              <a:buNone/>
              <a:defRPr sz="4100"/>
            </a:lvl5pPr>
            <a:lvl6pPr marL="10449397" indent="0">
              <a:buNone/>
              <a:defRPr sz="4100"/>
            </a:lvl6pPr>
            <a:lvl7pPr marL="12539277" indent="0">
              <a:buNone/>
              <a:defRPr sz="4100"/>
            </a:lvl7pPr>
            <a:lvl8pPr marL="14629156" indent="0">
              <a:buNone/>
              <a:defRPr sz="4100"/>
            </a:lvl8pPr>
            <a:lvl9pPr marL="16719036" indent="0">
              <a:buNone/>
              <a:defRPr sz="4100"/>
            </a:lvl9pPr>
          </a:lstStyle>
          <a:p>
            <a:pPr lvl="0"/>
            <a:r>
              <a:rPr lang="en-US" smtClean="0"/>
              <a:t>Click to edit Master text styles</a:t>
            </a:r>
          </a:p>
        </p:txBody>
      </p:sp>
      <p:sp>
        <p:nvSpPr>
          <p:cNvPr id="5" name="Date Placeholder 3"/>
          <p:cNvSpPr>
            <a:spLocks noGrp="1"/>
          </p:cNvSpPr>
          <p:nvPr>
            <p:ph type="dt" sz="half" idx="10"/>
          </p:nvPr>
        </p:nvSpPr>
        <p:spPr>
          <a:xfrm>
            <a:off x="15541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3C6BC01-ADD8-41EA-91BD-B11BDB026A0D}" type="datetime1">
              <a:rPr lang="en-US"/>
              <a:pPr>
                <a:defRPr/>
              </a:pPr>
              <a:t>8/15/2012</a:t>
            </a:fld>
            <a:endParaRPr lang="en-US"/>
          </a:p>
        </p:txBody>
      </p:sp>
      <p:sp>
        <p:nvSpPr>
          <p:cNvPr id="6" name="Footer Placeholder 4"/>
          <p:cNvSpPr>
            <a:spLocks noGrp="1"/>
          </p:cNvSpPr>
          <p:nvPr>
            <p:ph type="ftr" sz="quarter" idx="11"/>
          </p:nvPr>
        </p:nvSpPr>
        <p:spPr>
          <a:xfrm>
            <a:off x="10621963" y="38538150"/>
            <a:ext cx="9847262" cy="2238375"/>
          </a:xfrm>
          <a:prstGeom prst="rect">
            <a:avLst/>
          </a:prstGeom>
        </p:spPr>
        <p:txBody>
          <a:bodyPr/>
          <a:lstStyle>
            <a:lvl1pPr>
              <a:defRPr>
                <a:latin typeface="Arial" pitchFamily="48" charset="0"/>
                <a:cs typeface="ＭＳ Ｐゴシック" pitchFamily="48" charset="-128"/>
              </a:defRPr>
            </a:lvl1pPr>
          </a:lstStyle>
          <a:p>
            <a:pPr>
              <a:defRPr/>
            </a:pPr>
            <a:endParaRPr lang="en-US"/>
          </a:p>
        </p:txBody>
      </p:sp>
      <p:sp>
        <p:nvSpPr>
          <p:cNvPr id="7" name="Slide Number Placeholder 5"/>
          <p:cNvSpPr>
            <a:spLocks noGrp="1"/>
          </p:cNvSpPr>
          <p:nvPr>
            <p:ph type="sldNum" sz="quarter" idx="12"/>
          </p:nvPr>
        </p:nvSpPr>
        <p:spPr>
          <a:xfrm>
            <a:off x="222805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5B39C8A-B334-4FB5-A50F-763EF0C1680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3779" y="29443681"/>
            <a:ext cx="18653760" cy="3475993"/>
          </a:xfrm>
          <a:prstGeom prst="rect">
            <a:avLst/>
          </a:prstGeom>
        </p:spPr>
        <p:txBody>
          <a:bodyPr anchor="b"/>
          <a:lstStyle>
            <a:lvl1pPr algn="l">
              <a:defRPr sz="9100" b="1"/>
            </a:lvl1pPr>
          </a:lstStyle>
          <a:p>
            <a:r>
              <a:rPr lang="en-US" smtClean="0"/>
              <a:t>Click to edit Master title style</a:t>
            </a:r>
            <a:endParaRPr lang="en-US"/>
          </a:p>
        </p:txBody>
      </p:sp>
      <p:sp>
        <p:nvSpPr>
          <p:cNvPr id="3" name="Picture Placeholder 2"/>
          <p:cNvSpPr>
            <a:spLocks noGrp="1"/>
          </p:cNvSpPr>
          <p:nvPr>
            <p:ph type="pic" idx="1"/>
          </p:nvPr>
        </p:nvSpPr>
        <p:spPr>
          <a:xfrm>
            <a:off x="6093779" y="3758353"/>
            <a:ext cx="18653760" cy="25237440"/>
          </a:xfrm>
          <a:prstGeom prst="rect">
            <a:avLst/>
          </a:prstGeom>
        </p:spPr>
        <p:txBody>
          <a:bodyPr rtlCol="0">
            <a:normAutofit/>
          </a:bodyPr>
          <a:lstStyle>
            <a:lvl1pPr marL="0" indent="0">
              <a:buNone/>
              <a:defRPr sz="14700"/>
            </a:lvl1pPr>
            <a:lvl2pPr marL="2089879" indent="0">
              <a:buNone/>
              <a:defRPr sz="12800"/>
            </a:lvl2pPr>
            <a:lvl3pPr marL="4179759" indent="0">
              <a:buNone/>
              <a:defRPr sz="11000"/>
            </a:lvl3pPr>
            <a:lvl4pPr marL="6269638" indent="0">
              <a:buNone/>
              <a:defRPr sz="9100"/>
            </a:lvl4pPr>
            <a:lvl5pPr marL="8359518" indent="0">
              <a:buNone/>
              <a:defRPr sz="9100"/>
            </a:lvl5pPr>
            <a:lvl6pPr marL="10449397" indent="0">
              <a:buNone/>
              <a:defRPr sz="9100"/>
            </a:lvl6pPr>
            <a:lvl7pPr marL="12539277" indent="0">
              <a:buNone/>
              <a:defRPr sz="9100"/>
            </a:lvl7pPr>
            <a:lvl8pPr marL="14629156" indent="0">
              <a:buNone/>
              <a:defRPr sz="9100"/>
            </a:lvl8pPr>
            <a:lvl9pPr marL="16719036" indent="0">
              <a:buNone/>
              <a:defRPr sz="9100"/>
            </a:lvl9pPr>
          </a:lstStyle>
          <a:p>
            <a:pPr lvl="0"/>
            <a:endParaRPr lang="en-US" noProof="0" smtClean="0"/>
          </a:p>
        </p:txBody>
      </p:sp>
      <p:sp>
        <p:nvSpPr>
          <p:cNvPr id="4" name="Text Placeholder 3"/>
          <p:cNvSpPr>
            <a:spLocks noGrp="1"/>
          </p:cNvSpPr>
          <p:nvPr>
            <p:ph type="body" sz="half" idx="2"/>
          </p:nvPr>
        </p:nvSpPr>
        <p:spPr>
          <a:xfrm>
            <a:off x="6093779" y="32919674"/>
            <a:ext cx="18653760" cy="4936487"/>
          </a:xfrm>
          <a:prstGeom prst="rect">
            <a:avLst/>
          </a:prstGeom>
        </p:spPr>
        <p:txBody>
          <a:bodyPr/>
          <a:lstStyle>
            <a:lvl1pPr marL="0" indent="0">
              <a:buNone/>
              <a:defRPr sz="6400"/>
            </a:lvl1pPr>
            <a:lvl2pPr marL="2089879" indent="0">
              <a:buNone/>
              <a:defRPr sz="5500"/>
            </a:lvl2pPr>
            <a:lvl3pPr marL="4179759" indent="0">
              <a:buNone/>
              <a:defRPr sz="4600"/>
            </a:lvl3pPr>
            <a:lvl4pPr marL="6269638" indent="0">
              <a:buNone/>
              <a:defRPr sz="4100"/>
            </a:lvl4pPr>
            <a:lvl5pPr marL="8359518" indent="0">
              <a:buNone/>
              <a:defRPr sz="4100"/>
            </a:lvl5pPr>
            <a:lvl6pPr marL="10449397" indent="0">
              <a:buNone/>
              <a:defRPr sz="4100"/>
            </a:lvl6pPr>
            <a:lvl7pPr marL="12539277" indent="0">
              <a:buNone/>
              <a:defRPr sz="4100"/>
            </a:lvl7pPr>
            <a:lvl8pPr marL="14629156" indent="0">
              <a:buNone/>
              <a:defRPr sz="4100"/>
            </a:lvl8pPr>
            <a:lvl9pPr marL="16719036" indent="0">
              <a:buNone/>
              <a:defRPr sz="4100"/>
            </a:lvl9pPr>
          </a:lstStyle>
          <a:p>
            <a:pPr lvl="0"/>
            <a:r>
              <a:rPr lang="en-US" smtClean="0"/>
              <a:t>Click to edit Master text styles</a:t>
            </a:r>
          </a:p>
        </p:txBody>
      </p:sp>
      <p:sp>
        <p:nvSpPr>
          <p:cNvPr id="5" name="Date Placeholder 3"/>
          <p:cNvSpPr>
            <a:spLocks noGrp="1"/>
          </p:cNvSpPr>
          <p:nvPr>
            <p:ph type="dt" sz="half" idx="10"/>
          </p:nvPr>
        </p:nvSpPr>
        <p:spPr>
          <a:xfrm>
            <a:off x="15541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EA7C090-72D2-4081-9172-4B73562BD2DD}" type="datetime1">
              <a:rPr lang="en-US"/>
              <a:pPr>
                <a:defRPr/>
              </a:pPr>
              <a:t>8/15/2012</a:t>
            </a:fld>
            <a:endParaRPr lang="en-US"/>
          </a:p>
        </p:txBody>
      </p:sp>
      <p:sp>
        <p:nvSpPr>
          <p:cNvPr id="6" name="Footer Placeholder 4"/>
          <p:cNvSpPr>
            <a:spLocks noGrp="1"/>
          </p:cNvSpPr>
          <p:nvPr>
            <p:ph type="ftr" sz="quarter" idx="11"/>
          </p:nvPr>
        </p:nvSpPr>
        <p:spPr>
          <a:xfrm>
            <a:off x="10621963" y="38538150"/>
            <a:ext cx="9847262" cy="2238375"/>
          </a:xfrm>
          <a:prstGeom prst="rect">
            <a:avLst/>
          </a:prstGeom>
        </p:spPr>
        <p:txBody>
          <a:bodyPr/>
          <a:lstStyle>
            <a:lvl1pPr>
              <a:defRPr>
                <a:latin typeface="Arial" pitchFamily="48" charset="0"/>
                <a:cs typeface="ＭＳ Ｐゴシック" pitchFamily="48" charset="-128"/>
              </a:defRPr>
            </a:lvl1pPr>
          </a:lstStyle>
          <a:p>
            <a:pPr>
              <a:defRPr/>
            </a:pPr>
            <a:endParaRPr lang="en-US"/>
          </a:p>
        </p:txBody>
      </p:sp>
      <p:sp>
        <p:nvSpPr>
          <p:cNvPr id="7" name="Slide Number Placeholder 5"/>
          <p:cNvSpPr>
            <a:spLocks noGrp="1"/>
          </p:cNvSpPr>
          <p:nvPr>
            <p:ph type="sldNum" sz="quarter" idx="12"/>
          </p:nvPr>
        </p:nvSpPr>
        <p:spPr>
          <a:xfrm>
            <a:off x="22280563" y="38538150"/>
            <a:ext cx="7256462" cy="223837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0DAD112-CBF7-43D7-A6F7-3E2AEABA50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54163" y="1684338"/>
            <a:ext cx="27981275" cy="7010400"/>
          </a:xfrm>
          <a:prstGeom prst="rect">
            <a:avLst/>
          </a:prstGeom>
        </p:spPr>
        <p:txBody>
          <a:bodyPr vert="horz" lIns="91440" tIns="45720" rIns="91440" bIns="45720" rtlCol="0" anchor="ctr">
            <a:normAutofit/>
          </a:bodyPr>
          <a:lstStyle/>
          <a:p>
            <a:r>
              <a:rPr lang="en-US" smtClean="0"/>
              <a:t>Click to edit Master title style</a:t>
            </a:r>
            <a:endParaRPr lang="en-CA"/>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ctr" defTabSz="2089150" rtl="0" eaLnBrk="0" fontAlgn="base" hangingPunct="0">
        <a:spcBef>
          <a:spcPct val="0"/>
        </a:spcBef>
        <a:spcAft>
          <a:spcPct val="0"/>
        </a:spcAft>
        <a:defRPr sz="20100" kern="1200">
          <a:solidFill>
            <a:schemeClr val="tx1"/>
          </a:solidFill>
          <a:latin typeface="+mj-lt"/>
          <a:ea typeface="ＭＳ Ｐゴシック" pitchFamily="-106" charset="-128"/>
          <a:cs typeface="ＭＳ Ｐゴシック" pitchFamily="-106" charset="-128"/>
        </a:defRPr>
      </a:lvl1pPr>
      <a:lvl2pPr algn="ctr" defTabSz="2089150" rtl="0" eaLnBrk="0" fontAlgn="base" hangingPunct="0">
        <a:spcBef>
          <a:spcPct val="0"/>
        </a:spcBef>
        <a:spcAft>
          <a:spcPct val="0"/>
        </a:spcAft>
        <a:defRPr sz="20100">
          <a:solidFill>
            <a:schemeClr val="tx1"/>
          </a:solidFill>
          <a:latin typeface="Calibri" pitchFamily="-106" charset="0"/>
          <a:ea typeface="ＭＳ Ｐゴシック" pitchFamily="-106" charset="-128"/>
          <a:cs typeface="ＭＳ Ｐゴシック" pitchFamily="-106" charset="-128"/>
        </a:defRPr>
      </a:lvl2pPr>
      <a:lvl3pPr algn="ctr" defTabSz="2089150" rtl="0" eaLnBrk="0" fontAlgn="base" hangingPunct="0">
        <a:spcBef>
          <a:spcPct val="0"/>
        </a:spcBef>
        <a:spcAft>
          <a:spcPct val="0"/>
        </a:spcAft>
        <a:defRPr sz="20100">
          <a:solidFill>
            <a:schemeClr val="tx1"/>
          </a:solidFill>
          <a:latin typeface="Calibri" pitchFamily="-106" charset="0"/>
          <a:ea typeface="ＭＳ Ｐゴシック" pitchFamily="-106" charset="-128"/>
          <a:cs typeface="ＭＳ Ｐゴシック" pitchFamily="-106" charset="-128"/>
        </a:defRPr>
      </a:lvl3pPr>
      <a:lvl4pPr algn="ctr" defTabSz="2089150" rtl="0" eaLnBrk="0" fontAlgn="base" hangingPunct="0">
        <a:spcBef>
          <a:spcPct val="0"/>
        </a:spcBef>
        <a:spcAft>
          <a:spcPct val="0"/>
        </a:spcAft>
        <a:defRPr sz="20100">
          <a:solidFill>
            <a:schemeClr val="tx1"/>
          </a:solidFill>
          <a:latin typeface="Calibri" pitchFamily="-106" charset="0"/>
          <a:ea typeface="ＭＳ Ｐゴシック" pitchFamily="-106" charset="-128"/>
          <a:cs typeface="ＭＳ Ｐゴシック" pitchFamily="-106" charset="-128"/>
        </a:defRPr>
      </a:lvl4pPr>
      <a:lvl5pPr algn="ctr" defTabSz="2089150" rtl="0" eaLnBrk="0" fontAlgn="base" hangingPunct="0">
        <a:spcBef>
          <a:spcPct val="0"/>
        </a:spcBef>
        <a:spcAft>
          <a:spcPct val="0"/>
        </a:spcAft>
        <a:defRPr sz="20100">
          <a:solidFill>
            <a:schemeClr val="tx1"/>
          </a:solidFill>
          <a:latin typeface="Calibri" pitchFamily="-106" charset="0"/>
          <a:ea typeface="ＭＳ Ｐゴシック" pitchFamily="-106" charset="-128"/>
          <a:cs typeface="ＭＳ Ｐゴシック" pitchFamily="-106" charset="-128"/>
        </a:defRPr>
      </a:lvl5pPr>
      <a:lvl6pPr marL="435392" algn="ctr" defTabSz="2089275" rtl="0" fontAlgn="base">
        <a:spcBef>
          <a:spcPct val="0"/>
        </a:spcBef>
        <a:spcAft>
          <a:spcPct val="0"/>
        </a:spcAft>
        <a:defRPr sz="20100">
          <a:solidFill>
            <a:schemeClr val="tx1"/>
          </a:solidFill>
          <a:latin typeface="Calibri" pitchFamily="-106" charset="0"/>
          <a:ea typeface="ＭＳ Ｐゴシック" pitchFamily="-106" charset="-128"/>
          <a:cs typeface="ＭＳ Ｐゴシック" pitchFamily="-106" charset="-128"/>
        </a:defRPr>
      </a:lvl6pPr>
      <a:lvl7pPr marL="870783" algn="ctr" defTabSz="2089275" rtl="0" fontAlgn="base">
        <a:spcBef>
          <a:spcPct val="0"/>
        </a:spcBef>
        <a:spcAft>
          <a:spcPct val="0"/>
        </a:spcAft>
        <a:defRPr sz="20100">
          <a:solidFill>
            <a:schemeClr val="tx1"/>
          </a:solidFill>
          <a:latin typeface="Calibri" pitchFamily="-106" charset="0"/>
          <a:ea typeface="ＭＳ Ｐゴシック" pitchFamily="-106" charset="-128"/>
          <a:cs typeface="ＭＳ Ｐゴシック" pitchFamily="-106" charset="-128"/>
        </a:defRPr>
      </a:lvl7pPr>
      <a:lvl8pPr marL="1306175" algn="ctr" defTabSz="2089275" rtl="0" fontAlgn="base">
        <a:spcBef>
          <a:spcPct val="0"/>
        </a:spcBef>
        <a:spcAft>
          <a:spcPct val="0"/>
        </a:spcAft>
        <a:defRPr sz="20100">
          <a:solidFill>
            <a:schemeClr val="tx1"/>
          </a:solidFill>
          <a:latin typeface="Calibri" pitchFamily="-106" charset="0"/>
          <a:ea typeface="ＭＳ Ｐゴシック" pitchFamily="-106" charset="-128"/>
          <a:cs typeface="ＭＳ Ｐゴシック" pitchFamily="-106" charset="-128"/>
        </a:defRPr>
      </a:lvl8pPr>
      <a:lvl9pPr marL="1741566" algn="ctr" defTabSz="2089275" rtl="0" fontAlgn="base">
        <a:spcBef>
          <a:spcPct val="0"/>
        </a:spcBef>
        <a:spcAft>
          <a:spcPct val="0"/>
        </a:spcAft>
        <a:defRPr sz="20100">
          <a:solidFill>
            <a:schemeClr val="tx1"/>
          </a:solidFill>
          <a:latin typeface="Calibri" pitchFamily="-106" charset="0"/>
          <a:ea typeface="ＭＳ Ｐゴシック" pitchFamily="-106" charset="-128"/>
          <a:cs typeface="ＭＳ Ｐゴシック" pitchFamily="-106" charset="-128"/>
        </a:defRPr>
      </a:lvl9pPr>
    </p:titleStyle>
    <p:bodyStyle>
      <a:lvl1pPr marL="1565275" indent="-1565275" algn="l" defTabSz="2089150" rtl="0" eaLnBrk="0" fontAlgn="base" hangingPunct="0">
        <a:spcBef>
          <a:spcPct val="20000"/>
        </a:spcBef>
        <a:spcAft>
          <a:spcPct val="0"/>
        </a:spcAft>
        <a:buFont typeface="Arial" charset="0"/>
        <a:buChar char="•"/>
        <a:defRPr sz="14700" kern="1200">
          <a:solidFill>
            <a:schemeClr val="tx1"/>
          </a:solidFill>
          <a:latin typeface="+mn-lt"/>
          <a:ea typeface="ＭＳ Ｐゴシック" pitchFamily="-106" charset="-128"/>
          <a:cs typeface="ＭＳ Ｐゴシック" pitchFamily="-106" charset="-128"/>
        </a:defRPr>
      </a:lvl1pPr>
      <a:lvl2pPr marL="3394075" indent="-1304925" algn="l" defTabSz="2089150" rtl="0" eaLnBrk="0" fontAlgn="base" hangingPunct="0">
        <a:spcBef>
          <a:spcPct val="20000"/>
        </a:spcBef>
        <a:spcAft>
          <a:spcPct val="0"/>
        </a:spcAft>
        <a:buFont typeface="Arial" charset="0"/>
        <a:buChar char="–"/>
        <a:defRPr sz="12800" kern="1200">
          <a:solidFill>
            <a:schemeClr val="tx1"/>
          </a:solidFill>
          <a:latin typeface="+mn-lt"/>
          <a:ea typeface="ＭＳ Ｐゴシック" pitchFamily="-106" charset="-128"/>
          <a:cs typeface="+mn-cs"/>
        </a:defRPr>
      </a:lvl2pPr>
      <a:lvl3pPr marL="5224463" indent="-1044575" algn="l" defTabSz="2089150" rtl="0" eaLnBrk="0" fontAlgn="base" hangingPunct="0">
        <a:spcBef>
          <a:spcPct val="20000"/>
        </a:spcBef>
        <a:spcAft>
          <a:spcPct val="0"/>
        </a:spcAft>
        <a:buFont typeface="Arial" charset="0"/>
        <a:buChar char="•"/>
        <a:defRPr sz="11000" kern="1200">
          <a:solidFill>
            <a:schemeClr val="tx1"/>
          </a:solidFill>
          <a:latin typeface="+mn-lt"/>
          <a:ea typeface="ＭＳ Ｐゴシック" pitchFamily="-106" charset="-128"/>
          <a:cs typeface="+mn-cs"/>
        </a:defRPr>
      </a:lvl3pPr>
      <a:lvl4pPr marL="7313613" indent="-1044575" algn="l" defTabSz="2089150" rtl="0" eaLnBrk="0" fontAlgn="base" hangingPunct="0">
        <a:spcBef>
          <a:spcPct val="20000"/>
        </a:spcBef>
        <a:spcAft>
          <a:spcPct val="0"/>
        </a:spcAft>
        <a:buFont typeface="Arial" charset="0"/>
        <a:buChar char="–"/>
        <a:defRPr sz="9100" kern="1200">
          <a:solidFill>
            <a:schemeClr val="tx1"/>
          </a:solidFill>
          <a:latin typeface="+mn-lt"/>
          <a:ea typeface="ＭＳ Ｐゴシック" pitchFamily="-106" charset="-128"/>
          <a:cs typeface="+mn-cs"/>
        </a:defRPr>
      </a:lvl4pPr>
      <a:lvl5pPr marL="9402763" indent="-1044575" algn="l" defTabSz="2089150" rtl="0" eaLnBrk="0" fontAlgn="base" hangingPunct="0">
        <a:spcBef>
          <a:spcPct val="20000"/>
        </a:spcBef>
        <a:spcAft>
          <a:spcPct val="0"/>
        </a:spcAft>
        <a:buFont typeface="Arial" charset="0"/>
        <a:buChar char="»"/>
        <a:defRPr sz="9100" kern="1200">
          <a:solidFill>
            <a:schemeClr val="tx1"/>
          </a:solidFill>
          <a:latin typeface="+mn-lt"/>
          <a:ea typeface="ＭＳ Ｐゴシック" pitchFamily="-106" charset="-128"/>
          <a:cs typeface="+mn-cs"/>
        </a:defRPr>
      </a:lvl5pPr>
      <a:lvl6pPr marL="11494337" indent="-1044940" algn="l" defTabSz="2089879" rtl="0" eaLnBrk="1" latinLnBrk="0" hangingPunct="1">
        <a:spcBef>
          <a:spcPct val="20000"/>
        </a:spcBef>
        <a:buFont typeface="Arial"/>
        <a:buChar char="•"/>
        <a:defRPr sz="9100" kern="1200">
          <a:solidFill>
            <a:schemeClr val="tx1"/>
          </a:solidFill>
          <a:latin typeface="+mn-lt"/>
          <a:ea typeface="+mn-ea"/>
          <a:cs typeface="+mn-cs"/>
        </a:defRPr>
      </a:lvl6pPr>
      <a:lvl7pPr marL="13584217" indent="-1044940" algn="l" defTabSz="2089879" rtl="0" eaLnBrk="1" latinLnBrk="0" hangingPunct="1">
        <a:spcBef>
          <a:spcPct val="20000"/>
        </a:spcBef>
        <a:buFont typeface="Arial"/>
        <a:buChar char="•"/>
        <a:defRPr sz="9100" kern="1200">
          <a:solidFill>
            <a:schemeClr val="tx1"/>
          </a:solidFill>
          <a:latin typeface="+mn-lt"/>
          <a:ea typeface="+mn-ea"/>
          <a:cs typeface="+mn-cs"/>
        </a:defRPr>
      </a:lvl7pPr>
      <a:lvl8pPr marL="15674096" indent="-1044940" algn="l" defTabSz="2089879" rtl="0" eaLnBrk="1" latinLnBrk="0" hangingPunct="1">
        <a:spcBef>
          <a:spcPct val="20000"/>
        </a:spcBef>
        <a:buFont typeface="Arial"/>
        <a:buChar char="•"/>
        <a:defRPr sz="9100" kern="1200">
          <a:solidFill>
            <a:schemeClr val="tx1"/>
          </a:solidFill>
          <a:latin typeface="+mn-lt"/>
          <a:ea typeface="+mn-ea"/>
          <a:cs typeface="+mn-cs"/>
        </a:defRPr>
      </a:lvl8pPr>
      <a:lvl9pPr marL="17763976" indent="-1044940" algn="l" defTabSz="2089879"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89879" rtl="0" eaLnBrk="1" latinLnBrk="0" hangingPunct="1">
        <a:defRPr sz="8200" kern="1200">
          <a:solidFill>
            <a:schemeClr val="tx1"/>
          </a:solidFill>
          <a:latin typeface="+mn-lt"/>
          <a:ea typeface="+mn-ea"/>
          <a:cs typeface="+mn-cs"/>
        </a:defRPr>
      </a:lvl1pPr>
      <a:lvl2pPr marL="2089879" algn="l" defTabSz="2089879" rtl="0" eaLnBrk="1" latinLnBrk="0" hangingPunct="1">
        <a:defRPr sz="8200" kern="1200">
          <a:solidFill>
            <a:schemeClr val="tx1"/>
          </a:solidFill>
          <a:latin typeface="+mn-lt"/>
          <a:ea typeface="+mn-ea"/>
          <a:cs typeface="+mn-cs"/>
        </a:defRPr>
      </a:lvl2pPr>
      <a:lvl3pPr marL="4179759" algn="l" defTabSz="2089879" rtl="0" eaLnBrk="1" latinLnBrk="0" hangingPunct="1">
        <a:defRPr sz="8200" kern="1200">
          <a:solidFill>
            <a:schemeClr val="tx1"/>
          </a:solidFill>
          <a:latin typeface="+mn-lt"/>
          <a:ea typeface="+mn-ea"/>
          <a:cs typeface="+mn-cs"/>
        </a:defRPr>
      </a:lvl3pPr>
      <a:lvl4pPr marL="6269638" algn="l" defTabSz="2089879" rtl="0" eaLnBrk="1" latinLnBrk="0" hangingPunct="1">
        <a:defRPr sz="8200" kern="1200">
          <a:solidFill>
            <a:schemeClr val="tx1"/>
          </a:solidFill>
          <a:latin typeface="+mn-lt"/>
          <a:ea typeface="+mn-ea"/>
          <a:cs typeface="+mn-cs"/>
        </a:defRPr>
      </a:lvl4pPr>
      <a:lvl5pPr marL="8359518" algn="l" defTabSz="2089879" rtl="0" eaLnBrk="1" latinLnBrk="0" hangingPunct="1">
        <a:defRPr sz="8200" kern="1200">
          <a:solidFill>
            <a:schemeClr val="tx1"/>
          </a:solidFill>
          <a:latin typeface="+mn-lt"/>
          <a:ea typeface="+mn-ea"/>
          <a:cs typeface="+mn-cs"/>
        </a:defRPr>
      </a:lvl5pPr>
      <a:lvl6pPr marL="10449397" algn="l" defTabSz="2089879" rtl="0" eaLnBrk="1" latinLnBrk="0" hangingPunct="1">
        <a:defRPr sz="8200" kern="1200">
          <a:solidFill>
            <a:schemeClr val="tx1"/>
          </a:solidFill>
          <a:latin typeface="+mn-lt"/>
          <a:ea typeface="+mn-ea"/>
          <a:cs typeface="+mn-cs"/>
        </a:defRPr>
      </a:lvl6pPr>
      <a:lvl7pPr marL="12539277" algn="l" defTabSz="2089879" rtl="0" eaLnBrk="1" latinLnBrk="0" hangingPunct="1">
        <a:defRPr sz="8200" kern="1200">
          <a:solidFill>
            <a:schemeClr val="tx1"/>
          </a:solidFill>
          <a:latin typeface="+mn-lt"/>
          <a:ea typeface="+mn-ea"/>
          <a:cs typeface="+mn-cs"/>
        </a:defRPr>
      </a:lvl7pPr>
      <a:lvl8pPr marL="14629156" algn="l" defTabSz="2089879" rtl="0" eaLnBrk="1" latinLnBrk="0" hangingPunct="1">
        <a:defRPr sz="8200" kern="1200">
          <a:solidFill>
            <a:schemeClr val="tx1"/>
          </a:solidFill>
          <a:latin typeface="+mn-lt"/>
          <a:ea typeface="+mn-ea"/>
          <a:cs typeface="+mn-cs"/>
        </a:defRPr>
      </a:lvl8pPr>
      <a:lvl9pPr marL="16719036" algn="l" defTabSz="2089879"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image" Target="../media/image3.jpe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Placeholder 1"/>
          <p:cNvSpPr txBox="1">
            <a:spLocks/>
          </p:cNvSpPr>
          <p:nvPr/>
        </p:nvSpPr>
        <p:spPr bwMode="auto">
          <a:xfrm>
            <a:off x="1554163" y="1236663"/>
            <a:ext cx="27982862" cy="7010400"/>
          </a:xfrm>
          <a:prstGeom prst="rect">
            <a:avLst/>
          </a:prstGeom>
          <a:noFill/>
          <a:ln w="9525">
            <a:noFill/>
            <a:miter lim="800000"/>
            <a:headEnd/>
            <a:tailEnd/>
          </a:ln>
        </p:spPr>
        <p:txBody>
          <a:bodyPr lIns="417976" tIns="208988" rIns="417976" bIns="208988" anchor="ctr"/>
          <a:lstStyle/>
          <a:p>
            <a:pPr algn="ctr" eaLnBrk="0" hangingPunct="0"/>
            <a:r>
              <a:rPr lang="en-US" sz="20100">
                <a:latin typeface="Calibri" pitchFamily="48" charset="0"/>
              </a:rPr>
              <a:t>Click to edit Master title style</a:t>
            </a:r>
          </a:p>
        </p:txBody>
      </p:sp>
      <p:sp>
        <p:nvSpPr>
          <p:cNvPr id="12291" name="Text Placeholder 2"/>
          <p:cNvSpPr txBox="1">
            <a:spLocks/>
          </p:cNvSpPr>
          <p:nvPr/>
        </p:nvSpPr>
        <p:spPr bwMode="auto">
          <a:xfrm>
            <a:off x="1554163" y="9366250"/>
            <a:ext cx="27982862" cy="27759025"/>
          </a:xfrm>
          <a:prstGeom prst="rect">
            <a:avLst/>
          </a:prstGeom>
          <a:noFill/>
          <a:ln w="9525">
            <a:noFill/>
            <a:miter lim="800000"/>
            <a:headEnd/>
            <a:tailEnd/>
          </a:ln>
        </p:spPr>
        <p:txBody>
          <a:bodyPr lIns="417976" tIns="208988" rIns="417976" bIns="208988"/>
          <a:lstStyle/>
          <a:p>
            <a:pPr marL="1565275" indent="-1565275" eaLnBrk="0" hangingPunct="0">
              <a:spcBef>
                <a:spcPct val="20000"/>
              </a:spcBef>
              <a:buFont typeface="Arial" charset="0"/>
              <a:buChar char="•"/>
            </a:pPr>
            <a:r>
              <a:rPr lang="en-US" sz="14700">
                <a:latin typeface="Calibri" pitchFamily="48" charset="0"/>
              </a:rPr>
              <a:t>Click to edit Master text styles</a:t>
            </a:r>
          </a:p>
          <a:p>
            <a:pPr marL="3394075" lvl="1" indent="-1304925" eaLnBrk="0" hangingPunct="0">
              <a:spcBef>
                <a:spcPct val="20000"/>
              </a:spcBef>
              <a:buFont typeface="Arial" charset="0"/>
              <a:buChar char="–"/>
            </a:pPr>
            <a:r>
              <a:rPr lang="en-US" sz="12800">
                <a:latin typeface="Calibri" pitchFamily="48" charset="0"/>
              </a:rPr>
              <a:t>Second level</a:t>
            </a:r>
          </a:p>
          <a:p>
            <a:pPr marL="5224463" lvl="2" indent="-1044575" eaLnBrk="0" hangingPunct="0">
              <a:spcBef>
                <a:spcPct val="20000"/>
              </a:spcBef>
              <a:buFont typeface="Arial" charset="0"/>
              <a:buChar char="•"/>
            </a:pPr>
            <a:r>
              <a:rPr lang="en-US" sz="11000">
                <a:latin typeface="Calibri" pitchFamily="48" charset="0"/>
              </a:rPr>
              <a:t>Third level</a:t>
            </a:r>
          </a:p>
          <a:p>
            <a:pPr marL="7313613" lvl="3" indent="-1044575" eaLnBrk="0" hangingPunct="0">
              <a:spcBef>
                <a:spcPct val="20000"/>
              </a:spcBef>
              <a:buFont typeface="Arial" charset="0"/>
              <a:buChar char="–"/>
            </a:pPr>
            <a:r>
              <a:rPr lang="en-US" sz="9100">
                <a:latin typeface="Calibri" pitchFamily="48" charset="0"/>
              </a:rPr>
              <a:t>Fourth level</a:t>
            </a:r>
          </a:p>
          <a:p>
            <a:pPr marL="9402763" lvl="4" indent="-1044575" eaLnBrk="0" hangingPunct="0">
              <a:spcBef>
                <a:spcPct val="20000"/>
              </a:spcBef>
              <a:buFont typeface="Arial" charset="0"/>
              <a:buChar char="»"/>
            </a:pPr>
            <a:r>
              <a:rPr lang="en-US" sz="9100">
                <a:latin typeface="Calibri" pitchFamily="48" charset="0"/>
              </a:rPr>
              <a:t>Fifth level</a:t>
            </a:r>
          </a:p>
        </p:txBody>
      </p:sp>
      <p:sp>
        <p:nvSpPr>
          <p:cNvPr id="12294" name="Rectangle 52"/>
          <p:cNvSpPr>
            <a:spLocks noChangeArrowheads="1"/>
          </p:cNvSpPr>
          <p:nvPr/>
        </p:nvSpPr>
        <p:spPr bwMode="auto">
          <a:xfrm>
            <a:off x="567136" y="779464"/>
            <a:ext cx="30003353" cy="38325744"/>
          </a:xfrm>
          <a:prstGeom prst="rect">
            <a:avLst/>
          </a:prstGeom>
          <a:solidFill>
            <a:srgbClr val="E9EDF4"/>
          </a:solidFill>
          <a:ln w="9525">
            <a:solidFill>
              <a:srgbClr val="D0D8E8"/>
            </a:solidFill>
            <a:miter lim="800000"/>
            <a:headEnd/>
            <a:tailEnd/>
          </a:ln>
        </p:spPr>
        <p:txBody>
          <a:bodyPr lIns="417976" tIns="208988" rIns="417976" bIns="208988" anchor="ctr"/>
          <a:lstStyle/>
          <a:p>
            <a:pPr algn="ctr"/>
            <a:r>
              <a:rPr lang="en-US">
                <a:solidFill>
                  <a:srgbClr val="FFFFFF"/>
                </a:solidFill>
                <a:latin typeface="Calibri" pitchFamily="48" charset="0"/>
              </a:rPr>
              <a:t>-</a:t>
            </a:r>
          </a:p>
        </p:txBody>
      </p:sp>
      <p:sp>
        <p:nvSpPr>
          <p:cNvPr id="12295" name="Rectangle 53"/>
          <p:cNvSpPr>
            <a:spLocks noChangeArrowheads="1"/>
          </p:cNvSpPr>
          <p:nvPr/>
        </p:nvSpPr>
        <p:spPr bwMode="auto">
          <a:xfrm>
            <a:off x="519113" y="779463"/>
            <a:ext cx="30051375" cy="7010400"/>
          </a:xfrm>
          <a:prstGeom prst="rect">
            <a:avLst/>
          </a:prstGeom>
          <a:solidFill>
            <a:srgbClr val="4A766F"/>
          </a:solidFill>
          <a:ln w="9525">
            <a:solidFill>
              <a:srgbClr val="4E82BD"/>
            </a:solidFill>
            <a:miter lim="800000"/>
            <a:headEnd/>
            <a:tailEnd/>
          </a:ln>
        </p:spPr>
        <p:txBody>
          <a:bodyPr lIns="417976" tIns="208988" rIns="417976" bIns="208988" anchor="ctr"/>
          <a:lstStyle/>
          <a:p>
            <a:pPr algn="ctr"/>
            <a:endParaRPr lang="en-US" sz="9100">
              <a:solidFill>
                <a:srgbClr val="FFFFFF"/>
              </a:solidFill>
              <a:latin typeface="Calibri" pitchFamily="48" charset="0"/>
            </a:endParaRPr>
          </a:p>
        </p:txBody>
      </p:sp>
      <p:sp>
        <p:nvSpPr>
          <p:cNvPr id="56" name="Rectangle 55"/>
          <p:cNvSpPr>
            <a:spLocks noChangeArrowheads="1"/>
          </p:cNvSpPr>
          <p:nvPr/>
        </p:nvSpPr>
        <p:spPr bwMode="auto">
          <a:xfrm>
            <a:off x="11010900" y="8666163"/>
            <a:ext cx="9067800" cy="30043342"/>
          </a:xfrm>
          <a:prstGeom prst="rect">
            <a:avLst/>
          </a:prstGeom>
          <a:solidFill>
            <a:schemeClr val="bg1"/>
          </a:solidFill>
          <a:ln w="9525">
            <a:solidFill>
              <a:srgbClr val="D0D8E8"/>
            </a:solidFill>
            <a:miter lim="800000"/>
            <a:headEnd/>
            <a:tailEnd/>
          </a:ln>
          <a:effectLst>
            <a:outerShdw dist="23000" dir="5400000" rotWithShape="0">
              <a:srgbClr val="808080">
                <a:alpha val="34998"/>
              </a:srgbClr>
            </a:outerShdw>
          </a:effectLst>
        </p:spPr>
        <p:txBody>
          <a:bodyPr lIns="417976" tIns="208988" rIns="417976" bIns="208988" anchor="ctr"/>
          <a:lstStyle/>
          <a:p>
            <a:pPr algn="ctr">
              <a:defRPr/>
            </a:pPr>
            <a:endParaRPr lang="en-US">
              <a:solidFill>
                <a:srgbClr val="FFFFFF"/>
              </a:solidFill>
              <a:latin typeface="Calibri" pitchFamily="48" charset="0"/>
              <a:cs typeface="ＭＳ Ｐゴシック" pitchFamily="48" charset="-128"/>
            </a:endParaRPr>
          </a:p>
        </p:txBody>
      </p:sp>
      <p:sp>
        <p:nvSpPr>
          <p:cNvPr id="55" name="Rectangle 54"/>
          <p:cNvSpPr>
            <a:spLocks noChangeArrowheads="1"/>
          </p:cNvSpPr>
          <p:nvPr/>
        </p:nvSpPr>
        <p:spPr bwMode="auto">
          <a:xfrm>
            <a:off x="1215208" y="8763000"/>
            <a:ext cx="9040042" cy="29946505"/>
          </a:xfrm>
          <a:prstGeom prst="rect">
            <a:avLst/>
          </a:prstGeom>
          <a:solidFill>
            <a:schemeClr val="bg1"/>
          </a:solidFill>
          <a:ln w="9525">
            <a:solidFill>
              <a:srgbClr val="D0D8E8"/>
            </a:solidFill>
            <a:miter lim="800000"/>
            <a:headEnd/>
            <a:tailEnd/>
          </a:ln>
          <a:effectLst>
            <a:outerShdw dist="23000" dir="5400000" rotWithShape="0">
              <a:srgbClr val="808080">
                <a:alpha val="34998"/>
              </a:srgbClr>
            </a:outerShdw>
          </a:effectLst>
        </p:spPr>
        <p:txBody>
          <a:bodyPr lIns="417976" tIns="208988" rIns="417976" bIns="208988" anchor="ctr"/>
          <a:lstStyle/>
          <a:p>
            <a:pPr algn="ctr">
              <a:defRPr/>
            </a:pPr>
            <a:endParaRPr lang="en-US">
              <a:solidFill>
                <a:srgbClr val="FFFFFF"/>
              </a:solidFill>
              <a:latin typeface="Calibri" pitchFamily="48" charset="0"/>
              <a:cs typeface="ＭＳ Ｐゴシック" pitchFamily="48" charset="-128"/>
            </a:endParaRPr>
          </a:p>
        </p:txBody>
      </p:sp>
      <p:sp>
        <p:nvSpPr>
          <p:cNvPr id="45" name="Rectangle 44"/>
          <p:cNvSpPr>
            <a:spLocks noChangeArrowheads="1"/>
          </p:cNvSpPr>
          <p:nvPr/>
        </p:nvSpPr>
        <p:spPr bwMode="auto">
          <a:xfrm>
            <a:off x="1215209" y="18991542"/>
            <a:ext cx="18863492" cy="19717962"/>
          </a:xfrm>
          <a:prstGeom prst="rect">
            <a:avLst/>
          </a:prstGeom>
          <a:solidFill>
            <a:schemeClr val="bg1"/>
          </a:solidFill>
          <a:ln w="9525">
            <a:solidFill>
              <a:srgbClr val="D0D8E8"/>
            </a:solidFill>
            <a:miter lim="800000"/>
            <a:headEnd/>
            <a:tailEnd/>
          </a:ln>
          <a:effectLst>
            <a:outerShdw dist="23000" dir="5400000" rotWithShape="0">
              <a:srgbClr val="808080">
                <a:alpha val="34998"/>
              </a:srgbClr>
            </a:outerShdw>
          </a:effectLst>
        </p:spPr>
        <p:txBody>
          <a:bodyPr lIns="417976" tIns="208988" rIns="417976" bIns="208988" anchor="ctr"/>
          <a:lstStyle/>
          <a:p>
            <a:pPr algn="ctr">
              <a:defRPr/>
            </a:pPr>
            <a:endParaRPr lang="en-US">
              <a:solidFill>
                <a:srgbClr val="FFFFFF"/>
              </a:solidFill>
              <a:latin typeface="Calibri" pitchFamily="48" charset="0"/>
              <a:cs typeface="ＭＳ Ｐゴシック" pitchFamily="48" charset="-128"/>
            </a:endParaRPr>
          </a:p>
        </p:txBody>
      </p:sp>
      <p:sp>
        <p:nvSpPr>
          <p:cNvPr id="49" name="Rectangle 48"/>
          <p:cNvSpPr/>
          <p:nvPr/>
        </p:nvSpPr>
        <p:spPr>
          <a:xfrm>
            <a:off x="11338222" y="25668685"/>
            <a:ext cx="8054901" cy="4208598"/>
          </a:xfrm>
          <a:prstGeom prst="rect">
            <a:avLst/>
          </a:prstGeom>
          <a:solidFill>
            <a:schemeClr val="accent1">
              <a:lumMod val="20000"/>
              <a:lumOff val="80000"/>
            </a:schemeClr>
          </a:solidFill>
          <a:ln>
            <a:solidFill>
              <a:srgbClr val="D0D8E8"/>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47" name="Rectangle 46"/>
          <p:cNvSpPr/>
          <p:nvPr/>
        </p:nvSpPr>
        <p:spPr>
          <a:xfrm>
            <a:off x="1930399" y="32610771"/>
            <a:ext cx="8528050" cy="4970366"/>
          </a:xfrm>
          <a:prstGeom prst="rect">
            <a:avLst/>
          </a:prstGeom>
          <a:solidFill>
            <a:schemeClr val="accent1">
              <a:lumMod val="20000"/>
              <a:lumOff val="80000"/>
            </a:schemeClr>
          </a:solidFill>
          <a:ln>
            <a:solidFill>
              <a:srgbClr val="D0D8E8"/>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57" name="Rectangle 56"/>
          <p:cNvSpPr>
            <a:spLocks noChangeArrowheads="1"/>
          </p:cNvSpPr>
          <p:nvPr/>
        </p:nvSpPr>
        <p:spPr bwMode="auto">
          <a:xfrm>
            <a:off x="20834350" y="8666162"/>
            <a:ext cx="9067800" cy="30043343"/>
          </a:xfrm>
          <a:prstGeom prst="rect">
            <a:avLst/>
          </a:prstGeom>
          <a:solidFill>
            <a:schemeClr val="bg1"/>
          </a:solidFill>
          <a:ln w="9525">
            <a:solidFill>
              <a:srgbClr val="D0D8E8"/>
            </a:solidFill>
            <a:miter lim="800000"/>
            <a:headEnd/>
            <a:tailEnd/>
          </a:ln>
          <a:effectLst>
            <a:outerShdw dist="23000" dir="5400000" rotWithShape="0">
              <a:srgbClr val="808080">
                <a:alpha val="34998"/>
              </a:srgbClr>
            </a:outerShdw>
          </a:effectLst>
        </p:spPr>
        <p:txBody>
          <a:bodyPr lIns="417976" tIns="208988" rIns="417976" bIns="208988" anchor="ctr"/>
          <a:lstStyle/>
          <a:p>
            <a:pPr algn="ctr">
              <a:defRPr/>
            </a:pPr>
            <a:endParaRPr lang="en-US" dirty="0">
              <a:solidFill>
                <a:srgbClr val="FFFFFF"/>
              </a:solidFill>
              <a:latin typeface="Calibri" pitchFamily="48" charset="0"/>
              <a:cs typeface="ＭＳ Ｐゴシック" pitchFamily="48" charset="-128"/>
            </a:endParaRPr>
          </a:p>
        </p:txBody>
      </p:sp>
      <p:sp>
        <p:nvSpPr>
          <p:cNvPr id="12300" name="Rectangle 7"/>
          <p:cNvSpPr>
            <a:spLocks noChangeArrowheads="1"/>
          </p:cNvSpPr>
          <p:nvPr/>
        </p:nvSpPr>
        <p:spPr bwMode="auto">
          <a:xfrm>
            <a:off x="567136" y="39465248"/>
            <a:ext cx="30003352" cy="2033714"/>
          </a:xfrm>
          <a:prstGeom prst="rect">
            <a:avLst/>
          </a:prstGeom>
          <a:solidFill>
            <a:srgbClr val="E9EDF4"/>
          </a:solidFill>
          <a:ln w="9525">
            <a:solidFill>
              <a:srgbClr val="D0D8E8"/>
            </a:solidFill>
            <a:miter lim="800000"/>
            <a:headEnd/>
            <a:tailEnd/>
          </a:ln>
        </p:spPr>
        <p:txBody>
          <a:bodyPr lIns="417976" tIns="208988" rIns="417976" bIns="208988" anchor="ctr"/>
          <a:lstStyle/>
          <a:p>
            <a:pPr algn="ctr"/>
            <a:endParaRPr lang="en-US">
              <a:solidFill>
                <a:srgbClr val="FFFFFF"/>
              </a:solidFill>
              <a:latin typeface="Calibri" pitchFamily="48" charset="0"/>
            </a:endParaRPr>
          </a:p>
        </p:txBody>
      </p:sp>
      <p:sp>
        <p:nvSpPr>
          <p:cNvPr id="12301" name="TextBox 11"/>
          <p:cNvSpPr txBox="1">
            <a:spLocks noChangeArrowheads="1"/>
          </p:cNvSpPr>
          <p:nvPr/>
        </p:nvSpPr>
        <p:spPr bwMode="auto">
          <a:xfrm>
            <a:off x="519113" y="2168525"/>
            <a:ext cx="30051375" cy="3222625"/>
          </a:xfrm>
          <a:prstGeom prst="rect">
            <a:avLst/>
          </a:prstGeom>
          <a:noFill/>
          <a:ln w="9525">
            <a:noFill/>
            <a:miter lim="800000"/>
            <a:headEnd/>
            <a:tailEnd/>
          </a:ln>
        </p:spPr>
        <p:txBody>
          <a:bodyPr lIns="417976" tIns="208988" rIns="417976" bIns="208988">
            <a:spAutoFit/>
          </a:bodyPr>
          <a:lstStyle/>
          <a:p>
            <a:pPr algn="ctr"/>
            <a:r>
              <a:rPr lang="en-US" sz="9100" b="1" dirty="0">
                <a:solidFill>
                  <a:schemeClr val="bg2"/>
                </a:solidFill>
                <a:latin typeface="Georgia" pitchFamily="18" charset="0"/>
                <a:cs typeface="Arial" pitchFamily="34" charset="0"/>
              </a:rPr>
              <a:t>Using Pollutant Release and Transfer Register </a:t>
            </a:r>
            <a:r>
              <a:rPr lang="en-US" sz="9100" b="1" dirty="0" smtClean="0">
                <a:solidFill>
                  <a:schemeClr val="bg2"/>
                </a:solidFill>
                <a:latin typeface="Georgia" pitchFamily="18" charset="0"/>
                <a:cs typeface="Arial" pitchFamily="34" charset="0"/>
              </a:rPr>
              <a:t>data </a:t>
            </a:r>
            <a:r>
              <a:rPr lang="en-US" sz="9100" b="1" dirty="0">
                <a:solidFill>
                  <a:schemeClr val="bg2"/>
                </a:solidFill>
                <a:latin typeface="Georgia" pitchFamily="18" charset="0"/>
                <a:cs typeface="Arial" pitchFamily="34" charset="0"/>
              </a:rPr>
              <a:t>for </a:t>
            </a:r>
            <a:r>
              <a:rPr lang="en-US" sz="9100" b="1" dirty="0" smtClean="0">
                <a:solidFill>
                  <a:schemeClr val="bg2"/>
                </a:solidFill>
                <a:latin typeface="Georgia" pitchFamily="18" charset="0"/>
                <a:cs typeface="Arial" pitchFamily="34" charset="0"/>
              </a:rPr>
              <a:t>environmental health research</a:t>
            </a:r>
            <a:endParaRPr lang="en-US" sz="9100" b="1" dirty="0">
              <a:solidFill>
                <a:schemeClr val="bg2"/>
              </a:solidFill>
              <a:latin typeface="Georgia" pitchFamily="18" charset="0"/>
              <a:cs typeface="Arial" pitchFamily="34" charset="0"/>
            </a:endParaRPr>
          </a:p>
        </p:txBody>
      </p:sp>
      <p:sp>
        <p:nvSpPr>
          <p:cNvPr id="12302" name="TextBox 15"/>
          <p:cNvSpPr txBox="1">
            <a:spLocks noChangeArrowheads="1"/>
          </p:cNvSpPr>
          <p:nvPr/>
        </p:nvSpPr>
        <p:spPr bwMode="auto">
          <a:xfrm>
            <a:off x="519113" y="4886325"/>
            <a:ext cx="30051375" cy="1991718"/>
          </a:xfrm>
          <a:prstGeom prst="rect">
            <a:avLst/>
          </a:prstGeom>
          <a:noFill/>
          <a:ln w="9525">
            <a:noFill/>
            <a:miter lim="800000"/>
            <a:headEnd/>
            <a:tailEnd/>
          </a:ln>
        </p:spPr>
        <p:txBody>
          <a:bodyPr lIns="417976" tIns="208988" rIns="417976" bIns="208988">
            <a:spAutoFit/>
          </a:bodyPr>
          <a:lstStyle/>
          <a:p>
            <a:pPr algn="ctr"/>
            <a:r>
              <a:rPr lang="en-US" sz="4600" b="1" i="1" dirty="0">
                <a:solidFill>
                  <a:schemeClr val="bg2"/>
                </a:solidFill>
                <a:latin typeface="Georgia" pitchFamily="18" charset="0"/>
              </a:rPr>
              <a:t>Hackett, C.</a:t>
            </a:r>
            <a:r>
              <a:rPr lang="en-US" sz="4600" b="1" i="1" baseline="30000" dirty="0">
                <a:solidFill>
                  <a:schemeClr val="bg2"/>
                </a:solidFill>
                <a:latin typeface="Georgia" pitchFamily="18" charset="0"/>
              </a:rPr>
              <a:t>1</a:t>
            </a:r>
            <a:r>
              <a:rPr lang="en-US" sz="4600" b="1" i="1" dirty="0">
                <a:solidFill>
                  <a:schemeClr val="bg2"/>
                </a:solidFill>
                <a:latin typeface="Georgia" pitchFamily="18" charset="0"/>
              </a:rPr>
              <a:t>; Campbell, S.</a:t>
            </a:r>
            <a:r>
              <a:rPr lang="en-US" sz="4600" b="1" i="1" baseline="30000" dirty="0">
                <a:solidFill>
                  <a:schemeClr val="bg2"/>
                </a:solidFill>
                <a:latin typeface="Georgia" pitchFamily="18" charset="0"/>
              </a:rPr>
              <a:t>1</a:t>
            </a:r>
            <a:r>
              <a:rPr lang="en-US" sz="4600" b="1" i="1" dirty="0">
                <a:solidFill>
                  <a:schemeClr val="bg2"/>
                </a:solidFill>
                <a:latin typeface="Georgia" pitchFamily="18" charset="0"/>
              </a:rPr>
              <a:t>; Wine, O.</a:t>
            </a:r>
            <a:r>
              <a:rPr lang="en-US" sz="4600" b="1" i="1" baseline="30000" dirty="0">
                <a:solidFill>
                  <a:schemeClr val="bg2"/>
                </a:solidFill>
                <a:latin typeface="Georgia" pitchFamily="18" charset="0"/>
              </a:rPr>
              <a:t>1</a:t>
            </a:r>
            <a:r>
              <a:rPr lang="en-US" sz="4600" b="1" i="1" dirty="0">
                <a:solidFill>
                  <a:schemeClr val="bg2"/>
                </a:solidFill>
                <a:latin typeface="Georgia" pitchFamily="18" charset="0"/>
              </a:rPr>
              <a:t>; </a:t>
            </a:r>
            <a:r>
              <a:rPr lang="en-US" sz="4600" b="1" i="1" dirty="0" err="1">
                <a:solidFill>
                  <a:schemeClr val="bg2"/>
                </a:solidFill>
                <a:latin typeface="Georgia" pitchFamily="18" charset="0"/>
              </a:rPr>
              <a:t>Osornio</a:t>
            </a:r>
            <a:r>
              <a:rPr lang="en-US" sz="4600" b="1" i="1" dirty="0">
                <a:solidFill>
                  <a:schemeClr val="bg2"/>
                </a:solidFill>
                <a:latin typeface="Georgia" pitchFamily="18" charset="0"/>
              </a:rPr>
              <a:t>-Vargas, A.</a:t>
            </a:r>
            <a:r>
              <a:rPr lang="en-US" sz="4600" b="1" i="1" baseline="30000" dirty="0">
                <a:solidFill>
                  <a:schemeClr val="bg2"/>
                </a:solidFill>
                <a:latin typeface="Georgia" pitchFamily="18" charset="0"/>
              </a:rPr>
              <a:t>1</a:t>
            </a:r>
          </a:p>
          <a:p>
            <a:pPr algn="ctr"/>
            <a:endParaRPr lang="en-US" sz="1600" b="1" i="1" dirty="0" smtClean="0">
              <a:solidFill>
                <a:schemeClr val="bg2"/>
              </a:solidFill>
              <a:latin typeface="Georgia" pitchFamily="18" charset="0"/>
            </a:endParaRPr>
          </a:p>
          <a:p>
            <a:pPr algn="ctr"/>
            <a:r>
              <a:rPr lang="en-US" sz="3600" b="1" i="1" dirty="0" smtClean="0">
                <a:solidFill>
                  <a:schemeClr val="bg2"/>
                </a:solidFill>
                <a:latin typeface="Georgia" pitchFamily="18" charset="0"/>
              </a:rPr>
              <a:t>1</a:t>
            </a:r>
            <a:r>
              <a:rPr lang="en-US" sz="3600" b="1" i="1" dirty="0">
                <a:solidFill>
                  <a:schemeClr val="bg2"/>
                </a:solidFill>
                <a:latin typeface="Georgia" pitchFamily="18" charset="0"/>
              </a:rPr>
              <a:t>. </a:t>
            </a:r>
            <a:r>
              <a:rPr lang="en-US" sz="3600" b="1" i="1" dirty="0" smtClean="0">
                <a:solidFill>
                  <a:schemeClr val="bg2"/>
                </a:solidFill>
                <a:latin typeface="Georgia" pitchFamily="18" charset="0"/>
              </a:rPr>
              <a:t>Faculty of Medicine and Dentistry, University </a:t>
            </a:r>
            <a:r>
              <a:rPr lang="en-US" sz="3600" b="1" i="1" dirty="0">
                <a:solidFill>
                  <a:schemeClr val="bg2"/>
                </a:solidFill>
                <a:latin typeface="Georgia" pitchFamily="18" charset="0"/>
              </a:rPr>
              <a:t>of Alberta</a:t>
            </a:r>
            <a:endParaRPr lang="en-US" sz="3600" b="1" i="1" baseline="30000" dirty="0">
              <a:solidFill>
                <a:schemeClr val="bg2"/>
              </a:solidFill>
              <a:latin typeface="Georgia" pitchFamily="18" charset="0"/>
            </a:endParaRPr>
          </a:p>
        </p:txBody>
      </p:sp>
      <p:sp>
        <p:nvSpPr>
          <p:cNvPr id="12303" name="Rectangle 16"/>
          <p:cNvSpPr>
            <a:spLocks noChangeArrowheads="1"/>
          </p:cNvSpPr>
          <p:nvPr/>
        </p:nvSpPr>
        <p:spPr bwMode="auto">
          <a:xfrm>
            <a:off x="1215209" y="17791213"/>
            <a:ext cx="18891250" cy="1346200"/>
          </a:xfrm>
          <a:prstGeom prst="rect">
            <a:avLst/>
          </a:prstGeom>
          <a:solidFill>
            <a:srgbClr val="4A766F"/>
          </a:solidFill>
          <a:ln w="9525">
            <a:solidFill>
              <a:srgbClr val="D0D8E8"/>
            </a:solidFill>
            <a:miter lim="800000"/>
            <a:headEnd/>
            <a:tailEnd/>
          </a:ln>
        </p:spPr>
        <p:txBody>
          <a:bodyPr lIns="417976" tIns="208988" rIns="417976" bIns="208988" anchor="ctr"/>
          <a:lstStyle/>
          <a:p>
            <a:pPr algn="ctr"/>
            <a:endParaRPr lang="en-US">
              <a:solidFill>
                <a:srgbClr val="FFFFFF"/>
              </a:solidFill>
              <a:latin typeface="Calibri" pitchFamily="48" charset="0"/>
            </a:endParaRPr>
          </a:p>
        </p:txBody>
      </p:sp>
      <p:sp>
        <p:nvSpPr>
          <p:cNvPr id="12304" name="TextBox 22"/>
          <p:cNvSpPr txBox="1">
            <a:spLocks noChangeArrowheads="1"/>
          </p:cNvSpPr>
          <p:nvPr/>
        </p:nvSpPr>
        <p:spPr bwMode="auto">
          <a:xfrm>
            <a:off x="1754959" y="17934088"/>
            <a:ext cx="2965082" cy="965092"/>
          </a:xfrm>
          <a:prstGeom prst="rect">
            <a:avLst/>
          </a:prstGeom>
          <a:noFill/>
          <a:ln w="9525">
            <a:noFill/>
            <a:miter lim="800000"/>
            <a:headEnd/>
            <a:tailEnd/>
          </a:ln>
        </p:spPr>
        <p:txBody>
          <a:bodyPr wrap="none" lIns="87078" tIns="43539" rIns="87078" bIns="43539">
            <a:spAutoFit/>
          </a:bodyPr>
          <a:lstStyle/>
          <a:p>
            <a:r>
              <a:rPr lang="en-US" sz="5700" b="1" dirty="0" smtClean="0">
                <a:solidFill>
                  <a:schemeClr val="bg2"/>
                </a:solidFill>
                <a:latin typeface="Georgia" pitchFamily="48" charset="0"/>
              </a:rPr>
              <a:t>Results</a:t>
            </a:r>
            <a:endParaRPr lang="en-US" sz="5700" b="1" dirty="0">
              <a:solidFill>
                <a:schemeClr val="bg2"/>
              </a:solidFill>
              <a:latin typeface="Georgia" pitchFamily="48" charset="0"/>
            </a:endParaRPr>
          </a:p>
        </p:txBody>
      </p:sp>
      <p:sp>
        <p:nvSpPr>
          <p:cNvPr id="12307" name="Rectangle 17"/>
          <p:cNvSpPr>
            <a:spLocks noChangeArrowheads="1"/>
          </p:cNvSpPr>
          <p:nvPr/>
        </p:nvSpPr>
        <p:spPr bwMode="auto">
          <a:xfrm>
            <a:off x="11010900" y="8586788"/>
            <a:ext cx="9067800" cy="1346200"/>
          </a:xfrm>
          <a:prstGeom prst="rect">
            <a:avLst/>
          </a:prstGeom>
          <a:solidFill>
            <a:srgbClr val="4A766F"/>
          </a:solidFill>
          <a:ln w="9525">
            <a:solidFill>
              <a:srgbClr val="D0D8E8"/>
            </a:solidFill>
            <a:miter lim="800000"/>
            <a:headEnd/>
            <a:tailEnd/>
          </a:ln>
        </p:spPr>
        <p:txBody>
          <a:bodyPr lIns="417976" tIns="208988" rIns="417976" bIns="208988" anchor="ctr"/>
          <a:lstStyle/>
          <a:p>
            <a:pPr algn="ctr"/>
            <a:endParaRPr lang="en-US">
              <a:solidFill>
                <a:srgbClr val="FFFFFF"/>
              </a:solidFill>
              <a:latin typeface="Calibri" pitchFamily="48" charset="0"/>
            </a:endParaRPr>
          </a:p>
        </p:txBody>
      </p:sp>
      <p:sp>
        <p:nvSpPr>
          <p:cNvPr id="12308" name="TextBox 27"/>
          <p:cNvSpPr txBox="1">
            <a:spLocks noChangeArrowheads="1"/>
          </p:cNvSpPr>
          <p:nvPr/>
        </p:nvSpPr>
        <p:spPr bwMode="auto">
          <a:xfrm>
            <a:off x="11604625" y="8777288"/>
            <a:ext cx="7136095" cy="965092"/>
          </a:xfrm>
          <a:prstGeom prst="rect">
            <a:avLst/>
          </a:prstGeom>
          <a:noFill/>
          <a:ln w="9525">
            <a:noFill/>
            <a:miter lim="800000"/>
            <a:headEnd/>
            <a:tailEnd/>
          </a:ln>
        </p:spPr>
        <p:txBody>
          <a:bodyPr wrap="none" lIns="87078" tIns="43539" rIns="87078" bIns="43539">
            <a:spAutoFit/>
          </a:bodyPr>
          <a:lstStyle/>
          <a:p>
            <a:r>
              <a:rPr lang="en-US" sz="5700" b="1" dirty="0" smtClean="0">
                <a:solidFill>
                  <a:schemeClr val="bg2"/>
                </a:solidFill>
                <a:latin typeface="Georgia" pitchFamily="48" charset="0"/>
              </a:rPr>
              <a:t>Research Methods</a:t>
            </a:r>
            <a:endParaRPr lang="en-US" sz="5700" b="1" dirty="0">
              <a:solidFill>
                <a:schemeClr val="bg2"/>
              </a:solidFill>
              <a:latin typeface="Georgia" pitchFamily="48" charset="0"/>
            </a:endParaRPr>
          </a:p>
        </p:txBody>
      </p:sp>
      <p:sp>
        <p:nvSpPr>
          <p:cNvPr id="12309" name="TextBox 31"/>
          <p:cNvSpPr txBox="1">
            <a:spLocks noChangeArrowheads="1"/>
          </p:cNvSpPr>
          <p:nvPr/>
        </p:nvSpPr>
        <p:spPr bwMode="auto">
          <a:xfrm>
            <a:off x="1754959" y="39640393"/>
            <a:ext cx="6167438" cy="795338"/>
          </a:xfrm>
          <a:prstGeom prst="rect">
            <a:avLst/>
          </a:prstGeom>
          <a:noFill/>
          <a:ln w="9525">
            <a:noFill/>
            <a:miter lim="800000"/>
            <a:headEnd/>
            <a:tailEnd/>
          </a:ln>
        </p:spPr>
        <p:txBody>
          <a:bodyPr wrap="none" lIns="87078" tIns="43539" rIns="87078" bIns="43539">
            <a:spAutoFit/>
          </a:bodyPr>
          <a:lstStyle/>
          <a:p>
            <a:r>
              <a:rPr lang="en-US" sz="4600" b="1" i="1" dirty="0">
                <a:solidFill>
                  <a:srgbClr val="4A766F"/>
                </a:solidFill>
                <a:latin typeface="Georgia" pitchFamily="48" charset="0"/>
              </a:rPr>
              <a:t>Acknowledgements</a:t>
            </a:r>
          </a:p>
        </p:txBody>
      </p:sp>
      <p:sp>
        <p:nvSpPr>
          <p:cNvPr id="12310" name="Rectangle 38"/>
          <p:cNvSpPr>
            <a:spLocks noChangeArrowheads="1"/>
          </p:cNvSpPr>
          <p:nvPr/>
        </p:nvSpPr>
        <p:spPr bwMode="auto">
          <a:xfrm>
            <a:off x="1187450" y="8586788"/>
            <a:ext cx="9067800" cy="1346200"/>
          </a:xfrm>
          <a:prstGeom prst="rect">
            <a:avLst/>
          </a:prstGeom>
          <a:solidFill>
            <a:srgbClr val="4A766F"/>
          </a:solidFill>
          <a:ln w="9525">
            <a:solidFill>
              <a:srgbClr val="D0D8E8"/>
            </a:solidFill>
            <a:miter lim="800000"/>
            <a:headEnd/>
            <a:tailEnd/>
          </a:ln>
        </p:spPr>
        <p:txBody>
          <a:bodyPr lIns="417976" tIns="208988" rIns="417976" bIns="208988" anchor="ctr"/>
          <a:lstStyle/>
          <a:p>
            <a:pPr algn="ctr"/>
            <a:endParaRPr lang="en-US">
              <a:solidFill>
                <a:srgbClr val="FFFFFF"/>
              </a:solidFill>
              <a:latin typeface="Calibri" pitchFamily="48" charset="0"/>
            </a:endParaRPr>
          </a:p>
        </p:txBody>
      </p:sp>
      <p:sp>
        <p:nvSpPr>
          <p:cNvPr id="12311" name="TextBox 39"/>
          <p:cNvSpPr txBox="1">
            <a:spLocks noChangeArrowheads="1"/>
          </p:cNvSpPr>
          <p:nvPr/>
        </p:nvSpPr>
        <p:spPr bwMode="auto">
          <a:xfrm>
            <a:off x="1727200" y="8777288"/>
            <a:ext cx="5026025" cy="965200"/>
          </a:xfrm>
          <a:prstGeom prst="rect">
            <a:avLst/>
          </a:prstGeom>
          <a:noFill/>
          <a:ln w="9525">
            <a:noFill/>
            <a:miter lim="800000"/>
            <a:headEnd/>
            <a:tailEnd/>
          </a:ln>
        </p:spPr>
        <p:txBody>
          <a:bodyPr wrap="none" lIns="87078" tIns="43539" rIns="87078" bIns="43539">
            <a:spAutoFit/>
          </a:bodyPr>
          <a:lstStyle/>
          <a:p>
            <a:r>
              <a:rPr lang="en-US" sz="5700" b="1" dirty="0">
                <a:solidFill>
                  <a:schemeClr val="bg2"/>
                </a:solidFill>
                <a:latin typeface="Georgia" pitchFamily="48" charset="0"/>
              </a:rPr>
              <a:t>Introduction</a:t>
            </a:r>
            <a:endParaRPr lang="en-US" sz="5700" dirty="0">
              <a:latin typeface="Calibri" pitchFamily="48" charset="0"/>
            </a:endParaRPr>
          </a:p>
        </p:txBody>
      </p:sp>
      <p:sp>
        <p:nvSpPr>
          <p:cNvPr id="12313" name="Rectangle 46"/>
          <p:cNvSpPr>
            <a:spLocks noChangeArrowheads="1"/>
          </p:cNvSpPr>
          <p:nvPr/>
        </p:nvSpPr>
        <p:spPr bwMode="auto">
          <a:xfrm>
            <a:off x="20834350" y="28033770"/>
            <a:ext cx="9067800" cy="1346200"/>
          </a:xfrm>
          <a:prstGeom prst="rect">
            <a:avLst/>
          </a:prstGeom>
          <a:solidFill>
            <a:srgbClr val="4A766F"/>
          </a:solidFill>
          <a:ln w="9525">
            <a:solidFill>
              <a:srgbClr val="D0D8E8"/>
            </a:solidFill>
            <a:miter lim="800000"/>
            <a:headEnd/>
            <a:tailEnd/>
          </a:ln>
        </p:spPr>
        <p:txBody>
          <a:bodyPr lIns="417976" tIns="208988" rIns="417976" bIns="208988" anchor="ctr"/>
          <a:lstStyle/>
          <a:p>
            <a:pPr algn="ctr"/>
            <a:endParaRPr lang="en-US">
              <a:solidFill>
                <a:srgbClr val="FFFFFF"/>
              </a:solidFill>
              <a:latin typeface="Calibri" pitchFamily="48" charset="0"/>
            </a:endParaRPr>
          </a:p>
        </p:txBody>
      </p:sp>
      <p:sp>
        <p:nvSpPr>
          <p:cNvPr id="12314" name="TextBox 47"/>
          <p:cNvSpPr txBox="1">
            <a:spLocks noChangeArrowheads="1"/>
          </p:cNvSpPr>
          <p:nvPr/>
        </p:nvSpPr>
        <p:spPr bwMode="auto">
          <a:xfrm>
            <a:off x="21500183" y="28213050"/>
            <a:ext cx="4406182" cy="965092"/>
          </a:xfrm>
          <a:prstGeom prst="rect">
            <a:avLst/>
          </a:prstGeom>
          <a:noFill/>
          <a:ln w="9525">
            <a:noFill/>
            <a:miter lim="800000"/>
            <a:headEnd/>
            <a:tailEnd/>
          </a:ln>
        </p:spPr>
        <p:txBody>
          <a:bodyPr wrap="none" lIns="87078" tIns="43539" rIns="87078" bIns="43539">
            <a:spAutoFit/>
          </a:bodyPr>
          <a:lstStyle/>
          <a:p>
            <a:r>
              <a:rPr lang="en-US" sz="5700" b="1" dirty="0" smtClean="0">
                <a:solidFill>
                  <a:schemeClr val="bg2"/>
                </a:solidFill>
                <a:latin typeface="Georgia" pitchFamily="48" charset="0"/>
              </a:rPr>
              <a:t>Conclusion</a:t>
            </a:r>
            <a:endParaRPr lang="en-US" sz="5700" b="1" dirty="0">
              <a:solidFill>
                <a:schemeClr val="bg2"/>
              </a:solidFill>
              <a:latin typeface="Georgia" pitchFamily="48" charset="0"/>
            </a:endParaRPr>
          </a:p>
        </p:txBody>
      </p:sp>
      <p:sp>
        <p:nvSpPr>
          <p:cNvPr id="14376" name="TextBox 59"/>
          <p:cNvSpPr txBox="1">
            <a:spLocks noChangeArrowheads="1"/>
          </p:cNvSpPr>
          <p:nvPr/>
        </p:nvSpPr>
        <p:spPr bwMode="auto">
          <a:xfrm>
            <a:off x="1928812" y="10501313"/>
            <a:ext cx="7624762" cy="7289900"/>
          </a:xfrm>
          <a:prstGeom prst="rect">
            <a:avLst/>
          </a:prstGeom>
          <a:noFill/>
          <a:ln w="9525">
            <a:noFill/>
            <a:miter lim="800000"/>
            <a:headEnd/>
            <a:tailEnd/>
          </a:ln>
        </p:spPr>
        <p:txBody>
          <a:bodyPr lIns="87078" tIns="43539" rIns="87078" bIns="43539">
            <a:spAutoFit/>
          </a:bodyPr>
          <a:lstStyle/>
          <a:p>
            <a:pPr>
              <a:defRPr/>
            </a:pPr>
            <a:r>
              <a:rPr lang="en-US" sz="2600" dirty="0">
                <a:latin typeface="Constantia" pitchFamily="18" charset="0"/>
              </a:rPr>
              <a:t>Pollutant Release and Transfer Registers (</a:t>
            </a:r>
            <a:r>
              <a:rPr lang="en-US" sz="2600" dirty="0" smtClean="0">
                <a:latin typeface="Constantia" pitchFamily="18" charset="0"/>
              </a:rPr>
              <a:t>PRTRs) </a:t>
            </a:r>
            <a:r>
              <a:rPr lang="en-US" sz="2600" dirty="0">
                <a:latin typeface="Constantia" pitchFamily="18" charset="0"/>
              </a:rPr>
              <a:t>are national databases of </a:t>
            </a:r>
            <a:r>
              <a:rPr lang="en-US" sz="2600" dirty="0" smtClean="0">
                <a:latin typeface="Constantia" pitchFamily="18" charset="0"/>
              </a:rPr>
              <a:t>chemical releases reported by </a:t>
            </a:r>
            <a:r>
              <a:rPr lang="en-US" sz="2600" dirty="0">
                <a:latin typeface="Constantia" pitchFamily="18" charset="0"/>
              </a:rPr>
              <a:t>industry to </a:t>
            </a:r>
            <a:r>
              <a:rPr lang="en-US" sz="2600" dirty="0" smtClean="0">
                <a:latin typeface="Constantia" pitchFamily="18" charset="0"/>
              </a:rPr>
              <a:t>governments.  The importance of pollutants to </a:t>
            </a:r>
            <a:r>
              <a:rPr lang="en-US" sz="2600" dirty="0">
                <a:latin typeface="Constantia" pitchFamily="18" charset="0"/>
              </a:rPr>
              <a:t>health is well </a:t>
            </a:r>
            <a:r>
              <a:rPr lang="en-US" sz="2600" dirty="0" smtClean="0">
                <a:latin typeface="Constantia" pitchFamily="18" charset="0"/>
              </a:rPr>
              <a:t>documented, however the </a:t>
            </a:r>
            <a:r>
              <a:rPr lang="en-US" sz="2600" dirty="0">
                <a:latin typeface="Constantia" pitchFamily="18" charset="0"/>
              </a:rPr>
              <a:t>use of </a:t>
            </a:r>
            <a:r>
              <a:rPr lang="en-US" sz="2600" dirty="0" smtClean="0">
                <a:latin typeface="Constantia" pitchFamily="18" charset="0"/>
              </a:rPr>
              <a:t>PRTR data </a:t>
            </a:r>
            <a:r>
              <a:rPr lang="en-US" sz="2600" dirty="0">
                <a:latin typeface="Constantia" pitchFamily="18" charset="0"/>
              </a:rPr>
              <a:t>to study </a:t>
            </a:r>
            <a:r>
              <a:rPr lang="en-US" sz="2600" dirty="0" smtClean="0">
                <a:latin typeface="Constantia" pitchFamily="18" charset="0"/>
              </a:rPr>
              <a:t>relationships between health outcomes and pollution </a:t>
            </a:r>
            <a:r>
              <a:rPr lang="en-US" sz="2600" dirty="0">
                <a:latin typeface="Constantia" pitchFamily="18" charset="0"/>
              </a:rPr>
              <a:t>has not been evaluated.  </a:t>
            </a:r>
            <a:r>
              <a:rPr lang="en-US" sz="2600" dirty="0" smtClean="0">
                <a:latin typeface="Constantia" pitchFamily="18" charset="0"/>
              </a:rPr>
              <a:t>A </a:t>
            </a:r>
            <a:r>
              <a:rPr lang="en-US" sz="2600" dirty="0">
                <a:latin typeface="Constantia" pitchFamily="18" charset="0"/>
              </a:rPr>
              <a:t>preliminary literature search found few published studies </a:t>
            </a:r>
            <a:r>
              <a:rPr lang="en-US" sz="2600" dirty="0" smtClean="0">
                <a:latin typeface="Constantia" pitchFamily="18" charset="0"/>
              </a:rPr>
              <a:t>that used data from the Canadian PRTR.  Understanding past uses of PRTR data </a:t>
            </a:r>
            <a:r>
              <a:rPr lang="en-US" sz="2600" dirty="0">
                <a:latin typeface="Constantia" pitchFamily="18" charset="0"/>
              </a:rPr>
              <a:t>is important </a:t>
            </a:r>
            <a:r>
              <a:rPr lang="en-US" sz="2600" dirty="0" smtClean="0">
                <a:latin typeface="Constantia" pitchFamily="18" charset="0"/>
              </a:rPr>
              <a:t>in the evaluation of their </a:t>
            </a:r>
            <a:r>
              <a:rPr lang="en-US" sz="2600" dirty="0">
                <a:latin typeface="Constantia" pitchFamily="18" charset="0"/>
              </a:rPr>
              <a:t>applicability to future </a:t>
            </a:r>
            <a:r>
              <a:rPr lang="en-US" sz="2600" dirty="0" smtClean="0">
                <a:latin typeface="Constantia" pitchFamily="18" charset="0"/>
              </a:rPr>
              <a:t>health studies.</a:t>
            </a:r>
            <a:endParaRPr lang="en-US" sz="2600" dirty="0">
              <a:latin typeface="Constantia" pitchFamily="18" charset="0"/>
            </a:endParaRPr>
          </a:p>
          <a:p>
            <a:pPr>
              <a:defRPr/>
            </a:pPr>
            <a:endParaRPr lang="en-US" sz="2600" dirty="0">
              <a:latin typeface="Constantia" pitchFamily="18" charset="0"/>
            </a:endParaRPr>
          </a:p>
          <a:p>
            <a:pPr>
              <a:defRPr/>
            </a:pPr>
            <a:r>
              <a:rPr lang="en-US" sz="2600" dirty="0">
                <a:latin typeface="Constantia" pitchFamily="18" charset="0"/>
              </a:rPr>
              <a:t>Objectives:</a:t>
            </a:r>
          </a:p>
          <a:p>
            <a:pPr marL="514350" indent="-514350">
              <a:buFontTx/>
              <a:buAutoNum type="arabicPeriod"/>
              <a:defRPr/>
            </a:pPr>
            <a:r>
              <a:rPr lang="en-US" sz="2600" dirty="0">
                <a:latin typeface="Constantia" pitchFamily="18" charset="0"/>
              </a:rPr>
              <a:t>To investigate how </a:t>
            </a:r>
            <a:r>
              <a:rPr lang="en-US" sz="2600" dirty="0" smtClean="0">
                <a:latin typeface="Constantia" pitchFamily="18" charset="0"/>
              </a:rPr>
              <a:t>PRTR data </a:t>
            </a:r>
            <a:r>
              <a:rPr lang="en-US" sz="2600" dirty="0">
                <a:latin typeface="Constantia" pitchFamily="18" charset="0"/>
              </a:rPr>
              <a:t>has been used to date by the scientific community, and</a:t>
            </a:r>
          </a:p>
          <a:p>
            <a:pPr marL="514350" indent="-514350">
              <a:buFontTx/>
              <a:buAutoNum type="arabicPeriod"/>
              <a:defRPr/>
            </a:pPr>
            <a:r>
              <a:rPr lang="en-US" sz="2600" dirty="0">
                <a:latin typeface="Constantia" pitchFamily="18" charset="0"/>
              </a:rPr>
              <a:t>To review </a:t>
            </a:r>
            <a:r>
              <a:rPr lang="en-US" sz="2600" dirty="0" smtClean="0">
                <a:latin typeface="Constantia" pitchFamily="18" charset="0"/>
              </a:rPr>
              <a:t>the challenges to the use of PRTR data for future Canadian environmental health research.</a:t>
            </a:r>
            <a:endParaRPr lang="en-US" sz="2600" dirty="0">
              <a:latin typeface="Constantia" pitchFamily="18" charset="0"/>
            </a:endParaRPr>
          </a:p>
        </p:txBody>
      </p:sp>
      <p:sp>
        <p:nvSpPr>
          <p:cNvPr id="14377" name="TextBox 61"/>
          <p:cNvSpPr txBox="1">
            <a:spLocks noChangeArrowheads="1"/>
          </p:cNvSpPr>
          <p:nvPr/>
        </p:nvSpPr>
        <p:spPr bwMode="auto">
          <a:xfrm>
            <a:off x="11698214" y="10501313"/>
            <a:ext cx="7586662" cy="6489681"/>
          </a:xfrm>
          <a:prstGeom prst="rect">
            <a:avLst/>
          </a:prstGeom>
          <a:noFill/>
          <a:ln w="9525">
            <a:noFill/>
            <a:miter lim="800000"/>
            <a:headEnd/>
            <a:tailEnd/>
          </a:ln>
        </p:spPr>
        <p:txBody>
          <a:bodyPr lIns="87078" tIns="43539" rIns="87078" bIns="43539">
            <a:spAutoFit/>
          </a:bodyPr>
          <a:lstStyle/>
          <a:p>
            <a:pPr>
              <a:defRPr/>
            </a:pPr>
            <a:r>
              <a:rPr lang="en-US" sz="2600" dirty="0">
                <a:latin typeface="Constantia" pitchFamily="18" charset="0"/>
              </a:rPr>
              <a:t>Broad searches </a:t>
            </a:r>
            <a:r>
              <a:rPr lang="en-US" sz="2600" dirty="0" smtClean="0">
                <a:latin typeface="Constantia" pitchFamily="18" charset="0"/>
              </a:rPr>
              <a:t>of the published </a:t>
            </a:r>
            <a:r>
              <a:rPr lang="en-US" sz="2600" dirty="0">
                <a:latin typeface="Constantia" pitchFamily="18" charset="0"/>
              </a:rPr>
              <a:t>literature were performed using </a:t>
            </a:r>
            <a:r>
              <a:rPr lang="en-US" sz="2600" dirty="0" smtClean="0">
                <a:latin typeface="Constantia" pitchFamily="18" charset="0"/>
              </a:rPr>
              <a:t>“PRTR” </a:t>
            </a:r>
            <a:r>
              <a:rPr lang="en-US" sz="2600" dirty="0">
                <a:latin typeface="Constantia" pitchFamily="18" charset="0"/>
              </a:rPr>
              <a:t>and related search terms in multiple databases of scientific literature as well as in Canadian Newsstand.  </a:t>
            </a:r>
            <a:r>
              <a:rPr lang="en-US" sz="2600" dirty="0" smtClean="0">
                <a:latin typeface="Constantia" pitchFamily="18" charset="0"/>
              </a:rPr>
              <a:t>Results </a:t>
            </a:r>
            <a:r>
              <a:rPr lang="en-US" sz="2600" dirty="0">
                <a:latin typeface="Constantia" pitchFamily="18" charset="0"/>
              </a:rPr>
              <a:t>were  included if they </a:t>
            </a:r>
            <a:r>
              <a:rPr lang="en-US" sz="2600" dirty="0" smtClean="0">
                <a:latin typeface="Constantia" pitchFamily="18" charset="0"/>
              </a:rPr>
              <a:t>matched </a:t>
            </a:r>
            <a:r>
              <a:rPr lang="en-US" sz="2600" dirty="0">
                <a:latin typeface="Constantia" pitchFamily="18" charset="0"/>
              </a:rPr>
              <a:t>one of the </a:t>
            </a:r>
            <a:r>
              <a:rPr lang="en-US" sz="2600" dirty="0" smtClean="0">
                <a:latin typeface="Constantia" pitchFamily="18" charset="0"/>
              </a:rPr>
              <a:t>three following criteria:</a:t>
            </a:r>
            <a:endParaRPr lang="en-US" sz="2600" dirty="0">
              <a:latin typeface="Constantia" pitchFamily="18" charset="0"/>
            </a:endParaRPr>
          </a:p>
          <a:p>
            <a:pPr>
              <a:defRPr/>
            </a:pPr>
            <a:endParaRPr lang="en-US" sz="2600" dirty="0">
              <a:latin typeface="Constantia" pitchFamily="18" charset="0"/>
            </a:endParaRPr>
          </a:p>
          <a:p>
            <a:pPr marL="514350" indent="-514350">
              <a:buFont typeface="+mj-lt"/>
              <a:buAutoNum type="arabicPeriod"/>
              <a:defRPr/>
            </a:pPr>
            <a:r>
              <a:rPr lang="en-CA" sz="2600" dirty="0">
                <a:latin typeface="Constantia" pitchFamily="18" charset="0"/>
              </a:rPr>
              <a:t>Peer-reviewed studies that investigated the relationship between PRTR data and health outcome data.</a:t>
            </a:r>
          </a:p>
          <a:p>
            <a:pPr marL="514350" indent="-514350">
              <a:buFont typeface="+mj-lt"/>
              <a:buAutoNum type="arabicPeriod"/>
              <a:defRPr/>
            </a:pPr>
            <a:r>
              <a:rPr lang="en-CA" sz="2600" dirty="0">
                <a:latin typeface="Constantia" pitchFamily="18" charset="0"/>
              </a:rPr>
              <a:t>Peer-reviewed studies that used PRTR data </a:t>
            </a:r>
            <a:r>
              <a:rPr lang="en-CA" sz="2600" dirty="0" smtClean="0">
                <a:latin typeface="Constantia" pitchFamily="18" charset="0"/>
              </a:rPr>
              <a:t>in other ways.</a:t>
            </a:r>
            <a:endParaRPr lang="en-CA" sz="2600" dirty="0">
              <a:latin typeface="Constantia" pitchFamily="18" charset="0"/>
            </a:endParaRPr>
          </a:p>
          <a:p>
            <a:pPr marL="514350" indent="-514350">
              <a:buFont typeface="+mj-lt"/>
              <a:buAutoNum type="arabicPeriod"/>
              <a:defRPr/>
            </a:pPr>
            <a:r>
              <a:rPr lang="en-CA" sz="2600" dirty="0" smtClean="0">
                <a:latin typeface="Constantia" pitchFamily="18" charset="0"/>
              </a:rPr>
              <a:t>Canadian media </a:t>
            </a:r>
            <a:r>
              <a:rPr lang="en-CA" sz="2600" dirty="0">
                <a:latin typeface="Constantia" pitchFamily="18" charset="0"/>
              </a:rPr>
              <a:t>articles referring to the use of PRTR data</a:t>
            </a:r>
            <a:r>
              <a:rPr lang="en-CA" sz="2600" dirty="0" smtClean="0">
                <a:latin typeface="Constantia" pitchFamily="18" charset="0"/>
              </a:rPr>
              <a:t>.</a:t>
            </a:r>
          </a:p>
          <a:p>
            <a:pPr marL="514350" indent="-514350">
              <a:defRPr/>
            </a:pPr>
            <a:endParaRPr lang="en-CA" sz="2600" dirty="0" smtClean="0">
              <a:latin typeface="Constantia" pitchFamily="18" charset="0"/>
            </a:endParaRPr>
          </a:p>
          <a:p>
            <a:pPr indent="-514350">
              <a:defRPr/>
            </a:pPr>
            <a:r>
              <a:rPr lang="en-US" sz="2600" dirty="0" smtClean="0">
                <a:latin typeface="Constantia" pitchFamily="18" charset="0"/>
              </a:rPr>
              <a:t>Specific data were extracted from each article.  Only articles written in English were included.</a:t>
            </a:r>
            <a:endParaRPr lang="en-CA" sz="2600" dirty="0">
              <a:latin typeface="Constantia" pitchFamily="18" charset="0"/>
            </a:endParaRPr>
          </a:p>
        </p:txBody>
      </p:sp>
      <p:sp>
        <p:nvSpPr>
          <p:cNvPr id="12324" name="TextBox 63"/>
          <p:cNvSpPr txBox="1">
            <a:spLocks noChangeArrowheads="1"/>
          </p:cNvSpPr>
          <p:nvPr/>
        </p:nvSpPr>
        <p:spPr bwMode="auto">
          <a:xfrm>
            <a:off x="2132011" y="19619794"/>
            <a:ext cx="8326438" cy="3288805"/>
          </a:xfrm>
          <a:prstGeom prst="rect">
            <a:avLst/>
          </a:prstGeom>
          <a:noFill/>
          <a:ln w="9525">
            <a:noFill/>
            <a:miter lim="800000"/>
            <a:headEnd/>
            <a:tailEnd/>
          </a:ln>
        </p:spPr>
        <p:txBody>
          <a:bodyPr wrap="square" lIns="87078" tIns="43539" rIns="87078" bIns="43539">
            <a:spAutoFit/>
          </a:bodyPr>
          <a:lstStyle/>
          <a:p>
            <a:r>
              <a:rPr lang="en-US" sz="2600" dirty="0" smtClean="0">
                <a:latin typeface="Constantia" pitchFamily="18" charset="0"/>
              </a:rPr>
              <a:t>Many nations’ PRTRs were represented in the literature search, including Australia, Canada, Japan, Spain, the UK and the US, but the largest volume related to the United States’ Toxics Release Inventory (TRI).  The literature search identified 41 health studies, 139 studies using PRTR data in other ways, and 203 media articles referencing use of Canada’s NPRI data, of which few referenced scientific studies.</a:t>
            </a:r>
            <a:endParaRPr lang="en-US" sz="2600" dirty="0">
              <a:latin typeface="Constantia" pitchFamily="18" charset="0"/>
            </a:endParaRPr>
          </a:p>
        </p:txBody>
      </p:sp>
      <p:sp>
        <p:nvSpPr>
          <p:cNvPr id="12326" name="TextBox 65"/>
          <p:cNvSpPr txBox="1">
            <a:spLocks noChangeArrowheads="1"/>
          </p:cNvSpPr>
          <p:nvPr/>
        </p:nvSpPr>
        <p:spPr bwMode="auto">
          <a:xfrm>
            <a:off x="21485225" y="10501313"/>
            <a:ext cx="7556500" cy="17692748"/>
          </a:xfrm>
          <a:prstGeom prst="rect">
            <a:avLst/>
          </a:prstGeom>
          <a:noFill/>
          <a:ln w="9525">
            <a:noFill/>
            <a:miter lim="800000"/>
            <a:headEnd/>
            <a:tailEnd/>
          </a:ln>
        </p:spPr>
        <p:txBody>
          <a:bodyPr lIns="87078" tIns="43539" rIns="87078" bIns="43539">
            <a:spAutoFit/>
          </a:bodyPr>
          <a:lstStyle/>
          <a:p>
            <a:r>
              <a:rPr lang="en-US" sz="2600" dirty="0" smtClean="0">
                <a:latin typeface="Constantia" pitchFamily="18" charset="0"/>
              </a:rPr>
              <a:t>In reviewing the publication record around PRTR data, several trends can be observed.  Few articles were published until 13 years after the release of the first set of US TRI data.  A greater lag was seen for health studies, which used more complex methods.  The use of Canada’s NPRI may be hindered by a similar time lag, as the scientific community develops methods to use the data and as reporting requirements and accuracy of reporting stabilize.  The challenges to the use of PRTR data in the Canadian context may be better understood by analyzing the use of other nations’ PRTR  data.</a:t>
            </a:r>
          </a:p>
          <a:p>
            <a:endParaRPr lang="en-US" sz="2600" dirty="0">
              <a:latin typeface="Constantia" pitchFamily="18" charset="0"/>
            </a:endParaRPr>
          </a:p>
          <a:p>
            <a:r>
              <a:rPr lang="en-US" sz="2600" dirty="0" smtClean="0">
                <a:latin typeface="Constantia" pitchFamily="18" charset="0"/>
              </a:rPr>
              <a:t>One of the greatest challenges in the use of PRTR data is the limitations of the data itself.  Though PRTRs often lack data from  smaller emitters, and industry may report inaccurately, it is often the most comprehensive national data available. No study considered all identified limitations.  Some of the studies addressed some of the limitations through study design, though this increased the complexity of the studies and made conclusions more difficult.  Conclusions about the relationship between health and pollution were also made difficult due to potential confounding demographic variables.</a:t>
            </a:r>
            <a:endParaRPr lang="en-US" sz="2600" strike="sngStrike" dirty="0" smtClean="0">
              <a:latin typeface="Constantia" pitchFamily="18" charset="0"/>
            </a:endParaRPr>
          </a:p>
          <a:p>
            <a:endParaRPr lang="en-US" sz="2600" dirty="0" smtClean="0">
              <a:latin typeface="Constantia" pitchFamily="18" charset="0"/>
            </a:endParaRPr>
          </a:p>
          <a:p>
            <a:r>
              <a:rPr lang="en-US" sz="2600" dirty="0" smtClean="0">
                <a:latin typeface="Constantia" pitchFamily="18" charset="0"/>
              </a:rPr>
              <a:t>Lags between exposure and health effects were addressed in some designs by studying fetal and child health.  Some studies addressed the lack of a toxicity standard by using a variety of toxicity-weighting systems.  A limitation of many of the health studies was the use of location or total volume, neither of which is an accurate proxy for toxic exposure or potency. </a:t>
            </a:r>
          </a:p>
          <a:p>
            <a:endParaRPr lang="en-US" sz="2600" dirty="0" smtClean="0">
              <a:latin typeface="Constantia" pitchFamily="18" charset="0"/>
            </a:endParaRPr>
          </a:p>
          <a:p>
            <a:r>
              <a:rPr lang="en-US" sz="2600" dirty="0" smtClean="0">
                <a:latin typeface="Constantia" pitchFamily="18" charset="0"/>
              </a:rPr>
              <a:t>It is difficult to use topography, meteorology and release rates to model chemical dispersion and therefore exposure to pollution.  The literature revealed three main methods of studying spatial associations of pollution and health outcomes, each with its own limitations.  It may be important to address this in study design by using multiple methods.</a:t>
            </a:r>
          </a:p>
        </p:txBody>
      </p:sp>
      <p:sp>
        <p:nvSpPr>
          <p:cNvPr id="12328" name="TextBox 67"/>
          <p:cNvSpPr txBox="1">
            <a:spLocks noChangeArrowheads="1"/>
          </p:cNvSpPr>
          <p:nvPr/>
        </p:nvSpPr>
        <p:spPr bwMode="auto">
          <a:xfrm>
            <a:off x="21485225" y="30012059"/>
            <a:ext cx="7556500" cy="4489133"/>
          </a:xfrm>
          <a:prstGeom prst="rect">
            <a:avLst/>
          </a:prstGeom>
          <a:noFill/>
          <a:ln w="9525">
            <a:noFill/>
            <a:miter lim="800000"/>
            <a:headEnd/>
            <a:tailEnd/>
          </a:ln>
        </p:spPr>
        <p:txBody>
          <a:bodyPr lIns="87078" tIns="43539" rIns="87078" bIns="43539">
            <a:spAutoFit/>
          </a:bodyPr>
          <a:lstStyle/>
          <a:p>
            <a:pPr indent="-514350"/>
            <a:r>
              <a:rPr lang="en-US" sz="2600" dirty="0" smtClean="0">
                <a:latin typeface="Constantia" pitchFamily="18" charset="0"/>
              </a:rPr>
              <a:t>The use of PRTR data in environmental health research hinges on:</a:t>
            </a:r>
          </a:p>
          <a:p>
            <a:pPr marL="514350" indent="-514350"/>
            <a:endParaRPr lang="en-US" sz="2600" dirty="0" smtClean="0">
              <a:latin typeface="Constantia" pitchFamily="18" charset="0"/>
            </a:endParaRPr>
          </a:p>
          <a:p>
            <a:pPr marL="514350" indent="-514350">
              <a:buAutoNum type="arabicPeriod"/>
            </a:pPr>
            <a:r>
              <a:rPr lang="en-US" sz="2600" dirty="0" smtClean="0">
                <a:latin typeface="Constantia" pitchFamily="18" charset="0"/>
              </a:rPr>
              <a:t>Acknowledgement of the limits of the data,</a:t>
            </a:r>
          </a:p>
          <a:p>
            <a:pPr marL="514350" indent="-514350">
              <a:buAutoNum type="arabicPeriod"/>
            </a:pPr>
            <a:r>
              <a:rPr lang="en-US" sz="2600" dirty="0" smtClean="0">
                <a:latin typeface="Constantia" pitchFamily="18" charset="0"/>
              </a:rPr>
              <a:t>Evaluation of exposure to chemicals, and</a:t>
            </a:r>
          </a:p>
          <a:p>
            <a:pPr marL="514350" indent="-514350">
              <a:buAutoNum type="arabicPeriod"/>
            </a:pPr>
            <a:r>
              <a:rPr lang="en-US" sz="2600" dirty="0" smtClean="0">
                <a:latin typeface="Constantia" pitchFamily="18" charset="0"/>
              </a:rPr>
              <a:t>Correlation between chemical exposure and health outcome data.</a:t>
            </a:r>
          </a:p>
          <a:p>
            <a:endParaRPr lang="en-CA" sz="2600" dirty="0" smtClean="0"/>
          </a:p>
          <a:p>
            <a:r>
              <a:rPr lang="en-US" sz="2600" dirty="0" smtClean="0">
                <a:latin typeface="Constantia" pitchFamily="18" charset="0"/>
                <a:ea typeface="Verdana" pitchFamily="34" charset="0"/>
                <a:cs typeface="Arial" pitchFamily="34" charset="0"/>
              </a:rPr>
              <a:t>A  review of the literature using Pollutant Release and Transfer Register data revealed that the</a:t>
            </a:r>
          </a:p>
          <a:p>
            <a:endParaRPr lang="en-US" sz="2600" dirty="0" smtClean="0">
              <a:latin typeface="Constantia" pitchFamily="18" charset="0"/>
              <a:ea typeface="Verdana" pitchFamily="34" charset="0"/>
              <a:cs typeface="Arial" pitchFamily="34" charset="0"/>
            </a:endParaRPr>
          </a:p>
        </p:txBody>
      </p:sp>
      <p:sp>
        <p:nvSpPr>
          <p:cNvPr id="12329" name="Rectangle 69"/>
          <p:cNvSpPr>
            <a:spLocks noChangeArrowheads="1"/>
          </p:cNvSpPr>
          <p:nvPr/>
        </p:nvSpPr>
        <p:spPr bwMode="auto">
          <a:xfrm>
            <a:off x="20834350" y="8586788"/>
            <a:ext cx="9067800" cy="1346200"/>
          </a:xfrm>
          <a:prstGeom prst="rect">
            <a:avLst/>
          </a:prstGeom>
          <a:solidFill>
            <a:srgbClr val="4A766F"/>
          </a:solidFill>
          <a:ln w="9525">
            <a:solidFill>
              <a:srgbClr val="D0D8E8"/>
            </a:solidFill>
            <a:miter lim="800000"/>
            <a:headEnd/>
            <a:tailEnd/>
          </a:ln>
        </p:spPr>
        <p:txBody>
          <a:bodyPr lIns="417976" tIns="208988" rIns="417976" bIns="208988" anchor="ctr"/>
          <a:lstStyle/>
          <a:p>
            <a:pPr algn="ctr"/>
            <a:endParaRPr lang="en-US">
              <a:solidFill>
                <a:srgbClr val="FFFFFF"/>
              </a:solidFill>
              <a:latin typeface="Calibri" pitchFamily="48" charset="0"/>
            </a:endParaRPr>
          </a:p>
        </p:txBody>
      </p:sp>
      <p:sp>
        <p:nvSpPr>
          <p:cNvPr id="12330" name="TextBox 70"/>
          <p:cNvSpPr txBox="1">
            <a:spLocks noChangeArrowheads="1"/>
          </p:cNvSpPr>
          <p:nvPr/>
        </p:nvSpPr>
        <p:spPr bwMode="auto">
          <a:xfrm>
            <a:off x="21428075" y="8777288"/>
            <a:ext cx="4279900" cy="965200"/>
          </a:xfrm>
          <a:prstGeom prst="rect">
            <a:avLst/>
          </a:prstGeom>
          <a:noFill/>
          <a:ln w="9525">
            <a:noFill/>
            <a:miter lim="800000"/>
            <a:headEnd/>
            <a:tailEnd/>
          </a:ln>
        </p:spPr>
        <p:txBody>
          <a:bodyPr wrap="none" lIns="87078" tIns="43539" rIns="87078" bIns="43539">
            <a:spAutoFit/>
          </a:bodyPr>
          <a:lstStyle/>
          <a:p>
            <a:r>
              <a:rPr lang="en-US" sz="5700" b="1" dirty="0">
                <a:solidFill>
                  <a:schemeClr val="bg2"/>
                </a:solidFill>
                <a:latin typeface="Georgia" pitchFamily="48" charset="0"/>
              </a:rPr>
              <a:t>Discussion</a:t>
            </a:r>
            <a:endParaRPr lang="en-US" sz="4600" b="1" dirty="0">
              <a:solidFill>
                <a:schemeClr val="bg2"/>
              </a:solidFill>
              <a:latin typeface="Georgia" pitchFamily="48" charset="0"/>
            </a:endParaRPr>
          </a:p>
        </p:txBody>
      </p:sp>
      <p:sp>
        <p:nvSpPr>
          <p:cNvPr id="12331" name="TextBox 77"/>
          <p:cNvSpPr txBox="1">
            <a:spLocks noChangeArrowheads="1"/>
          </p:cNvSpPr>
          <p:nvPr/>
        </p:nvSpPr>
        <p:spPr bwMode="auto">
          <a:xfrm>
            <a:off x="1727200" y="40336053"/>
            <a:ext cx="26165175" cy="888147"/>
          </a:xfrm>
          <a:prstGeom prst="rect">
            <a:avLst/>
          </a:prstGeom>
          <a:noFill/>
          <a:ln w="9525">
            <a:noFill/>
            <a:miter lim="800000"/>
            <a:headEnd/>
            <a:tailEnd/>
          </a:ln>
        </p:spPr>
        <p:txBody>
          <a:bodyPr lIns="87078" tIns="43539" rIns="87078" bIns="43539">
            <a:spAutoFit/>
          </a:bodyPr>
          <a:lstStyle/>
          <a:p>
            <a:r>
              <a:rPr lang="en-US" sz="2600" dirty="0" smtClean="0">
                <a:latin typeface="Constantia" pitchFamily="18" charset="0"/>
              </a:rPr>
              <a:t>Funding for this project was generously provided by the University of Alberta Office of the Provost and VP (Academic) and from an Emerging Research Team Grant administered jointly by the University of Alberta Faculty of Medicine &amp; Dentistry and Alberta Health Services, Edmonton Region.</a:t>
            </a:r>
            <a:endParaRPr lang="en-US" sz="2600" dirty="0">
              <a:latin typeface="Constantia" pitchFamily="18" charset="0"/>
            </a:endParaRPr>
          </a:p>
        </p:txBody>
      </p:sp>
      <p:pic>
        <p:nvPicPr>
          <p:cNvPr id="12332" name="Picture 40" descr="Designed+PrintedAICT-white.png"/>
          <p:cNvPicPr>
            <a:picLocks noChangeAspect="1"/>
          </p:cNvPicPr>
          <p:nvPr/>
        </p:nvPicPr>
        <p:blipFill>
          <a:blip r:embed="rId2"/>
          <a:srcRect/>
          <a:stretch>
            <a:fillRect/>
          </a:stretch>
        </p:blipFill>
        <p:spPr bwMode="auto">
          <a:xfrm>
            <a:off x="27892375" y="40328850"/>
            <a:ext cx="2587625" cy="895350"/>
          </a:xfrm>
          <a:prstGeom prst="rect">
            <a:avLst/>
          </a:prstGeom>
          <a:noFill/>
          <a:ln w="9525">
            <a:noFill/>
            <a:miter lim="800000"/>
            <a:headEnd/>
            <a:tailEnd/>
          </a:ln>
        </p:spPr>
      </p:pic>
      <p:pic>
        <p:nvPicPr>
          <p:cNvPr id="12333" name="Picture 52" descr="http://www.sorcan.ca/images/researchlogo/university_of_alberta.jpg"/>
          <p:cNvPicPr>
            <a:picLocks noChangeAspect="1" noChangeArrowheads="1"/>
          </p:cNvPicPr>
          <p:nvPr/>
        </p:nvPicPr>
        <p:blipFill>
          <a:blip r:embed="rId3"/>
          <a:srcRect/>
          <a:stretch>
            <a:fillRect/>
          </a:stretch>
        </p:blipFill>
        <p:spPr bwMode="auto">
          <a:xfrm>
            <a:off x="963613" y="4886325"/>
            <a:ext cx="2625479" cy="2608263"/>
          </a:xfrm>
          <a:prstGeom prst="rect">
            <a:avLst/>
          </a:prstGeom>
          <a:noFill/>
          <a:ln w="9525">
            <a:noFill/>
            <a:miter lim="800000"/>
            <a:headEnd/>
            <a:tailEnd/>
          </a:ln>
        </p:spPr>
      </p:pic>
      <p:graphicFrame>
        <p:nvGraphicFramePr>
          <p:cNvPr id="51" name="Table 50"/>
          <p:cNvGraphicFramePr>
            <a:graphicFrameLocks noGrp="1"/>
          </p:cNvGraphicFramePr>
          <p:nvPr/>
        </p:nvGraphicFramePr>
        <p:xfrm>
          <a:off x="1928812" y="23481388"/>
          <a:ext cx="8424936" cy="7714303"/>
        </p:xfrm>
        <a:graphic>
          <a:graphicData uri="http://schemas.openxmlformats.org/drawingml/2006/table">
            <a:tbl>
              <a:tblPr/>
              <a:tblGrid>
                <a:gridCol w="2232248"/>
                <a:gridCol w="3168352"/>
                <a:gridCol w="3024336"/>
              </a:tblGrid>
              <a:tr h="563695">
                <a:tc>
                  <a:txBody>
                    <a:bodyPr/>
                    <a:lstStyle/>
                    <a:p>
                      <a:pPr>
                        <a:lnSpc>
                          <a:spcPct val="115000"/>
                        </a:lnSpc>
                        <a:spcAft>
                          <a:spcPts val="0"/>
                        </a:spcAft>
                      </a:pPr>
                      <a:r>
                        <a:rPr lang="en-CA" sz="2400" b="1" dirty="0" smtClean="0">
                          <a:latin typeface="Constantia" pitchFamily="18" charset="0"/>
                          <a:ea typeface="Calibri"/>
                          <a:cs typeface="Times New Roman"/>
                        </a:rPr>
                        <a:t>Country</a:t>
                      </a:r>
                      <a:endParaRPr lang="en-CA" sz="2400" b="1"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dirty="0" smtClean="0">
                          <a:latin typeface="Constantia" pitchFamily="18" charset="0"/>
                          <a:ea typeface="Calibri"/>
                          <a:cs typeface="Times New Roman"/>
                        </a:rPr>
                        <a:t>United States</a:t>
                      </a:r>
                      <a:endParaRPr lang="en-CA" sz="2400"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dirty="0" smtClean="0">
                          <a:latin typeface="Constantia" pitchFamily="18" charset="0"/>
                          <a:ea typeface="Calibri"/>
                          <a:cs typeface="Times New Roman"/>
                        </a:rPr>
                        <a:t>Canada</a:t>
                      </a:r>
                      <a:endParaRPr lang="en-CA" sz="2400"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695">
                <a:tc>
                  <a:txBody>
                    <a:bodyPr/>
                    <a:lstStyle/>
                    <a:p>
                      <a:pPr>
                        <a:lnSpc>
                          <a:spcPct val="115000"/>
                        </a:lnSpc>
                        <a:spcAft>
                          <a:spcPts val="0"/>
                        </a:spcAft>
                      </a:pPr>
                      <a:r>
                        <a:rPr lang="en-CA" sz="2400" b="1" dirty="0" smtClean="0">
                          <a:latin typeface="Constantia" pitchFamily="18" charset="0"/>
                          <a:ea typeface="Calibri"/>
                          <a:cs typeface="Times New Roman"/>
                        </a:rPr>
                        <a:t>Name</a:t>
                      </a:r>
                      <a:endParaRPr lang="en-CA" sz="2400" b="1"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dirty="0" smtClean="0">
                          <a:latin typeface="Constantia" pitchFamily="18" charset="0"/>
                          <a:ea typeface="Calibri"/>
                          <a:cs typeface="Times New Roman"/>
                        </a:rPr>
                        <a:t>Toxics </a:t>
                      </a:r>
                      <a:r>
                        <a:rPr lang="en-CA" sz="2400" dirty="0">
                          <a:latin typeface="Constantia" pitchFamily="18" charset="0"/>
                          <a:ea typeface="Calibri"/>
                          <a:cs typeface="Times New Roman"/>
                        </a:rPr>
                        <a:t>Release Inventory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dirty="0" smtClean="0">
                          <a:latin typeface="Constantia" pitchFamily="18" charset="0"/>
                          <a:ea typeface="Calibri"/>
                          <a:cs typeface="Times New Roman"/>
                        </a:rPr>
                        <a:t>National </a:t>
                      </a:r>
                      <a:r>
                        <a:rPr lang="en-CA" sz="2400" dirty="0">
                          <a:latin typeface="Constantia" pitchFamily="18" charset="0"/>
                          <a:ea typeface="Calibri"/>
                          <a:cs typeface="Times New Roman"/>
                        </a:rPr>
                        <a:t>Pollutant Release Inventory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2931">
                <a:tc>
                  <a:txBody>
                    <a:bodyPr/>
                    <a:lstStyle/>
                    <a:p>
                      <a:pPr>
                        <a:lnSpc>
                          <a:spcPct val="115000"/>
                        </a:lnSpc>
                        <a:spcAft>
                          <a:spcPts val="0"/>
                        </a:spcAft>
                      </a:pPr>
                      <a:r>
                        <a:rPr lang="en-CA" sz="2400" b="1" dirty="0">
                          <a:latin typeface="Constantia" pitchFamily="18" charset="0"/>
                          <a:ea typeface="Calibri"/>
                          <a:cs typeface="Calibri"/>
                        </a:rPr>
                        <a:t>Purpose</a:t>
                      </a:r>
                      <a:endParaRPr lang="en-CA" sz="2400" b="1"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dirty="0">
                          <a:latin typeface="Constantia" pitchFamily="18" charset="0"/>
                          <a:ea typeface="Calibri"/>
                          <a:cs typeface="Calibri"/>
                        </a:rPr>
                        <a:t>To inform communities about toxic chemical </a:t>
                      </a:r>
                      <a:r>
                        <a:rPr lang="en-CA" sz="2400" dirty="0" smtClean="0">
                          <a:latin typeface="Constantia" pitchFamily="18" charset="0"/>
                          <a:ea typeface="Calibri"/>
                          <a:cs typeface="Calibri"/>
                        </a:rPr>
                        <a:t>releases</a:t>
                      </a:r>
                      <a:endParaRPr lang="en-CA" sz="2400" dirty="0">
                        <a:latin typeface="Constantia" pitchFamily="18" charset="0"/>
                        <a:ea typeface="Calibri"/>
                        <a:cs typeface="Times New Roman"/>
                      </a:endParaRPr>
                    </a:p>
                    <a:p>
                      <a:pPr>
                        <a:lnSpc>
                          <a:spcPct val="115000"/>
                        </a:lnSpc>
                        <a:spcAft>
                          <a:spcPts val="0"/>
                        </a:spcAft>
                      </a:pPr>
                      <a:r>
                        <a:rPr lang="en-CA" sz="2400" dirty="0" smtClean="0">
                          <a:latin typeface="Constantia" pitchFamily="18" charset="0"/>
                          <a:ea typeface="Calibri"/>
                          <a:cs typeface="Calibri"/>
                        </a:rPr>
                        <a:t>To </a:t>
                      </a:r>
                      <a:r>
                        <a:rPr lang="en-CA" sz="2400" dirty="0">
                          <a:latin typeface="Constantia" pitchFamily="18" charset="0"/>
                          <a:ea typeface="Calibri"/>
                          <a:cs typeface="Calibri"/>
                        </a:rPr>
                        <a:t>support informed decision-making by industry, government, non-governmental organizations and the public</a:t>
                      </a:r>
                      <a:endParaRPr lang="en-CA" sz="2400"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dirty="0" smtClean="0">
                          <a:latin typeface="Constantia" pitchFamily="18" charset="0"/>
                          <a:ea typeface="Calibri"/>
                          <a:cs typeface="Calibri"/>
                        </a:rPr>
                        <a:t>To </a:t>
                      </a:r>
                      <a:r>
                        <a:rPr lang="en-CA" sz="2400" dirty="0">
                          <a:latin typeface="Constantia" pitchFamily="18" charset="0"/>
                          <a:ea typeface="Calibri"/>
                          <a:cs typeface="Calibri"/>
                        </a:rPr>
                        <a:t>improve public </a:t>
                      </a:r>
                      <a:r>
                        <a:rPr lang="en-CA" sz="2400" dirty="0" smtClean="0">
                          <a:latin typeface="Constantia" pitchFamily="18" charset="0"/>
                          <a:ea typeface="Calibri"/>
                          <a:cs typeface="Calibri"/>
                        </a:rPr>
                        <a:t>understanding</a:t>
                      </a:r>
                    </a:p>
                    <a:p>
                      <a:pPr>
                        <a:lnSpc>
                          <a:spcPct val="115000"/>
                        </a:lnSpc>
                        <a:spcAft>
                          <a:spcPts val="0"/>
                        </a:spcAft>
                      </a:pPr>
                      <a:endParaRPr lang="en-CA" sz="2400" dirty="0" smtClean="0">
                        <a:latin typeface="Constantia" pitchFamily="18" charset="0"/>
                        <a:ea typeface="Calibri"/>
                        <a:cs typeface="Times New Roman"/>
                      </a:endParaRPr>
                    </a:p>
                    <a:p>
                      <a:pPr>
                        <a:lnSpc>
                          <a:spcPct val="115000"/>
                        </a:lnSpc>
                        <a:spcAft>
                          <a:spcPts val="0"/>
                        </a:spcAft>
                      </a:pPr>
                      <a:r>
                        <a:rPr lang="en-CA" sz="2400" dirty="0" smtClean="0">
                          <a:latin typeface="Constantia" pitchFamily="18" charset="0"/>
                          <a:ea typeface="Calibri"/>
                          <a:cs typeface="Calibri"/>
                        </a:rPr>
                        <a:t>To </a:t>
                      </a:r>
                      <a:r>
                        <a:rPr lang="en-CA" sz="2400" dirty="0">
                          <a:latin typeface="Constantia" pitchFamily="18" charset="0"/>
                          <a:ea typeface="Calibri"/>
                          <a:cs typeface="Calibri"/>
                        </a:rPr>
                        <a:t>identify pollution prevention priorities,</a:t>
                      </a:r>
                      <a:r>
                        <a:rPr lang="en-CA" sz="2400" dirty="0">
                          <a:solidFill>
                            <a:srgbClr val="000000"/>
                          </a:solidFill>
                          <a:latin typeface="Constantia" pitchFamily="18" charset="0"/>
                          <a:ea typeface="Times New Roman"/>
                          <a:cs typeface="Calibri"/>
                        </a:rPr>
                        <a:t> the assessment and risk management of chemicals, and air quality modelling</a:t>
                      </a:r>
                      <a:endParaRPr lang="en-CA" sz="2400"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847">
                <a:tc>
                  <a:txBody>
                    <a:bodyPr/>
                    <a:lstStyle/>
                    <a:p>
                      <a:pPr>
                        <a:lnSpc>
                          <a:spcPct val="115000"/>
                        </a:lnSpc>
                        <a:spcAft>
                          <a:spcPts val="0"/>
                        </a:spcAft>
                      </a:pPr>
                      <a:r>
                        <a:rPr lang="en-CA" sz="2400" b="1" dirty="0">
                          <a:latin typeface="Constantia" pitchFamily="18" charset="0"/>
                          <a:ea typeface="Calibri"/>
                          <a:cs typeface="Calibri"/>
                        </a:rPr>
                        <a:t>First </a:t>
                      </a:r>
                      <a:r>
                        <a:rPr lang="en-CA" sz="2400" b="1" dirty="0" smtClean="0">
                          <a:latin typeface="Constantia" pitchFamily="18" charset="0"/>
                          <a:ea typeface="Calibri"/>
                          <a:cs typeface="Calibri"/>
                        </a:rPr>
                        <a:t>Data</a:t>
                      </a:r>
                      <a:endParaRPr lang="en-CA" sz="2400" b="1"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a:latin typeface="Constantia" pitchFamily="18" charset="0"/>
                          <a:ea typeface="Calibri"/>
                          <a:cs typeface="Calibri"/>
                        </a:rPr>
                        <a:t>1987</a:t>
                      </a:r>
                      <a:endParaRPr lang="en-CA" sz="240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dirty="0">
                          <a:latin typeface="Constantia" pitchFamily="18" charset="0"/>
                          <a:ea typeface="Calibri"/>
                          <a:cs typeface="Calibri"/>
                        </a:rPr>
                        <a:t>1993</a:t>
                      </a:r>
                      <a:endParaRPr lang="en-CA" sz="2400"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847">
                <a:tc>
                  <a:txBody>
                    <a:bodyPr/>
                    <a:lstStyle/>
                    <a:p>
                      <a:pPr>
                        <a:lnSpc>
                          <a:spcPct val="115000"/>
                        </a:lnSpc>
                        <a:spcAft>
                          <a:spcPts val="0"/>
                        </a:spcAft>
                      </a:pPr>
                      <a:r>
                        <a:rPr lang="en-CA" sz="2400" b="1" dirty="0" smtClean="0">
                          <a:latin typeface="Constantia" pitchFamily="18" charset="0"/>
                          <a:ea typeface="Calibri"/>
                          <a:cs typeface="Calibri"/>
                        </a:rPr>
                        <a:t>Chemicals Tracked (2010)</a:t>
                      </a:r>
                      <a:endParaRPr lang="en-CA" sz="2400" b="1"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dirty="0">
                          <a:latin typeface="Constantia" pitchFamily="18" charset="0"/>
                          <a:ea typeface="Calibri"/>
                          <a:cs typeface="Calibri"/>
                        </a:rPr>
                        <a:t>682</a:t>
                      </a:r>
                      <a:endParaRPr lang="en-CA" sz="2400"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dirty="0">
                          <a:latin typeface="Constantia" pitchFamily="18" charset="0"/>
                          <a:ea typeface="Calibri"/>
                          <a:cs typeface="Calibri"/>
                        </a:rPr>
                        <a:t>346</a:t>
                      </a:r>
                      <a:endParaRPr lang="en-CA" sz="2400"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847">
                <a:tc>
                  <a:txBody>
                    <a:bodyPr/>
                    <a:lstStyle/>
                    <a:p>
                      <a:pPr>
                        <a:lnSpc>
                          <a:spcPct val="115000"/>
                        </a:lnSpc>
                        <a:spcAft>
                          <a:spcPts val="0"/>
                        </a:spcAft>
                      </a:pPr>
                      <a:r>
                        <a:rPr lang="en-CA" sz="2400" b="1" dirty="0">
                          <a:latin typeface="Constantia" pitchFamily="18" charset="0"/>
                          <a:ea typeface="Calibri"/>
                          <a:cs typeface="Calibri"/>
                        </a:rPr>
                        <a:t>Health </a:t>
                      </a:r>
                      <a:r>
                        <a:rPr lang="en-CA" sz="2400" b="1" dirty="0" smtClean="0">
                          <a:latin typeface="Constantia" pitchFamily="18" charset="0"/>
                          <a:ea typeface="Calibri"/>
                          <a:cs typeface="Calibri"/>
                        </a:rPr>
                        <a:t>Studies</a:t>
                      </a:r>
                      <a:endParaRPr lang="en-CA" sz="2400" b="1"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a:latin typeface="Constantia" pitchFamily="18" charset="0"/>
                          <a:ea typeface="Calibri"/>
                          <a:cs typeface="Calibri"/>
                        </a:rPr>
                        <a:t>35</a:t>
                      </a:r>
                      <a:endParaRPr lang="en-CA" sz="240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dirty="0">
                          <a:latin typeface="Constantia" pitchFamily="18" charset="0"/>
                          <a:ea typeface="Calibri"/>
                          <a:cs typeface="Calibri"/>
                        </a:rPr>
                        <a:t>0</a:t>
                      </a:r>
                      <a:endParaRPr lang="en-CA" sz="2400"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847">
                <a:tc>
                  <a:txBody>
                    <a:bodyPr/>
                    <a:lstStyle/>
                    <a:p>
                      <a:pPr>
                        <a:lnSpc>
                          <a:spcPct val="115000"/>
                        </a:lnSpc>
                        <a:spcAft>
                          <a:spcPts val="0"/>
                        </a:spcAft>
                      </a:pPr>
                      <a:r>
                        <a:rPr lang="en-CA" sz="2400" b="1" dirty="0">
                          <a:latin typeface="Constantia" pitchFamily="18" charset="0"/>
                          <a:ea typeface="Calibri"/>
                          <a:cs typeface="Calibri"/>
                        </a:rPr>
                        <a:t>Other </a:t>
                      </a:r>
                      <a:r>
                        <a:rPr lang="en-CA" sz="2400" b="1" dirty="0" smtClean="0">
                          <a:latin typeface="Constantia" pitchFamily="18" charset="0"/>
                          <a:ea typeface="Calibri"/>
                          <a:cs typeface="Calibri"/>
                        </a:rPr>
                        <a:t>Studies</a:t>
                      </a:r>
                      <a:endParaRPr lang="en-CA" sz="2400" b="1"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dirty="0" smtClean="0">
                          <a:latin typeface="Constantia" pitchFamily="18" charset="0"/>
                          <a:ea typeface="Calibri"/>
                          <a:cs typeface="Calibri"/>
                        </a:rPr>
                        <a:t>95</a:t>
                      </a:r>
                      <a:endParaRPr lang="en-CA" sz="2400"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2400" dirty="0">
                          <a:latin typeface="Constantia" pitchFamily="18" charset="0"/>
                          <a:ea typeface="Calibri"/>
                          <a:cs typeface="Calibri"/>
                        </a:rPr>
                        <a:t>17</a:t>
                      </a:r>
                      <a:endParaRPr lang="en-CA" sz="2400" dirty="0">
                        <a:latin typeface="Constanti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8" name="TextBox 63"/>
          <p:cNvSpPr txBox="1">
            <a:spLocks noChangeArrowheads="1"/>
          </p:cNvSpPr>
          <p:nvPr/>
        </p:nvSpPr>
        <p:spPr bwMode="auto">
          <a:xfrm>
            <a:off x="11229974" y="19619794"/>
            <a:ext cx="8251899" cy="6089571"/>
          </a:xfrm>
          <a:prstGeom prst="rect">
            <a:avLst/>
          </a:prstGeom>
          <a:noFill/>
          <a:ln w="9525">
            <a:noFill/>
            <a:miter lim="800000"/>
            <a:headEnd/>
            <a:tailEnd/>
          </a:ln>
        </p:spPr>
        <p:txBody>
          <a:bodyPr wrap="square" lIns="87078" tIns="43539" rIns="87078" bIns="43539">
            <a:spAutoFit/>
          </a:bodyPr>
          <a:lstStyle/>
          <a:p>
            <a:r>
              <a:rPr lang="en-US" sz="2600" dirty="0" smtClean="0">
                <a:latin typeface="Constantia" pitchFamily="18" charset="0"/>
              </a:rPr>
              <a:t>Health data  studied included cancer incidence, population mortality, and birth defects.  Most designs used a containment method, which related health data and the number of facilities or the volumes of pollutants released in defined areas.  Buffer methods assumed a uniform exposure  in rings around facilities, and decay methods modeled exposure inversely related to distance from  facilities.  68%, 50% and 100% of the studies using a containment, buffer and distance decay method, respectively, found a positive correlation between pollutant release and negative health outcomes.</a:t>
            </a:r>
          </a:p>
          <a:p>
            <a:endParaRPr lang="en-US" sz="2600" dirty="0" smtClean="0">
              <a:latin typeface="Constantia" pitchFamily="18" charset="0"/>
            </a:endParaRPr>
          </a:p>
          <a:p>
            <a:r>
              <a:rPr lang="en-US" sz="2600" dirty="0" smtClean="0">
                <a:latin typeface="Constantia" pitchFamily="18" charset="0"/>
              </a:rPr>
              <a:t>A variety of limitations, both in the data and in study design are apparent in the studies. </a:t>
            </a:r>
            <a:endParaRPr lang="en-CA" sz="2600" dirty="0" smtClean="0">
              <a:latin typeface="Constantia" pitchFamily="18" charset="0"/>
            </a:endParaRPr>
          </a:p>
          <a:p>
            <a:r>
              <a:rPr lang="en-CA" sz="2600" dirty="0" smtClean="0">
                <a:latin typeface="Constantia" pitchFamily="18" charset="0"/>
              </a:rPr>
              <a:t> </a:t>
            </a:r>
            <a:endParaRPr lang="en-CA" sz="2600" dirty="0">
              <a:latin typeface="Constantia" pitchFamily="18" charset="0"/>
            </a:endParaRPr>
          </a:p>
        </p:txBody>
      </p:sp>
      <p:graphicFrame>
        <p:nvGraphicFramePr>
          <p:cNvPr id="59" name="Table 58"/>
          <p:cNvGraphicFramePr>
            <a:graphicFrameLocks noGrp="1"/>
          </p:cNvGraphicFramePr>
          <p:nvPr/>
        </p:nvGraphicFramePr>
        <p:xfrm>
          <a:off x="11229974" y="31339518"/>
          <a:ext cx="8251899" cy="6309360"/>
        </p:xfrm>
        <a:graphic>
          <a:graphicData uri="http://schemas.openxmlformats.org/drawingml/2006/table">
            <a:tbl>
              <a:tblPr/>
              <a:tblGrid>
                <a:gridCol w="4164510"/>
                <a:gridCol w="4087389"/>
              </a:tblGrid>
              <a:tr h="0">
                <a:tc>
                  <a:txBody>
                    <a:bodyPr/>
                    <a:lstStyle/>
                    <a:p>
                      <a:pPr algn="ctr">
                        <a:lnSpc>
                          <a:spcPct val="115000"/>
                        </a:lnSpc>
                        <a:spcAft>
                          <a:spcPts val="0"/>
                        </a:spcAft>
                      </a:pPr>
                      <a:r>
                        <a:rPr lang="en-CA" sz="2400" b="1" dirty="0">
                          <a:latin typeface="Constantia" pitchFamily="18" charset="0"/>
                          <a:ea typeface="Calibri"/>
                          <a:cs typeface="Times New Roman"/>
                        </a:rPr>
                        <a:t>Limitations Identified</a:t>
                      </a:r>
                    </a:p>
                    <a:p>
                      <a:pPr algn="ctr">
                        <a:lnSpc>
                          <a:spcPct val="115000"/>
                        </a:lnSpc>
                        <a:spcAft>
                          <a:spcPts val="0"/>
                        </a:spcAft>
                      </a:pPr>
                      <a:r>
                        <a:rPr lang="en-CA" sz="2400" b="1" dirty="0">
                          <a:latin typeface="Constantia" pitchFamily="18" charset="0"/>
                          <a:ea typeface="Calibri"/>
                          <a:cs typeface="Times New Roman"/>
                        </a:rPr>
                        <a:t>Imputable to PRTR data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en-CA" sz="2400" b="1" dirty="0">
                          <a:latin typeface="Constantia" pitchFamily="18" charset="0"/>
                          <a:ea typeface="Calibri"/>
                          <a:cs typeface="Times New Roman"/>
                        </a:rPr>
                        <a:t>Limitations Identified</a:t>
                      </a:r>
                    </a:p>
                    <a:p>
                      <a:pPr algn="ctr">
                        <a:lnSpc>
                          <a:spcPct val="115000"/>
                        </a:lnSpc>
                        <a:spcAft>
                          <a:spcPts val="0"/>
                        </a:spcAft>
                      </a:pPr>
                      <a:r>
                        <a:rPr lang="en-CA" sz="2400" b="1" dirty="0">
                          <a:latin typeface="Constantia" pitchFamily="18" charset="0"/>
                          <a:ea typeface="Calibri"/>
                          <a:cs typeface="Times New Roman"/>
                        </a:rPr>
                        <a:t>Imputable to Study Design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indent="0" algn="l" defTabSz="2089879" rtl="0" eaLnBrk="1" fontAlgn="auto" latinLnBrk="0" hangingPunct="1">
                        <a:lnSpc>
                          <a:spcPct val="115000"/>
                        </a:lnSpc>
                        <a:spcBef>
                          <a:spcPts val="0"/>
                        </a:spcBef>
                        <a:spcAft>
                          <a:spcPts val="0"/>
                        </a:spcAft>
                        <a:buClrTx/>
                        <a:buSzTx/>
                        <a:buFontTx/>
                        <a:buNone/>
                        <a:tabLst/>
                        <a:defRPr/>
                      </a:pPr>
                      <a:r>
                        <a:rPr lang="en-CA" sz="2400" dirty="0" smtClean="0">
                          <a:latin typeface="Constantia" pitchFamily="18" charset="0"/>
                          <a:ea typeface="Calibri"/>
                          <a:cs typeface="Times New Roman"/>
                        </a:rPr>
                        <a:t>Lack of non-threshold emissions reporting (35)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CA" sz="2400" dirty="0">
                          <a:latin typeface="Constantia" pitchFamily="18" charset="0"/>
                          <a:ea typeface="Calibri"/>
                          <a:cs typeface="Times New Roman"/>
                        </a:rPr>
                        <a:t>Confounding </a:t>
                      </a:r>
                      <a:r>
                        <a:rPr lang="en-CA" sz="2400" dirty="0" smtClean="0">
                          <a:latin typeface="Constantia" pitchFamily="18" charset="0"/>
                          <a:ea typeface="Calibri"/>
                          <a:cs typeface="Times New Roman"/>
                        </a:rPr>
                        <a:t>variables (63)</a:t>
                      </a:r>
                      <a:endParaRPr lang="en-CA" sz="2400" dirty="0">
                        <a:latin typeface="Constantia"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indent="0" algn="l" defTabSz="2089879" rtl="0" eaLnBrk="1" fontAlgn="auto" latinLnBrk="0" hangingPunct="1">
                        <a:lnSpc>
                          <a:spcPct val="115000"/>
                        </a:lnSpc>
                        <a:spcBef>
                          <a:spcPts val="0"/>
                        </a:spcBef>
                        <a:spcAft>
                          <a:spcPts val="0"/>
                        </a:spcAft>
                        <a:buClrTx/>
                        <a:buSzTx/>
                        <a:buFontTx/>
                        <a:buNone/>
                        <a:tabLst/>
                        <a:defRPr/>
                      </a:pPr>
                      <a:r>
                        <a:rPr lang="en-CA" sz="2400" dirty="0" smtClean="0">
                          <a:latin typeface="Constantia" pitchFamily="18" charset="0"/>
                          <a:ea typeface="Calibri"/>
                          <a:cs typeface="Times New Roman"/>
                        </a:rPr>
                        <a:t>Change in reporting requirements over time (30)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2089879" rtl="0" eaLnBrk="1" fontAlgn="auto" latinLnBrk="0" hangingPunct="1">
                        <a:lnSpc>
                          <a:spcPct val="115000"/>
                        </a:lnSpc>
                        <a:spcBef>
                          <a:spcPts val="0"/>
                        </a:spcBef>
                        <a:spcAft>
                          <a:spcPts val="0"/>
                        </a:spcAft>
                        <a:buClrTx/>
                        <a:buSzTx/>
                        <a:buFontTx/>
                        <a:buNone/>
                        <a:tabLst/>
                        <a:defRPr/>
                      </a:pPr>
                      <a:r>
                        <a:rPr lang="en-CA" sz="2400" dirty="0" smtClean="0">
                          <a:latin typeface="Constantia" pitchFamily="18" charset="0"/>
                          <a:ea typeface="Calibri"/>
                          <a:cs typeface="Times New Roman"/>
                        </a:rPr>
                        <a:t>No dispersion modelling to estimate exposure (50)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indent="0" algn="l" defTabSz="2089879" rtl="0" eaLnBrk="1" fontAlgn="auto" latinLnBrk="0" hangingPunct="1">
                        <a:lnSpc>
                          <a:spcPct val="115000"/>
                        </a:lnSpc>
                        <a:spcBef>
                          <a:spcPts val="0"/>
                        </a:spcBef>
                        <a:spcAft>
                          <a:spcPts val="0"/>
                        </a:spcAft>
                        <a:buClrTx/>
                        <a:buSzTx/>
                        <a:buFontTx/>
                        <a:buNone/>
                        <a:tabLst/>
                        <a:defRPr/>
                      </a:pPr>
                      <a:r>
                        <a:rPr lang="en-CA" sz="2400" dirty="0" smtClean="0">
                          <a:latin typeface="Constantia" pitchFamily="18" charset="0"/>
                          <a:ea typeface="Calibri"/>
                          <a:cs typeface="Times New Roman"/>
                        </a:rPr>
                        <a:t>Estimation errors and assumptions in data reporting (28)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2089879" rtl="0" eaLnBrk="1" fontAlgn="auto" latinLnBrk="0" hangingPunct="1">
                        <a:lnSpc>
                          <a:spcPct val="115000"/>
                        </a:lnSpc>
                        <a:spcBef>
                          <a:spcPts val="0"/>
                        </a:spcBef>
                        <a:spcAft>
                          <a:spcPts val="0"/>
                        </a:spcAft>
                        <a:buClrTx/>
                        <a:buSzTx/>
                        <a:buFontTx/>
                        <a:buNone/>
                        <a:tabLst/>
                        <a:defRPr/>
                      </a:pPr>
                      <a:r>
                        <a:rPr lang="en-CA" sz="2400" dirty="0" smtClean="0">
                          <a:latin typeface="Constantia" pitchFamily="18" charset="0"/>
                          <a:ea typeface="Calibri"/>
                          <a:cs typeface="Times New Roman"/>
                        </a:rPr>
                        <a:t>Lack of toxicity standard (49)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indent="0" algn="l" defTabSz="2089879" rtl="0" eaLnBrk="1" fontAlgn="auto" latinLnBrk="0" hangingPunct="1">
                        <a:lnSpc>
                          <a:spcPct val="115000"/>
                        </a:lnSpc>
                        <a:spcBef>
                          <a:spcPts val="0"/>
                        </a:spcBef>
                        <a:spcAft>
                          <a:spcPts val="0"/>
                        </a:spcAft>
                        <a:buClrTx/>
                        <a:buSzTx/>
                        <a:buFontTx/>
                        <a:buNone/>
                        <a:tabLst/>
                        <a:defRPr/>
                      </a:pPr>
                      <a:r>
                        <a:rPr lang="en-CA" sz="2400" dirty="0" smtClean="0">
                          <a:latin typeface="Constantia" pitchFamily="18" charset="0"/>
                          <a:ea typeface="Calibri"/>
                          <a:cs typeface="Times New Roman"/>
                        </a:rPr>
                        <a:t>Does not track all chemicals in use (24)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CA" sz="2400" dirty="0">
                          <a:latin typeface="Constantia" pitchFamily="18" charset="0"/>
                          <a:ea typeface="Calibri"/>
                          <a:cs typeface="Times New Roman"/>
                        </a:rPr>
                        <a:t>Aggregation of population data and </a:t>
                      </a:r>
                      <a:r>
                        <a:rPr lang="en-CA" sz="2400" dirty="0" smtClean="0">
                          <a:latin typeface="Constantia" pitchFamily="18" charset="0"/>
                          <a:ea typeface="Calibri"/>
                          <a:cs typeface="Times New Roman"/>
                        </a:rPr>
                        <a:t>exposure (20)</a:t>
                      </a:r>
                      <a:endParaRPr lang="en-CA" sz="2400" dirty="0">
                        <a:latin typeface="Constantia"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indent="0" algn="l" defTabSz="2089879" rtl="0" eaLnBrk="1" fontAlgn="auto" latinLnBrk="0" hangingPunct="1">
                        <a:lnSpc>
                          <a:spcPct val="100000"/>
                        </a:lnSpc>
                        <a:spcBef>
                          <a:spcPts val="0"/>
                        </a:spcBef>
                        <a:spcAft>
                          <a:spcPts val="0"/>
                        </a:spcAft>
                        <a:buClrTx/>
                        <a:buSzTx/>
                        <a:buFontTx/>
                        <a:buNone/>
                        <a:tabLst/>
                        <a:defRPr/>
                      </a:pPr>
                      <a:r>
                        <a:rPr lang="en-CA" sz="2400" dirty="0" smtClean="0">
                          <a:latin typeface="Constantia" pitchFamily="18" charset="0"/>
                          <a:ea typeface="Calibri"/>
                          <a:cs typeface="Times New Roman"/>
                        </a:rPr>
                        <a:t>Lack of mobile and/or area sources (19)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spcAft>
                          <a:spcPts val="0"/>
                        </a:spcAft>
                      </a:pPr>
                      <a:r>
                        <a:rPr lang="en-CA" sz="2400" dirty="0">
                          <a:latin typeface="Constantia" pitchFamily="18" charset="0"/>
                          <a:ea typeface="Calibri"/>
                          <a:cs typeface="Times New Roman"/>
                        </a:rPr>
                        <a:t>Modified Areal Unit </a:t>
                      </a:r>
                      <a:r>
                        <a:rPr lang="en-CA" sz="2400" dirty="0" smtClean="0">
                          <a:latin typeface="Constantia" pitchFamily="18" charset="0"/>
                          <a:ea typeface="Calibri"/>
                          <a:cs typeface="Times New Roman"/>
                        </a:rPr>
                        <a:t>Problem</a:t>
                      </a:r>
                      <a:r>
                        <a:rPr lang="en-CA" sz="2400" baseline="0" dirty="0" smtClean="0">
                          <a:latin typeface="Constantia" pitchFamily="18" charset="0"/>
                          <a:ea typeface="Calibri"/>
                          <a:cs typeface="Times New Roman"/>
                        </a:rPr>
                        <a:t> (14)</a:t>
                      </a:r>
                      <a:endParaRPr lang="en-CA" sz="2400" dirty="0">
                        <a:latin typeface="Constantia" pitchFamily="18"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indent="0" algn="l" defTabSz="2089879" rtl="0" eaLnBrk="1" fontAlgn="auto" latinLnBrk="0" hangingPunct="1">
                        <a:lnSpc>
                          <a:spcPct val="115000"/>
                        </a:lnSpc>
                        <a:spcBef>
                          <a:spcPts val="0"/>
                        </a:spcBef>
                        <a:spcAft>
                          <a:spcPts val="0"/>
                        </a:spcAft>
                        <a:buClrTx/>
                        <a:buSzTx/>
                        <a:buFontTx/>
                        <a:buNone/>
                        <a:tabLst/>
                        <a:defRPr/>
                      </a:pPr>
                      <a:r>
                        <a:rPr lang="en-CA" sz="2400" dirty="0" smtClean="0">
                          <a:latin typeface="Constantia" pitchFamily="18" charset="0"/>
                          <a:ea typeface="Calibri"/>
                          <a:cs typeface="Times New Roman"/>
                        </a:rPr>
                        <a:t>Underreporting of emissions (19)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2089879" rtl="0" eaLnBrk="1" fontAlgn="auto" latinLnBrk="0" hangingPunct="1">
                        <a:lnSpc>
                          <a:spcPct val="115000"/>
                        </a:lnSpc>
                        <a:spcBef>
                          <a:spcPts val="0"/>
                        </a:spcBef>
                        <a:spcAft>
                          <a:spcPts val="0"/>
                        </a:spcAft>
                        <a:buClrTx/>
                        <a:buSzTx/>
                        <a:buFontTx/>
                        <a:buNone/>
                        <a:tabLst/>
                        <a:defRPr/>
                      </a:pPr>
                      <a:r>
                        <a:rPr lang="en-CA" sz="2400" dirty="0" smtClean="0">
                          <a:latin typeface="Constantia" pitchFamily="18" charset="0"/>
                          <a:ea typeface="Calibri"/>
                          <a:cs typeface="Times New Roman"/>
                        </a:rPr>
                        <a:t>Lag time between exposure and health effects (14)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62" name="Chart 61"/>
          <p:cNvGraphicFramePr/>
          <p:nvPr/>
        </p:nvGraphicFramePr>
        <p:xfrm>
          <a:off x="11604625" y="25908799"/>
          <a:ext cx="7453594" cy="4005370"/>
        </p:xfrm>
        <a:graphic>
          <a:graphicData uri="http://schemas.openxmlformats.org/drawingml/2006/chart">
            <c:chart xmlns:c="http://schemas.openxmlformats.org/drawingml/2006/chart" xmlns:r="http://schemas.openxmlformats.org/officeDocument/2006/relationships" r:id="rId4"/>
          </a:graphicData>
        </a:graphic>
      </p:graphicFrame>
      <p:sp>
        <p:nvSpPr>
          <p:cNvPr id="63" name="TextBox 63"/>
          <p:cNvSpPr txBox="1">
            <a:spLocks noChangeArrowheads="1"/>
          </p:cNvSpPr>
          <p:nvPr/>
        </p:nvSpPr>
        <p:spPr bwMode="auto">
          <a:xfrm>
            <a:off x="11925374" y="37755640"/>
            <a:ext cx="7556500" cy="395705"/>
          </a:xfrm>
          <a:prstGeom prst="rect">
            <a:avLst/>
          </a:prstGeom>
          <a:noFill/>
          <a:ln w="9525">
            <a:noFill/>
            <a:miter lim="800000"/>
            <a:headEnd/>
            <a:tailEnd/>
          </a:ln>
        </p:spPr>
        <p:txBody>
          <a:bodyPr lIns="87078" tIns="43539" rIns="87078" bIns="43539">
            <a:spAutoFit/>
          </a:bodyPr>
          <a:lstStyle/>
          <a:p>
            <a:r>
              <a:rPr lang="en-US" sz="2000" b="1" dirty="0" smtClean="0">
                <a:latin typeface="Constantia" pitchFamily="18" charset="0"/>
              </a:rPr>
              <a:t>Table 2: </a:t>
            </a:r>
            <a:r>
              <a:rPr lang="en-US" sz="2000" i="1" dirty="0" smtClean="0">
                <a:latin typeface="Constantia" pitchFamily="18" charset="0"/>
              </a:rPr>
              <a:t>Limitations identified in studies using PRTR data</a:t>
            </a:r>
            <a:endParaRPr lang="en-US" sz="2000" i="1" dirty="0">
              <a:latin typeface="Constantia" pitchFamily="18" charset="0"/>
            </a:endParaRPr>
          </a:p>
        </p:txBody>
      </p:sp>
      <p:sp>
        <p:nvSpPr>
          <p:cNvPr id="64" name="TextBox 63"/>
          <p:cNvSpPr txBox="1"/>
          <p:nvPr/>
        </p:nvSpPr>
        <p:spPr>
          <a:xfrm>
            <a:off x="2432868" y="31231707"/>
            <a:ext cx="7416824" cy="707886"/>
          </a:xfrm>
          <a:prstGeom prst="rect">
            <a:avLst/>
          </a:prstGeom>
          <a:noFill/>
        </p:spPr>
        <p:txBody>
          <a:bodyPr wrap="square" rtlCol="0">
            <a:spAutoFit/>
          </a:bodyPr>
          <a:lstStyle/>
          <a:p>
            <a:r>
              <a:rPr lang="en-CA" sz="2000" b="1" dirty="0" smtClean="0">
                <a:latin typeface="Constantia" pitchFamily="18" charset="0"/>
              </a:rPr>
              <a:t>Table 1: </a:t>
            </a:r>
            <a:r>
              <a:rPr lang="en-CA" sz="2000" i="1" dirty="0" smtClean="0">
                <a:latin typeface="Constantia" pitchFamily="18" charset="0"/>
              </a:rPr>
              <a:t>Comparison of US and Canadian Pollutant Release and Transfer Registers (PRTRs)</a:t>
            </a:r>
            <a:endParaRPr lang="en-CA" sz="2000" i="1" dirty="0">
              <a:latin typeface="Constantia" pitchFamily="18" charset="0"/>
            </a:endParaRPr>
          </a:p>
        </p:txBody>
      </p:sp>
      <p:sp>
        <p:nvSpPr>
          <p:cNvPr id="66" name="TextBox 65"/>
          <p:cNvSpPr txBox="1"/>
          <p:nvPr/>
        </p:nvSpPr>
        <p:spPr>
          <a:xfrm>
            <a:off x="2686027" y="37798585"/>
            <a:ext cx="7416824" cy="800219"/>
          </a:xfrm>
          <a:prstGeom prst="rect">
            <a:avLst/>
          </a:prstGeom>
          <a:noFill/>
        </p:spPr>
        <p:txBody>
          <a:bodyPr wrap="square" rtlCol="0">
            <a:spAutoFit/>
          </a:bodyPr>
          <a:lstStyle/>
          <a:p>
            <a:r>
              <a:rPr lang="en-US" sz="2000" b="1" dirty="0" smtClean="0">
                <a:latin typeface="Constantia" pitchFamily="18" charset="0"/>
              </a:rPr>
              <a:t>Figure 1: </a:t>
            </a:r>
            <a:r>
              <a:rPr lang="en-US" sz="2000" i="1" dirty="0" smtClean="0">
                <a:latin typeface="Constantia" pitchFamily="18" charset="0"/>
              </a:rPr>
              <a:t>Total number of articles published using US TRI data</a:t>
            </a:r>
          </a:p>
          <a:p>
            <a:endParaRPr lang="en-CA" sz="2600" dirty="0">
              <a:latin typeface="Constantia" pitchFamily="18" charset="0"/>
            </a:endParaRPr>
          </a:p>
        </p:txBody>
      </p:sp>
      <p:sp>
        <p:nvSpPr>
          <p:cNvPr id="68" name="TextBox 67"/>
          <p:cNvSpPr txBox="1"/>
          <p:nvPr/>
        </p:nvSpPr>
        <p:spPr>
          <a:xfrm>
            <a:off x="11860040" y="30027878"/>
            <a:ext cx="7416824" cy="707886"/>
          </a:xfrm>
          <a:prstGeom prst="rect">
            <a:avLst/>
          </a:prstGeom>
          <a:noFill/>
        </p:spPr>
        <p:txBody>
          <a:bodyPr wrap="square" rtlCol="0">
            <a:spAutoFit/>
          </a:bodyPr>
          <a:lstStyle/>
          <a:p>
            <a:r>
              <a:rPr lang="en-US" sz="2000" b="1" dirty="0" smtClean="0">
                <a:latin typeface="Constantia" pitchFamily="18" charset="0"/>
              </a:rPr>
              <a:t>Figure 2: </a:t>
            </a:r>
            <a:r>
              <a:rPr lang="en-US" sz="2000" dirty="0" smtClean="0">
                <a:latin typeface="Constantia" pitchFamily="18" charset="0"/>
              </a:rPr>
              <a:t>Spatial c</a:t>
            </a:r>
            <a:r>
              <a:rPr lang="en-US" sz="2000" i="1" dirty="0" smtClean="0">
                <a:latin typeface="Constantia" pitchFamily="18" charset="0"/>
              </a:rPr>
              <a:t>orrelation </a:t>
            </a:r>
            <a:r>
              <a:rPr lang="en-US" sz="2000" i="1" dirty="0">
                <a:latin typeface="Constantia" pitchFamily="18" charset="0"/>
              </a:rPr>
              <a:t>m</a:t>
            </a:r>
            <a:r>
              <a:rPr lang="en-US" sz="2000" i="1" dirty="0" smtClean="0">
                <a:latin typeface="Constantia" pitchFamily="18" charset="0"/>
              </a:rPr>
              <a:t>ethods used in studies of health data, divided into the type of PRTR data used</a:t>
            </a:r>
            <a:endParaRPr lang="en-CA" sz="2600" dirty="0">
              <a:latin typeface="Constantia" pitchFamily="18" charset="0"/>
            </a:endParaRPr>
          </a:p>
        </p:txBody>
      </p:sp>
      <p:pic>
        <p:nvPicPr>
          <p:cNvPr id="43" name="Picture 42" descr="AP090110020006.jpg"/>
          <p:cNvPicPr>
            <a:picLocks noChangeAspect="1"/>
          </p:cNvPicPr>
          <p:nvPr/>
        </p:nvPicPr>
        <p:blipFill>
          <a:blip r:embed="rId5">
            <a:duotone>
              <a:prstClr val="black"/>
              <a:schemeClr val="accent3">
                <a:tint val="45000"/>
                <a:satMod val="400000"/>
              </a:schemeClr>
            </a:duotone>
          </a:blip>
          <a:srcRect t="25225"/>
          <a:stretch>
            <a:fillRect/>
          </a:stretch>
        </p:blipFill>
        <p:spPr>
          <a:xfrm flipH="1">
            <a:off x="26154015" y="34232850"/>
            <a:ext cx="3383010" cy="3444603"/>
          </a:xfrm>
          <a:prstGeom prst="rect">
            <a:avLst/>
          </a:prstGeom>
        </p:spPr>
      </p:pic>
      <p:sp>
        <p:nvSpPr>
          <p:cNvPr id="44" name="TextBox 43"/>
          <p:cNvSpPr txBox="1"/>
          <p:nvPr/>
        </p:nvSpPr>
        <p:spPr>
          <a:xfrm>
            <a:off x="21478875" y="33183915"/>
            <a:ext cx="4438650" cy="5293757"/>
          </a:xfrm>
          <a:prstGeom prst="rect">
            <a:avLst/>
          </a:prstGeom>
          <a:noFill/>
        </p:spPr>
        <p:txBody>
          <a:bodyPr wrap="square" rtlCol="0">
            <a:spAutoFit/>
          </a:bodyPr>
          <a:lstStyle/>
          <a:p>
            <a:endParaRPr lang="en-US" sz="2600" dirty="0" smtClean="0">
              <a:latin typeface="Constantia" pitchFamily="18" charset="0"/>
              <a:ea typeface="Verdana" pitchFamily="34" charset="0"/>
              <a:cs typeface="Arial" pitchFamily="34" charset="0"/>
            </a:endParaRPr>
          </a:p>
          <a:p>
            <a:endParaRPr lang="en-US" sz="2600" dirty="0" smtClean="0">
              <a:latin typeface="Constantia" pitchFamily="18" charset="0"/>
              <a:ea typeface="Verdana" pitchFamily="34" charset="0"/>
              <a:cs typeface="Arial" pitchFamily="34" charset="0"/>
            </a:endParaRPr>
          </a:p>
          <a:p>
            <a:r>
              <a:rPr lang="en-US" sz="2600" dirty="0" smtClean="0">
                <a:latin typeface="Constantia" pitchFamily="18" charset="0"/>
                <a:ea typeface="Verdana" pitchFamily="34" charset="0"/>
                <a:cs typeface="Arial" pitchFamily="34" charset="0"/>
              </a:rPr>
              <a:t>scientific community has found methods to investigate associations between health outcomes and pollution.  Though PRTR data is the most complete pollutant data available, the limitations of the data present study design challenges for environmental health research.</a:t>
            </a:r>
          </a:p>
          <a:p>
            <a:endParaRPr lang="en-CA" sz="2600" dirty="0"/>
          </a:p>
        </p:txBody>
      </p:sp>
      <p:sp>
        <p:nvSpPr>
          <p:cNvPr id="46" name="TextBox 63"/>
          <p:cNvSpPr txBox="1">
            <a:spLocks noChangeArrowheads="1"/>
          </p:cNvSpPr>
          <p:nvPr/>
        </p:nvSpPr>
        <p:spPr bwMode="auto">
          <a:xfrm>
            <a:off x="26154015" y="37873027"/>
            <a:ext cx="3383010" cy="703481"/>
          </a:xfrm>
          <a:prstGeom prst="rect">
            <a:avLst/>
          </a:prstGeom>
          <a:noFill/>
          <a:ln w="9525">
            <a:noFill/>
            <a:miter lim="800000"/>
            <a:headEnd/>
            <a:tailEnd/>
          </a:ln>
        </p:spPr>
        <p:txBody>
          <a:bodyPr wrap="square" lIns="87078" tIns="43539" rIns="87078" bIns="43539">
            <a:spAutoFit/>
          </a:bodyPr>
          <a:lstStyle/>
          <a:p>
            <a:r>
              <a:rPr lang="en-US" sz="2000" i="1" dirty="0" smtClean="0">
                <a:latin typeface="Constantia" pitchFamily="18" charset="0"/>
              </a:rPr>
              <a:t>Associated Press Images, Image ID: </a:t>
            </a:r>
            <a:r>
              <a:rPr lang="en-CA" sz="2000" i="1" dirty="0" smtClean="0">
                <a:latin typeface="Constantia" pitchFamily="18" charset="0"/>
              </a:rPr>
              <a:t>090110020006</a:t>
            </a:r>
            <a:endParaRPr lang="en-US" sz="2000" i="1" dirty="0">
              <a:latin typeface="Constantia" pitchFamily="18" charset="0"/>
            </a:endParaRPr>
          </a:p>
        </p:txBody>
      </p:sp>
      <p:graphicFrame>
        <p:nvGraphicFramePr>
          <p:cNvPr id="48" name="Chart 47"/>
          <p:cNvGraphicFramePr/>
          <p:nvPr/>
        </p:nvGraphicFramePr>
        <p:xfrm>
          <a:off x="2033513" y="32787240"/>
          <a:ext cx="8221737" cy="5011345"/>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5917</TotalTime>
  <Words>1201</Words>
  <Application>Microsoft Office PowerPoint</Application>
  <PresentationFormat>Custom</PresentationFormat>
  <Paragraphs>101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Alberta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Template - 3 column</dc:title>
  <dc:creator>Cooper Miranda</dc:creator>
  <cp:lastModifiedBy>abombak</cp:lastModifiedBy>
  <cp:revision>235</cp:revision>
  <dcterms:created xsi:type="dcterms:W3CDTF">2008-12-03T18:49:35Z</dcterms:created>
  <dcterms:modified xsi:type="dcterms:W3CDTF">2012-08-15T17:10:49Z</dcterms:modified>
</cp:coreProperties>
</file>