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embeddedFontLst>
    <p:embeddedFont>
      <p:font typeface="Geo"/>
      <p:regular r:id="rId29"/>
      <p:italic r:id="rId30"/>
    </p:embeddedFont>
    <p:embeddedFont>
      <p:font typeface="Arial Black"/>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tR58KRGq5DDfMNIakrLPGsiKh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FFB861E-6570-4844-96C6-200150C4A6F5}">
  <a:tblStyle styleId="{AFFB861E-6570-4844-96C6-200150C4A6F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Ge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Black-regular.fntdata"/><Relationship Id="rId30" Type="http://schemas.openxmlformats.org/officeDocument/2006/relationships/font" Target="fonts/Geo-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6f80d43c5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6f80d43c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721cce67d0_0_6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721cce67d0_0_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721cce67d0_0_6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721cce67d0_0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dfeac6633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dfeac663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the catalog record for the PLC Records at UAF. There are actually 10 accessions (11, if you include the materials I just sent) for the PLC.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dfeac66339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dfeac6633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DALAM added to the PLC collection at UAF - but would never have been accepted w/o the PLC Records already archived there. Materials sent XXXX by Sandy. Not yet cataloged by UAF so does not appear in their online catalog.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dfeac66339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dfeac6633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dfeac66339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dfeac6633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dfeac66339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dfeac6633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Example: American Polar Society Records are held by the Byrd Polar and Climate Research Center Archives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paper/presentation idea came about when we discovered that there was no logical place to archive the DALAM records. Presenter note: this is the abstract</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dfeac66339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dfeac6633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Many examples exist online - we are presenting 2 here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f80d43c5d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6f80d43c5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10046db8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e10046db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33ed7f3d2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b33ed7f3d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note: Introduction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721cce67d0_0_5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721cce67d0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Note: Background: Archives and the Practice of Archiving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21cce67d0_0_5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721cce67d0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Note: Why is Archiving of records of UIPOs important?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33ed7f3d2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b33ed7f3d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13" name="Shape 13"/>
        <p:cNvGrpSpPr/>
        <p:nvPr/>
      </p:nvGrpSpPr>
      <p:grpSpPr>
        <a:xfrm>
          <a:off x="0" y="0"/>
          <a:ext cx="0" cy="0"/>
          <a:chOff x="0" y="0"/>
          <a:chExt cx="0" cy="0"/>
        </a:xfrm>
      </p:grpSpPr>
      <p:sp>
        <p:nvSpPr>
          <p:cNvPr id="14" name="Google Shape;14;p12"/>
          <p:cNvSpPr/>
          <p:nvPr/>
        </p:nvSpPr>
        <p:spPr>
          <a:xfrm>
            <a:off x="3175" y="6400800"/>
            <a:ext cx="121887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2"/>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262626"/>
              </a:buClr>
              <a:buSzPts val="8000"/>
              <a:buFont typeface="Geo"/>
              <a:buNone/>
              <a:defRPr sz="80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 name="Google Shape;16;p12"/>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rtl="0" algn="l">
              <a:lnSpc>
                <a:spcPct val="110000"/>
              </a:lnSpc>
              <a:spcBef>
                <a:spcPts val="1200"/>
              </a:spcBef>
              <a:spcAft>
                <a:spcPts val="0"/>
              </a:spcAft>
              <a:buSzPts val="2400"/>
              <a:buNone/>
              <a:defRPr sz="2400" cap="none">
                <a:solidFill>
                  <a:schemeClr val="dk1"/>
                </a:solidFill>
                <a:latin typeface="Arial"/>
                <a:ea typeface="Arial"/>
                <a:cs typeface="Arial"/>
                <a:sym typeface="Arial"/>
              </a:defRPr>
            </a:lvl1pPr>
            <a:lvl2pPr lvl="1" rtl="0" algn="ctr">
              <a:lnSpc>
                <a:spcPct val="100000"/>
              </a:lnSpc>
              <a:spcBef>
                <a:spcPts val="200"/>
              </a:spcBef>
              <a:spcAft>
                <a:spcPts val="0"/>
              </a:spcAft>
              <a:buClr>
                <a:srgbClr val="3F3F3F"/>
              </a:buClr>
              <a:buSzPts val="2400"/>
              <a:buNone/>
              <a:defRPr sz="2400"/>
            </a:lvl2pPr>
            <a:lvl3pPr lvl="2" rtl="0" algn="ctr">
              <a:lnSpc>
                <a:spcPct val="100000"/>
              </a:lnSpc>
              <a:spcBef>
                <a:spcPts val="400"/>
              </a:spcBef>
              <a:spcAft>
                <a:spcPts val="0"/>
              </a:spcAft>
              <a:buClr>
                <a:srgbClr val="3F3F3F"/>
              </a:buClr>
              <a:buSzPts val="2400"/>
              <a:buNone/>
              <a:defRPr sz="2400"/>
            </a:lvl3pPr>
            <a:lvl4pPr lvl="3" rtl="0" algn="ctr">
              <a:lnSpc>
                <a:spcPct val="100000"/>
              </a:lnSpc>
              <a:spcBef>
                <a:spcPts val="400"/>
              </a:spcBef>
              <a:spcAft>
                <a:spcPts val="0"/>
              </a:spcAft>
              <a:buClr>
                <a:srgbClr val="3F3F3F"/>
              </a:buClr>
              <a:buSzPts val="2000"/>
              <a:buNone/>
              <a:defRPr sz="2000"/>
            </a:lvl4pPr>
            <a:lvl5pPr lvl="4" rtl="0" algn="ctr">
              <a:lnSpc>
                <a:spcPct val="100000"/>
              </a:lnSpc>
              <a:spcBef>
                <a:spcPts val="400"/>
              </a:spcBef>
              <a:spcAft>
                <a:spcPts val="0"/>
              </a:spcAft>
              <a:buClr>
                <a:srgbClr val="3F3F3F"/>
              </a:buClr>
              <a:buSzPts val="2000"/>
              <a:buNone/>
              <a:defRPr sz="2000"/>
            </a:lvl5pPr>
            <a:lvl6pPr lvl="5" rtl="0" algn="ctr">
              <a:lnSpc>
                <a:spcPct val="90000"/>
              </a:lnSpc>
              <a:spcBef>
                <a:spcPts val="400"/>
              </a:spcBef>
              <a:spcAft>
                <a:spcPts val="0"/>
              </a:spcAft>
              <a:buSzPts val="2000"/>
              <a:buNone/>
              <a:defRPr sz="2000"/>
            </a:lvl6pPr>
            <a:lvl7pPr lvl="6" rtl="0" algn="ctr">
              <a:lnSpc>
                <a:spcPct val="90000"/>
              </a:lnSpc>
              <a:spcBef>
                <a:spcPts val="400"/>
              </a:spcBef>
              <a:spcAft>
                <a:spcPts val="0"/>
              </a:spcAft>
              <a:buSzPts val="2000"/>
              <a:buNone/>
              <a:defRPr sz="2000"/>
            </a:lvl7pPr>
            <a:lvl8pPr lvl="7" rtl="0" algn="ctr">
              <a:lnSpc>
                <a:spcPct val="90000"/>
              </a:lnSpc>
              <a:spcBef>
                <a:spcPts val="400"/>
              </a:spcBef>
              <a:spcAft>
                <a:spcPts val="0"/>
              </a:spcAft>
              <a:buSzPts val="2000"/>
              <a:buNone/>
              <a:defRPr sz="2000"/>
            </a:lvl8pPr>
            <a:lvl9pPr lvl="8" rtl="0" algn="ctr">
              <a:lnSpc>
                <a:spcPct val="90000"/>
              </a:lnSpc>
              <a:spcBef>
                <a:spcPts val="400"/>
              </a:spcBef>
              <a:spcAft>
                <a:spcPts val="400"/>
              </a:spcAft>
              <a:buSzPts val="2000"/>
              <a:buNone/>
              <a:defRPr sz="2000"/>
            </a:lvl9pPr>
          </a:lstStyle>
          <a:p/>
        </p:txBody>
      </p:sp>
      <p:cxnSp>
        <p:nvCxnSpPr>
          <p:cNvPr id="17" name="Google Shape;17;p12"/>
          <p:cNvCxnSpPr/>
          <p:nvPr/>
        </p:nvCxnSpPr>
        <p:spPr>
          <a:xfrm>
            <a:off x="1207658" y="4474741"/>
            <a:ext cx="9875400" cy="0"/>
          </a:xfrm>
          <a:prstGeom prst="straightConnector1">
            <a:avLst/>
          </a:prstGeom>
          <a:noFill/>
          <a:ln cap="flat" cmpd="sng" w="12700">
            <a:solidFill>
              <a:srgbClr val="3F3F3F"/>
            </a:solidFill>
            <a:prstDash val="solid"/>
            <a:round/>
            <a:headEnd len="sm" w="sm" type="none"/>
            <a:tailEnd len="sm" w="sm" type="none"/>
          </a:ln>
        </p:spPr>
      </p:cxnSp>
      <p:sp>
        <p:nvSpPr>
          <p:cNvPr id="18" name="Google Shape;18;p12"/>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 name="Google Shape;19;p12"/>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 name="Google Shape;20;p12"/>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solidFill>
          <a:schemeClr val="lt1"/>
        </a:solidFill>
      </p:bgPr>
    </p:bg>
    <p:spTree>
      <p:nvGrpSpPr>
        <p:cNvPr id="83" name="Shape 83"/>
        <p:cNvGrpSpPr/>
        <p:nvPr/>
      </p:nvGrpSpPr>
      <p:grpSpPr>
        <a:xfrm>
          <a:off x="0" y="0"/>
          <a:ext cx="0" cy="0"/>
          <a:chOff x="0" y="0"/>
          <a:chExt cx="0" cy="0"/>
        </a:xfrm>
      </p:grpSpPr>
      <p:sp>
        <p:nvSpPr>
          <p:cNvPr id="84" name="Google Shape;84;p20"/>
          <p:cNvSpPr/>
          <p:nvPr/>
        </p:nvSpPr>
        <p:spPr>
          <a:xfrm>
            <a:off x="16" y="0"/>
            <a:ext cx="4654200" cy="68580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0"/>
          <p:cNvSpPr txBox="1"/>
          <p:nvPr>
            <p:ph type="title"/>
          </p:nvPr>
        </p:nvSpPr>
        <p:spPr>
          <a:xfrm>
            <a:off x="643466" y="786383"/>
            <a:ext cx="3517500" cy="20940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FFFFFF"/>
              </a:buClr>
              <a:buSzPts val="3600"/>
              <a:buFont typeface="Geo"/>
              <a:buNone/>
              <a:defRPr b="0" sz="36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p20"/>
          <p:cNvSpPr txBox="1"/>
          <p:nvPr>
            <p:ph idx="1" type="body"/>
          </p:nvPr>
        </p:nvSpPr>
        <p:spPr>
          <a:xfrm>
            <a:off x="5458984" y="812799"/>
            <a:ext cx="5928300" cy="5294700"/>
          </a:xfrm>
          <a:prstGeom prst="rect">
            <a:avLst/>
          </a:prstGeom>
          <a:noFill/>
          <a:ln>
            <a:noFill/>
          </a:ln>
        </p:spPr>
        <p:txBody>
          <a:bodyPr anchorCtr="0" anchor="t" bIns="45700" lIns="0" spcFirstLastPara="1" rIns="0" wrap="square" tIns="4570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87" name="Google Shape;87;p20"/>
          <p:cNvSpPr txBox="1"/>
          <p:nvPr>
            <p:ph idx="2" type="body"/>
          </p:nvPr>
        </p:nvSpPr>
        <p:spPr>
          <a:xfrm>
            <a:off x="643465" y="3043050"/>
            <a:ext cx="3517500" cy="3064500"/>
          </a:xfrm>
          <a:prstGeom prst="rect">
            <a:avLst/>
          </a:prstGeom>
          <a:noFill/>
          <a:ln>
            <a:noFill/>
          </a:ln>
        </p:spPr>
        <p:txBody>
          <a:bodyPr anchorCtr="0" anchor="t" bIns="45700" lIns="91425" spcFirstLastPara="1" rIns="91425" wrap="square" tIns="45700">
            <a:normAutofit/>
          </a:bodyPr>
          <a:lstStyle>
            <a:lvl1pPr indent="-228600" lvl="0" marL="457200" rtl="0" algn="l">
              <a:lnSpc>
                <a:spcPct val="110000"/>
              </a:lnSpc>
              <a:spcBef>
                <a:spcPts val="1200"/>
              </a:spcBef>
              <a:spcAft>
                <a:spcPts val="0"/>
              </a:spcAft>
              <a:buSzPts val="1800"/>
              <a:buNone/>
              <a:defRPr sz="1800">
                <a:solidFill>
                  <a:srgbClr val="FFFFFF"/>
                </a:solidFill>
              </a:defRPr>
            </a:lvl1pPr>
            <a:lvl2pPr indent="-228600" lvl="1" marL="914400" rtl="0" algn="l">
              <a:lnSpc>
                <a:spcPct val="100000"/>
              </a:lnSpc>
              <a:spcBef>
                <a:spcPts val="200"/>
              </a:spcBef>
              <a:spcAft>
                <a:spcPts val="0"/>
              </a:spcAft>
              <a:buClr>
                <a:srgbClr val="3F3F3F"/>
              </a:buClr>
              <a:buSzPts val="1200"/>
              <a:buNone/>
              <a:defRPr sz="1200"/>
            </a:lvl2pPr>
            <a:lvl3pPr indent="-228600" lvl="2" marL="1371600" rtl="0" algn="l">
              <a:lnSpc>
                <a:spcPct val="100000"/>
              </a:lnSpc>
              <a:spcBef>
                <a:spcPts val="400"/>
              </a:spcBef>
              <a:spcAft>
                <a:spcPts val="0"/>
              </a:spcAft>
              <a:buClr>
                <a:srgbClr val="3F3F3F"/>
              </a:buClr>
              <a:buSzPts val="1000"/>
              <a:buNone/>
              <a:defRPr sz="1000"/>
            </a:lvl3pPr>
            <a:lvl4pPr indent="-228600" lvl="3" marL="1828800" rtl="0" algn="l">
              <a:lnSpc>
                <a:spcPct val="100000"/>
              </a:lnSpc>
              <a:spcBef>
                <a:spcPts val="400"/>
              </a:spcBef>
              <a:spcAft>
                <a:spcPts val="0"/>
              </a:spcAft>
              <a:buClr>
                <a:srgbClr val="3F3F3F"/>
              </a:buClr>
              <a:buSzPts val="900"/>
              <a:buNone/>
              <a:defRPr sz="900"/>
            </a:lvl4pPr>
            <a:lvl5pPr indent="-228600" lvl="4" marL="2286000" rtl="0" algn="l">
              <a:lnSpc>
                <a:spcPct val="100000"/>
              </a:lnSpc>
              <a:spcBef>
                <a:spcPts val="400"/>
              </a:spcBef>
              <a:spcAft>
                <a:spcPts val="0"/>
              </a:spcAft>
              <a:buClr>
                <a:srgbClr val="3F3F3F"/>
              </a:buClr>
              <a:buSzPts val="900"/>
              <a:buNone/>
              <a:defRPr sz="900"/>
            </a:lvl5pPr>
            <a:lvl6pPr indent="-228600" lvl="5" marL="2743200" rtl="0" algn="l">
              <a:lnSpc>
                <a:spcPct val="90000"/>
              </a:lnSpc>
              <a:spcBef>
                <a:spcPts val="400"/>
              </a:spcBef>
              <a:spcAft>
                <a:spcPts val="0"/>
              </a:spcAft>
              <a:buSzPts val="900"/>
              <a:buNone/>
              <a:defRPr sz="900"/>
            </a:lvl6pPr>
            <a:lvl7pPr indent="-228600" lvl="6" marL="3200400" rtl="0" algn="l">
              <a:lnSpc>
                <a:spcPct val="90000"/>
              </a:lnSpc>
              <a:spcBef>
                <a:spcPts val="400"/>
              </a:spcBef>
              <a:spcAft>
                <a:spcPts val="0"/>
              </a:spcAft>
              <a:buSzPts val="900"/>
              <a:buNone/>
              <a:defRPr sz="900"/>
            </a:lvl7pPr>
            <a:lvl8pPr indent="-228600" lvl="7" marL="3657600" rtl="0" algn="l">
              <a:lnSpc>
                <a:spcPct val="90000"/>
              </a:lnSpc>
              <a:spcBef>
                <a:spcPts val="400"/>
              </a:spcBef>
              <a:spcAft>
                <a:spcPts val="0"/>
              </a:spcAft>
              <a:buSzPts val="900"/>
              <a:buNone/>
              <a:defRPr sz="900"/>
            </a:lvl8pPr>
            <a:lvl9pPr indent="-228600" lvl="8" marL="4114800" rtl="0" algn="l">
              <a:lnSpc>
                <a:spcPct val="90000"/>
              </a:lnSpc>
              <a:spcBef>
                <a:spcPts val="400"/>
              </a:spcBef>
              <a:spcAft>
                <a:spcPts val="400"/>
              </a:spcAft>
              <a:buSzPts val="900"/>
              <a:buNone/>
              <a:defRPr sz="900"/>
            </a:lvl9pPr>
          </a:lstStyle>
          <a:p/>
        </p:txBody>
      </p:sp>
      <p:sp>
        <p:nvSpPr>
          <p:cNvPr id="88" name="Google Shape;88;p20"/>
          <p:cNvSpPr txBox="1"/>
          <p:nvPr>
            <p:ph idx="10" type="dt"/>
          </p:nvPr>
        </p:nvSpPr>
        <p:spPr>
          <a:xfrm>
            <a:off x="643464" y="6446520"/>
            <a:ext cx="35175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p20"/>
          <p:cNvSpPr txBox="1"/>
          <p:nvPr>
            <p:ph idx="11" type="ftr"/>
          </p:nvPr>
        </p:nvSpPr>
        <p:spPr>
          <a:xfrm>
            <a:off x="5458983" y="6446520"/>
            <a:ext cx="53340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chemeClr val="dk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20"/>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b="0" i="0" sz="900" u="none" cap="none" strike="noStrike">
                <a:solidFill>
                  <a:schemeClr val="dk2"/>
                </a:solidFill>
                <a:latin typeface="Arial"/>
                <a:ea typeface="Arial"/>
                <a:cs typeface="Arial"/>
                <a:sym typeface="Arial"/>
              </a:defRPr>
            </a:lvl1pPr>
            <a:lvl2pPr indent="0" lvl="1" marL="0" rtl="0" algn="l">
              <a:spcBef>
                <a:spcPts val="0"/>
              </a:spcBef>
              <a:buNone/>
              <a:defRPr b="0" i="0" sz="900" u="none" cap="none" strike="noStrike">
                <a:solidFill>
                  <a:schemeClr val="dk2"/>
                </a:solidFill>
                <a:latin typeface="Arial"/>
                <a:ea typeface="Arial"/>
                <a:cs typeface="Arial"/>
                <a:sym typeface="Arial"/>
              </a:defRPr>
            </a:lvl2pPr>
            <a:lvl3pPr indent="0" lvl="2" marL="0" rtl="0" algn="l">
              <a:spcBef>
                <a:spcPts val="0"/>
              </a:spcBef>
              <a:buNone/>
              <a:defRPr b="0" i="0" sz="900" u="none" cap="none" strike="noStrike">
                <a:solidFill>
                  <a:schemeClr val="dk2"/>
                </a:solidFill>
                <a:latin typeface="Arial"/>
                <a:ea typeface="Arial"/>
                <a:cs typeface="Arial"/>
                <a:sym typeface="Arial"/>
              </a:defRPr>
            </a:lvl3pPr>
            <a:lvl4pPr indent="0" lvl="3" marL="0" rtl="0" algn="l">
              <a:spcBef>
                <a:spcPts val="0"/>
              </a:spcBef>
              <a:buNone/>
              <a:defRPr b="0" i="0" sz="900" u="none" cap="none" strike="noStrike">
                <a:solidFill>
                  <a:schemeClr val="dk2"/>
                </a:solidFill>
                <a:latin typeface="Arial"/>
                <a:ea typeface="Arial"/>
                <a:cs typeface="Arial"/>
                <a:sym typeface="Arial"/>
              </a:defRPr>
            </a:lvl4pPr>
            <a:lvl5pPr indent="0" lvl="4" marL="0" rtl="0" algn="l">
              <a:spcBef>
                <a:spcPts val="0"/>
              </a:spcBef>
              <a:buNone/>
              <a:defRPr b="0" i="0" sz="900" u="none" cap="none" strike="noStrike">
                <a:solidFill>
                  <a:schemeClr val="dk2"/>
                </a:solidFill>
                <a:latin typeface="Arial"/>
                <a:ea typeface="Arial"/>
                <a:cs typeface="Arial"/>
                <a:sym typeface="Arial"/>
              </a:defRPr>
            </a:lvl5pPr>
            <a:lvl6pPr indent="0" lvl="5" marL="0" rtl="0" algn="l">
              <a:spcBef>
                <a:spcPts val="0"/>
              </a:spcBef>
              <a:buNone/>
              <a:defRPr b="0" i="0" sz="900" u="none" cap="none" strike="noStrike">
                <a:solidFill>
                  <a:schemeClr val="dk2"/>
                </a:solidFill>
                <a:latin typeface="Arial"/>
                <a:ea typeface="Arial"/>
                <a:cs typeface="Arial"/>
                <a:sym typeface="Arial"/>
              </a:defRPr>
            </a:lvl6pPr>
            <a:lvl7pPr indent="0" lvl="6" marL="0" rtl="0" algn="l">
              <a:spcBef>
                <a:spcPts val="0"/>
              </a:spcBef>
              <a:buNone/>
              <a:defRPr b="0" i="0" sz="900" u="none" cap="none" strike="noStrike">
                <a:solidFill>
                  <a:schemeClr val="dk2"/>
                </a:solidFill>
                <a:latin typeface="Arial"/>
                <a:ea typeface="Arial"/>
                <a:cs typeface="Arial"/>
                <a:sym typeface="Arial"/>
              </a:defRPr>
            </a:lvl7pPr>
            <a:lvl8pPr indent="0" lvl="7" marL="0" rtl="0" algn="l">
              <a:spcBef>
                <a:spcPts val="0"/>
              </a:spcBef>
              <a:buNone/>
              <a:defRPr b="0" i="0" sz="900" u="none" cap="none" strike="noStrike">
                <a:solidFill>
                  <a:schemeClr val="dk2"/>
                </a:solidFill>
                <a:latin typeface="Arial"/>
                <a:ea typeface="Arial"/>
                <a:cs typeface="Arial"/>
                <a:sym typeface="Arial"/>
              </a:defRPr>
            </a:lvl8pPr>
            <a:lvl9pPr indent="0" lvl="8" marL="0" rtl="0" algn="l">
              <a:spcBef>
                <a:spcPts val="0"/>
              </a:spcBef>
              <a:buNone/>
              <a:defRPr b="0" i="0" sz="9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solidFill>
          <a:schemeClr val="lt1"/>
        </a:solidFill>
      </p:bgPr>
    </p:bg>
    <p:spTree>
      <p:nvGrpSpPr>
        <p:cNvPr id="91" name="Shape 91"/>
        <p:cNvGrpSpPr/>
        <p:nvPr/>
      </p:nvGrpSpPr>
      <p:grpSpPr>
        <a:xfrm>
          <a:off x="0" y="0"/>
          <a:ext cx="0" cy="0"/>
          <a:chOff x="0" y="0"/>
          <a:chExt cx="0" cy="0"/>
        </a:xfrm>
      </p:grpSpPr>
      <p:sp>
        <p:nvSpPr>
          <p:cNvPr id="92" name="Google Shape;92;p21"/>
          <p:cNvSpPr/>
          <p:nvPr/>
        </p:nvSpPr>
        <p:spPr>
          <a:xfrm>
            <a:off x="0" y="4578350"/>
            <a:ext cx="12188700" cy="22797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1"/>
          <p:cNvSpPr/>
          <p:nvPr>
            <p:ph idx="2" type="pic"/>
          </p:nvPr>
        </p:nvSpPr>
        <p:spPr>
          <a:xfrm>
            <a:off x="15" y="0"/>
            <a:ext cx="12192000" cy="4578300"/>
          </a:xfrm>
          <a:prstGeom prst="rect">
            <a:avLst/>
          </a:prstGeom>
          <a:solidFill>
            <a:srgbClr val="D8D8D8"/>
          </a:solidFill>
          <a:ln>
            <a:noFill/>
          </a:ln>
        </p:spPr>
      </p:sp>
      <p:sp>
        <p:nvSpPr>
          <p:cNvPr id="94" name="Google Shape;94;p21"/>
          <p:cNvSpPr txBox="1"/>
          <p:nvPr>
            <p:ph type="title"/>
          </p:nvPr>
        </p:nvSpPr>
        <p:spPr>
          <a:xfrm>
            <a:off x="1097279" y="4799362"/>
            <a:ext cx="10113600" cy="743700"/>
          </a:xfrm>
          <a:prstGeom prst="rect">
            <a:avLst/>
          </a:prstGeom>
          <a:noFill/>
          <a:ln>
            <a:noFill/>
          </a:ln>
        </p:spPr>
        <p:txBody>
          <a:bodyPr anchorCtr="0" anchor="b" bIns="0" lIns="91425" spcFirstLastPara="1" rIns="91425" wrap="square" tIns="0">
            <a:noAutofit/>
          </a:bodyPr>
          <a:lstStyle>
            <a:lvl1pPr lvl="0" rtl="0" algn="l">
              <a:lnSpc>
                <a:spcPct val="90000"/>
              </a:lnSpc>
              <a:spcBef>
                <a:spcPts val="0"/>
              </a:spcBef>
              <a:spcAft>
                <a:spcPts val="0"/>
              </a:spcAft>
              <a:buClr>
                <a:srgbClr val="FFFFFF"/>
              </a:buClr>
              <a:buSzPts val="3600"/>
              <a:buFont typeface="Geo"/>
              <a:buNone/>
              <a:defRPr b="0" sz="360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5" name="Google Shape;95;p21"/>
          <p:cNvSpPr txBox="1"/>
          <p:nvPr>
            <p:ph idx="1" type="body"/>
          </p:nvPr>
        </p:nvSpPr>
        <p:spPr>
          <a:xfrm>
            <a:off x="1097279" y="5715000"/>
            <a:ext cx="10113300" cy="609600"/>
          </a:xfrm>
          <a:prstGeom prst="rect">
            <a:avLst/>
          </a:prstGeom>
          <a:noFill/>
          <a:ln>
            <a:noFill/>
          </a:ln>
        </p:spPr>
        <p:txBody>
          <a:bodyPr anchorCtr="0" anchor="t" bIns="0" lIns="91425" spcFirstLastPara="1" rIns="91425" wrap="square" tIns="0">
            <a:normAutofit/>
          </a:bodyPr>
          <a:lstStyle>
            <a:lvl1pPr indent="-228600" lvl="0" marL="457200" rtl="0" algn="l">
              <a:lnSpc>
                <a:spcPct val="110000"/>
              </a:lnSpc>
              <a:spcBef>
                <a:spcPts val="0"/>
              </a:spcBef>
              <a:spcAft>
                <a:spcPts val="0"/>
              </a:spcAft>
              <a:buSzPts val="1800"/>
              <a:buNone/>
              <a:defRPr sz="1800">
                <a:solidFill>
                  <a:srgbClr val="FFFFFF"/>
                </a:solidFill>
              </a:defRPr>
            </a:lvl1pPr>
            <a:lvl2pPr indent="-228600" lvl="1" marL="914400" rtl="0" algn="l">
              <a:lnSpc>
                <a:spcPct val="100000"/>
              </a:lnSpc>
              <a:spcBef>
                <a:spcPts val="600"/>
              </a:spcBef>
              <a:spcAft>
                <a:spcPts val="0"/>
              </a:spcAft>
              <a:buClr>
                <a:srgbClr val="3F3F3F"/>
              </a:buClr>
              <a:buSzPts val="1200"/>
              <a:buNone/>
              <a:defRPr sz="1200"/>
            </a:lvl2pPr>
            <a:lvl3pPr indent="-228600" lvl="2" marL="1371600" rtl="0" algn="l">
              <a:lnSpc>
                <a:spcPct val="100000"/>
              </a:lnSpc>
              <a:spcBef>
                <a:spcPts val="400"/>
              </a:spcBef>
              <a:spcAft>
                <a:spcPts val="0"/>
              </a:spcAft>
              <a:buClr>
                <a:srgbClr val="3F3F3F"/>
              </a:buClr>
              <a:buSzPts val="1000"/>
              <a:buNone/>
              <a:defRPr sz="1000"/>
            </a:lvl3pPr>
            <a:lvl4pPr indent="-228600" lvl="3" marL="1828800" rtl="0" algn="l">
              <a:lnSpc>
                <a:spcPct val="100000"/>
              </a:lnSpc>
              <a:spcBef>
                <a:spcPts val="400"/>
              </a:spcBef>
              <a:spcAft>
                <a:spcPts val="0"/>
              </a:spcAft>
              <a:buClr>
                <a:srgbClr val="3F3F3F"/>
              </a:buClr>
              <a:buSzPts val="900"/>
              <a:buNone/>
              <a:defRPr sz="900"/>
            </a:lvl4pPr>
            <a:lvl5pPr indent="-228600" lvl="4" marL="2286000" rtl="0" algn="l">
              <a:lnSpc>
                <a:spcPct val="100000"/>
              </a:lnSpc>
              <a:spcBef>
                <a:spcPts val="400"/>
              </a:spcBef>
              <a:spcAft>
                <a:spcPts val="0"/>
              </a:spcAft>
              <a:buClr>
                <a:srgbClr val="3F3F3F"/>
              </a:buClr>
              <a:buSzPts val="900"/>
              <a:buNone/>
              <a:defRPr sz="900"/>
            </a:lvl5pPr>
            <a:lvl6pPr indent="-228600" lvl="5" marL="2743200" rtl="0" algn="l">
              <a:lnSpc>
                <a:spcPct val="90000"/>
              </a:lnSpc>
              <a:spcBef>
                <a:spcPts val="400"/>
              </a:spcBef>
              <a:spcAft>
                <a:spcPts val="0"/>
              </a:spcAft>
              <a:buSzPts val="900"/>
              <a:buNone/>
              <a:defRPr sz="900"/>
            </a:lvl6pPr>
            <a:lvl7pPr indent="-228600" lvl="6" marL="3200400" rtl="0" algn="l">
              <a:lnSpc>
                <a:spcPct val="90000"/>
              </a:lnSpc>
              <a:spcBef>
                <a:spcPts val="400"/>
              </a:spcBef>
              <a:spcAft>
                <a:spcPts val="0"/>
              </a:spcAft>
              <a:buSzPts val="900"/>
              <a:buNone/>
              <a:defRPr sz="900"/>
            </a:lvl7pPr>
            <a:lvl8pPr indent="-228600" lvl="7" marL="3657600" rtl="0" algn="l">
              <a:lnSpc>
                <a:spcPct val="90000"/>
              </a:lnSpc>
              <a:spcBef>
                <a:spcPts val="400"/>
              </a:spcBef>
              <a:spcAft>
                <a:spcPts val="0"/>
              </a:spcAft>
              <a:buSzPts val="900"/>
              <a:buNone/>
              <a:defRPr sz="900"/>
            </a:lvl8pPr>
            <a:lvl9pPr indent="-228600" lvl="8" marL="4114800" rtl="0" algn="l">
              <a:lnSpc>
                <a:spcPct val="90000"/>
              </a:lnSpc>
              <a:spcBef>
                <a:spcPts val="400"/>
              </a:spcBef>
              <a:spcAft>
                <a:spcPts val="400"/>
              </a:spcAft>
              <a:buSzPts val="900"/>
              <a:buNone/>
              <a:defRPr sz="900"/>
            </a:lvl9pPr>
          </a:lstStyle>
          <a:p/>
        </p:txBody>
      </p:sp>
      <p:sp>
        <p:nvSpPr>
          <p:cNvPr id="96" name="Google Shape;96;p21"/>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21"/>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21"/>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 name="Google Shape;23;p14"/>
          <p:cNvSpPr txBox="1"/>
          <p:nvPr>
            <p:ph idx="1" type="body"/>
          </p:nvPr>
        </p:nvSpPr>
        <p:spPr>
          <a:xfrm>
            <a:off x="1097280" y="2108201"/>
            <a:ext cx="10058400" cy="3760800"/>
          </a:xfrm>
          <a:prstGeom prst="rect">
            <a:avLst/>
          </a:prstGeom>
          <a:noFill/>
          <a:ln>
            <a:noFill/>
          </a:ln>
        </p:spPr>
        <p:txBody>
          <a:bodyPr anchorCtr="0" anchor="t" bIns="45700" lIns="0" spcFirstLastPara="1" rIns="0" wrap="square" tIns="4570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24" name="Google Shape;24;p14"/>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 name="Google Shape;25;p14"/>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 name="Google Shape;26;p14"/>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13"/>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3F3F3F"/>
              </a:buClr>
              <a:buSzPts val="3600"/>
              <a:buFont typeface="Arial"/>
              <a:buNone/>
              <a:defRPr sz="360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 name="Google Shape;37;p13"/>
          <p:cNvSpPr txBox="1"/>
          <p:nvPr>
            <p:ph idx="1" type="body"/>
          </p:nvPr>
        </p:nvSpPr>
        <p:spPr>
          <a:xfrm>
            <a:off x="1097280" y="2108201"/>
            <a:ext cx="10058400" cy="3760800"/>
          </a:xfrm>
          <a:prstGeom prst="rect">
            <a:avLst/>
          </a:prstGeom>
          <a:noFill/>
          <a:ln>
            <a:noFill/>
          </a:ln>
        </p:spPr>
        <p:txBody>
          <a:bodyPr anchorCtr="0" anchor="t" bIns="45700" lIns="0" spcFirstLastPara="1" rIns="0" wrap="square" tIns="4570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38" name="Google Shape;38;p13"/>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 name="Google Shape;39;p13"/>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 name="Google Shape;40;p13"/>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41" name="Shape 41"/>
        <p:cNvGrpSpPr/>
        <p:nvPr/>
      </p:nvGrpSpPr>
      <p:grpSpPr>
        <a:xfrm>
          <a:off x="0" y="0"/>
          <a:ext cx="0" cy="0"/>
          <a:chOff x="0" y="0"/>
          <a:chExt cx="0" cy="0"/>
        </a:xfrm>
      </p:grpSpPr>
      <p:sp>
        <p:nvSpPr>
          <p:cNvPr id="42" name="Google Shape;42;p11"/>
          <p:cNvSpPr/>
          <p:nvPr/>
        </p:nvSpPr>
        <p:spPr>
          <a:xfrm>
            <a:off x="3175" y="6400800"/>
            <a:ext cx="121887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1"/>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262626"/>
              </a:buClr>
              <a:buSzPts val="8000"/>
              <a:buFont typeface="Geo"/>
              <a:buNone/>
              <a:defRPr sz="80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 name="Google Shape;44;p11"/>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rtl="0" algn="l">
              <a:lnSpc>
                <a:spcPct val="110000"/>
              </a:lnSpc>
              <a:spcBef>
                <a:spcPts val="1200"/>
              </a:spcBef>
              <a:spcAft>
                <a:spcPts val="0"/>
              </a:spcAft>
              <a:buSzPts val="2400"/>
              <a:buNone/>
              <a:defRPr sz="2400" cap="none">
                <a:solidFill>
                  <a:schemeClr val="dk1"/>
                </a:solidFill>
                <a:latin typeface="Arial"/>
                <a:ea typeface="Arial"/>
                <a:cs typeface="Arial"/>
                <a:sym typeface="Arial"/>
              </a:defRPr>
            </a:lvl1pPr>
            <a:lvl2pPr lvl="1" rtl="0" algn="ctr">
              <a:lnSpc>
                <a:spcPct val="100000"/>
              </a:lnSpc>
              <a:spcBef>
                <a:spcPts val="200"/>
              </a:spcBef>
              <a:spcAft>
                <a:spcPts val="0"/>
              </a:spcAft>
              <a:buClr>
                <a:srgbClr val="3F3F3F"/>
              </a:buClr>
              <a:buSzPts val="2400"/>
              <a:buNone/>
              <a:defRPr sz="2400"/>
            </a:lvl2pPr>
            <a:lvl3pPr lvl="2" rtl="0" algn="ctr">
              <a:lnSpc>
                <a:spcPct val="100000"/>
              </a:lnSpc>
              <a:spcBef>
                <a:spcPts val="400"/>
              </a:spcBef>
              <a:spcAft>
                <a:spcPts val="0"/>
              </a:spcAft>
              <a:buClr>
                <a:srgbClr val="3F3F3F"/>
              </a:buClr>
              <a:buSzPts val="2400"/>
              <a:buNone/>
              <a:defRPr sz="2400"/>
            </a:lvl3pPr>
            <a:lvl4pPr lvl="3" rtl="0" algn="ctr">
              <a:lnSpc>
                <a:spcPct val="100000"/>
              </a:lnSpc>
              <a:spcBef>
                <a:spcPts val="400"/>
              </a:spcBef>
              <a:spcAft>
                <a:spcPts val="0"/>
              </a:spcAft>
              <a:buClr>
                <a:srgbClr val="3F3F3F"/>
              </a:buClr>
              <a:buSzPts val="2000"/>
              <a:buNone/>
              <a:defRPr sz="2000"/>
            </a:lvl4pPr>
            <a:lvl5pPr lvl="4" rtl="0" algn="ctr">
              <a:lnSpc>
                <a:spcPct val="100000"/>
              </a:lnSpc>
              <a:spcBef>
                <a:spcPts val="400"/>
              </a:spcBef>
              <a:spcAft>
                <a:spcPts val="0"/>
              </a:spcAft>
              <a:buClr>
                <a:srgbClr val="3F3F3F"/>
              </a:buClr>
              <a:buSzPts val="2000"/>
              <a:buNone/>
              <a:defRPr sz="2000"/>
            </a:lvl5pPr>
            <a:lvl6pPr lvl="5" rtl="0" algn="ctr">
              <a:lnSpc>
                <a:spcPct val="90000"/>
              </a:lnSpc>
              <a:spcBef>
                <a:spcPts val="400"/>
              </a:spcBef>
              <a:spcAft>
                <a:spcPts val="0"/>
              </a:spcAft>
              <a:buSzPts val="2000"/>
              <a:buNone/>
              <a:defRPr sz="2000"/>
            </a:lvl6pPr>
            <a:lvl7pPr lvl="6" rtl="0" algn="ctr">
              <a:lnSpc>
                <a:spcPct val="90000"/>
              </a:lnSpc>
              <a:spcBef>
                <a:spcPts val="400"/>
              </a:spcBef>
              <a:spcAft>
                <a:spcPts val="0"/>
              </a:spcAft>
              <a:buSzPts val="2000"/>
              <a:buNone/>
              <a:defRPr sz="2000"/>
            </a:lvl7pPr>
            <a:lvl8pPr lvl="7" rtl="0" algn="ctr">
              <a:lnSpc>
                <a:spcPct val="90000"/>
              </a:lnSpc>
              <a:spcBef>
                <a:spcPts val="400"/>
              </a:spcBef>
              <a:spcAft>
                <a:spcPts val="0"/>
              </a:spcAft>
              <a:buSzPts val="2000"/>
              <a:buNone/>
              <a:defRPr sz="2000"/>
            </a:lvl8pPr>
            <a:lvl9pPr lvl="8" rtl="0" algn="ctr">
              <a:lnSpc>
                <a:spcPct val="90000"/>
              </a:lnSpc>
              <a:spcBef>
                <a:spcPts val="400"/>
              </a:spcBef>
              <a:spcAft>
                <a:spcPts val="400"/>
              </a:spcAft>
              <a:buSzPts val="2000"/>
              <a:buNone/>
              <a:defRPr sz="2000"/>
            </a:lvl9pPr>
          </a:lstStyle>
          <a:p/>
        </p:txBody>
      </p:sp>
      <p:cxnSp>
        <p:nvCxnSpPr>
          <p:cNvPr id="45" name="Google Shape;45;p11"/>
          <p:cNvCxnSpPr/>
          <p:nvPr/>
        </p:nvCxnSpPr>
        <p:spPr>
          <a:xfrm>
            <a:off x="1207658" y="4474741"/>
            <a:ext cx="9875400" cy="0"/>
          </a:xfrm>
          <a:prstGeom prst="straightConnector1">
            <a:avLst/>
          </a:prstGeom>
          <a:noFill/>
          <a:ln cap="flat" cmpd="sng" w="12700">
            <a:solidFill>
              <a:srgbClr val="3F3F3F"/>
            </a:solidFill>
            <a:prstDash val="solid"/>
            <a:round/>
            <a:headEnd len="sm" w="sm" type="none"/>
            <a:tailEnd len="sm" w="sm" type="none"/>
          </a:ln>
        </p:spPr>
      </p:cxnSp>
      <p:sp>
        <p:nvSpPr>
          <p:cNvPr id="46" name="Google Shape;46;p11"/>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p11"/>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 name="Google Shape;48;p11"/>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9" name="Shape 49"/>
        <p:cNvGrpSpPr/>
        <p:nvPr/>
      </p:nvGrpSpPr>
      <p:grpSpPr>
        <a:xfrm>
          <a:off x="0" y="0"/>
          <a:ext cx="0" cy="0"/>
          <a:chOff x="0" y="0"/>
          <a:chExt cx="0" cy="0"/>
        </a:xfrm>
      </p:grpSpPr>
      <p:sp>
        <p:nvSpPr>
          <p:cNvPr id="50" name="Google Shape;50;p15"/>
          <p:cNvSpPr/>
          <p:nvPr/>
        </p:nvSpPr>
        <p:spPr>
          <a:xfrm>
            <a:off x="3175" y="6400800"/>
            <a:ext cx="121887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5"/>
          <p:cNvSpPr txBox="1"/>
          <p:nvPr>
            <p:ph type="title"/>
          </p:nvPr>
        </p:nvSpPr>
        <p:spPr>
          <a:xfrm>
            <a:off x="1097280" y="758952"/>
            <a:ext cx="10058400" cy="3566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262626"/>
              </a:buClr>
              <a:buSzPts val="8000"/>
              <a:buFont typeface="Geo"/>
              <a:buNone/>
              <a:defRPr b="0" sz="8000">
                <a:solidFill>
                  <a:srgbClr val="26262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2" name="Google Shape;52;p15"/>
          <p:cNvSpPr txBox="1"/>
          <p:nvPr>
            <p:ph idx="1" type="body"/>
          </p:nvPr>
        </p:nvSpPr>
        <p:spPr>
          <a:xfrm>
            <a:off x="1097280" y="4663440"/>
            <a:ext cx="10058400" cy="114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10000"/>
              </a:lnSpc>
              <a:spcBef>
                <a:spcPts val="1200"/>
              </a:spcBef>
              <a:spcAft>
                <a:spcPts val="0"/>
              </a:spcAft>
              <a:buSzPts val="2400"/>
              <a:buNone/>
              <a:defRPr sz="2400" cap="none">
                <a:solidFill>
                  <a:schemeClr val="dk1"/>
                </a:solidFill>
                <a:latin typeface="Arial"/>
                <a:ea typeface="Arial"/>
                <a:cs typeface="Arial"/>
                <a:sym typeface="Arial"/>
              </a:defRPr>
            </a:lvl1pPr>
            <a:lvl2pPr indent="-228600" lvl="1" marL="914400" rtl="0" algn="l">
              <a:lnSpc>
                <a:spcPct val="100000"/>
              </a:lnSpc>
              <a:spcBef>
                <a:spcPts val="200"/>
              </a:spcBef>
              <a:spcAft>
                <a:spcPts val="0"/>
              </a:spcAft>
              <a:buClr>
                <a:srgbClr val="888888"/>
              </a:buClr>
              <a:buSzPts val="1800"/>
              <a:buNone/>
              <a:defRPr sz="1800">
                <a:solidFill>
                  <a:srgbClr val="888888"/>
                </a:solidFill>
              </a:defRPr>
            </a:lvl2pPr>
            <a:lvl3pPr indent="-228600" lvl="2" marL="1371600" rtl="0" algn="l">
              <a:lnSpc>
                <a:spcPct val="100000"/>
              </a:lnSpc>
              <a:spcBef>
                <a:spcPts val="400"/>
              </a:spcBef>
              <a:spcAft>
                <a:spcPts val="0"/>
              </a:spcAft>
              <a:buClr>
                <a:srgbClr val="888888"/>
              </a:buClr>
              <a:buSzPts val="1600"/>
              <a:buNone/>
              <a:defRPr sz="1600">
                <a:solidFill>
                  <a:srgbClr val="888888"/>
                </a:solidFill>
              </a:defRPr>
            </a:lvl3pPr>
            <a:lvl4pPr indent="-228600" lvl="3" marL="1828800" rtl="0" algn="l">
              <a:lnSpc>
                <a:spcPct val="100000"/>
              </a:lnSpc>
              <a:spcBef>
                <a:spcPts val="400"/>
              </a:spcBef>
              <a:spcAft>
                <a:spcPts val="0"/>
              </a:spcAft>
              <a:buClr>
                <a:srgbClr val="888888"/>
              </a:buClr>
              <a:buSzPts val="1400"/>
              <a:buNone/>
              <a:defRPr sz="1400">
                <a:solidFill>
                  <a:srgbClr val="888888"/>
                </a:solidFill>
              </a:defRPr>
            </a:lvl4pPr>
            <a:lvl5pPr indent="-228600" lvl="4" marL="2286000" rtl="0" algn="l">
              <a:lnSpc>
                <a:spcPct val="100000"/>
              </a:lnSpc>
              <a:spcBef>
                <a:spcPts val="400"/>
              </a:spcBef>
              <a:spcAft>
                <a:spcPts val="0"/>
              </a:spcAft>
              <a:buClr>
                <a:srgbClr val="888888"/>
              </a:buClr>
              <a:buSzPts val="1400"/>
              <a:buNone/>
              <a:defRPr sz="1400">
                <a:solidFill>
                  <a:srgbClr val="888888"/>
                </a:solidFill>
              </a:defRPr>
            </a:lvl5pPr>
            <a:lvl6pPr indent="-228600" lvl="5" marL="2743200" rtl="0" algn="l">
              <a:lnSpc>
                <a:spcPct val="90000"/>
              </a:lnSpc>
              <a:spcBef>
                <a:spcPts val="400"/>
              </a:spcBef>
              <a:spcAft>
                <a:spcPts val="0"/>
              </a:spcAft>
              <a:buSzPts val="1400"/>
              <a:buNone/>
              <a:defRPr sz="1400">
                <a:solidFill>
                  <a:srgbClr val="888888"/>
                </a:solidFill>
              </a:defRPr>
            </a:lvl6pPr>
            <a:lvl7pPr indent="-228600" lvl="6" marL="3200400" rtl="0" algn="l">
              <a:lnSpc>
                <a:spcPct val="90000"/>
              </a:lnSpc>
              <a:spcBef>
                <a:spcPts val="400"/>
              </a:spcBef>
              <a:spcAft>
                <a:spcPts val="0"/>
              </a:spcAft>
              <a:buSzPts val="1400"/>
              <a:buNone/>
              <a:defRPr sz="1400">
                <a:solidFill>
                  <a:srgbClr val="888888"/>
                </a:solidFill>
              </a:defRPr>
            </a:lvl7pPr>
            <a:lvl8pPr indent="-228600" lvl="7" marL="3657600" rtl="0" algn="l">
              <a:lnSpc>
                <a:spcPct val="90000"/>
              </a:lnSpc>
              <a:spcBef>
                <a:spcPts val="400"/>
              </a:spcBef>
              <a:spcAft>
                <a:spcPts val="0"/>
              </a:spcAft>
              <a:buSzPts val="1400"/>
              <a:buNone/>
              <a:defRPr sz="1400">
                <a:solidFill>
                  <a:srgbClr val="888888"/>
                </a:solidFill>
              </a:defRPr>
            </a:lvl8pPr>
            <a:lvl9pPr indent="-228600" lvl="8" marL="4114800" rtl="0" algn="l">
              <a:lnSpc>
                <a:spcPct val="90000"/>
              </a:lnSpc>
              <a:spcBef>
                <a:spcPts val="400"/>
              </a:spcBef>
              <a:spcAft>
                <a:spcPts val="400"/>
              </a:spcAft>
              <a:buSzPts val="1400"/>
              <a:buNone/>
              <a:defRPr sz="1400">
                <a:solidFill>
                  <a:srgbClr val="888888"/>
                </a:solidFill>
              </a:defRPr>
            </a:lvl9pPr>
          </a:lstStyle>
          <a:p/>
        </p:txBody>
      </p:sp>
      <p:cxnSp>
        <p:nvCxnSpPr>
          <p:cNvPr id="53" name="Google Shape;53;p15"/>
          <p:cNvCxnSpPr/>
          <p:nvPr/>
        </p:nvCxnSpPr>
        <p:spPr>
          <a:xfrm>
            <a:off x="1207658" y="4485132"/>
            <a:ext cx="9875400" cy="0"/>
          </a:xfrm>
          <a:prstGeom prst="straightConnector1">
            <a:avLst/>
          </a:prstGeom>
          <a:noFill/>
          <a:ln cap="flat" cmpd="sng" w="12700">
            <a:solidFill>
              <a:srgbClr val="3F3F3F"/>
            </a:solidFill>
            <a:prstDash val="solid"/>
            <a:round/>
            <a:headEnd len="sm" w="sm" type="none"/>
            <a:tailEnd len="sm" w="sm" type="none"/>
          </a:ln>
        </p:spPr>
      </p:cxnSp>
      <p:sp>
        <p:nvSpPr>
          <p:cNvPr id="54" name="Google Shape;54;p15"/>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5"/>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5"/>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16"/>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 name="Google Shape;59;p16"/>
          <p:cNvSpPr txBox="1"/>
          <p:nvPr>
            <p:ph idx="1" type="body"/>
          </p:nvPr>
        </p:nvSpPr>
        <p:spPr>
          <a:xfrm>
            <a:off x="1097280" y="2120900"/>
            <a:ext cx="4639800" cy="3748200"/>
          </a:xfrm>
          <a:prstGeom prst="rect">
            <a:avLst/>
          </a:prstGeom>
          <a:noFill/>
          <a:ln>
            <a:noFill/>
          </a:ln>
        </p:spPr>
        <p:txBody>
          <a:bodyPr anchorCtr="0" anchor="t" bIns="45700" lIns="0" spcFirstLastPara="1" rIns="0" wrap="square" tIns="4570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60" name="Google Shape;60;p16"/>
          <p:cNvSpPr txBox="1"/>
          <p:nvPr>
            <p:ph idx="2" type="body"/>
          </p:nvPr>
        </p:nvSpPr>
        <p:spPr>
          <a:xfrm>
            <a:off x="6515944" y="2120900"/>
            <a:ext cx="4639800" cy="3748200"/>
          </a:xfrm>
          <a:prstGeom prst="rect">
            <a:avLst/>
          </a:prstGeom>
          <a:noFill/>
          <a:ln>
            <a:noFill/>
          </a:ln>
        </p:spPr>
        <p:txBody>
          <a:bodyPr anchorCtr="0" anchor="t" bIns="45700" lIns="0" spcFirstLastPara="1" rIns="0" wrap="square" tIns="4570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61" name="Google Shape;61;p16"/>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16"/>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16"/>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17"/>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 name="Google Shape;66;p17"/>
          <p:cNvSpPr txBox="1"/>
          <p:nvPr>
            <p:ph idx="1" type="body"/>
          </p:nvPr>
        </p:nvSpPr>
        <p:spPr>
          <a:xfrm>
            <a:off x="1097280" y="2057400"/>
            <a:ext cx="4639800" cy="736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1200"/>
              </a:spcBef>
              <a:spcAft>
                <a:spcPts val="0"/>
              </a:spcAft>
              <a:buSzPts val="2000"/>
              <a:buNone/>
              <a:defRPr b="0" sz="2000" cap="none">
                <a:solidFill>
                  <a:schemeClr val="dk1"/>
                </a:solidFill>
              </a:defRPr>
            </a:lvl1pPr>
            <a:lvl2pPr indent="-228600" lvl="1" marL="914400" rtl="0" algn="l">
              <a:lnSpc>
                <a:spcPct val="100000"/>
              </a:lnSpc>
              <a:spcBef>
                <a:spcPts val="200"/>
              </a:spcBef>
              <a:spcAft>
                <a:spcPts val="0"/>
              </a:spcAft>
              <a:buClr>
                <a:srgbClr val="3F3F3F"/>
              </a:buClr>
              <a:buSzPts val="2000"/>
              <a:buNone/>
              <a:defRPr b="1" sz="2000"/>
            </a:lvl2pPr>
            <a:lvl3pPr indent="-228600" lvl="2" marL="1371600" rtl="0" algn="l">
              <a:lnSpc>
                <a:spcPct val="100000"/>
              </a:lnSpc>
              <a:spcBef>
                <a:spcPts val="400"/>
              </a:spcBef>
              <a:spcAft>
                <a:spcPts val="0"/>
              </a:spcAft>
              <a:buClr>
                <a:srgbClr val="3F3F3F"/>
              </a:buClr>
              <a:buSzPts val="1800"/>
              <a:buNone/>
              <a:defRPr b="1" sz="1800"/>
            </a:lvl3pPr>
            <a:lvl4pPr indent="-228600" lvl="3" marL="1828800" rtl="0" algn="l">
              <a:lnSpc>
                <a:spcPct val="100000"/>
              </a:lnSpc>
              <a:spcBef>
                <a:spcPts val="400"/>
              </a:spcBef>
              <a:spcAft>
                <a:spcPts val="0"/>
              </a:spcAft>
              <a:buClr>
                <a:srgbClr val="3F3F3F"/>
              </a:buClr>
              <a:buSzPts val="1600"/>
              <a:buNone/>
              <a:defRPr b="1" sz="1600"/>
            </a:lvl4pPr>
            <a:lvl5pPr indent="-228600" lvl="4" marL="2286000" rtl="0" algn="l">
              <a:lnSpc>
                <a:spcPct val="100000"/>
              </a:lnSpc>
              <a:spcBef>
                <a:spcPts val="400"/>
              </a:spcBef>
              <a:spcAft>
                <a:spcPts val="0"/>
              </a:spcAft>
              <a:buClr>
                <a:srgbClr val="3F3F3F"/>
              </a:buClr>
              <a:buSzPts val="1600"/>
              <a:buNone/>
              <a:defRPr b="1" sz="1600"/>
            </a:lvl5pPr>
            <a:lvl6pPr indent="-228600" lvl="5" marL="2743200" rtl="0" algn="l">
              <a:lnSpc>
                <a:spcPct val="90000"/>
              </a:lnSpc>
              <a:spcBef>
                <a:spcPts val="400"/>
              </a:spcBef>
              <a:spcAft>
                <a:spcPts val="0"/>
              </a:spcAft>
              <a:buSzPts val="1600"/>
              <a:buNone/>
              <a:defRPr b="1" sz="1600"/>
            </a:lvl6pPr>
            <a:lvl7pPr indent="-228600" lvl="6" marL="3200400" rtl="0" algn="l">
              <a:lnSpc>
                <a:spcPct val="90000"/>
              </a:lnSpc>
              <a:spcBef>
                <a:spcPts val="400"/>
              </a:spcBef>
              <a:spcAft>
                <a:spcPts val="0"/>
              </a:spcAft>
              <a:buSzPts val="1600"/>
              <a:buNone/>
              <a:defRPr b="1" sz="1600"/>
            </a:lvl7pPr>
            <a:lvl8pPr indent="-228600" lvl="7" marL="3657600" rtl="0" algn="l">
              <a:lnSpc>
                <a:spcPct val="90000"/>
              </a:lnSpc>
              <a:spcBef>
                <a:spcPts val="400"/>
              </a:spcBef>
              <a:spcAft>
                <a:spcPts val="0"/>
              </a:spcAft>
              <a:buSzPts val="1600"/>
              <a:buNone/>
              <a:defRPr b="1" sz="1600"/>
            </a:lvl8pPr>
            <a:lvl9pPr indent="-228600" lvl="8" marL="4114800" rtl="0" algn="l">
              <a:lnSpc>
                <a:spcPct val="90000"/>
              </a:lnSpc>
              <a:spcBef>
                <a:spcPts val="400"/>
              </a:spcBef>
              <a:spcAft>
                <a:spcPts val="400"/>
              </a:spcAft>
              <a:buSzPts val="1600"/>
              <a:buNone/>
              <a:defRPr b="1" sz="1600"/>
            </a:lvl9pPr>
          </a:lstStyle>
          <a:p/>
        </p:txBody>
      </p:sp>
      <p:sp>
        <p:nvSpPr>
          <p:cNvPr id="67" name="Google Shape;67;p17"/>
          <p:cNvSpPr txBox="1"/>
          <p:nvPr>
            <p:ph idx="2" type="body"/>
          </p:nvPr>
        </p:nvSpPr>
        <p:spPr>
          <a:xfrm>
            <a:off x="1097280" y="2958274"/>
            <a:ext cx="4639800" cy="2910900"/>
          </a:xfrm>
          <a:prstGeom prst="rect">
            <a:avLst/>
          </a:prstGeom>
          <a:noFill/>
          <a:ln>
            <a:noFill/>
          </a:ln>
        </p:spPr>
        <p:txBody>
          <a:bodyPr anchorCtr="0" anchor="t" bIns="45700" lIns="0" spcFirstLastPara="1" rIns="0" wrap="square" tIns="4570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68" name="Google Shape;68;p17"/>
          <p:cNvSpPr txBox="1"/>
          <p:nvPr>
            <p:ph idx="3" type="body"/>
          </p:nvPr>
        </p:nvSpPr>
        <p:spPr>
          <a:xfrm>
            <a:off x="6515944" y="2057400"/>
            <a:ext cx="4639800" cy="736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1200"/>
              </a:spcBef>
              <a:spcAft>
                <a:spcPts val="0"/>
              </a:spcAft>
              <a:buSzPts val="2000"/>
              <a:buNone/>
              <a:defRPr b="0" sz="2000" cap="none">
                <a:solidFill>
                  <a:schemeClr val="dk1"/>
                </a:solidFill>
              </a:defRPr>
            </a:lvl1pPr>
            <a:lvl2pPr indent="-228600" lvl="1" marL="914400" rtl="0" algn="l">
              <a:lnSpc>
                <a:spcPct val="100000"/>
              </a:lnSpc>
              <a:spcBef>
                <a:spcPts val="200"/>
              </a:spcBef>
              <a:spcAft>
                <a:spcPts val="0"/>
              </a:spcAft>
              <a:buClr>
                <a:srgbClr val="3F3F3F"/>
              </a:buClr>
              <a:buSzPts val="2000"/>
              <a:buNone/>
              <a:defRPr b="1" sz="2000"/>
            </a:lvl2pPr>
            <a:lvl3pPr indent="-228600" lvl="2" marL="1371600" rtl="0" algn="l">
              <a:lnSpc>
                <a:spcPct val="100000"/>
              </a:lnSpc>
              <a:spcBef>
                <a:spcPts val="400"/>
              </a:spcBef>
              <a:spcAft>
                <a:spcPts val="0"/>
              </a:spcAft>
              <a:buClr>
                <a:srgbClr val="3F3F3F"/>
              </a:buClr>
              <a:buSzPts val="1800"/>
              <a:buNone/>
              <a:defRPr b="1" sz="1800"/>
            </a:lvl3pPr>
            <a:lvl4pPr indent="-228600" lvl="3" marL="1828800" rtl="0" algn="l">
              <a:lnSpc>
                <a:spcPct val="100000"/>
              </a:lnSpc>
              <a:spcBef>
                <a:spcPts val="400"/>
              </a:spcBef>
              <a:spcAft>
                <a:spcPts val="0"/>
              </a:spcAft>
              <a:buClr>
                <a:srgbClr val="3F3F3F"/>
              </a:buClr>
              <a:buSzPts val="1600"/>
              <a:buNone/>
              <a:defRPr b="1" sz="1600"/>
            </a:lvl4pPr>
            <a:lvl5pPr indent="-228600" lvl="4" marL="2286000" rtl="0" algn="l">
              <a:lnSpc>
                <a:spcPct val="100000"/>
              </a:lnSpc>
              <a:spcBef>
                <a:spcPts val="400"/>
              </a:spcBef>
              <a:spcAft>
                <a:spcPts val="0"/>
              </a:spcAft>
              <a:buClr>
                <a:srgbClr val="3F3F3F"/>
              </a:buClr>
              <a:buSzPts val="1600"/>
              <a:buNone/>
              <a:defRPr b="1" sz="1600"/>
            </a:lvl5pPr>
            <a:lvl6pPr indent="-228600" lvl="5" marL="2743200" rtl="0" algn="l">
              <a:lnSpc>
                <a:spcPct val="90000"/>
              </a:lnSpc>
              <a:spcBef>
                <a:spcPts val="400"/>
              </a:spcBef>
              <a:spcAft>
                <a:spcPts val="0"/>
              </a:spcAft>
              <a:buSzPts val="1600"/>
              <a:buNone/>
              <a:defRPr b="1" sz="1600"/>
            </a:lvl6pPr>
            <a:lvl7pPr indent="-228600" lvl="6" marL="3200400" rtl="0" algn="l">
              <a:lnSpc>
                <a:spcPct val="90000"/>
              </a:lnSpc>
              <a:spcBef>
                <a:spcPts val="400"/>
              </a:spcBef>
              <a:spcAft>
                <a:spcPts val="0"/>
              </a:spcAft>
              <a:buSzPts val="1600"/>
              <a:buNone/>
              <a:defRPr b="1" sz="1600"/>
            </a:lvl7pPr>
            <a:lvl8pPr indent="-228600" lvl="7" marL="3657600" rtl="0" algn="l">
              <a:lnSpc>
                <a:spcPct val="90000"/>
              </a:lnSpc>
              <a:spcBef>
                <a:spcPts val="400"/>
              </a:spcBef>
              <a:spcAft>
                <a:spcPts val="0"/>
              </a:spcAft>
              <a:buSzPts val="1600"/>
              <a:buNone/>
              <a:defRPr b="1" sz="1600"/>
            </a:lvl8pPr>
            <a:lvl9pPr indent="-228600" lvl="8" marL="4114800" rtl="0" algn="l">
              <a:lnSpc>
                <a:spcPct val="90000"/>
              </a:lnSpc>
              <a:spcBef>
                <a:spcPts val="400"/>
              </a:spcBef>
              <a:spcAft>
                <a:spcPts val="400"/>
              </a:spcAft>
              <a:buSzPts val="1600"/>
              <a:buNone/>
              <a:defRPr b="1" sz="1600"/>
            </a:lvl9pPr>
          </a:lstStyle>
          <a:p/>
        </p:txBody>
      </p:sp>
      <p:sp>
        <p:nvSpPr>
          <p:cNvPr id="69" name="Google Shape;69;p17"/>
          <p:cNvSpPr txBox="1"/>
          <p:nvPr>
            <p:ph idx="4" type="body"/>
          </p:nvPr>
        </p:nvSpPr>
        <p:spPr>
          <a:xfrm>
            <a:off x="6515944" y="2958273"/>
            <a:ext cx="4639800" cy="2910900"/>
          </a:xfrm>
          <a:prstGeom prst="rect">
            <a:avLst/>
          </a:prstGeom>
          <a:noFill/>
          <a:ln>
            <a:noFill/>
          </a:ln>
        </p:spPr>
        <p:txBody>
          <a:bodyPr anchorCtr="0" anchor="t" bIns="45700" lIns="0" spcFirstLastPara="1" rIns="0" wrap="square" tIns="45700">
            <a:normAutofit/>
          </a:bodyPr>
          <a:lstStyle>
            <a:lvl1pPr indent="-342900" lvl="0" marL="457200" rtl="0" algn="l">
              <a:lnSpc>
                <a:spcPct val="110000"/>
              </a:lnSpc>
              <a:spcBef>
                <a:spcPts val="1200"/>
              </a:spcBef>
              <a:spcAft>
                <a:spcPts val="0"/>
              </a:spcAft>
              <a:buSzPts val="1800"/>
              <a:buChar char=" "/>
              <a:defRPr/>
            </a:lvl1pPr>
            <a:lvl2pPr indent="-342900" lvl="1" marL="914400" rtl="0" algn="l">
              <a:lnSpc>
                <a:spcPct val="100000"/>
              </a:lnSpc>
              <a:spcBef>
                <a:spcPts val="200"/>
              </a:spcBef>
              <a:spcAft>
                <a:spcPts val="0"/>
              </a:spcAft>
              <a:buClr>
                <a:srgbClr val="3F3F3F"/>
              </a:buClr>
              <a:buSzPts val="1800"/>
              <a:buChar char="◦"/>
              <a:defRPr/>
            </a:lvl2pPr>
            <a:lvl3pPr indent="-342900" lvl="2" marL="1371600" rtl="0" algn="l">
              <a:lnSpc>
                <a:spcPct val="100000"/>
              </a:lnSpc>
              <a:spcBef>
                <a:spcPts val="400"/>
              </a:spcBef>
              <a:spcAft>
                <a:spcPts val="0"/>
              </a:spcAft>
              <a:buClr>
                <a:srgbClr val="3F3F3F"/>
              </a:buClr>
              <a:buSzPts val="1800"/>
              <a:buChar char="◦"/>
              <a:defRPr/>
            </a:lvl3pPr>
            <a:lvl4pPr indent="-342900" lvl="3" marL="1828800" rtl="0" algn="l">
              <a:lnSpc>
                <a:spcPct val="100000"/>
              </a:lnSpc>
              <a:spcBef>
                <a:spcPts val="400"/>
              </a:spcBef>
              <a:spcAft>
                <a:spcPts val="0"/>
              </a:spcAft>
              <a:buClr>
                <a:srgbClr val="3F3F3F"/>
              </a:buClr>
              <a:buSzPts val="1800"/>
              <a:buChar char="◦"/>
              <a:defRPr/>
            </a:lvl4pPr>
            <a:lvl5pPr indent="-342900" lvl="4" marL="2286000" rtl="0" algn="l">
              <a:lnSpc>
                <a:spcPct val="100000"/>
              </a:lnSpc>
              <a:spcBef>
                <a:spcPts val="400"/>
              </a:spcBef>
              <a:spcAft>
                <a:spcPts val="0"/>
              </a:spcAft>
              <a:buClr>
                <a:srgbClr val="3F3F3F"/>
              </a:buClr>
              <a:buSzPts val="1800"/>
              <a:buChar char="◦"/>
              <a:defRPr/>
            </a:lvl5pPr>
            <a:lvl6pPr indent="-342900" lvl="5" marL="2743200" rtl="0" algn="l">
              <a:lnSpc>
                <a:spcPct val="90000"/>
              </a:lnSpc>
              <a:spcBef>
                <a:spcPts val="400"/>
              </a:spcBef>
              <a:spcAft>
                <a:spcPts val="0"/>
              </a:spcAft>
              <a:buSzPts val="1800"/>
              <a:buChar char="◦"/>
              <a:defRPr/>
            </a:lvl6pPr>
            <a:lvl7pPr indent="-342900" lvl="6" marL="3200400" rtl="0" algn="l">
              <a:lnSpc>
                <a:spcPct val="90000"/>
              </a:lnSpc>
              <a:spcBef>
                <a:spcPts val="400"/>
              </a:spcBef>
              <a:spcAft>
                <a:spcPts val="0"/>
              </a:spcAft>
              <a:buSzPts val="1800"/>
              <a:buChar char="◦"/>
              <a:defRPr/>
            </a:lvl7pPr>
            <a:lvl8pPr indent="-342900" lvl="7" marL="3657600" rtl="0" algn="l">
              <a:lnSpc>
                <a:spcPct val="90000"/>
              </a:lnSpc>
              <a:spcBef>
                <a:spcPts val="400"/>
              </a:spcBef>
              <a:spcAft>
                <a:spcPts val="0"/>
              </a:spcAft>
              <a:buSzPts val="1800"/>
              <a:buChar char="◦"/>
              <a:defRPr/>
            </a:lvl8pPr>
            <a:lvl9pPr indent="-342900" lvl="8" marL="4114800" rtl="0" algn="l">
              <a:lnSpc>
                <a:spcPct val="90000"/>
              </a:lnSpc>
              <a:spcBef>
                <a:spcPts val="400"/>
              </a:spcBef>
              <a:spcAft>
                <a:spcPts val="400"/>
              </a:spcAft>
              <a:buSzPts val="1800"/>
              <a:buChar char="◦"/>
              <a:defRPr/>
            </a:lvl9pPr>
          </a:lstStyle>
          <a:p/>
        </p:txBody>
      </p:sp>
      <p:sp>
        <p:nvSpPr>
          <p:cNvPr id="70" name="Google Shape;70;p17"/>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7"/>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7"/>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8"/>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 name="Google Shape;75;p18"/>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18"/>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18"/>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solidFill>
          <a:schemeClr val="lt1"/>
        </a:solidFill>
      </p:bgPr>
    </p:bg>
    <p:spTree>
      <p:nvGrpSpPr>
        <p:cNvPr id="78" name="Shape 78"/>
        <p:cNvGrpSpPr/>
        <p:nvPr/>
      </p:nvGrpSpPr>
      <p:grpSpPr>
        <a:xfrm>
          <a:off x="0" y="0"/>
          <a:ext cx="0" cy="0"/>
          <a:chOff x="0" y="0"/>
          <a:chExt cx="0" cy="0"/>
        </a:xfrm>
      </p:grpSpPr>
      <p:sp>
        <p:nvSpPr>
          <p:cNvPr id="79" name="Google Shape;79;p19"/>
          <p:cNvSpPr/>
          <p:nvPr/>
        </p:nvSpPr>
        <p:spPr>
          <a:xfrm>
            <a:off x="3175" y="6400800"/>
            <a:ext cx="121887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9"/>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p19"/>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19"/>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0" Type="http://schemas.openxmlformats.org/officeDocument/2006/relationships/theme" Target="../theme/theme1.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p:nvPr/>
        </p:nvSpPr>
        <p:spPr>
          <a:xfrm>
            <a:off x="3175" y="6400800"/>
            <a:ext cx="121887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0"/>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4600"/>
              <a:buFont typeface="Geo"/>
              <a:buNone/>
              <a:defRPr b="0" i="0" sz="4600" u="none" cap="none" strike="noStrike">
                <a:solidFill>
                  <a:srgbClr val="3F3F3F"/>
                </a:solidFill>
                <a:latin typeface="Geo"/>
                <a:ea typeface="Geo"/>
                <a:cs typeface="Geo"/>
                <a:sym typeface="Ge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 name="Google Shape;8;p10"/>
          <p:cNvSpPr txBox="1"/>
          <p:nvPr>
            <p:ph idx="1" type="body"/>
          </p:nvPr>
        </p:nvSpPr>
        <p:spPr>
          <a:xfrm>
            <a:off x="1097280" y="2108201"/>
            <a:ext cx="10058400" cy="3760800"/>
          </a:xfrm>
          <a:prstGeom prst="rect">
            <a:avLst/>
          </a:prstGeom>
          <a:noFill/>
          <a:ln>
            <a:noFill/>
          </a:ln>
        </p:spPr>
        <p:txBody>
          <a:bodyPr anchorCtr="0" anchor="t" bIns="45700" lIns="0" spcFirstLastPara="1" rIns="0" wrap="square" tIns="45700">
            <a:normAutofit/>
          </a:bodyPr>
          <a:lstStyle>
            <a:lvl1pPr indent="-355600" lvl="0" marL="457200" marR="0" rtl="0" algn="l">
              <a:lnSpc>
                <a:spcPct val="110000"/>
              </a:lnSpc>
              <a:spcBef>
                <a:spcPts val="1200"/>
              </a:spcBef>
              <a:spcAft>
                <a:spcPts val="0"/>
              </a:spcAft>
              <a:buClr>
                <a:schemeClr val="accent1"/>
              </a:buClr>
              <a:buSzPts val="2000"/>
              <a:buFont typeface="Calibri"/>
              <a:buChar char=" "/>
              <a:defRPr b="0" i="0" sz="2000" u="none" cap="none" strike="noStrike">
                <a:solidFill>
                  <a:srgbClr val="3F3F3F"/>
                </a:solidFill>
                <a:latin typeface="Arial"/>
                <a:ea typeface="Arial"/>
                <a:cs typeface="Arial"/>
                <a:sym typeface="Arial"/>
              </a:defRPr>
            </a:lvl1pPr>
            <a:lvl2pPr indent="-342900" lvl="1" marL="914400" marR="0" rtl="0" algn="l">
              <a:lnSpc>
                <a:spcPct val="100000"/>
              </a:lnSpc>
              <a:spcBef>
                <a:spcPts val="200"/>
              </a:spcBef>
              <a:spcAft>
                <a:spcPts val="0"/>
              </a:spcAft>
              <a:buClr>
                <a:srgbClr val="3F3F3F"/>
              </a:buClr>
              <a:buSzPts val="1800"/>
              <a:buFont typeface="Calibri"/>
              <a:buChar char="◦"/>
              <a:defRPr b="0" i="0" sz="1800" u="none" cap="none" strike="noStrike">
                <a:solidFill>
                  <a:srgbClr val="3F3F3F"/>
                </a:solidFill>
                <a:latin typeface="Arial"/>
                <a:ea typeface="Arial"/>
                <a:cs typeface="Arial"/>
                <a:sym typeface="Arial"/>
              </a:defRPr>
            </a:lvl2pPr>
            <a:lvl3pPr indent="-317500" lvl="2" marL="1371600"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Arial"/>
                <a:ea typeface="Arial"/>
                <a:cs typeface="Arial"/>
                <a:sym typeface="Arial"/>
              </a:defRPr>
            </a:lvl3pPr>
            <a:lvl4pPr indent="-317500" lvl="3" marL="1828800"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Arial"/>
                <a:ea typeface="Arial"/>
                <a:cs typeface="Arial"/>
                <a:sym typeface="Arial"/>
              </a:defRPr>
            </a:lvl4pPr>
            <a:lvl5pPr indent="-317500" lvl="4" marL="2286000"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Arial"/>
                <a:ea typeface="Arial"/>
                <a:cs typeface="Arial"/>
                <a:sym typeface="Arial"/>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Arial"/>
                <a:ea typeface="Arial"/>
                <a:cs typeface="Arial"/>
                <a:sym typeface="Arial"/>
              </a:defRPr>
            </a:lvl9pPr>
          </a:lstStyle>
          <a:p/>
        </p:txBody>
      </p:sp>
      <p:sp>
        <p:nvSpPr>
          <p:cNvPr id="9" name="Google Shape;9;p10"/>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0"/>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 name="Google Shape;11;p10"/>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900" u="none" cap="none" strike="noStrike">
                <a:solidFill>
                  <a:srgbClr val="FFFFFF"/>
                </a:solidFill>
                <a:latin typeface="Arial"/>
                <a:ea typeface="Arial"/>
                <a:cs typeface="Arial"/>
                <a:sym typeface="Arial"/>
              </a:defRPr>
            </a:lvl1pPr>
            <a:lvl2pPr indent="0" lvl="1" marL="0" marR="0" rtl="0" algn="l">
              <a:spcBef>
                <a:spcPts val="0"/>
              </a:spcBef>
              <a:buNone/>
              <a:defRPr b="0" i="0" sz="900" u="none" cap="none" strike="noStrike">
                <a:solidFill>
                  <a:srgbClr val="FFFFFF"/>
                </a:solidFill>
                <a:latin typeface="Arial"/>
                <a:ea typeface="Arial"/>
                <a:cs typeface="Arial"/>
                <a:sym typeface="Arial"/>
              </a:defRPr>
            </a:lvl2pPr>
            <a:lvl3pPr indent="0" lvl="2" marL="0" marR="0" rtl="0" algn="l">
              <a:spcBef>
                <a:spcPts val="0"/>
              </a:spcBef>
              <a:buNone/>
              <a:defRPr b="0" i="0" sz="900" u="none" cap="none" strike="noStrike">
                <a:solidFill>
                  <a:srgbClr val="FFFFFF"/>
                </a:solidFill>
                <a:latin typeface="Arial"/>
                <a:ea typeface="Arial"/>
                <a:cs typeface="Arial"/>
                <a:sym typeface="Arial"/>
              </a:defRPr>
            </a:lvl3pPr>
            <a:lvl4pPr indent="0" lvl="3" marL="0" marR="0" rtl="0" algn="l">
              <a:spcBef>
                <a:spcPts val="0"/>
              </a:spcBef>
              <a:buNone/>
              <a:defRPr b="0" i="0" sz="900" u="none" cap="none" strike="noStrike">
                <a:solidFill>
                  <a:srgbClr val="FFFFFF"/>
                </a:solidFill>
                <a:latin typeface="Arial"/>
                <a:ea typeface="Arial"/>
                <a:cs typeface="Arial"/>
                <a:sym typeface="Arial"/>
              </a:defRPr>
            </a:lvl4pPr>
            <a:lvl5pPr indent="0" lvl="4" marL="0" marR="0" rtl="0" algn="l">
              <a:spcBef>
                <a:spcPts val="0"/>
              </a:spcBef>
              <a:buNone/>
              <a:defRPr b="0" i="0" sz="900" u="none" cap="none" strike="noStrike">
                <a:solidFill>
                  <a:srgbClr val="FFFFFF"/>
                </a:solidFill>
                <a:latin typeface="Arial"/>
                <a:ea typeface="Arial"/>
                <a:cs typeface="Arial"/>
                <a:sym typeface="Arial"/>
              </a:defRPr>
            </a:lvl5pPr>
            <a:lvl6pPr indent="0" lvl="5" marL="0" marR="0" rtl="0" algn="l">
              <a:spcBef>
                <a:spcPts val="0"/>
              </a:spcBef>
              <a:buNone/>
              <a:defRPr b="0" i="0" sz="900" u="none" cap="none" strike="noStrike">
                <a:solidFill>
                  <a:srgbClr val="FFFFFF"/>
                </a:solidFill>
                <a:latin typeface="Arial"/>
                <a:ea typeface="Arial"/>
                <a:cs typeface="Arial"/>
                <a:sym typeface="Arial"/>
              </a:defRPr>
            </a:lvl6pPr>
            <a:lvl7pPr indent="0" lvl="6" marL="0" marR="0" rtl="0" algn="l">
              <a:spcBef>
                <a:spcPts val="0"/>
              </a:spcBef>
              <a:buNone/>
              <a:defRPr b="0" i="0" sz="900" u="none" cap="none" strike="noStrike">
                <a:solidFill>
                  <a:srgbClr val="FFFFFF"/>
                </a:solidFill>
                <a:latin typeface="Arial"/>
                <a:ea typeface="Arial"/>
                <a:cs typeface="Arial"/>
                <a:sym typeface="Arial"/>
              </a:defRPr>
            </a:lvl7pPr>
            <a:lvl8pPr indent="0" lvl="7" marL="0" marR="0" rtl="0" algn="l">
              <a:spcBef>
                <a:spcPts val="0"/>
              </a:spcBef>
              <a:buNone/>
              <a:defRPr b="0" i="0" sz="900" u="none" cap="none" strike="noStrike">
                <a:solidFill>
                  <a:srgbClr val="FFFFFF"/>
                </a:solidFill>
                <a:latin typeface="Arial"/>
                <a:ea typeface="Arial"/>
                <a:cs typeface="Arial"/>
                <a:sym typeface="Arial"/>
              </a:defRPr>
            </a:lvl8pPr>
            <a:lvl9pPr indent="0" lvl="8" marL="0" marR="0" rtl="0" algn="l">
              <a:spcBef>
                <a:spcPts val="0"/>
              </a:spcBef>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2" name="Google Shape;12;p10"/>
          <p:cNvCxnSpPr/>
          <p:nvPr/>
        </p:nvCxnSpPr>
        <p:spPr>
          <a:xfrm>
            <a:off x="1193532" y="1897380"/>
            <a:ext cx="9966900" cy="0"/>
          </a:xfrm>
          <a:prstGeom prst="straightConnector1">
            <a:avLst/>
          </a:prstGeom>
          <a:noFill/>
          <a:ln cap="flat" cmpd="sng" w="12700">
            <a:solidFill>
              <a:srgbClr val="3F3F3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
        <p:nvSpPr>
          <p:cNvPr id="28" name="Google Shape;28;p9"/>
          <p:cNvSpPr/>
          <p:nvPr/>
        </p:nvSpPr>
        <p:spPr>
          <a:xfrm>
            <a:off x="3175" y="6400800"/>
            <a:ext cx="12188700" cy="457200"/>
          </a:xfrm>
          <a:prstGeom prst="rect">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9"/>
          <p:cNvSpPr txBox="1"/>
          <p:nvPr>
            <p:ph type="title"/>
          </p:nvPr>
        </p:nvSpPr>
        <p:spPr>
          <a:xfrm>
            <a:off x="1097280" y="286603"/>
            <a:ext cx="10058400" cy="14508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F3F3F"/>
              </a:buClr>
              <a:buSzPts val="4600"/>
              <a:buFont typeface="Geo"/>
              <a:buNone/>
              <a:defRPr b="0" i="0" sz="4600" u="none" cap="none" strike="noStrike">
                <a:solidFill>
                  <a:srgbClr val="3F3F3F"/>
                </a:solidFill>
                <a:latin typeface="Geo"/>
                <a:ea typeface="Geo"/>
                <a:cs typeface="Geo"/>
                <a:sym typeface="Ge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0" name="Google Shape;30;p9"/>
          <p:cNvSpPr txBox="1"/>
          <p:nvPr>
            <p:ph idx="1" type="body"/>
          </p:nvPr>
        </p:nvSpPr>
        <p:spPr>
          <a:xfrm>
            <a:off x="1097280" y="2108201"/>
            <a:ext cx="10058400" cy="3760800"/>
          </a:xfrm>
          <a:prstGeom prst="rect">
            <a:avLst/>
          </a:prstGeom>
          <a:noFill/>
          <a:ln>
            <a:noFill/>
          </a:ln>
        </p:spPr>
        <p:txBody>
          <a:bodyPr anchorCtr="0" anchor="t" bIns="45700" lIns="0" spcFirstLastPara="1" rIns="0" wrap="square" tIns="45700">
            <a:normAutofit/>
          </a:bodyPr>
          <a:lstStyle>
            <a:lvl1pPr indent="-355600" lvl="0" marL="457200" marR="0" rtl="0" algn="l">
              <a:lnSpc>
                <a:spcPct val="110000"/>
              </a:lnSpc>
              <a:spcBef>
                <a:spcPts val="1200"/>
              </a:spcBef>
              <a:spcAft>
                <a:spcPts val="0"/>
              </a:spcAft>
              <a:buClr>
                <a:schemeClr val="accent1"/>
              </a:buClr>
              <a:buSzPts val="2000"/>
              <a:buFont typeface="Calibri"/>
              <a:buChar char=" "/>
              <a:defRPr b="0" i="0" sz="2000" u="none" cap="none" strike="noStrike">
                <a:solidFill>
                  <a:srgbClr val="3F3F3F"/>
                </a:solidFill>
                <a:latin typeface="Arial"/>
                <a:ea typeface="Arial"/>
                <a:cs typeface="Arial"/>
                <a:sym typeface="Arial"/>
              </a:defRPr>
            </a:lvl1pPr>
            <a:lvl2pPr indent="-342900" lvl="1" marL="914400" marR="0" rtl="0" algn="l">
              <a:lnSpc>
                <a:spcPct val="100000"/>
              </a:lnSpc>
              <a:spcBef>
                <a:spcPts val="200"/>
              </a:spcBef>
              <a:spcAft>
                <a:spcPts val="0"/>
              </a:spcAft>
              <a:buClr>
                <a:srgbClr val="3F3F3F"/>
              </a:buClr>
              <a:buSzPts val="1800"/>
              <a:buFont typeface="Calibri"/>
              <a:buChar char="◦"/>
              <a:defRPr b="0" i="0" sz="1800" u="none" cap="none" strike="noStrike">
                <a:solidFill>
                  <a:srgbClr val="3F3F3F"/>
                </a:solidFill>
                <a:latin typeface="Arial"/>
                <a:ea typeface="Arial"/>
                <a:cs typeface="Arial"/>
                <a:sym typeface="Arial"/>
              </a:defRPr>
            </a:lvl2pPr>
            <a:lvl3pPr indent="-317500" lvl="2" marL="1371600"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Arial"/>
                <a:ea typeface="Arial"/>
                <a:cs typeface="Arial"/>
                <a:sym typeface="Arial"/>
              </a:defRPr>
            </a:lvl3pPr>
            <a:lvl4pPr indent="-317500" lvl="3" marL="1828800"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Arial"/>
                <a:ea typeface="Arial"/>
                <a:cs typeface="Arial"/>
                <a:sym typeface="Arial"/>
              </a:defRPr>
            </a:lvl4pPr>
            <a:lvl5pPr indent="-317500" lvl="4" marL="2286000"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Arial"/>
                <a:ea typeface="Arial"/>
                <a:cs typeface="Arial"/>
                <a:sym typeface="Arial"/>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Arial"/>
                <a:ea typeface="Arial"/>
                <a:cs typeface="Arial"/>
                <a:sym typeface="Arial"/>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Arial"/>
                <a:ea typeface="Arial"/>
                <a:cs typeface="Arial"/>
                <a:sym typeface="Arial"/>
              </a:defRPr>
            </a:lvl9pPr>
          </a:lstStyle>
          <a:p/>
        </p:txBody>
      </p:sp>
      <p:sp>
        <p:nvSpPr>
          <p:cNvPr id="31" name="Google Shape;31;p9"/>
          <p:cNvSpPr txBox="1"/>
          <p:nvPr>
            <p:ph idx="10" type="dt"/>
          </p:nvPr>
        </p:nvSpPr>
        <p:spPr>
          <a:xfrm>
            <a:off x="8218426" y="6446838"/>
            <a:ext cx="25848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Google Shape;32;p9"/>
          <p:cNvSpPr txBox="1"/>
          <p:nvPr>
            <p:ph idx="11" type="ftr"/>
          </p:nvPr>
        </p:nvSpPr>
        <p:spPr>
          <a:xfrm>
            <a:off x="1097279" y="6446838"/>
            <a:ext cx="6818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9"/>
          <p:cNvSpPr txBox="1"/>
          <p:nvPr>
            <p:ph idx="12" type="sldNum"/>
          </p:nvPr>
        </p:nvSpPr>
        <p:spPr>
          <a:xfrm>
            <a:off x="10993582" y="6446838"/>
            <a:ext cx="7800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900" u="none" cap="none" strike="noStrike">
                <a:solidFill>
                  <a:srgbClr val="FFFFFF"/>
                </a:solidFill>
                <a:latin typeface="Arial"/>
                <a:ea typeface="Arial"/>
                <a:cs typeface="Arial"/>
                <a:sym typeface="Arial"/>
              </a:defRPr>
            </a:lvl1pPr>
            <a:lvl2pPr indent="0" lvl="1" marL="0" marR="0" rtl="0" algn="l">
              <a:spcBef>
                <a:spcPts val="0"/>
              </a:spcBef>
              <a:buNone/>
              <a:defRPr b="0" i="0" sz="900" u="none" cap="none" strike="noStrike">
                <a:solidFill>
                  <a:srgbClr val="FFFFFF"/>
                </a:solidFill>
                <a:latin typeface="Arial"/>
                <a:ea typeface="Arial"/>
                <a:cs typeface="Arial"/>
                <a:sym typeface="Arial"/>
              </a:defRPr>
            </a:lvl2pPr>
            <a:lvl3pPr indent="0" lvl="2" marL="0" marR="0" rtl="0" algn="l">
              <a:spcBef>
                <a:spcPts val="0"/>
              </a:spcBef>
              <a:buNone/>
              <a:defRPr b="0" i="0" sz="900" u="none" cap="none" strike="noStrike">
                <a:solidFill>
                  <a:srgbClr val="FFFFFF"/>
                </a:solidFill>
                <a:latin typeface="Arial"/>
                <a:ea typeface="Arial"/>
                <a:cs typeface="Arial"/>
                <a:sym typeface="Arial"/>
              </a:defRPr>
            </a:lvl3pPr>
            <a:lvl4pPr indent="0" lvl="3" marL="0" marR="0" rtl="0" algn="l">
              <a:spcBef>
                <a:spcPts val="0"/>
              </a:spcBef>
              <a:buNone/>
              <a:defRPr b="0" i="0" sz="900" u="none" cap="none" strike="noStrike">
                <a:solidFill>
                  <a:srgbClr val="FFFFFF"/>
                </a:solidFill>
                <a:latin typeface="Arial"/>
                <a:ea typeface="Arial"/>
                <a:cs typeface="Arial"/>
                <a:sym typeface="Arial"/>
              </a:defRPr>
            </a:lvl4pPr>
            <a:lvl5pPr indent="0" lvl="4" marL="0" marR="0" rtl="0" algn="l">
              <a:spcBef>
                <a:spcPts val="0"/>
              </a:spcBef>
              <a:buNone/>
              <a:defRPr b="0" i="0" sz="900" u="none" cap="none" strike="noStrike">
                <a:solidFill>
                  <a:srgbClr val="FFFFFF"/>
                </a:solidFill>
                <a:latin typeface="Arial"/>
                <a:ea typeface="Arial"/>
                <a:cs typeface="Arial"/>
                <a:sym typeface="Arial"/>
              </a:defRPr>
            </a:lvl5pPr>
            <a:lvl6pPr indent="0" lvl="5" marL="0" marR="0" rtl="0" algn="l">
              <a:spcBef>
                <a:spcPts val="0"/>
              </a:spcBef>
              <a:buNone/>
              <a:defRPr b="0" i="0" sz="900" u="none" cap="none" strike="noStrike">
                <a:solidFill>
                  <a:srgbClr val="FFFFFF"/>
                </a:solidFill>
                <a:latin typeface="Arial"/>
                <a:ea typeface="Arial"/>
                <a:cs typeface="Arial"/>
                <a:sym typeface="Arial"/>
              </a:defRPr>
            </a:lvl6pPr>
            <a:lvl7pPr indent="0" lvl="6" marL="0" marR="0" rtl="0" algn="l">
              <a:spcBef>
                <a:spcPts val="0"/>
              </a:spcBef>
              <a:buNone/>
              <a:defRPr b="0" i="0" sz="900" u="none" cap="none" strike="noStrike">
                <a:solidFill>
                  <a:srgbClr val="FFFFFF"/>
                </a:solidFill>
                <a:latin typeface="Arial"/>
                <a:ea typeface="Arial"/>
                <a:cs typeface="Arial"/>
                <a:sym typeface="Arial"/>
              </a:defRPr>
            </a:lvl7pPr>
            <a:lvl8pPr indent="0" lvl="7" marL="0" marR="0" rtl="0" algn="l">
              <a:spcBef>
                <a:spcPts val="0"/>
              </a:spcBef>
              <a:buNone/>
              <a:defRPr b="0" i="0" sz="900" u="none" cap="none" strike="noStrike">
                <a:solidFill>
                  <a:srgbClr val="FFFFFF"/>
                </a:solidFill>
                <a:latin typeface="Arial"/>
                <a:ea typeface="Arial"/>
                <a:cs typeface="Arial"/>
                <a:sym typeface="Arial"/>
              </a:defRPr>
            </a:lvl8pPr>
            <a:lvl9pPr indent="0" lvl="8" marL="0" marR="0" rtl="0" algn="l">
              <a:spcBef>
                <a:spcPts val="0"/>
              </a:spcBef>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4" name="Google Shape;34;p9"/>
          <p:cNvCxnSpPr/>
          <p:nvPr/>
        </p:nvCxnSpPr>
        <p:spPr>
          <a:xfrm>
            <a:off x="1193532" y="1897380"/>
            <a:ext cx="9966900" cy="0"/>
          </a:xfrm>
          <a:prstGeom prst="straightConnector1">
            <a:avLst/>
          </a:prstGeom>
          <a:noFill/>
          <a:ln cap="flat" cmpd="sng" w="12700">
            <a:solidFill>
              <a:srgbClr val="3F3F3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blogs.loc.gov/thesignal/2016/05/how-to-begin-a-personal-archiving-project/" TargetMode="External"/><Relationship Id="rId4" Type="http://schemas.openxmlformats.org/officeDocument/2006/relationships/hyperlink" Target="https://csumc.wisc.edu/common-folklore-archiving-issues-and-selected-resources/20-steps-for-developing-an-archiv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p:nvPr/>
        </p:nvSpPr>
        <p:spPr>
          <a:xfrm>
            <a:off x="0" y="0"/>
            <a:ext cx="12192001"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4" name="Google Shape;104;p1"/>
          <p:cNvSpPr txBox="1"/>
          <p:nvPr>
            <p:ph type="ctrTitle"/>
          </p:nvPr>
        </p:nvSpPr>
        <p:spPr>
          <a:xfrm>
            <a:off x="6730000" y="799947"/>
            <a:ext cx="4813200" cy="3494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262626"/>
              </a:buClr>
              <a:buSzPts val="4400"/>
              <a:buFont typeface="Geo"/>
              <a:buNone/>
            </a:pPr>
            <a:r>
              <a:rPr lang="en-US" sz="3900">
                <a:latin typeface="Arial"/>
                <a:ea typeface="Arial"/>
                <a:cs typeface="Arial"/>
                <a:sym typeface="Arial"/>
              </a:rPr>
              <a:t>The Importance of Archives: where do unaffiliated polar organizations archive their records? </a:t>
            </a:r>
            <a:endParaRPr sz="3900">
              <a:latin typeface="Arial"/>
              <a:ea typeface="Arial"/>
              <a:cs typeface="Arial"/>
              <a:sym typeface="Arial"/>
            </a:endParaRPr>
          </a:p>
        </p:txBody>
      </p:sp>
      <p:sp>
        <p:nvSpPr>
          <p:cNvPr id="105" name="Google Shape;105;p1"/>
          <p:cNvSpPr txBox="1"/>
          <p:nvPr>
            <p:ph idx="1" type="subTitle"/>
          </p:nvPr>
        </p:nvSpPr>
        <p:spPr>
          <a:xfrm>
            <a:off x="6730000" y="4294750"/>
            <a:ext cx="5462100" cy="24576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1000"/>
              <a:buNone/>
            </a:pPr>
            <a:r>
              <a:t/>
            </a:r>
            <a:endParaRPr sz="1000">
              <a:latin typeface="Arial Black"/>
              <a:ea typeface="Arial Black"/>
              <a:cs typeface="Arial Black"/>
              <a:sym typeface="Arial Black"/>
            </a:endParaRPr>
          </a:p>
          <a:p>
            <a:pPr indent="0" lvl="0" marL="0" rtl="0" algn="l">
              <a:lnSpc>
                <a:spcPct val="110000"/>
              </a:lnSpc>
              <a:spcBef>
                <a:spcPts val="0"/>
              </a:spcBef>
              <a:spcAft>
                <a:spcPts val="0"/>
              </a:spcAft>
              <a:buSzPts val="1000"/>
              <a:buNone/>
            </a:pPr>
            <a:r>
              <a:rPr lang="en-US" sz="1000">
                <a:latin typeface="Arial Black"/>
                <a:ea typeface="Arial Black"/>
                <a:cs typeface="Arial Black"/>
                <a:sym typeface="Arial Black"/>
              </a:rPr>
              <a:t>LAURA KISSEL     	 BYRD POLAR and CLIMATE RESEARCH CENTER</a:t>
            </a:r>
            <a:endParaRPr sz="1000">
              <a:latin typeface="Arial Black"/>
              <a:ea typeface="Arial Black"/>
              <a:cs typeface="Arial Black"/>
              <a:sym typeface="Arial Black"/>
            </a:endParaRPr>
          </a:p>
          <a:p>
            <a:pPr indent="0" lvl="0" marL="0" rtl="0" algn="l">
              <a:lnSpc>
                <a:spcPct val="110000"/>
              </a:lnSpc>
              <a:spcBef>
                <a:spcPts val="0"/>
              </a:spcBef>
              <a:spcAft>
                <a:spcPts val="0"/>
              </a:spcAft>
              <a:buSzPts val="1000"/>
              <a:buNone/>
            </a:pPr>
            <a:r>
              <a:rPr lang="en-US" sz="1000">
                <a:latin typeface="Arial Black"/>
                <a:ea typeface="Arial Black"/>
                <a:cs typeface="Arial Black"/>
                <a:sym typeface="Arial Black"/>
              </a:rPr>
              <a:t>			 ARCHIVAL </a:t>
            </a:r>
            <a:r>
              <a:rPr lang="en-US" sz="1000">
                <a:latin typeface="Arial Black"/>
                <a:ea typeface="Arial Black"/>
                <a:cs typeface="Arial Black"/>
                <a:sym typeface="Arial Black"/>
              </a:rPr>
              <a:t>PROGRAM</a:t>
            </a:r>
            <a:endParaRPr sz="1000">
              <a:latin typeface="Arial Black"/>
              <a:ea typeface="Arial Black"/>
              <a:cs typeface="Arial Black"/>
              <a:sym typeface="Arial Black"/>
            </a:endParaRPr>
          </a:p>
          <a:p>
            <a:pPr indent="0" lvl="0" marL="0" rtl="0" algn="l">
              <a:lnSpc>
                <a:spcPct val="110000"/>
              </a:lnSpc>
              <a:spcBef>
                <a:spcPts val="0"/>
              </a:spcBef>
              <a:spcAft>
                <a:spcPts val="0"/>
              </a:spcAft>
              <a:buSzPts val="1000"/>
              <a:buNone/>
            </a:pPr>
            <a:r>
              <a:rPr lang="en-US" sz="1000">
                <a:latin typeface="Arial Black"/>
                <a:ea typeface="Arial Black"/>
                <a:cs typeface="Arial Black"/>
                <a:sym typeface="Arial Black"/>
              </a:rPr>
              <a:t>	                   	 THE OHIO STATE UNIVERSITY</a:t>
            </a:r>
            <a:endParaRPr/>
          </a:p>
          <a:p>
            <a:pPr indent="0" lvl="0" marL="0" rtl="0" algn="l">
              <a:lnSpc>
                <a:spcPct val="110000"/>
              </a:lnSpc>
              <a:spcBef>
                <a:spcPts val="0"/>
              </a:spcBef>
              <a:spcAft>
                <a:spcPts val="0"/>
              </a:spcAft>
              <a:buSzPts val="1000"/>
              <a:buNone/>
            </a:pPr>
            <a:r>
              <a:t/>
            </a:r>
            <a:endParaRPr i="0" sz="1000" u="none" strike="noStrike">
              <a:solidFill>
                <a:srgbClr val="000000"/>
              </a:solidFill>
              <a:latin typeface="Arial Black"/>
              <a:ea typeface="Arial Black"/>
              <a:cs typeface="Arial Black"/>
              <a:sym typeface="Arial Black"/>
            </a:endParaRPr>
          </a:p>
          <a:p>
            <a:pPr indent="0" lvl="0" marL="0" rtl="0" algn="l">
              <a:lnSpc>
                <a:spcPct val="110000"/>
              </a:lnSpc>
              <a:spcBef>
                <a:spcPts val="0"/>
              </a:spcBef>
              <a:spcAft>
                <a:spcPts val="0"/>
              </a:spcAft>
              <a:buSzPts val="1000"/>
              <a:buNone/>
            </a:pPr>
            <a:r>
              <a:rPr lang="en-US" sz="1000">
                <a:solidFill>
                  <a:srgbClr val="000000"/>
                </a:solidFill>
                <a:latin typeface="Arial Black"/>
                <a:ea typeface="Arial Black"/>
                <a:cs typeface="Arial Black"/>
                <a:sym typeface="Arial Black"/>
              </a:rPr>
              <a:t>PETER LUND       	 </a:t>
            </a:r>
            <a:r>
              <a:rPr b="0" i="0" lang="en-US" sz="1000" u="none" strike="noStrike">
                <a:solidFill>
                  <a:srgbClr val="000000"/>
                </a:solidFill>
                <a:latin typeface="Arial Black"/>
                <a:ea typeface="Arial Black"/>
                <a:cs typeface="Arial Black"/>
                <a:sym typeface="Arial Black"/>
              </a:rPr>
              <a:t>SCOTT POLAR RESEARCH INSTITUTE </a:t>
            </a:r>
            <a:endParaRPr sz="1000">
              <a:solidFill>
                <a:srgbClr val="000000"/>
              </a:solidFill>
              <a:latin typeface="Arial Black"/>
              <a:ea typeface="Arial Black"/>
              <a:cs typeface="Arial Black"/>
              <a:sym typeface="Arial Black"/>
            </a:endParaRPr>
          </a:p>
          <a:p>
            <a:pPr indent="0" lvl="0" marL="0" rtl="0" algn="l">
              <a:lnSpc>
                <a:spcPct val="110000"/>
              </a:lnSpc>
              <a:spcBef>
                <a:spcPts val="0"/>
              </a:spcBef>
              <a:spcAft>
                <a:spcPts val="0"/>
              </a:spcAft>
              <a:buSzPts val="1000"/>
              <a:buNone/>
            </a:pPr>
            <a:r>
              <a:rPr lang="en-US" sz="1000">
                <a:solidFill>
                  <a:srgbClr val="000000"/>
                </a:solidFill>
                <a:latin typeface="Arial Black"/>
                <a:ea typeface="Arial Black"/>
                <a:cs typeface="Arial Black"/>
                <a:sym typeface="Arial Black"/>
              </a:rPr>
              <a:t>			 </a:t>
            </a:r>
            <a:r>
              <a:rPr lang="en-US" sz="1000">
                <a:latin typeface="Arial Black"/>
                <a:ea typeface="Arial Black"/>
                <a:cs typeface="Arial Black"/>
                <a:sym typeface="Arial Black"/>
              </a:rPr>
              <a:t>UNIVERSITY OF CAMBRIDGE  </a:t>
            </a:r>
            <a:endParaRPr sz="1000">
              <a:solidFill>
                <a:srgbClr val="000000"/>
              </a:solidFill>
              <a:latin typeface="Arial Black"/>
              <a:ea typeface="Arial Black"/>
              <a:cs typeface="Arial Black"/>
              <a:sym typeface="Arial Black"/>
            </a:endParaRPr>
          </a:p>
          <a:p>
            <a:pPr indent="0" lvl="0" marL="0" rtl="0" algn="l">
              <a:lnSpc>
                <a:spcPct val="110000"/>
              </a:lnSpc>
              <a:spcBef>
                <a:spcPts val="0"/>
              </a:spcBef>
              <a:spcAft>
                <a:spcPts val="0"/>
              </a:spcAft>
              <a:buSzPts val="1000"/>
              <a:buNone/>
            </a:pPr>
            <a:r>
              <a:rPr b="0" i="0" lang="en-US" sz="1000" u="none" strike="noStrike">
                <a:solidFill>
                  <a:srgbClr val="000000"/>
                </a:solidFill>
                <a:latin typeface="Arial Black"/>
                <a:ea typeface="Arial Black"/>
                <a:cs typeface="Arial Black"/>
                <a:sym typeface="Arial Black"/>
              </a:rPr>
              <a:t>      </a:t>
            </a:r>
            <a:r>
              <a:rPr lang="en-US" sz="1000">
                <a:solidFill>
                  <a:srgbClr val="000000"/>
                </a:solidFill>
                <a:latin typeface="Arial Black"/>
                <a:ea typeface="Arial Black"/>
                <a:cs typeface="Arial Black"/>
                <a:sym typeface="Arial Black"/>
              </a:rPr>
              <a:t>	               </a:t>
            </a:r>
            <a:endParaRPr/>
          </a:p>
          <a:p>
            <a:pPr indent="0" lvl="0" marL="0" rtl="0" algn="l">
              <a:lnSpc>
                <a:spcPct val="110000"/>
              </a:lnSpc>
              <a:spcBef>
                <a:spcPts val="0"/>
              </a:spcBef>
              <a:spcAft>
                <a:spcPts val="0"/>
              </a:spcAft>
              <a:buSzPts val="1000"/>
              <a:buNone/>
            </a:pPr>
            <a:r>
              <a:rPr lang="en-US" sz="1000">
                <a:latin typeface="Arial Black"/>
                <a:ea typeface="Arial Black"/>
                <a:cs typeface="Arial Black"/>
                <a:sym typeface="Arial Black"/>
              </a:rPr>
              <a:t>SANDY CAMPBELL   UNIVERSITY OF ALBERTA LIBRARY</a:t>
            </a:r>
            <a:r>
              <a:rPr lang="en-US" sz="1000">
                <a:solidFill>
                  <a:srgbClr val="000000"/>
                </a:solidFill>
                <a:latin typeface="Arial Black"/>
                <a:ea typeface="Arial Black"/>
                <a:cs typeface="Arial Black"/>
                <a:sym typeface="Arial Black"/>
              </a:rPr>
              <a:t>					</a:t>
            </a:r>
            <a:endParaRPr sz="1000">
              <a:solidFill>
                <a:srgbClr val="000000"/>
              </a:solidFill>
              <a:latin typeface="Arial Black"/>
              <a:ea typeface="Arial Black"/>
              <a:cs typeface="Arial Black"/>
              <a:sym typeface="Arial Black"/>
            </a:endParaRPr>
          </a:p>
          <a:p>
            <a:pPr indent="0" lvl="0" marL="0" rtl="0" algn="l">
              <a:lnSpc>
                <a:spcPct val="110000"/>
              </a:lnSpc>
              <a:spcBef>
                <a:spcPts val="0"/>
              </a:spcBef>
              <a:spcAft>
                <a:spcPts val="0"/>
              </a:spcAft>
              <a:buSzPts val="1000"/>
              <a:buNone/>
            </a:pPr>
            <a:r>
              <a:t/>
            </a:r>
            <a:endParaRPr sz="1000">
              <a:latin typeface="Arial Black"/>
              <a:ea typeface="Arial Black"/>
              <a:cs typeface="Arial Black"/>
              <a:sym typeface="Arial Black"/>
            </a:endParaRPr>
          </a:p>
        </p:txBody>
      </p:sp>
      <p:cxnSp>
        <p:nvCxnSpPr>
          <p:cNvPr id="106" name="Google Shape;106;p1"/>
          <p:cNvCxnSpPr/>
          <p:nvPr/>
        </p:nvCxnSpPr>
        <p:spPr>
          <a:xfrm>
            <a:off x="6805053" y="4294754"/>
            <a:ext cx="4389120" cy="0"/>
          </a:xfrm>
          <a:prstGeom prst="straightConnector1">
            <a:avLst/>
          </a:prstGeom>
          <a:noFill/>
          <a:ln cap="flat" cmpd="sng" w="12700">
            <a:solidFill>
              <a:srgbClr val="3F3F3F"/>
            </a:solidFill>
            <a:prstDash val="solid"/>
            <a:round/>
            <a:headEnd len="sm" w="sm" type="none"/>
            <a:tailEnd len="sm" w="sm" type="none"/>
          </a:ln>
        </p:spPr>
      </p:cxnSp>
      <p:pic>
        <p:nvPicPr>
          <p:cNvPr id="107" name="Google Shape;107;p1"/>
          <p:cNvPicPr preferRelativeResize="0"/>
          <p:nvPr/>
        </p:nvPicPr>
        <p:blipFill>
          <a:blip r:embed="rId3">
            <a:alphaModFix/>
          </a:blip>
          <a:stretch>
            <a:fillRect/>
          </a:stretch>
        </p:blipFill>
        <p:spPr>
          <a:xfrm>
            <a:off x="577500" y="1082850"/>
            <a:ext cx="6029850" cy="4647199"/>
          </a:xfrm>
          <a:prstGeom prst="rect">
            <a:avLst/>
          </a:prstGeom>
          <a:solidFill>
            <a:schemeClr val="lt1"/>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600"/>
              <a:buFont typeface="Geo"/>
              <a:buNone/>
            </a:pPr>
            <a:r>
              <a:rPr lang="en-US" sz="4500"/>
              <a:t>Solutions currently used by some unaffiliated organizations</a:t>
            </a:r>
            <a:endParaRPr sz="4500"/>
          </a:p>
        </p:txBody>
      </p:sp>
      <p:sp>
        <p:nvSpPr>
          <p:cNvPr id="168" name="Google Shape;168;p6"/>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Autofit/>
          </a:bodyPr>
          <a:lstStyle/>
          <a:p>
            <a:pPr indent="-152400" lvl="0" marL="91440" rtl="0" algn="l">
              <a:lnSpc>
                <a:spcPct val="90000"/>
              </a:lnSpc>
              <a:spcBef>
                <a:spcPts val="0"/>
              </a:spcBef>
              <a:spcAft>
                <a:spcPts val="0"/>
              </a:spcAft>
              <a:buSzPts val="2400"/>
              <a:buChar char=" "/>
            </a:pPr>
            <a:r>
              <a:rPr lang="en-US" sz="2400"/>
              <a:t>1.  Do nothing (broom closet solution)</a:t>
            </a:r>
            <a:endParaRPr sz="2400"/>
          </a:p>
          <a:p>
            <a:pPr indent="-152400" lvl="0" marL="91440" rtl="0" algn="l">
              <a:lnSpc>
                <a:spcPct val="90000"/>
              </a:lnSpc>
              <a:spcBef>
                <a:spcPts val="1400"/>
              </a:spcBef>
              <a:spcAft>
                <a:spcPts val="0"/>
              </a:spcAft>
              <a:buSzPts val="2400"/>
              <a:buChar char=" "/>
            </a:pPr>
            <a:r>
              <a:rPr lang="en-US" sz="2400"/>
              <a:t>2.  Store on a local/personal server</a:t>
            </a:r>
            <a:endParaRPr sz="2400"/>
          </a:p>
          <a:p>
            <a:pPr indent="-152400" lvl="0" marL="91440" rtl="0" algn="l">
              <a:lnSpc>
                <a:spcPct val="90000"/>
              </a:lnSpc>
              <a:spcBef>
                <a:spcPts val="1400"/>
              </a:spcBef>
              <a:spcAft>
                <a:spcPts val="0"/>
              </a:spcAft>
              <a:buSzPts val="2400"/>
              <a:buChar char=" "/>
            </a:pPr>
            <a:r>
              <a:rPr lang="en-US" sz="2400"/>
              <a:t>3.  Store on a commercial server</a:t>
            </a:r>
            <a:endParaRPr sz="2400"/>
          </a:p>
          <a:p>
            <a:pPr indent="-152400" lvl="0" marL="91440" rtl="0" algn="l">
              <a:lnSpc>
                <a:spcPct val="90000"/>
              </a:lnSpc>
              <a:spcBef>
                <a:spcPts val="1400"/>
              </a:spcBef>
              <a:spcAft>
                <a:spcPts val="0"/>
              </a:spcAft>
              <a:buSzPts val="2400"/>
              <a:buChar char=" "/>
            </a:pPr>
            <a:r>
              <a:rPr lang="en-US" sz="2400"/>
              <a:t>4.  Store parts of the organization’s records on several servers </a:t>
            </a:r>
            <a:endParaRPr sz="2400"/>
          </a:p>
          <a:p>
            <a:pPr indent="-152400" lvl="0" marL="91440" rtl="0" algn="l">
              <a:lnSpc>
                <a:spcPct val="90000"/>
              </a:lnSpc>
              <a:spcBef>
                <a:spcPts val="1400"/>
              </a:spcBef>
              <a:spcAft>
                <a:spcPts val="0"/>
              </a:spcAft>
              <a:buSzPts val="2400"/>
              <a:buChar char=" "/>
            </a:pPr>
            <a:r>
              <a:rPr lang="en-US" sz="2400"/>
              <a:t>5.  </a:t>
            </a:r>
            <a:r>
              <a:rPr lang="en-US" sz="2400"/>
              <a:t>Find a friendly archive and deposit there </a:t>
            </a:r>
            <a:endParaRPr sz="2400"/>
          </a:p>
          <a:p>
            <a:pPr indent="-152400" lvl="0" marL="91440" rtl="0" algn="l">
              <a:lnSpc>
                <a:spcPct val="90000"/>
              </a:lnSpc>
              <a:spcBef>
                <a:spcPts val="1400"/>
              </a:spcBef>
              <a:spcAft>
                <a:spcPts val="0"/>
              </a:spcAft>
              <a:buSzPts val="2400"/>
              <a:buChar char=" "/>
            </a:pPr>
            <a:r>
              <a:rPr lang="en-US" sz="2400"/>
              <a:t>6.  Archive with a member’s affiliated archive</a:t>
            </a:r>
            <a:endParaRPr sz="2400"/>
          </a:p>
          <a:p>
            <a:pPr indent="0" lvl="0" marL="384048" rtl="0" algn="l">
              <a:lnSpc>
                <a:spcPct val="90000"/>
              </a:lnSpc>
              <a:spcBef>
                <a:spcPts val="1400"/>
              </a:spcBef>
              <a:spcAft>
                <a:spcPts val="0"/>
              </a:spcAft>
              <a:buSzPts val="852"/>
              <a:buNone/>
            </a:pPr>
            <a:r>
              <a:rPr lang="en-US" sz="2400"/>
              <a:t>Example: University of Alberta</a:t>
            </a:r>
            <a:endParaRPr sz="2400"/>
          </a:p>
          <a:p>
            <a:pPr indent="-132873" lvl="0" marL="91440" rtl="0" algn="l">
              <a:lnSpc>
                <a:spcPct val="90000"/>
              </a:lnSpc>
              <a:spcBef>
                <a:spcPts val="1400"/>
              </a:spcBef>
              <a:spcAft>
                <a:spcPts val="0"/>
              </a:spcAft>
              <a:buSzPts val="2093"/>
              <a:buChar char=" "/>
            </a:pPr>
            <a:r>
              <a:t/>
            </a:r>
            <a:endParaRPr sz="2092"/>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6f80d43c5d_0_0"/>
          <p:cNvSpPr txBox="1"/>
          <p:nvPr>
            <p:ph type="title"/>
          </p:nvPr>
        </p:nvSpPr>
        <p:spPr>
          <a:xfrm>
            <a:off x="343575" y="0"/>
            <a:ext cx="11715900" cy="1803900"/>
          </a:xfrm>
          <a:prstGeom prst="rect">
            <a:avLst/>
          </a:prstGeom>
        </p:spPr>
        <p:txBody>
          <a:bodyPr anchorCtr="0" anchor="b" bIns="45700" lIns="91425" spcFirstLastPara="1" rIns="91425" wrap="square" tIns="45700">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sz="5155"/>
              <a:t>Archive with an affiliated organization</a:t>
            </a:r>
            <a:endParaRPr sz="5155"/>
          </a:p>
          <a:p>
            <a:pPr indent="0" lvl="0" marL="0" rtl="0" algn="l">
              <a:spcBef>
                <a:spcPts val="0"/>
              </a:spcBef>
              <a:spcAft>
                <a:spcPts val="0"/>
              </a:spcAft>
              <a:buNone/>
            </a:pPr>
            <a:r>
              <a:t/>
            </a:r>
            <a:endParaRPr/>
          </a:p>
        </p:txBody>
      </p:sp>
      <p:pic>
        <p:nvPicPr>
          <p:cNvPr id="174" name="Google Shape;174;g26f80d43c5d_0_0"/>
          <p:cNvPicPr preferRelativeResize="0"/>
          <p:nvPr/>
        </p:nvPicPr>
        <p:blipFill>
          <a:blip r:embed="rId3">
            <a:alphaModFix/>
          </a:blip>
          <a:stretch>
            <a:fillRect/>
          </a:stretch>
        </p:blipFill>
        <p:spPr>
          <a:xfrm>
            <a:off x="2163300" y="2020650"/>
            <a:ext cx="6919725" cy="4068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721cce67d0_0_645"/>
          <p:cNvSpPr txBox="1"/>
          <p:nvPr>
            <p:ph idx="4294967295" type="body"/>
          </p:nvPr>
        </p:nvSpPr>
        <p:spPr>
          <a:xfrm>
            <a:off x="1097280" y="2108201"/>
            <a:ext cx="10058400" cy="3760800"/>
          </a:xfrm>
          <a:prstGeom prst="rect">
            <a:avLst/>
          </a:prstGeom>
        </p:spPr>
        <p:txBody>
          <a:bodyPr anchorCtr="0" anchor="t" bIns="45700" lIns="0" spcFirstLastPara="1" rIns="0" wrap="square" tIns="45700">
            <a:normAutofit/>
          </a:bodyPr>
          <a:lstStyle/>
          <a:p>
            <a:pPr indent="0" lvl="0" marL="0" rtl="0" algn="l">
              <a:lnSpc>
                <a:spcPct val="100000"/>
              </a:lnSpc>
              <a:spcBef>
                <a:spcPts val="0"/>
              </a:spcBef>
              <a:spcAft>
                <a:spcPts val="0"/>
              </a:spcAft>
              <a:buNone/>
            </a:pPr>
            <a:r>
              <a:t/>
            </a:r>
            <a:endParaRPr sz="1200">
              <a:solidFill>
                <a:srgbClr val="000000"/>
              </a:solidFill>
            </a:endParaRPr>
          </a:p>
          <a:p>
            <a:pPr indent="0" lvl="0" marL="0" rtl="0" algn="l">
              <a:spcBef>
                <a:spcPts val="1200"/>
              </a:spcBef>
              <a:spcAft>
                <a:spcPts val="200"/>
              </a:spcAft>
              <a:buNone/>
            </a:pPr>
            <a:r>
              <a:t/>
            </a:r>
            <a:endParaRPr/>
          </a:p>
        </p:txBody>
      </p:sp>
      <p:graphicFrame>
        <p:nvGraphicFramePr>
          <p:cNvPr id="180" name="Google Shape;180;g2721cce67d0_0_645"/>
          <p:cNvGraphicFramePr/>
          <p:nvPr/>
        </p:nvGraphicFramePr>
        <p:xfrm>
          <a:off x="246700" y="1245400"/>
          <a:ext cx="3000000" cy="3000000"/>
        </p:xfrm>
        <a:graphic>
          <a:graphicData uri="http://schemas.openxmlformats.org/drawingml/2006/table">
            <a:tbl>
              <a:tblPr>
                <a:noFill/>
                <a:tableStyleId>{AFFB861E-6570-4844-96C6-200150C4A6F5}</a:tableStyleId>
              </a:tblPr>
              <a:tblGrid>
                <a:gridCol w="3195450"/>
                <a:gridCol w="8503150"/>
              </a:tblGrid>
              <a:tr h="571425">
                <a:tc>
                  <a:txBody>
                    <a:bodyPr/>
                    <a:lstStyle/>
                    <a:p>
                      <a:pPr indent="0" lvl="0" marL="0" rtl="0" algn="l">
                        <a:spcBef>
                          <a:spcPts val="0"/>
                        </a:spcBef>
                        <a:spcAft>
                          <a:spcPts val="0"/>
                        </a:spcAft>
                        <a:buNone/>
                      </a:pPr>
                      <a:r>
                        <a:rPr b="1" lang="en-US" sz="2800"/>
                        <a:t>Domain</a:t>
                      </a:r>
                      <a:endParaRPr b="1" sz="2800"/>
                    </a:p>
                  </a:txBody>
                  <a:tcPr marT="91425" marB="91425" marR="91425" marL="91425"/>
                </a:tc>
                <a:tc>
                  <a:txBody>
                    <a:bodyPr/>
                    <a:lstStyle/>
                    <a:p>
                      <a:pPr indent="0" lvl="0" marL="0" rtl="0" algn="l">
                        <a:spcBef>
                          <a:spcPts val="0"/>
                        </a:spcBef>
                        <a:spcAft>
                          <a:spcPts val="0"/>
                        </a:spcAft>
                        <a:buNone/>
                      </a:pPr>
                      <a:r>
                        <a:rPr b="1" lang="en-US" sz="2800"/>
                        <a:t>Choices</a:t>
                      </a:r>
                      <a:endParaRPr b="1" sz="2800"/>
                    </a:p>
                  </a:txBody>
                  <a:tcPr marT="91425" marB="91425" marR="91425" marL="91425"/>
                </a:tc>
              </a:tr>
              <a:tr h="571425">
                <a:tc>
                  <a:txBody>
                    <a:bodyPr/>
                    <a:lstStyle/>
                    <a:p>
                      <a:pPr indent="0" lvl="0" marL="0" rtl="0" algn="l">
                        <a:spcBef>
                          <a:spcPts val="0"/>
                        </a:spcBef>
                        <a:spcAft>
                          <a:spcPts val="0"/>
                        </a:spcAft>
                        <a:buNone/>
                      </a:pPr>
                      <a:r>
                        <a:rPr lang="en-US" sz="2800"/>
                        <a:t>Location</a:t>
                      </a:r>
                      <a:endParaRPr sz="2800"/>
                    </a:p>
                  </a:txBody>
                  <a:tcPr marT="91425" marB="91425" marR="91425" marL="91425"/>
                </a:tc>
                <a:tc>
                  <a:txBody>
                    <a:bodyPr/>
                    <a:lstStyle/>
                    <a:p>
                      <a:pPr indent="0" lvl="0" marL="0" rtl="0" algn="l">
                        <a:spcBef>
                          <a:spcPts val="0"/>
                        </a:spcBef>
                        <a:spcAft>
                          <a:spcPts val="0"/>
                        </a:spcAft>
                        <a:buNone/>
                      </a:pPr>
                      <a:r>
                        <a:rPr lang="en-US" sz="2800"/>
                        <a:t>Single or multiple locations</a:t>
                      </a:r>
                      <a:endParaRPr sz="2800"/>
                    </a:p>
                  </a:txBody>
                  <a:tcPr marT="91425" marB="91425" marR="91425" marL="91425"/>
                </a:tc>
              </a:tr>
              <a:tr h="571425">
                <a:tc>
                  <a:txBody>
                    <a:bodyPr/>
                    <a:lstStyle/>
                    <a:p>
                      <a:pPr indent="0" lvl="0" marL="0" rtl="0" algn="l">
                        <a:spcBef>
                          <a:spcPts val="0"/>
                        </a:spcBef>
                        <a:spcAft>
                          <a:spcPts val="0"/>
                        </a:spcAft>
                        <a:buNone/>
                      </a:pPr>
                      <a:r>
                        <a:rPr lang="en-US" sz="2800"/>
                        <a:t>Staff</a:t>
                      </a:r>
                      <a:endParaRPr sz="2800"/>
                    </a:p>
                  </a:txBody>
                  <a:tcPr marT="91425" marB="91425" marR="91425" marL="91425"/>
                </a:tc>
                <a:tc>
                  <a:txBody>
                    <a:bodyPr/>
                    <a:lstStyle/>
                    <a:p>
                      <a:pPr indent="0" lvl="0" marL="0" rtl="0" algn="l">
                        <a:spcBef>
                          <a:spcPts val="0"/>
                        </a:spcBef>
                        <a:spcAft>
                          <a:spcPts val="0"/>
                        </a:spcAft>
                        <a:buNone/>
                      </a:pPr>
                      <a:r>
                        <a:rPr lang="en-US" sz="2800"/>
                        <a:t>Dedicated in-house or rely on staff at other org</a:t>
                      </a:r>
                      <a:endParaRPr sz="2800"/>
                    </a:p>
                  </a:txBody>
                  <a:tcPr marT="91425" marB="91425" marR="91425" marL="91425"/>
                </a:tc>
              </a:tr>
              <a:tr h="571425">
                <a:tc>
                  <a:txBody>
                    <a:bodyPr/>
                    <a:lstStyle/>
                    <a:p>
                      <a:pPr indent="0" lvl="0" marL="0" rtl="0" algn="l">
                        <a:spcBef>
                          <a:spcPts val="0"/>
                        </a:spcBef>
                        <a:spcAft>
                          <a:spcPts val="0"/>
                        </a:spcAft>
                        <a:buNone/>
                      </a:pPr>
                      <a:r>
                        <a:rPr lang="en-US" sz="2800"/>
                        <a:t>Space</a:t>
                      </a:r>
                      <a:endParaRPr sz="2800"/>
                    </a:p>
                  </a:txBody>
                  <a:tcPr marT="91425" marB="91425" marR="91425" marL="91425"/>
                </a:tc>
                <a:tc>
                  <a:txBody>
                    <a:bodyPr/>
                    <a:lstStyle/>
                    <a:p>
                      <a:pPr indent="0" lvl="0" marL="0" rtl="0" algn="l">
                        <a:spcBef>
                          <a:spcPts val="0"/>
                        </a:spcBef>
                        <a:spcAft>
                          <a:spcPts val="0"/>
                        </a:spcAft>
                        <a:buNone/>
                      </a:pPr>
                      <a:r>
                        <a:rPr lang="en-US" sz="2800"/>
                        <a:t>Dedicated in-house or housed with another org</a:t>
                      </a:r>
                      <a:endParaRPr sz="2800"/>
                    </a:p>
                  </a:txBody>
                  <a:tcPr marT="91425" marB="91425" marR="91425" marL="91425"/>
                </a:tc>
              </a:tr>
              <a:tr h="571425">
                <a:tc>
                  <a:txBody>
                    <a:bodyPr/>
                    <a:lstStyle/>
                    <a:p>
                      <a:pPr indent="0" lvl="0" marL="0" rtl="0" algn="l">
                        <a:spcBef>
                          <a:spcPts val="0"/>
                        </a:spcBef>
                        <a:spcAft>
                          <a:spcPts val="0"/>
                        </a:spcAft>
                        <a:buNone/>
                      </a:pPr>
                      <a:r>
                        <a:rPr lang="en-US" sz="2800"/>
                        <a:t>Control</a:t>
                      </a:r>
                      <a:endParaRPr sz="2800"/>
                    </a:p>
                  </a:txBody>
                  <a:tcPr marT="91425" marB="91425" marR="91425" marL="91425"/>
                </a:tc>
                <a:tc>
                  <a:txBody>
                    <a:bodyPr/>
                    <a:lstStyle/>
                    <a:p>
                      <a:pPr indent="0" lvl="0" marL="0" rtl="0" algn="l">
                        <a:spcBef>
                          <a:spcPts val="0"/>
                        </a:spcBef>
                        <a:spcAft>
                          <a:spcPts val="0"/>
                        </a:spcAft>
                        <a:buNone/>
                      </a:pPr>
                      <a:r>
                        <a:rPr lang="en-US" sz="2800"/>
                        <a:t>Maintain ownership/transfer ownership</a:t>
                      </a:r>
                      <a:endParaRPr sz="2800"/>
                    </a:p>
                  </a:txBody>
                  <a:tcPr marT="91425" marB="91425" marR="91425" marL="91425"/>
                </a:tc>
              </a:tr>
              <a:tr h="580275">
                <a:tc>
                  <a:txBody>
                    <a:bodyPr/>
                    <a:lstStyle/>
                    <a:p>
                      <a:pPr indent="0" lvl="0" marL="0" rtl="0" algn="l">
                        <a:spcBef>
                          <a:spcPts val="0"/>
                        </a:spcBef>
                        <a:spcAft>
                          <a:spcPts val="0"/>
                        </a:spcAft>
                        <a:buNone/>
                      </a:pPr>
                      <a:r>
                        <a:rPr lang="en-US" sz="2800"/>
                        <a:t>Privacy</a:t>
                      </a:r>
                      <a:endParaRPr sz="2800"/>
                    </a:p>
                  </a:txBody>
                  <a:tcPr marT="91425" marB="91425" marR="91425" marL="91425"/>
                </a:tc>
                <a:tc>
                  <a:txBody>
                    <a:bodyPr/>
                    <a:lstStyle/>
                    <a:p>
                      <a:pPr indent="0" lvl="0" marL="0" rtl="0" algn="l">
                        <a:spcBef>
                          <a:spcPts val="0"/>
                        </a:spcBef>
                        <a:spcAft>
                          <a:spcPts val="0"/>
                        </a:spcAft>
                        <a:buNone/>
                      </a:pPr>
                      <a:r>
                        <a:rPr lang="en-US" sz="2800"/>
                        <a:t>Limited access or open to the public</a:t>
                      </a:r>
                      <a:endParaRPr sz="2800"/>
                    </a:p>
                  </a:txBody>
                  <a:tcPr marT="91425" marB="91425" marR="91425" marL="91425"/>
                </a:tc>
              </a:tr>
              <a:tr h="971450">
                <a:tc>
                  <a:txBody>
                    <a:bodyPr/>
                    <a:lstStyle/>
                    <a:p>
                      <a:pPr indent="0" lvl="0" marL="0" rtl="0" algn="l">
                        <a:spcBef>
                          <a:spcPts val="0"/>
                        </a:spcBef>
                        <a:spcAft>
                          <a:spcPts val="0"/>
                        </a:spcAft>
                        <a:buNone/>
                      </a:pPr>
                      <a:r>
                        <a:rPr lang="en-US" sz="2800"/>
                        <a:t>Catalogue Access</a:t>
                      </a:r>
                      <a:endParaRPr sz="2800"/>
                    </a:p>
                  </a:txBody>
                  <a:tcPr marT="91425" marB="91425" marR="91425" marL="91425"/>
                </a:tc>
                <a:tc>
                  <a:txBody>
                    <a:bodyPr/>
                    <a:lstStyle/>
                    <a:p>
                      <a:pPr indent="0" lvl="0" marL="0" rtl="0" algn="l">
                        <a:spcBef>
                          <a:spcPts val="0"/>
                        </a:spcBef>
                        <a:spcAft>
                          <a:spcPts val="0"/>
                        </a:spcAft>
                        <a:buNone/>
                      </a:pPr>
                      <a:r>
                        <a:rPr lang="en-US" sz="2800"/>
                        <a:t>Unique catalogue or integrate into consortial catalogue</a:t>
                      </a:r>
                      <a:endParaRPr sz="2800"/>
                    </a:p>
                  </a:txBody>
                  <a:tcPr marT="91425" marB="91425" marR="91425" marL="91425"/>
                </a:tc>
              </a:tr>
            </a:tbl>
          </a:graphicData>
        </a:graphic>
      </p:graphicFrame>
      <p:sp>
        <p:nvSpPr>
          <p:cNvPr id="181" name="Google Shape;181;g2721cce67d0_0_645"/>
          <p:cNvSpPr txBox="1"/>
          <p:nvPr>
            <p:ph idx="4294967295" type="title"/>
          </p:nvPr>
        </p:nvSpPr>
        <p:spPr>
          <a:xfrm>
            <a:off x="330250" y="178326"/>
            <a:ext cx="10058400" cy="787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latin typeface="Arial"/>
                <a:ea typeface="Arial"/>
                <a:cs typeface="Arial"/>
                <a:sym typeface="Arial"/>
              </a:rPr>
              <a:t>Decisions When Deciding to Archive</a:t>
            </a:r>
            <a:endParaRPr>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721cce67d0_0_656"/>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600"/>
              <a:t>Examples of how Three UIPOs Currently Archive their Records</a:t>
            </a:r>
            <a:endParaRPr sz="4600"/>
          </a:p>
        </p:txBody>
      </p:sp>
      <p:sp>
        <p:nvSpPr>
          <p:cNvPr id="187" name="Google Shape;187;g2721cce67d0_0_656"/>
          <p:cNvSpPr txBox="1"/>
          <p:nvPr>
            <p:ph idx="1" type="body"/>
          </p:nvPr>
        </p:nvSpPr>
        <p:spPr>
          <a:xfrm>
            <a:off x="1097280" y="2108201"/>
            <a:ext cx="10058400" cy="3760800"/>
          </a:xfrm>
          <a:prstGeom prst="rect">
            <a:avLst/>
          </a:prstGeom>
        </p:spPr>
        <p:txBody>
          <a:bodyPr anchorCtr="0" anchor="t" bIns="45700" lIns="0" spcFirstLastPara="1" rIns="0" wrap="square" tIns="45700">
            <a:normAutofit/>
          </a:bodyPr>
          <a:lstStyle/>
          <a:p>
            <a:pPr indent="0" lvl="0" marL="0" rtl="0" algn="l">
              <a:spcBef>
                <a:spcPts val="1200"/>
              </a:spcBef>
              <a:spcAft>
                <a:spcPts val="0"/>
              </a:spcAft>
              <a:buNone/>
            </a:pPr>
            <a:r>
              <a:rPr lang="en-US" sz="3600"/>
              <a:t>        1. PLC</a:t>
            </a:r>
            <a:endParaRPr sz="3600"/>
          </a:p>
          <a:p>
            <a:pPr indent="0" lvl="0" marL="0" rtl="0" algn="l">
              <a:spcBef>
                <a:spcPts val="1200"/>
              </a:spcBef>
              <a:spcAft>
                <a:spcPts val="0"/>
              </a:spcAft>
              <a:buNone/>
            </a:pPr>
            <a:r>
              <a:rPr lang="en-US" sz="3600"/>
              <a:t>        2. DALAM</a:t>
            </a:r>
            <a:endParaRPr sz="3600"/>
          </a:p>
          <a:p>
            <a:pPr indent="0" lvl="0" marL="0" rtl="0" algn="l">
              <a:spcBef>
                <a:spcPts val="1200"/>
              </a:spcBef>
              <a:spcAft>
                <a:spcPts val="200"/>
              </a:spcAft>
              <a:buNone/>
            </a:pPr>
            <a:r>
              <a:rPr lang="en-US" sz="3600"/>
              <a:t>        3. SCAR</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dfeac66339_0_0"/>
          <p:cNvSpPr txBox="1"/>
          <p:nvPr/>
        </p:nvSpPr>
        <p:spPr>
          <a:xfrm>
            <a:off x="1629450" y="163300"/>
            <a:ext cx="10453800" cy="10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4600">
              <a:solidFill>
                <a:srgbClr val="3F3F3F"/>
              </a:solidFill>
            </a:endParaRPr>
          </a:p>
        </p:txBody>
      </p:sp>
      <p:pic>
        <p:nvPicPr>
          <p:cNvPr id="193" name="Google Shape;193;g2dfeac66339_0_0"/>
          <p:cNvPicPr preferRelativeResize="0"/>
          <p:nvPr/>
        </p:nvPicPr>
        <p:blipFill>
          <a:blip r:embed="rId3">
            <a:alphaModFix/>
          </a:blip>
          <a:stretch>
            <a:fillRect/>
          </a:stretch>
        </p:blipFill>
        <p:spPr>
          <a:xfrm>
            <a:off x="681950" y="0"/>
            <a:ext cx="10828102" cy="63042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dfeac66339_0_7"/>
          <p:cNvSpPr txBox="1"/>
          <p:nvPr/>
        </p:nvSpPr>
        <p:spPr>
          <a:xfrm>
            <a:off x="772200" y="2024050"/>
            <a:ext cx="6511200" cy="458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600">
                <a:solidFill>
                  <a:schemeClr val="dk1"/>
                </a:solidFill>
              </a:rPr>
              <a:t>An archival deposit was created for DALAM's records at the Alaska and Polar Regions Collections &amp; Archives (APRCA) at University of Alaska Fairbanks.  The records parallel those of the Polar Libraries Colloquy, which also reside at APRCA. DALAM records will be open to the public through this deposit. The initial deposit included DALAM's foundational documents and the first years' agendas and meeting notes.</a:t>
            </a:r>
            <a:r>
              <a:rPr lang="en-US" sz="1200">
                <a:solidFill>
                  <a:schemeClr val="dk1"/>
                </a:solidFill>
              </a:rPr>
              <a:t> </a:t>
            </a:r>
            <a:endParaRPr/>
          </a:p>
        </p:txBody>
      </p:sp>
      <p:sp>
        <p:nvSpPr>
          <p:cNvPr id="199" name="Google Shape;199;g2dfeac66339_0_7"/>
          <p:cNvSpPr txBox="1"/>
          <p:nvPr/>
        </p:nvSpPr>
        <p:spPr>
          <a:xfrm>
            <a:off x="1129400" y="663350"/>
            <a:ext cx="10310700" cy="11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600">
                <a:solidFill>
                  <a:srgbClr val="3F3F3F"/>
                </a:solidFill>
              </a:rPr>
              <a:t>DALAM Records held at APRCA</a:t>
            </a:r>
            <a:endParaRPr sz="4600">
              <a:solidFill>
                <a:srgbClr val="3F3F3F"/>
              </a:solidFill>
            </a:endParaRPr>
          </a:p>
        </p:txBody>
      </p:sp>
      <p:pic>
        <p:nvPicPr>
          <p:cNvPr id="200" name="Google Shape;200;g2dfeac66339_0_7"/>
          <p:cNvPicPr preferRelativeResize="0"/>
          <p:nvPr/>
        </p:nvPicPr>
        <p:blipFill rotWithShape="1">
          <a:blip r:embed="rId3">
            <a:alphaModFix/>
          </a:blip>
          <a:srcRect b="2527" l="39824" r="0" t="9722"/>
          <a:stretch/>
        </p:blipFill>
        <p:spPr>
          <a:xfrm>
            <a:off x="7215850" y="2235050"/>
            <a:ext cx="4718249" cy="38925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dfeac66339_1_10"/>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latin typeface="Arial"/>
                <a:ea typeface="Arial"/>
                <a:cs typeface="Arial"/>
                <a:sym typeface="Arial"/>
              </a:rPr>
              <a:t>Scientific Committee on Antarctic Research (SCAR)</a:t>
            </a:r>
            <a:endParaRPr>
              <a:latin typeface="Arial"/>
              <a:ea typeface="Arial"/>
              <a:cs typeface="Arial"/>
              <a:sym typeface="Arial"/>
            </a:endParaRPr>
          </a:p>
        </p:txBody>
      </p:sp>
      <p:sp>
        <p:nvSpPr>
          <p:cNvPr id="206" name="Google Shape;206;g2dfeac66339_1_10"/>
          <p:cNvSpPr txBox="1"/>
          <p:nvPr>
            <p:ph idx="1" type="body"/>
          </p:nvPr>
        </p:nvSpPr>
        <p:spPr>
          <a:xfrm>
            <a:off x="1097275" y="2120900"/>
            <a:ext cx="4798500" cy="4240800"/>
          </a:xfrm>
          <a:prstGeom prst="rect">
            <a:avLst/>
          </a:prstGeom>
        </p:spPr>
        <p:txBody>
          <a:bodyPr anchorCtr="0" anchor="t" bIns="45700" lIns="0" spcFirstLastPara="1" rIns="0" wrap="square" tIns="45700">
            <a:normAutofit lnSpcReduction="20000"/>
          </a:bodyPr>
          <a:lstStyle/>
          <a:p>
            <a:pPr indent="-342900" lvl="0" marL="457200" rtl="0" algn="l">
              <a:spcBef>
                <a:spcPts val="1200"/>
              </a:spcBef>
              <a:spcAft>
                <a:spcPts val="0"/>
              </a:spcAft>
              <a:buClr>
                <a:schemeClr val="dk1"/>
              </a:buClr>
              <a:buSzPts val="1800"/>
              <a:buAutoNum type="arabicPeriod"/>
            </a:pPr>
            <a:r>
              <a:rPr lang="en-US">
                <a:solidFill>
                  <a:schemeClr val="dk1"/>
                </a:solidFill>
              </a:rPr>
              <a:t>SCAR based at SPRI since 1958</a:t>
            </a:r>
            <a:endParaRPr>
              <a:solidFill>
                <a:schemeClr val="dk1"/>
              </a:solidFill>
            </a:endParaRPr>
          </a:p>
          <a:p>
            <a:pPr indent="-342900" lvl="0" marL="457200" rtl="0" algn="l">
              <a:spcBef>
                <a:spcPts val="0"/>
              </a:spcBef>
              <a:spcAft>
                <a:spcPts val="0"/>
              </a:spcAft>
              <a:buClr>
                <a:schemeClr val="dk1"/>
              </a:buClr>
              <a:buSzPts val="1800"/>
              <a:buAutoNum type="arabicPeriod"/>
            </a:pPr>
            <a:r>
              <a:rPr lang="en-US">
                <a:solidFill>
                  <a:schemeClr val="dk1"/>
                </a:solidFill>
              </a:rPr>
              <a:t>Archive records first deposited on loan in 1982</a:t>
            </a:r>
            <a:endParaRPr>
              <a:solidFill>
                <a:schemeClr val="dk1"/>
              </a:solidFill>
            </a:endParaRPr>
          </a:p>
          <a:p>
            <a:pPr indent="-342900" lvl="0" marL="457200" rtl="0" algn="l">
              <a:spcBef>
                <a:spcPts val="0"/>
              </a:spcBef>
              <a:spcAft>
                <a:spcPts val="0"/>
              </a:spcAft>
              <a:buClr>
                <a:schemeClr val="dk1"/>
              </a:buClr>
              <a:buSzPts val="1800"/>
              <a:buAutoNum type="arabicPeriod"/>
            </a:pPr>
            <a:r>
              <a:rPr lang="en-US">
                <a:solidFill>
                  <a:schemeClr val="dk1"/>
                </a:solidFill>
              </a:rPr>
              <a:t>Records returned to SCAR in 2007</a:t>
            </a:r>
            <a:endParaRPr>
              <a:solidFill>
                <a:schemeClr val="dk1"/>
              </a:solidFill>
            </a:endParaRPr>
          </a:p>
          <a:p>
            <a:pPr indent="-342900" lvl="0" marL="457200" rtl="0" algn="l">
              <a:spcBef>
                <a:spcPts val="0"/>
              </a:spcBef>
              <a:spcAft>
                <a:spcPts val="0"/>
              </a:spcAft>
              <a:buClr>
                <a:schemeClr val="dk1"/>
              </a:buClr>
              <a:buSzPts val="1800"/>
              <a:buAutoNum type="arabicPeriod"/>
            </a:pPr>
            <a:r>
              <a:rPr lang="en-US">
                <a:solidFill>
                  <a:schemeClr val="dk1"/>
                </a:solidFill>
              </a:rPr>
              <a:t>Records now being prepared for archiving</a:t>
            </a:r>
            <a:endParaRPr>
              <a:solidFill>
                <a:schemeClr val="dk1"/>
              </a:solidFill>
            </a:endParaRPr>
          </a:p>
          <a:p>
            <a:pPr indent="-342900" lvl="0" marL="457200" rtl="0" algn="l">
              <a:spcBef>
                <a:spcPts val="0"/>
              </a:spcBef>
              <a:spcAft>
                <a:spcPts val="0"/>
              </a:spcAft>
              <a:buClr>
                <a:schemeClr val="dk1"/>
              </a:buClr>
              <a:buSzPts val="1800"/>
              <a:buAutoNum type="arabicPeriod"/>
            </a:pPr>
            <a:r>
              <a:rPr lang="en-US">
                <a:solidFill>
                  <a:schemeClr val="dk1"/>
                </a:solidFill>
              </a:rPr>
              <a:t>Under a Memorandum of Understanding archived records are still owned by SCAR with access to them managed by SPRI’s full-time, professionally qualified Archivist</a:t>
            </a:r>
            <a:endParaRPr>
              <a:solidFill>
                <a:schemeClr val="dk1"/>
              </a:solidFill>
            </a:endParaRPr>
          </a:p>
          <a:p>
            <a:pPr indent="-342900" lvl="0" marL="457200" rtl="0" algn="l">
              <a:spcBef>
                <a:spcPts val="0"/>
              </a:spcBef>
              <a:spcAft>
                <a:spcPts val="0"/>
              </a:spcAft>
              <a:buClr>
                <a:schemeClr val="dk1"/>
              </a:buClr>
              <a:buSzPts val="1800"/>
              <a:buAutoNum type="arabicPeriod"/>
            </a:pPr>
            <a:r>
              <a:rPr lang="en-US">
                <a:solidFill>
                  <a:schemeClr val="dk1"/>
                </a:solidFill>
              </a:rPr>
              <a:t>Archive is accredited by the UK’s National Archives</a:t>
            </a:r>
            <a:endParaRPr>
              <a:solidFill>
                <a:schemeClr val="dk1"/>
              </a:solidFill>
            </a:endParaRPr>
          </a:p>
          <a:p>
            <a:pPr indent="0" lvl="0" marL="457200" rtl="0" algn="l">
              <a:spcBef>
                <a:spcPts val="1200"/>
              </a:spcBef>
              <a:spcAft>
                <a:spcPts val="200"/>
              </a:spcAft>
              <a:buNone/>
            </a:pPr>
            <a:r>
              <a:t/>
            </a:r>
            <a:endParaRPr>
              <a:solidFill>
                <a:schemeClr val="dk1"/>
              </a:solidFill>
            </a:endParaRPr>
          </a:p>
        </p:txBody>
      </p:sp>
      <p:sp>
        <p:nvSpPr>
          <p:cNvPr id="207" name="Google Shape;207;g2dfeac66339_1_10"/>
          <p:cNvSpPr txBox="1"/>
          <p:nvPr>
            <p:ph idx="2" type="body"/>
          </p:nvPr>
        </p:nvSpPr>
        <p:spPr>
          <a:xfrm>
            <a:off x="6515944" y="2120900"/>
            <a:ext cx="4639800" cy="3748200"/>
          </a:xfrm>
          <a:prstGeom prst="rect">
            <a:avLst/>
          </a:prstGeom>
        </p:spPr>
        <p:txBody>
          <a:bodyPr anchorCtr="0" anchor="t" bIns="45700" lIns="0" spcFirstLastPara="1" rIns="0" wrap="square" tIns="45700">
            <a:normAutofit/>
          </a:bodyPr>
          <a:lstStyle/>
          <a:p>
            <a:pPr indent="0" lvl="0" marL="0" rtl="0" algn="l">
              <a:spcBef>
                <a:spcPts val="1200"/>
              </a:spcBef>
              <a:spcAft>
                <a:spcPts val="200"/>
              </a:spcAft>
              <a:buNone/>
            </a:pPr>
            <a:r>
              <a:t/>
            </a:r>
            <a:endParaRPr/>
          </a:p>
        </p:txBody>
      </p:sp>
      <p:pic>
        <p:nvPicPr>
          <p:cNvPr id="208" name="Google Shape;208;g2dfeac66339_1_10"/>
          <p:cNvPicPr preferRelativeResize="0"/>
          <p:nvPr/>
        </p:nvPicPr>
        <p:blipFill rotWithShape="1">
          <a:blip r:embed="rId3">
            <a:alphaModFix/>
          </a:blip>
          <a:srcRect b="3145" l="42047" r="596" t="23189"/>
          <a:stretch/>
        </p:blipFill>
        <p:spPr>
          <a:xfrm>
            <a:off x="5855125" y="2175475"/>
            <a:ext cx="6047601" cy="3112376"/>
          </a:xfrm>
          <a:prstGeom prst="rect">
            <a:avLst/>
          </a:prstGeom>
          <a:noFill/>
          <a:ln>
            <a:noFill/>
          </a:ln>
        </p:spPr>
      </p:pic>
      <p:pic>
        <p:nvPicPr>
          <p:cNvPr id="209" name="Google Shape;209;g2dfeac66339_1_10"/>
          <p:cNvPicPr preferRelativeResize="0"/>
          <p:nvPr/>
        </p:nvPicPr>
        <p:blipFill>
          <a:blip r:embed="rId4">
            <a:alphaModFix/>
          </a:blip>
          <a:stretch>
            <a:fillRect/>
          </a:stretch>
        </p:blipFill>
        <p:spPr>
          <a:xfrm>
            <a:off x="5855125" y="4782600"/>
            <a:ext cx="3017500" cy="1357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8"/>
          <p:cNvSpPr txBox="1"/>
          <p:nvPr>
            <p:ph type="title"/>
          </p:nvPr>
        </p:nvSpPr>
        <p:spPr>
          <a:xfrm>
            <a:off x="1097275" y="1048602"/>
            <a:ext cx="10058400" cy="579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F3F3F"/>
              </a:buClr>
              <a:buSzPts val="4600"/>
              <a:buFont typeface="Geo"/>
              <a:buNone/>
            </a:pPr>
            <a:r>
              <a:rPr lang="en-US" sz="4600"/>
              <a:t>Next Steps:  How can PLC help? </a:t>
            </a:r>
            <a:endParaRPr sz="4600"/>
          </a:p>
        </p:txBody>
      </p:sp>
      <p:sp>
        <p:nvSpPr>
          <p:cNvPr id="215" name="Google Shape;215;p8"/>
          <p:cNvSpPr txBox="1"/>
          <p:nvPr>
            <p:ph idx="1" type="body"/>
          </p:nvPr>
        </p:nvSpPr>
        <p:spPr>
          <a:xfrm>
            <a:off x="1066805" y="1846251"/>
            <a:ext cx="10058400" cy="3760800"/>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SzPts val="2000"/>
              <a:buChar char=" "/>
            </a:pPr>
            <a:r>
              <a:t/>
            </a:r>
            <a:endParaRPr/>
          </a:p>
          <a:p>
            <a:pPr indent="-165100" lvl="0" marL="91440" rtl="0" algn="l">
              <a:lnSpc>
                <a:spcPct val="110000"/>
              </a:lnSpc>
              <a:spcBef>
                <a:spcPts val="1400"/>
              </a:spcBef>
              <a:spcAft>
                <a:spcPts val="0"/>
              </a:spcAft>
              <a:buSzPts val="2600"/>
              <a:buChar char=" "/>
            </a:pPr>
            <a:r>
              <a:rPr lang="en-US" sz="2600"/>
              <a:t>1.  Identify archives willing to take records of Unaffiliated International Polar Organizations</a:t>
            </a:r>
            <a:endParaRPr sz="2600"/>
          </a:p>
          <a:p>
            <a:pPr indent="-152400" lvl="0" marL="91440" rtl="0" algn="l">
              <a:lnSpc>
                <a:spcPct val="110000"/>
              </a:lnSpc>
              <a:spcBef>
                <a:spcPts val="1400"/>
              </a:spcBef>
              <a:spcAft>
                <a:spcPts val="0"/>
              </a:spcAft>
              <a:buSzPts val="2400"/>
              <a:buChar char=" "/>
            </a:pPr>
            <a:r>
              <a:rPr lang="en-US" sz="2600"/>
              <a:t>2.  Awareness campaign about the importance of archiving records</a:t>
            </a:r>
            <a:endParaRPr sz="2600"/>
          </a:p>
          <a:p>
            <a:pPr indent="-152400" lvl="0" marL="91440" rtl="0" algn="l">
              <a:lnSpc>
                <a:spcPct val="110000"/>
              </a:lnSpc>
              <a:spcBef>
                <a:spcPts val="1400"/>
              </a:spcBef>
              <a:spcAft>
                <a:spcPts val="0"/>
              </a:spcAft>
              <a:buSzPts val="2400"/>
              <a:buChar char=" "/>
            </a:pPr>
            <a:r>
              <a:rPr lang="en-US" sz="2600"/>
              <a:t>3.  Pointing to good archival educational programs already available</a:t>
            </a:r>
            <a:endParaRPr sz="2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dfeac66339_0_17"/>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600"/>
              <a:t>Awareness Campaign</a:t>
            </a:r>
            <a:endParaRPr sz="4600"/>
          </a:p>
        </p:txBody>
      </p:sp>
      <p:sp>
        <p:nvSpPr>
          <p:cNvPr id="221" name="Google Shape;221;g2dfeac66339_0_17"/>
          <p:cNvSpPr txBox="1"/>
          <p:nvPr>
            <p:ph idx="1" type="body"/>
          </p:nvPr>
        </p:nvSpPr>
        <p:spPr>
          <a:xfrm>
            <a:off x="1097280" y="2108201"/>
            <a:ext cx="10058400" cy="3760800"/>
          </a:xfrm>
          <a:prstGeom prst="rect">
            <a:avLst/>
          </a:prstGeom>
        </p:spPr>
        <p:txBody>
          <a:bodyPr anchorCtr="0" anchor="t" bIns="45700" lIns="0" spcFirstLastPara="1" rIns="0" wrap="square" tIns="45700">
            <a:normAutofit lnSpcReduction="10000"/>
          </a:bodyPr>
          <a:lstStyle/>
          <a:p>
            <a:pPr indent="0" lvl="0" marL="0" rtl="0" algn="l">
              <a:spcBef>
                <a:spcPts val="1200"/>
              </a:spcBef>
              <a:spcAft>
                <a:spcPts val="0"/>
              </a:spcAft>
              <a:buNone/>
            </a:pPr>
            <a:r>
              <a:rPr lang="en-US" sz="3600"/>
              <a:t>The PLC could create a statement or publicity material to help people understand the importance of archiving.</a:t>
            </a:r>
            <a:endParaRPr sz="3600"/>
          </a:p>
          <a:p>
            <a:pPr indent="0" lvl="0" marL="0" rtl="0" algn="l">
              <a:spcBef>
                <a:spcPts val="1200"/>
              </a:spcBef>
              <a:spcAft>
                <a:spcPts val="0"/>
              </a:spcAft>
              <a:buNone/>
            </a:pPr>
            <a:r>
              <a:t/>
            </a:r>
            <a:endParaRPr sz="3600"/>
          </a:p>
          <a:p>
            <a:pPr indent="0" lvl="0" marL="0" rtl="0" algn="l">
              <a:spcBef>
                <a:spcPts val="1200"/>
              </a:spcBef>
              <a:spcAft>
                <a:spcPts val="200"/>
              </a:spcAft>
              <a:buNone/>
            </a:pPr>
            <a:r>
              <a:rPr lang="en-US" sz="3600"/>
              <a:t>Encourage people to ask an archivist/librarian for help! </a:t>
            </a: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dfeac66339_0_27"/>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600"/>
              <a:t>Future Research</a:t>
            </a:r>
            <a:endParaRPr sz="4600"/>
          </a:p>
        </p:txBody>
      </p:sp>
      <p:sp>
        <p:nvSpPr>
          <p:cNvPr id="227" name="Google Shape;227;g2dfeac66339_0_27"/>
          <p:cNvSpPr txBox="1"/>
          <p:nvPr>
            <p:ph idx="1" type="body"/>
          </p:nvPr>
        </p:nvSpPr>
        <p:spPr>
          <a:xfrm>
            <a:off x="1097280" y="2108201"/>
            <a:ext cx="10058400" cy="3760800"/>
          </a:xfrm>
          <a:prstGeom prst="rect">
            <a:avLst/>
          </a:prstGeom>
        </p:spPr>
        <p:txBody>
          <a:bodyPr anchorCtr="0" anchor="t" bIns="45700" lIns="0" spcFirstLastPara="1" rIns="0" wrap="square" tIns="45700">
            <a:normAutofit/>
          </a:bodyPr>
          <a:lstStyle/>
          <a:p>
            <a:pPr indent="0" lvl="0" marL="0" rtl="0" algn="l">
              <a:spcBef>
                <a:spcPts val="1200"/>
              </a:spcBef>
              <a:spcAft>
                <a:spcPts val="0"/>
              </a:spcAft>
              <a:buNone/>
            </a:pPr>
            <a:r>
              <a:rPr lang="en-US" sz="3600"/>
              <a:t>PLC could document the locations of various UIPOs, as this can be difficult for researchers to find them. </a:t>
            </a:r>
            <a:endParaRPr sz="3600"/>
          </a:p>
          <a:p>
            <a:pPr indent="0" lvl="0" marL="0" rtl="0" algn="l">
              <a:spcBef>
                <a:spcPts val="1200"/>
              </a:spcBef>
              <a:spcAft>
                <a:spcPts val="200"/>
              </a:spcAft>
              <a:buNone/>
            </a:pPr>
            <a:r>
              <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600"/>
              <a:buFont typeface="Geo"/>
              <a:buNone/>
            </a:pPr>
            <a:r>
              <a:rPr lang="en-US">
                <a:latin typeface="Arial"/>
                <a:ea typeface="Arial"/>
                <a:cs typeface="Arial"/>
                <a:sym typeface="Arial"/>
              </a:rPr>
              <a:t>Background</a:t>
            </a:r>
            <a:br>
              <a:rPr lang="en-US"/>
            </a:br>
            <a:endParaRPr/>
          </a:p>
        </p:txBody>
      </p:sp>
      <p:sp>
        <p:nvSpPr>
          <p:cNvPr id="113" name="Google Shape;113;p2"/>
          <p:cNvSpPr txBox="1"/>
          <p:nvPr>
            <p:ph idx="1" type="body"/>
          </p:nvPr>
        </p:nvSpPr>
        <p:spPr>
          <a:xfrm>
            <a:off x="1097277" y="2108200"/>
            <a:ext cx="5794800" cy="3760800"/>
          </a:xfrm>
          <a:prstGeom prst="rect">
            <a:avLst/>
          </a:prstGeom>
          <a:noFill/>
          <a:ln>
            <a:noFill/>
          </a:ln>
        </p:spPr>
        <p:txBody>
          <a:bodyPr anchorCtr="0" anchor="t" bIns="45700" lIns="0" spcFirstLastPara="1" rIns="0" wrap="square" tIns="45700">
            <a:normAutofit fontScale="92500" lnSpcReduction="10000"/>
          </a:bodyPr>
          <a:lstStyle/>
          <a:p>
            <a:pPr indent="-187960" lvl="0" marL="91440" rtl="0" algn="l">
              <a:lnSpc>
                <a:spcPct val="110000"/>
              </a:lnSpc>
              <a:spcBef>
                <a:spcPts val="0"/>
              </a:spcBef>
              <a:spcAft>
                <a:spcPts val="0"/>
              </a:spcAft>
              <a:buSzPct val="100000"/>
              <a:buChar char=" "/>
            </a:pPr>
            <a:r>
              <a:rPr lang="en-US" sz="3200"/>
              <a:t>1.  Archiving DALAM records</a:t>
            </a:r>
            <a:endParaRPr sz="3200"/>
          </a:p>
          <a:p>
            <a:pPr indent="-187960" lvl="0" marL="91440" rtl="0" algn="l">
              <a:lnSpc>
                <a:spcPct val="110000"/>
              </a:lnSpc>
              <a:spcBef>
                <a:spcPts val="1400"/>
              </a:spcBef>
              <a:spcAft>
                <a:spcPts val="0"/>
              </a:spcAft>
              <a:buSzPct val="100000"/>
              <a:buChar char=" "/>
            </a:pPr>
            <a:r>
              <a:rPr lang="en-US" sz="3200"/>
              <a:t>2.  Why the Internet Archive is not</a:t>
            </a:r>
            <a:br>
              <a:rPr lang="en-US" sz="3200"/>
            </a:br>
            <a:r>
              <a:rPr lang="en-US" sz="3200"/>
              <a:t>a good choice</a:t>
            </a:r>
            <a:endParaRPr sz="3200"/>
          </a:p>
          <a:p>
            <a:pPr indent="-176212" lvl="0" marL="91440" rtl="0" algn="l">
              <a:lnSpc>
                <a:spcPct val="110000"/>
              </a:lnSpc>
              <a:spcBef>
                <a:spcPts val="1400"/>
              </a:spcBef>
              <a:spcAft>
                <a:spcPts val="0"/>
              </a:spcAft>
              <a:buSzPct val="93750"/>
              <a:buChar char=" "/>
            </a:pPr>
            <a:r>
              <a:rPr lang="en-US" sz="3200"/>
              <a:t>3.  Mandate of traditional archives</a:t>
            </a:r>
            <a:endParaRPr sz="3200"/>
          </a:p>
          <a:p>
            <a:pPr indent="-105727" lvl="0" marL="91440" rtl="0" algn="ctr">
              <a:lnSpc>
                <a:spcPct val="110000"/>
              </a:lnSpc>
              <a:spcBef>
                <a:spcPts val="1400"/>
              </a:spcBef>
              <a:spcAft>
                <a:spcPts val="0"/>
              </a:spcAft>
              <a:buSzPct val="90000"/>
              <a:buChar char=" "/>
            </a:pPr>
            <a:r>
              <a:t/>
            </a:r>
            <a:endParaRPr/>
          </a:p>
          <a:p>
            <a:pPr indent="-117475" lvl="0" marL="91440" rtl="0" algn="l">
              <a:lnSpc>
                <a:spcPct val="110000"/>
              </a:lnSpc>
              <a:spcBef>
                <a:spcPts val="1400"/>
              </a:spcBef>
              <a:spcAft>
                <a:spcPts val="0"/>
              </a:spcAft>
              <a:buSzPct val="100000"/>
              <a:buChar char=" "/>
            </a:pPr>
            <a:r>
              <a:t/>
            </a:r>
            <a:endParaRPr/>
          </a:p>
          <a:p>
            <a:pPr indent="0" lvl="0" marL="91440" rtl="0" algn="l">
              <a:lnSpc>
                <a:spcPct val="110000"/>
              </a:lnSpc>
              <a:spcBef>
                <a:spcPts val="1400"/>
              </a:spcBef>
              <a:spcAft>
                <a:spcPts val="0"/>
              </a:spcAft>
              <a:buSzPct val="100000"/>
              <a:buNone/>
            </a:pPr>
            <a:r>
              <a:t/>
            </a:r>
            <a:endParaRPr/>
          </a:p>
        </p:txBody>
      </p:sp>
      <p:pic>
        <p:nvPicPr>
          <p:cNvPr id="114" name="Google Shape;114;p2"/>
          <p:cNvPicPr preferRelativeResize="0"/>
          <p:nvPr/>
        </p:nvPicPr>
        <p:blipFill>
          <a:blip r:embed="rId3">
            <a:alphaModFix/>
          </a:blip>
          <a:stretch>
            <a:fillRect/>
          </a:stretch>
        </p:blipFill>
        <p:spPr>
          <a:xfrm>
            <a:off x="6996852" y="1246810"/>
            <a:ext cx="4958481" cy="48158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dfeac66339_0_22"/>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600"/>
              <a:t>Create a web page with links to “how to create an archive”</a:t>
            </a:r>
            <a:endParaRPr sz="4600"/>
          </a:p>
        </p:txBody>
      </p:sp>
      <p:sp>
        <p:nvSpPr>
          <p:cNvPr id="233" name="Google Shape;233;g2dfeac66339_0_22"/>
          <p:cNvSpPr txBox="1"/>
          <p:nvPr>
            <p:ph idx="1" type="body"/>
          </p:nvPr>
        </p:nvSpPr>
        <p:spPr>
          <a:xfrm>
            <a:off x="75" y="2108200"/>
            <a:ext cx="12192000" cy="3760800"/>
          </a:xfrm>
          <a:prstGeom prst="rect">
            <a:avLst/>
          </a:prstGeom>
        </p:spPr>
        <p:txBody>
          <a:bodyPr anchorCtr="0" anchor="t" bIns="45700" lIns="0" spcFirstLastPara="1" rIns="0" wrap="square" tIns="45700">
            <a:normAutofit lnSpcReduction="10000"/>
          </a:bodyPr>
          <a:lstStyle/>
          <a:p>
            <a:pPr indent="0" lvl="0" marL="0" rtl="0" algn="l">
              <a:lnSpc>
                <a:spcPct val="115000"/>
              </a:lnSpc>
              <a:spcBef>
                <a:spcPts val="0"/>
              </a:spcBef>
              <a:spcAft>
                <a:spcPts val="0"/>
              </a:spcAft>
              <a:buClr>
                <a:schemeClr val="dk1"/>
              </a:buClr>
              <a:buSzPts val="1100"/>
              <a:buFont typeface="Arial"/>
              <a:buNone/>
            </a:pPr>
            <a:r>
              <a:rPr lang="en-US" sz="2600">
                <a:solidFill>
                  <a:schemeClr val="dk1"/>
                </a:solidFill>
              </a:rPr>
              <a:t>Library of Congress.  Your Personal Archiving Project:  Where Do You Start? </a:t>
            </a:r>
            <a:r>
              <a:rPr lang="en-US" sz="2600" u="sng">
                <a:solidFill>
                  <a:srgbClr val="1155CC"/>
                </a:solidFill>
                <a:hlinkClick r:id="rId3">
                  <a:extLst>
                    <a:ext uri="{A12FA001-AC4F-418D-AE19-62706E023703}">
                      <ahyp:hlinkClr val="tx"/>
                    </a:ext>
                  </a:extLst>
                </a:hlinkClick>
              </a:rPr>
              <a:t>https://blogs.loc.gov/thesignal/2016/05/how-to-begin-a-personal-archiving-project/</a:t>
            </a:r>
            <a:endParaRPr sz="2600">
              <a:solidFill>
                <a:schemeClr val="dk1"/>
              </a:solidFill>
            </a:endParaRPr>
          </a:p>
          <a:p>
            <a:pPr indent="0" lvl="0" marL="0" rtl="0" algn="l">
              <a:spcBef>
                <a:spcPts val="1200"/>
              </a:spcBef>
              <a:spcAft>
                <a:spcPts val="0"/>
              </a:spcAft>
              <a:buNone/>
            </a:pPr>
            <a:r>
              <a:t/>
            </a:r>
            <a:endParaRPr sz="2600"/>
          </a:p>
          <a:p>
            <a:pPr indent="0" lvl="0" marL="0" rtl="0" algn="l">
              <a:lnSpc>
                <a:spcPct val="115000"/>
              </a:lnSpc>
              <a:spcBef>
                <a:spcPts val="200"/>
              </a:spcBef>
              <a:spcAft>
                <a:spcPts val="0"/>
              </a:spcAft>
              <a:buClr>
                <a:schemeClr val="dk1"/>
              </a:buClr>
              <a:buSzPts val="1100"/>
              <a:buFont typeface="Arial"/>
              <a:buNone/>
            </a:pPr>
            <a:r>
              <a:rPr lang="en-US" sz="2600">
                <a:solidFill>
                  <a:schemeClr val="dk1"/>
                </a:solidFill>
              </a:rPr>
              <a:t>Green, S.  20 Steps for Developing an Archives, 2005. Center for the Study of Upper Midwestern Cultures.  University of Wisconsin - Madison, 2005. </a:t>
            </a:r>
            <a:r>
              <a:rPr lang="en-US" sz="2600" u="sng">
                <a:solidFill>
                  <a:srgbClr val="1155CC"/>
                </a:solidFill>
                <a:hlinkClick r:id="rId4">
                  <a:extLst>
                    <a:ext uri="{A12FA001-AC4F-418D-AE19-62706E023703}">
                      <ahyp:hlinkClr val="tx"/>
                    </a:ext>
                  </a:extLst>
                </a:hlinkClick>
              </a:rPr>
              <a:t>https://csumc.wisc.edu/common-folklore-archiving-issues-and-selected-resources/20-steps-for-developing-an-archives/   </a:t>
            </a:r>
            <a:endParaRPr sz="2600">
              <a:solidFill>
                <a:schemeClr val="dk1"/>
              </a:solidFill>
            </a:endParaRPr>
          </a:p>
          <a:p>
            <a:pPr indent="0" lvl="0" marL="0" rtl="0" algn="l">
              <a:spcBef>
                <a:spcPts val="1200"/>
              </a:spcBef>
              <a:spcAft>
                <a:spcPts val="200"/>
              </a:spcAft>
              <a:buNone/>
            </a:pPr>
            <a:r>
              <a:t/>
            </a:r>
            <a:endParaRPr sz="2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6f80d43c5d_0_6"/>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Conclusions</a:t>
            </a:r>
            <a:endParaRPr/>
          </a:p>
        </p:txBody>
      </p:sp>
      <p:sp>
        <p:nvSpPr>
          <p:cNvPr id="239" name="Google Shape;239;g26f80d43c5d_0_6"/>
          <p:cNvSpPr txBox="1"/>
          <p:nvPr>
            <p:ph idx="1" type="body"/>
          </p:nvPr>
        </p:nvSpPr>
        <p:spPr>
          <a:xfrm>
            <a:off x="1097275" y="1937300"/>
            <a:ext cx="10058400" cy="4375500"/>
          </a:xfrm>
          <a:prstGeom prst="rect">
            <a:avLst/>
          </a:prstGeom>
        </p:spPr>
        <p:txBody>
          <a:bodyPr anchorCtr="0" anchor="t" bIns="45700" lIns="0" spcFirstLastPara="1" rIns="0" wrap="square" tIns="45700">
            <a:normAutofit fontScale="85000" lnSpcReduction="20000"/>
          </a:bodyPr>
          <a:lstStyle/>
          <a:p>
            <a:pPr indent="0" lvl="0" marL="0" rtl="0" algn="l">
              <a:lnSpc>
                <a:spcPct val="115000"/>
              </a:lnSpc>
              <a:spcBef>
                <a:spcPts val="0"/>
              </a:spcBef>
              <a:spcAft>
                <a:spcPts val="0"/>
              </a:spcAft>
              <a:buClr>
                <a:schemeClr val="dk1"/>
              </a:buClr>
              <a:buSzPct val="91666"/>
              <a:buFont typeface="Arial"/>
              <a:buNone/>
            </a:pPr>
            <a:r>
              <a:t/>
            </a:r>
            <a:endParaRPr b="1" sz="1200">
              <a:solidFill>
                <a:schemeClr val="dk1"/>
              </a:solidFill>
            </a:endParaRPr>
          </a:p>
          <a:p>
            <a:pPr indent="0" lvl="0" marL="0" rtl="0" algn="l">
              <a:lnSpc>
                <a:spcPct val="115000"/>
              </a:lnSpc>
              <a:spcBef>
                <a:spcPts val="0"/>
              </a:spcBef>
              <a:spcAft>
                <a:spcPts val="0"/>
              </a:spcAft>
              <a:buNone/>
            </a:pPr>
            <a:r>
              <a:rPr b="1" lang="en-US" sz="2400">
                <a:solidFill>
                  <a:schemeClr val="dk1"/>
                </a:solidFill>
              </a:rPr>
              <a:t>P</a:t>
            </a:r>
            <a:r>
              <a:rPr b="1" lang="en-US" sz="2400">
                <a:solidFill>
                  <a:schemeClr val="dk1"/>
                </a:solidFill>
              </a:rPr>
              <a:t>urpose of this study:</a:t>
            </a:r>
            <a:r>
              <a:rPr lang="en-US" sz="2400">
                <a:solidFill>
                  <a:schemeClr val="dk1"/>
                </a:solidFill>
              </a:rPr>
              <a:t>  to  highlight the issues around the archiving of unaffiliated international polar organization’s records. </a:t>
            </a:r>
            <a:endParaRPr sz="2400">
              <a:solidFill>
                <a:schemeClr val="dk1"/>
              </a:solidFill>
            </a:endParaRPr>
          </a:p>
          <a:p>
            <a:pPr indent="0" lvl="0" marL="0" rtl="0" algn="l">
              <a:lnSpc>
                <a:spcPct val="115000"/>
              </a:lnSpc>
              <a:spcBef>
                <a:spcPts val="0"/>
              </a:spcBef>
              <a:spcAft>
                <a:spcPts val="0"/>
              </a:spcAft>
              <a:buNone/>
            </a:pPr>
            <a:r>
              <a:t/>
            </a:r>
            <a:endParaRPr sz="2400">
              <a:solidFill>
                <a:schemeClr val="dk1"/>
              </a:solidFill>
            </a:endParaRPr>
          </a:p>
          <a:p>
            <a:pPr indent="0" lvl="0" marL="0" rtl="0" algn="l">
              <a:lnSpc>
                <a:spcPct val="115000"/>
              </a:lnSpc>
              <a:spcBef>
                <a:spcPts val="0"/>
              </a:spcBef>
              <a:spcAft>
                <a:spcPts val="0"/>
              </a:spcAft>
              <a:buNone/>
            </a:pPr>
            <a:r>
              <a:rPr b="1" lang="en-US" sz="2400">
                <a:solidFill>
                  <a:schemeClr val="dk1"/>
                </a:solidFill>
              </a:rPr>
              <a:t>We conclude that: </a:t>
            </a:r>
            <a:endParaRPr b="1" sz="2400">
              <a:solidFill>
                <a:schemeClr val="dk1"/>
              </a:solidFill>
            </a:endParaRPr>
          </a:p>
          <a:p>
            <a:pPr indent="-358140" lvl="0" marL="457200" rtl="0" algn="l">
              <a:lnSpc>
                <a:spcPct val="115000"/>
              </a:lnSpc>
              <a:spcBef>
                <a:spcPts val="0"/>
              </a:spcBef>
              <a:spcAft>
                <a:spcPts val="0"/>
              </a:spcAft>
              <a:buClr>
                <a:schemeClr val="dk1"/>
              </a:buClr>
              <a:buSzPct val="100000"/>
              <a:buAutoNum type="arabicPeriod"/>
            </a:pPr>
            <a:r>
              <a:rPr lang="en-US" sz="2400">
                <a:solidFill>
                  <a:schemeClr val="dk1"/>
                </a:solidFill>
              </a:rPr>
              <a:t> UIPOs should be encouraged to recognize the historical and research value of their records</a:t>
            </a:r>
            <a:endParaRPr sz="2400">
              <a:solidFill>
                <a:schemeClr val="dk1"/>
              </a:solidFill>
            </a:endParaRPr>
          </a:p>
          <a:p>
            <a:pPr indent="0" lvl="0" marL="457200" rtl="0" algn="l">
              <a:lnSpc>
                <a:spcPct val="115000"/>
              </a:lnSpc>
              <a:spcBef>
                <a:spcPts val="0"/>
              </a:spcBef>
              <a:spcAft>
                <a:spcPts val="0"/>
              </a:spcAft>
              <a:buNone/>
            </a:pPr>
            <a:r>
              <a:t/>
            </a:r>
            <a:endParaRPr sz="2400">
              <a:solidFill>
                <a:schemeClr val="dk1"/>
              </a:solidFill>
            </a:endParaRPr>
          </a:p>
          <a:p>
            <a:pPr indent="-358140" lvl="0" marL="457200" rtl="0" algn="l">
              <a:lnSpc>
                <a:spcPct val="115000"/>
              </a:lnSpc>
              <a:spcBef>
                <a:spcPts val="0"/>
              </a:spcBef>
              <a:spcAft>
                <a:spcPts val="0"/>
              </a:spcAft>
              <a:buClr>
                <a:schemeClr val="dk1"/>
              </a:buClr>
              <a:buSzPct val="100000"/>
              <a:buAutoNum type="arabicPeriod"/>
            </a:pPr>
            <a:r>
              <a:rPr lang="en-US" sz="2400">
                <a:solidFill>
                  <a:schemeClr val="dk1"/>
                </a:solidFill>
              </a:rPr>
              <a:t>UIPOs should consider formally archiving appropriate records</a:t>
            </a:r>
            <a:endParaRPr sz="2400">
              <a:solidFill>
                <a:schemeClr val="dk1"/>
              </a:solidFill>
            </a:endParaRPr>
          </a:p>
          <a:p>
            <a:pPr indent="0" lvl="0" marL="457200" rtl="0" algn="l">
              <a:lnSpc>
                <a:spcPct val="115000"/>
              </a:lnSpc>
              <a:spcBef>
                <a:spcPts val="0"/>
              </a:spcBef>
              <a:spcAft>
                <a:spcPts val="0"/>
              </a:spcAft>
              <a:buNone/>
            </a:pPr>
            <a:r>
              <a:t/>
            </a:r>
            <a:endParaRPr sz="2400">
              <a:solidFill>
                <a:schemeClr val="dk1"/>
              </a:solidFill>
            </a:endParaRPr>
          </a:p>
          <a:p>
            <a:pPr indent="-358140" lvl="0" marL="457200" rtl="0" algn="l">
              <a:lnSpc>
                <a:spcPct val="115000"/>
              </a:lnSpc>
              <a:spcBef>
                <a:spcPts val="0"/>
              </a:spcBef>
              <a:spcAft>
                <a:spcPts val="0"/>
              </a:spcAft>
              <a:buClr>
                <a:schemeClr val="dk1"/>
              </a:buClr>
              <a:buSzPct val="100000"/>
              <a:buAutoNum type="arabicPeriod"/>
            </a:pPr>
            <a:r>
              <a:rPr lang="en-US" sz="2400">
                <a:solidFill>
                  <a:schemeClr val="dk1"/>
                </a:solidFill>
              </a:rPr>
              <a:t>UIPOs  may have difficulty identifying an archive for their records</a:t>
            </a:r>
            <a:endParaRPr sz="2400">
              <a:solidFill>
                <a:schemeClr val="dk1"/>
              </a:solidFill>
            </a:endParaRPr>
          </a:p>
          <a:p>
            <a:pPr indent="0" lvl="0" marL="914400" rtl="0" algn="l">
              <a:lnSpc>
                <a:spcPct val="115000"/>
              </a:lnSpc>
              <a:spcBef>
                <a:spcPts val="0"/>
              </a:spcBef>
              <a:spcAft>
                <a:spcPts val="0"/>
              </a:spcAft>
              <a:buNone/>
            </a:pPr>
            <a:r>
              <a:t/>
            </a:r>
            <a:endParaRPr sz="2400">
              <a:solidFill>
                <a:schemeClr val="dk1"/>
              </a:solidFill>
            </a:endParaRPr>
          </a:p>
          <a:p>
            <a:pPr indent="-358140" lvl="0" marL="457200" rtl="0" algn="l">
              <a:lnSpc>
                <a:spcPct val="115000"/>
              </a:lnSpc>
              <a:spcBef>
                <a:spcPts val="0"/>
              </a:spcBef>
              <a:spcAft>
                <a:spcPts val="0"/>
              </a:spcAft>
              <a:buClr>
                <a:schemeClr val="dk1"/>
              </a:buClr>
              <a:buSzPct val="100000"/>
              <a:buAutoNum type="arabicPeriod"/>
            </a:pPr>
            <a:r>
              <a:rPr lang="en-US" sz="2400">
                <a:solidFill>
                  <a:schemeClr val="dk1"/>
                </a:solidFill>
              </a:rPr>
              <a:t>PLC has the experience and knowledge to be able to offer guidance and advice to UIPOs seeking archive their records.  </a:t>
            </a:r>
            <a:endParaRPr sz="2400"/>
          </a:p>
          <a:p>
            <a:pPr indent="0" lvl="0" marL="0" rtl="0" algn="l">
              <a:lnSpc>
                <a:spcPct val="115000"/>
              </a:lnSpc>
              <a:spcBef>
                <a:spcPts val="0"/>
              </a:spcBef>
              <a:spcAft>
                <a:spcPts val="0"/>
              </a:spcAft>
              <a:buNone/>
            </a:pPr>
            <a:r>
              <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e10046db88_0_0"/>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t/>
            </a:r>
            <a:endParaRPr/>
          </a:p>
        </p:txBody>
      </p:sp>
      <p:sp>
        <p:nvSpPr>
          <p:cNvPr id="245" name="Google Shape;245;g2e10046db88_0_0"/>
          <p:cNvSpPr txBox="1"/>
          <p:nvPr>
            <p:ph idx="1" type="body"/>
          </p:nvPr>
        </p:nvSpPr>
        <p:spPr>
          <a:xfrm>
            <a:off x="1097280" y="2108201"/>
            <a:ext cx="10058400" cy="3760800"/>
          </a:xfrm>
          <a:prstGeom prst="rect">
            <a:avLst/>
          </a:prstGeom>
        </p:spPr>
        <p:txBody>
          <a:bodyPr anchorCtr="0" anchor="t" bIns="45700" lIns="0" spcFirstLastPara="1" rIns="0" wrap="square" tIns="45700">
            <a:normAutofit/>
          </a:bodyPr>
          <a:lstStyle/>
          <a:p>
            <a:pPr indent="0" lvl="0" marL="0" rtl="0" algn="ctr">
              <a:spcBef>
                <a:spcPts val="1200"/>
              </a:spcBef>
              <a:spcAft>
                <a:spcPts val="200"/>
              </a:spcAft>
              <a:buNone/>
            </a:pPr>
            <a:r>
              <a:rPr lang="en-US" sz="9600"/>
              <a:t>Thank You</a:t>
            </a:r>
            <a:endParaRPr sz="9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2b33ed7f3d2_0_7"/>
          <p:cNvSpPr txBox="1"/>
          <p:nvPr>
            <p:ph type="title"/>
          </p:nvPr>
        </p:nvSpPr>
        <p:spPr>
          <a:xfrm>
            <a:off x="1097275" y="286600"/>
            <a:ext cx="10058400" cy="9483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600"/>
              <a:t>Introduction</a:t>
            </a:r>
            <a:endParaRPr sz="4600"/>
          </a:p>
        </p:txBody>
      </p:sp>
      <p:sp>
        <p:nvSpPr>
          <p:cNvPr id="120" name="Google Shape;120;g2b33ed7f3d2_0_7"/>
          <p:cNvSpPr txBox="1"/>
          <p:nvPr>
            <p:ph idx="1" type="body"/>
          </p:nvPr>
        </p:nvSpPr>
        <p:spPr>
          <a:xfrm>
            <a:off x="1097280" y="2108201"/>
            <a:ext cx="10058400" cy="3760800"/>
          </a:xfrm>
          <a:prstGeom prst="rect">
            <a:avLst/>
          </a:prstGeom>
        </p:spPr>
        <p:txBody>
          <a:bodyPr anchorCtr="0" anchor="t" bIns="45700" lIns="0" spcFirstLastPara="1" rIns="0" wrap="square" tIns="45700">
            <a:normAutofit/>
          </a:bodyPr>
          <a:lstStyle/>
          <a:p>
            <a:pPr indent="0" lvl="0" marL="0" rtl="0" algn="l">
              <a:spcBef>
                <a:spcPts val="1200"/>
              </a:spcBef>
              <a:spcAft>
                <a:spcPts val="0"/>
              </a:spcAft>
              <a:buNone/>
            </a:pPr>
            <a:r>
              <a:rPr lang="en-US" sz="3200"/>
              <a:t>Archives are usually designed to collect the records of the organization with which they are affiliated. </a:t>
            </a:r>
            <a:endParaRPr sz="3200"/>
          </a:p>
          <a:p>
            <a:pPr indent="0" lvl="0" marL="0" rtl="0" algn="l">
              <a:spcBef>
                <a:spcPts val="1200"/>
              </a:spcBef>
              <a:spcAft>
                <a:spcPts val="0"/>
              </a:spcAft>
              <a:buNone/>
            </a:pPr>
            <a:r>
              <a:t/>
            </a:r>
            <a:endParaRPr sz="3200"/>
          </a:p>
          <a:p>
            <a:pPr indent="0" lvl="0" marL="0" rtl="0" algn="l">
              <a:spcBef>
                <a:spcPts val="1200"/>
              </a:spcBef>
              <a:spcAft>
                <a:spcPts val="200"/>
              </a:spcAft>
              <a:buNone/>
            </a:pPr>
            <a:r>
              <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721cce67d0_0_500"/>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600"/>
              <a:t>Archives and the Practice of Archiving</a:t>
            </a:r>
            <a:endParaRPr sz="4600"/>
          </a:p>
        </p:txBody>
      </p:sp>
      <p:sp>
        <p:nvSpPr>
          <p:cNvPr id="126" name="Google Shape;126;g2721cce67d0_0_500"/>
          <p:cNvSpPr txBox="1"/>
          <p:nvPr>
            <p:ph idx="1" type="body"/>
          </p:nvPr>
        </p:nvSpPr>
        <p:spPr>
          <a:xfrm>
            <a:off x="5939527" y="2108200"/>
            <a:ext cx="5216100" cy="3760800"/>
          </a:xfrm>
          <a:prstGeom prst="rect">
            <a:avLst/>
          </a:prstGeom>
        </p:spPr>
        <p:txBody>
          <a:bodyPr anchorCtr="0" anchor="t" bIns="45700" lIns="0" spcFirstLastPara="1" rIns="0" wrap="square" tIns="45700">
            <a:normAutofit fontScale="92500"/>
          </a:bodyPr>
          <a:lstStyle/>
          <a:p>
            <a:pPr indent="-416560" lvl="0" marL="457200" rtl="0" algn="l">
              <a:lnSpc>
                <a:spcPct val="115000"/>
              </a:lnSpc>
              <a:spcBef>
                <a:spcPts val="1200"/>
              </a:spcBef>
              <a:spcAft>
                <a:spcPts val="0"/>
              </a:spcAft>
              <a:buSzPct val="100000"/>
              <a:buChar char=" "/>
            </a:pPr>
            <a:r>
              <a:rPr lang="en-US" sz="3200"/>
              <a:t>1. Archives are the ‘memory’ of an organization</a:t>
            </a:r>
            <a:endParaRPr sz="3200"/>
          </a:p>
          <a:p>
            <a:pPr indent="-416560" lvl="0" marL="457200" rtl="0" algn="l">
              <a:lnSpc>
                <a:spcPct val="115000"/>
              </a:lnSpc>
              <a:spcBef>
                <a:spcPts val="0"/>
              </a:spcBef>
              <a:spcAft>
                <a:spcPts val="0"/>
              </a:spcAft>
              <a:buSzPct val="100000"/>
              <a:buChar char=" "/>
            </a:pPr>
            <a:r>
              <a:rPr lang="en-US" sz="3200"/>
              <a:t>2. Archives preserve primary source materials</a:t>
            </a:r>
            <a:endParaRPr sz="3200"/>
          </a:p>
          <a:p>
            <a:pPr indent="-416560" lvl="0" marL="457200" rtl="0" algn="l">
              <a:lnSpc>
                <a:spcPct val="115000"/>
              </a:lnSpc>
              <a:spcBef>
                <a:spcPts val="0"/>
              </a:spcBef>
              <a:spcAft>
                <a:spcPts val="0"/>
              </a:spcAft>
              <a:buSzPct val="100000"/>
              <a:buChar char=" "/>
            </a:pPr>
            <a:r>
              <a:rPr lang="en-US" sz="3200"/>
              <a:t>3. Archives are used for research and for legal purposes. </a:t>
            </a:r>
            <a:endParaRPr sz="3200"/>
          </a:p>
        </p:txBody>
      </p:sp>
      <p:pic>
        <p:nvPicPr>
          <p:cNvPr id="127" name="Google Shape;127;g2721cce67d0_0_500"/>
          <p:cNvPicPr preferRelativeResize="0"/>
          <p:nvPr/>
        </p:nvPicPr>
        <p:blipFill>
          <a:blip r:embed="rId3">
            <a:alphaModFix/>
          </a:blip>
          <a:stretch>
            <a:fillRect/>
          </a:stretch>
        </p:blipFill>
        <p:spPr>
          <a:xfrm>
            <a:off x="116450" y="2401650"/>
            <a:ext cx="5561600" cy="3467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600"/>
              <a:buFont typeface="Geo"/>
              <a:buNone/>
            </a:pPr>
            <a:r>
              <a:rPr lang="en-US" sz="4600"/>
              <a:t>Archival Collections may include:</a:t>
            </a:r>
            <a:r>
              <a:rPr lang="en-US" sz="4600"/>
              <a:t> </a:t>
            </a:r>
            <a:endParaRPr sz="4600"/>
          </a:p>
        </p:txBody>
      </p:sp>
      <p:sp>
        <p:nvSpPr>
          <p:cNvPr id="133" name="Google Shape;133;p3"/>
          <p:cNvSpPr txBox="1"/>
          <p:nvPr>
            <p:ph idx="1" type="body"/>
          </p:nvPr>
        </p:nvSpPr>
        <p:spPr>
          <a:xfrm>
            <a:off x="1097275" y="1512975"/>
            <a:ext cx="5842500" cy="4889100"/>
          </a:xfrm>
          <a:prstGeom prst="rect">
            <a:avLst/>
          </a:prstGeom>
          <a:noFill/>
          <a:ln>
            <a:noFill/>
          </a:ln>
        </p:spPr>
        <p:txBody>
          <a:bodyPr anchorCtr="0" anchor="t" bIns="45700" lIns="0" spcFirstLastPara="1" rIns="0" wrap="square" tIns="45700">
            <a:normAutofit fontScale="25000" lnSpcReduction="20000"/>
          </a:bodyPr>
          <a:lstStyle/>
          <a:p>
            <a:pPr indent="0" lvl="0" marL="0" rtl="0" algn="l">
              <a:lnSpc>
                <a:spcPct val="160000"/>
              </a:lnSpc>
              <a:spcBef>
                <a:spcPts val="0"/>
              </a:spcBef>
              <a:spcAft>
                <a:spcPts val="0"/>
              </a:spcAft>
              <a:buClr>
                <a:schemeClr val="dk1"/>
              </a:buClr>
              <a:buSzPct val="51504"/>
              <a:buFont typeface="Arial"/>
              <a:buNone/>
            </a:pPr>
            <a:r>
              <a:t/>
            </a:r>
            <a:endParaRPr sz="2135">
              <a:solidFill>
                <a:schemeClr val="dk1"/>
              </a:solidFill>
              <a:highlight>
                <a:srgbClr val="FFFFFF"/>
              </a:highlight>
              <a:latin typeface="Verdana"/>
              <a:ea typeface="Verdana"/>
              <a:cs typeface="Verdana"/>
              <a:sym typeface="Verdana"/>
            </a:endParaRPr>
          </a:p>
          <a:p>
            <a:pPr indent="-365838" lvl="0" marL="457200" rtl="0" algn="l">
              <a:lnSpc>
                <a:spcPct val="107916"/>
              </a:lnSpc>
              <a:spcBef>
                <a:spcPts val="1800"/>
              </a:spcBef>
              <a:spcAft>
                <a:spcPts val="0"/>
              </a:spcAft>
              <a:buClr>
                <a:schemeClr val="dk1"/>
              </a:buClr>
              <a:buSzPct val="100000"/>
              <a:buFont typeface="Arial"/>
              <a:buChar char="●"/>
            </a:pPr>
            <a:r>
              <a:rPr lang="en-US" sz="8644">
                <a:solidFill>
                  <a:schemeClr val="dk1"/>
                </a:solidFill>
              </a:rPr>
              <a:t>organizational records such as minutes of meetings</a:t>
            </a:r>
            <a:endParaRPr sz="8644">
              <a:solidFill>
                <a:schemeClr val="dk1"/>
              </a:solidFill>
            </a:endParaRPr>
          </a:p>
          <a:p>
            <a:pPr indent="-365838" lvl="0" marL="457200" rtl="0" algn="l">
              <a:lnSpc>
                <a:spcPct val="107916"/>
              </a:lnSpc>
              <a:spcBef>
                <a:spcPts val="0"/>
              </a:spcBef>
              <a:spcAft>
                <a:spcPts val="0"/>
              </a:spcAft>
              <a:buClr>
                <a:schemeClr val="dk1"/>
              </a:buClr>
              <a:buSzPct val="100000"/>
              <a:buFont typeface="Arial"/>
              <a:buChar char="●"/>
            </a:pPr>
            <a:r>
              <a:rPr lang="en-US" sz="8644">
                <a:solidFill>
                  <a:schemeClr val="dk1"/>
                </a:solidFill>
              </a:rPr>
              <a:t>manuscript materials, such as writings and drafts</a:t>
            </a:r>
            <a:endParaRPr sz="8644">
              <a:solidFill>
                <a:schemeClr val="dk1"/>
              </a:solidFill>
            </a:endParaRPr>
          </a:p>
          <a:p>
            <a:pPr indent="-365838" lvl="0" marL="457200" rtl="0" algn="l">
              <a:lnSpc>
                <a:spcPct val="107916"/>
              </a:lnSpc>
              <a:spcBef>
                <a:spcPts val="0"/>
              </a:spcBef>
              <a:spcAft>
                <a:spcPts val="0"/>
              </a:spcAft>
              <a:buClr>
                <a:schemeClr val="dk1"/>
              </a:buClr>
              <a:buSzPct val="100000"/>
              <a:buFont typeface="Arial"/>
              <a:buChar char="●"/>
            </a:pPr>
            <a:r>
              <a:rPr lang="en-US" sz="8644">
                <a:solidFill>
                  <a:schemeClr val="dk1"/>
                </a:solidFill>
              </a:rPr>
              <a:t>photographs</a:t>
            </a:r>
            <a:endParaRPr sz="8644">
              <a:solidFill>
                <a:schemeClr val="dk1"/>
              </a:solidFill>
            </a:endParaRPr>
          </a:p>
          <a:p>
            <a:pPr indent="-365838" lvl="0" marL="457200" rtl="0" algn="l">
              <a:lnSpc>
                <a:spcPct val="107916"/>
              </a:lnSpc>
              <a:spcBef>
                <a:spcPts val="0"/>
              </a:spcBef>
              <a:spcAft>
                <a:spcPts val="0"/>
              </a:spcAft>
              <a:buClr>
                <a:schemeClr val="dk1"/>
              </a:buClr>
              <a:buSzPct val="100000"/>
              <a:buFont typeface="Arial"/>
              <a:buChar char="●"/>
            </a:pPr>
            <a:r>
              <a:rPr lang="en-US" sz="8644">
                <a:solidFill>
                  <a:schemeClr val="dk1"/>
                </a:solidFill>
              </a:rPr>
              <a:t>reports</a:t>
            </a:r>
            <a:endParaRPr sz="8644">
              <a:solidFill>
                <a:schemeClr val="dk1"/>
              </a:solidFill>
            </a:endParaRPr>
          </a:p>
          <a:p>
            <a:pPr indent="-365838" lvl="0" marL="457200" rtl="0" algn="l">
              <a:lnSpc>
                <a:spcPct val="107916"/>
              </a:lnSpc>
              <a:spcBef>
                <a:spcPts val="0"/>
              </a:spcBef>
              <a:spcAft>
                <a:spcPts val="0"/>
              </a:spcAft>
              <a:buClr>
                <a:schemeClr val="dk1"/>
              </a:buClr>
              <a:buSzPct val="100000"/>
              <a:buFont typeface="Arial"/>
              <a:buChar char="●"/>
            </a:pPr>
            <a:r>
              <a:rPr lang="en-US" sz="8644">
                <a:solidFill>
                  <a:schemeClr val="dk1"/>
                </a:solidFill>
              </a:rPr>
              <a:t>diaries or journals</a:t>
            </a:r>
            <a:endParaRPr sz="8644">
              <a:solidFill>
                <a:schemeClr val="dk1"/>
              </a:solidFill>
            </a:endParaRPr>
          </a:p>
          <a:p>
            <a:pPr indent="-365838" lvl="0" marL="457200" rtl="0" algn="l">
              <a:lnSpc>
                <a:spcPct val="107916"/>
              </a:lnSpc>
              <a:spcBef>
                <a:spcPts val="0"/>
              </a:spcBef>
              <a:spcAft>
                <a:spcPts val="0"/>
              </a:spcAft>
              <a:buClr>
                <a:schemeClr val="dk1"/>
              </a:buClr>
              <a:buSzPct val="100000"/>
              <a:buFont typeface="Arial"/>
              <a:buChar char="●"/>
            </a:pPr>
            <a:r>
              <a:rPr lang="en-US" sz="8644">
                <a:solidFill>
                  <a:schemeClr val="dk1"/>
                </a:solidFill>
              </a:rPr>
              <a:t>moving image film</a:t>
            </a:r>
            <a:endParaRPr sz="8644">
              <a:solidFill>
                <a:schemeClr val="dk1"/>
              </a:solidFill>
            </a:endParaRPr>
          </a:p>
          <a:p>
            <a:pPr indent="-365838" lvl="0" marL="457200" rtl="0" algn="l">
              <a:lnSpc>
                <a:spcPct val="107916"/>
              </a:lnSpc>
              <a:spcBef>
                <a:spcPts val="0"/>
              </a:spcBef>
              <a:spcAft>
                <a:spcPts val="0"/>
              </a:spcAft>
              <a:buClr>
                <a:schemeClr val="dk1"/>
              </a:buClr>
              <a:buSzPct val="100000"/>
              <a:buFont typeface="Arial"/>
              <a:buChar char="●"/>
            </a:pPr>
            <a:r>
              <a:rPr lang="en-US" sz="8644">
                <a:solidFill>
                  <a:schemeClr val="dk1"/>
                </a:solidFill>
              </a:rPr>
              <a:t>data in any format</a:t>
            </a:r>
            <a:endParaRPr sz="8644">
              <a:solidFill>
                <a:schemeClr val="dk1"/>
              </a:solidFill>
            </a:endParaRPr>
          </a:p>
          <a:p>
            <a:pPr indent="-365838" lvl="0" marL="457200" rtl="0" algn="l">
              <a:lnSpc>
                <a:spcPct val="107916"/>
              </a:lnSpc>
              <a:spcBef>
                <a:spcPts val="0"/>
              </a:spcBef>
              <a:spcAft>
                <a:spcPts val="0"/>
              </a:spcAft>
              <a:buClr>
                <a:schemeClr val="dk1"/>
              </a:buClr>
              <a:buSzPct val="100000"/>
              <a:buFont typeface="Arial"/>
              <a:buChar char="●"/>
            </a:pPr>
            <a:r>
              <a:rPr lang="en-US" sz="8644">
                <a:solidFill>
                  <a:schemeClr val="dk1"/>
                </a:solidFill>
              </a:rPr>
              <a:t>sound recordings</a:t>
            </a:r>
            <a:endParaRPr sz="8644">
              <a:solidFill>
                <a:schemeClr val="dk1"/>
              </a:solidFill>
            </a:endParaRPr>
          </a:p>
          <a:p>
            <a:pPr indent="-365838" lvl="0" marL="457200" rtl="0" algn="l">
              <a:lnSpc>
                <a:spcPct val="107916"/>
              </a:lnSpc>
              <a:spcBef>
                <a:spcPts val="0"/>
              </a:spcBef>
              <a:spcAft>
                <a:spcPts val="0"/>
              </a:spcAft>
              <a:buClr>
                <a:schemeClr val="dk1"/>
              </a:buClr>
              <a:buSzPct val="100000"/>
              <a:buFont typeface="Arial"/>
              <a:buChar char="●"/>
            </a:pPr>
            <a:r>
              <a:rPr lang="en-US" sz="8644">
                <a:solidFill>
                  <a:schemeClr val="dk1"/>
                </a:solidFill>
              </a:rPr>
              <a:t>correspondence</a:t>
            </a:r>
            <a:endParaRPr sz="8644">
              <a:solidFill>
                <a:schemeClr val="dk1"/>
              </a:solidFill>
            </a:endParaRPr>
          </a:p>
          <a:p>
            <a:pPr indent="-365838" lvl="0" marL="457200" rtl="0" algn="l">
              <a:lnSpc>
                <a:spcPct val="107916"/>
              </a:lnSpc>
              <a:spcBef>
                <a:spcPts val="0"/>
              </a:spcBef>
              <a:spcAft>
                <a:spcPts val="0"/>
              </a:spcAft>
              <a:buClr>
                <a:schemeClr val="dk1"/>
              </a:buClr>
              <a:buSzPct val="100000"/>
              <a:buFont typeface="Arial"/>
              <a:buChar char="●"/>
            </a:pPr>
            <a:r>
              <a:rPr lang="en-US" sz="8644">
                <a:solidFill>
                  <a:schemeClr val="dk1"/>
                </a:solidFill>
              </a:rPr>
              <a:t>newspaper clippings</a:t>
            </a:r>
            <a:endParaRPr sz="8644">
              <a:solidFill>
                <a:schemeClr val="dk1"/>
              </a:solidFill>
            </a:endParaRPr>
          </a:p>
          <a:p>
            <a:pPr indent="-365838" lvl="0" marL="457200" rtl="0" algn="l">
              <a:lnSpc>
                <a:spcPct val="107916"/>
              </a:lnSpc>
              <a:spcBef>
                <a:spcPts val="0"/>
              </a:spcBef>
              <a:spcAft>
                <a:spcPts val="0"/>
              </a:spcAft>
              <a:buClr>
                <a:schemeClr val="dk1"/>
              </a:buClr>
              <a:buSzPct val="100000"/>
              <a:buFont typeface="Arial"/>
              <a:buChar char="●"/>
            </a:pPr>
            <a:r>
              <a:rPr lang="en-US" sz="8644">
                <a:solidFill>
                  <a:schemeClr val="dk1"/>
                </a:solidFill>
              </a:rPr>
              <a:t>scrapbooks</a:t>
            </a:r>
            <a:endParaRPr sz="8644">
              <a:solidFill>
                <a:schemeClr val="dk1"/>
              </a:solidFill>
            </a:endParaRPr>
          </a:p>
          <a:p>
            <a:pPr indent="-365838" lvl="0" marL="457200" rtl="0" algn="l">
              <a:lnSpc>
                <a:spcPct val="107916"/>
              </a:lnSpc>
              <a:spcBef>
                <a:spcPts val="0"/>
              </a:spcBef>
              <a:spcAft>
                <a:spcPts val="0"/>
              </a:spcAft>
              <a:buClr>
                <a:schemeClr val="dk1"/>
              </a:buClr>
              <a:buSzPct val="100000"/>
              <a:buFont typeface="Arial"/>
              <a:buChar char="●"/>
            </a:pPr>
            <a:r>
              <a:rPr lang="en-US" sz="8644">
                <a:solidFill>
                  <a:schemeClr val="dk1"/>
                </a:solidFill>
              </a:rPr>
              <a:t>field notes</a:t>
            </a:r>
            <a:endParaRPr sz="8644">
              <a:solidFill>
                <a:schemeClr val="dk1"/>
              </a:solidFill>
            </a:endParaRPr>
          </a:p>
          <a:p>
            <a:pPr indent="-365838" lvl="0" marL="457200" rtl="0" algn="l">
              <a:lnSpc>
                <a:spcPct val="107916"/>
              </a:lnSpc>
              <a:spcBef>
                <a:spcPts val="0"/>
              </a:spcBef>
              <a:spcAft>
                <a:spcPts val="0"/>
              </a:spcAft>
              <a:buClr>
                <a:schemeClr val="dk1"/>
              </a:buClr>
              <a:buSzPct val="100000"/>
              <a:buFont typeface="Arial"/>
              <a:buChar char="●"/>
            </a:pPr>
            <a:r>
              <a:rPr lang="en-US" sz="8644">
                <a:solidFill>
                  <a:schemeClr val="dk1"/>
                </a:solidFill>
              </a:rPr>
              <a:t>laboratory notebooks</a:t>
            </a:r>
            <a:endParaRPr sz="8644">
              <a:solidFill>
                <a:schemeClr val="dk1"/>
              </a:solidFill>
            </a:endParaRPr>
          </a:p>
          <a:p>
            <a:pPr indent="0" lvl="0" marL="457200" rtl="0" algn="l">
              <a:lnSpc>
                <a:spcPct val="160000"/>
              </a:lnSpc>
              <a:spcBef>
                <a:spcPts val="800"/>
              </a:spcBef>
              <a:spcAft>
                <a:spcPts val="0"/>
              </a:spcAft>
              <a:buNone/>
            </a:pPr>
            <a:r>
              <a:t/>
            </a:r>
            <a:endParaRPr sz="2135">
              <a:solidFill>
                <a:schemeClr val="dk1"/>
              </a:solidFill>
              <a:highlight>
                <a:srgbClr val="FFFFFF"/>
              </a:highlight>
              <a:latin typeface="Verdana"/>
              <a:ea typeface="Verdana"/>
              <a:cs typeface="Verdana"/>
              <a:sym typeface="Verdana"/>
            </a:endParaRPr>
          </a:p>
          <a:p>
            <a:pPr indent="0" lvl="0" marL="91440" rtl="0" algn="l">
              <a:lnSpc>
                <a:spcPct val="110000"/>
              </a:lnSpc>
              <a:spcBef>
                <a:spcPts val="2500"/>
              </a:spcBef>
              <a:spcAft>
                <a:spcPts val="0"/>
              </a:spcAft>
              <a:buSzPct val="100000"/>
              <a:buNone/>
            </a:pPr>
            <a:r>
              <a:t/>
            </a:r>
            <a:endParaRPr/>
          </a:p>
        </p:txBody>
      </p:sp>
      <p:pic>
        <p:nvPicPr>
          <p:cNvPr id="134" name="Google Shape;134;p3"/>
          <p:cNvPicPr preferRelativeResize="0"/>
          <p:nvPr/>
        </p:nvPicPr>
        <p:blipFill>
          <a:blip r:embed="rId3">
            <a:alphaModFix/>
          </a:blip>
          <a:stretch>
            <a:fillRect/>
          </a:stretch>
        </p:blipFill>
        <p:spPr>
          <a:xfrm>
            <a:off x="6939775" y="2086975"/>
            <a:ext cx="4528476" cy="3957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4600"/>
              <a:buFont typeface="Geo"/>
              <a:buNone/>
            </a:pPr>
            <a:r>
              <a:rPr lang="en-US" sz="4600"/>
              <a:t>Who are “Unaffiliated International Polar Organizations”?</a:t>
            </a:r>
            <a:endParaRPr sz="4600"/>
          </a:p>
        </p:txBody>
      </p:sp>
      <p:sp>
        <p:nvSpPr>
          <p:cNvPr id="140" name="Google Shape;140;p4"/>
          <p:cNvSpPr txBox="1"/>
          <p:nvPr>
            <p:ph idx="1" type="body"/>
          </p:nvPr>
        </p:nvSpPr>
        <p:spPr>
          <a:xfrm>
            <a:off x="5034650" y="2108200"/>
            <a:ext cx="6572100" cy="3674700"/>
          </a:xfrm>
          <a:prstGeom prst="rect">
            <a:avLst/>
          </a:prstGeom>
          <a:noFill/>
          <a:ln>
            <a:noFill/>
          </a:ln>
        </p:spPr>
        <p:txBody>
          <a:bodyPr anchorCtr="0" anchor="t" bIns="45700" lIns="0" spcFirstLastPara="1" rIns="0" wrap="square" tIns="45700">
            <a:noAutofit/>
          </a:bodyPr>
          <a:lstStyle/>
          <a:p>
            <a:pPr indent="0" lvl="0" marL="0" rtl="0" algn="l">
              <a:lnSpc>
                <a:spcPct val="115000"/>
              </a:lnSpc>
              <a:spcBef>
                <a:spcPts val="0"/>
              </a:spcBef>
              <a:spcAft>
                <a:spcPts val="0"/>
              </a:spcAft>
              <a:buSzPts val="1100"/>
              <a:buNone/>
            </a:pPr>
            <a:r>
              <a:rPr b="1" lang="en-US" sz="3100">
                <a:solidFill>
                  <a:schemeClr val="dk1"/>
                </a:solidFill>
              </a:rPr>
              <a:t>Unaffiliated International Polar Organization (UIPO) </a:t>
            </a:r>
            <a:r>
              <a:rPr lang="en-US" sz="3100">
                <a:solidFill>
                  <a:schemeClr val="dk1"/>
                </a:solidFill>
              </a:rPr>
              <a:t>is our term for an organization like the PLC or</a:t>
            </a:r>
            <a:r>
              <a:rPr b="1" lang="en-US" sz="3100">
                <a:solidFill>
                  <a:schemeClr val="dk1"/>
                </a:solidFill>
              </a:rPr>
              <a:t> </a:t>
            </a:r>
            <a:r>
              <a:rPr lang="en-US" sz="3100">
                <a:solidFill>
                  <a:schemeClr val="dk1"/>
                </a:solidFill>
              </a:rPr>
              <a:t>DALAM that is not tied to a particular university or government entity, and therefore has no logical place for depositing their archival materials.</a:t>
            </a:r>
            <a:endParaRPr sz="3100">
              <a:solidFill>
                <a:schemeClr val="dk1"/>
              </a:solidFill>
            </a:endParaRPr>
          </a:p>
          <a:p>
            <a:pPr indent="0" lvl="0" marL="0" rtl="0" algn="l">
              <a:lnSpc>
                <a:spcPct val="115000"/>
              </a:lnSpc>
              <a:spcBef>
                <a:spcPts val="0"/>
              </a:spcBef>
              <a:spcAft>
                <a:spcPts val="0"/>
              </a:spcAft>
              <a:buSzPts val="1100"/>
              <a:buNone/>
            </a:pPr>
            <a:r>
              <a:t/>
            </a:r>
            <a:endParaRPr sz="3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3100">
              <a:solidFill>
                <a:schemeClr val="dk1"/>
              </a:solidFill>
            </a:endParaRPr>
          </a:p>
        </p:txBody>
      </p:sp>
      <p:pic>
        <p:nvPicPr>
          <p:cNvPr id="141" name="Google Shape;141;p4"/>
          <p:cNvPicPr preferRelativeResize="0"/>
          <p:nvPr/>
        </p:nvPicPr>
        <p:blipFill>
          <a:blip r:embed="rId3">
            <a:alphaModFix/>
          </a:blip>
          <a:stretch>
            <a:fillRect/>
          </a:stretch>
        </p:blipFill>
        <p:spPr>
          <a:xfrm>
            <a:off x="782050" y="2176514"/>
            <a:ext cx="3943025" cy="3538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721cce67d0_0_505"/>
          <p:cNvSpPr txBox="1"/>
          <p:nvPr>
            <p:ph type="title"/>
          </p:nvPr>
        </p:nvSpPr>
        <p:spPr>
          <a:xfrm>
            <a:off x="629325" y="404800"/>
            <a:ext cx="111681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600"/>
              <a:t>Why should UIPOs archive their records? </a:t>
            </a:r>
            <a:endParaRPr sz="4600"/>
          </a:p>
        </p:txBody>
      </p:sp>
      <p:sp>
        <p:nvSpPr>
          <p:cNvPr id="147" name="Google Shape;147;g2721cce67d0_0_505"/>
          <p:cNvSpPr txBox="1"/>
          <p:nvPr>
            <p:ph idx="1" type="body"/>
          </p:nvPr>
        </p:nvSpPr>
        <p:spPr>
          <a:xfrm>
            <a:off x="105450" y="2108200"/>
            <a:ext cx="7239000" cy="3293700"/>
          </a:xfrm>
          <a:prstGeom prst="rect">
            <a:avLst/>
          </a:prstGeom>
        </p:spPr>
        <p:txBody>
          <a:bodyPr anchorCtr="0" anchor="t" bIns="45700" lIns="0" spcFirstLastPara="1" rIns="0" wrap="square" tIns="45700">
            <a:normAutofit fontScale="92500"/>
          </a:bodyPr>
          <a:lstStyle/>
          <a:p>
            <a:pPr indent="-440055" lvl="0" marL="457200" rtl="0" algn="l">
              <a:spcBef>
                <a:spcPts val="1200"/>
              </a:spcBef>
              <a:spcAft>
                <a:spcPts val="0"/>
              </a:spcAft>
              <a:buClr>
                <a:schemeClr val="dk1"/>
              </a:buClr>
              <a:buSzPct val="100000"/>
              <a:buAutoNum type="arabicPeriod"/>
            </a:pPr>
            <a:r>
              <a:rPr lang="en-US" sz="3600"/>
              <a:t>Both the Arctic and the Antarctic are geographically international arenas</a:t>
            </a:r>
            <a:endParaRPr sz="3600"/>
          </a:p>
          <a:p>
            <a:pPr indent="-440055" lvl="0" marL="457200" rtl="0" algn="l">
              <a:spcBef>
                <a:spcPts val="0"/>
              </a:spcBef>
              <a:spcAft>
                <a:spcPts val="0"/>
              </a:spcAft>
              <a:buClr>
                <a:schemeClr val="dk1"/>
              </a:buClr>
              <a:buSzPct val="100000"/>
              <a:buAutoNum type="arabicPeriod"/>
            </a:pPr>
            <a:r>
              <a:rPr lang="en-US" sz="3600"/>
              <a:t>At both poles, engagement among nations involved naturally gives rise to international polar organizations</a:t>
            </a:r>
            <a:endParaRPr sz="3600"/>
          </a:p>
        </p:txBody>
      </p:sp>
      <p:pic>
        <p:nvPicPr>
          <p:cNvPr id="148" name="Google Shape;148;g2721cce67d0_0_505"/>
          <p:cNvPicPr preferRelativeResize="0"/>
          <p:nvPr/>
        </p:nvPicPr>
        <p:blipFill>
          <a:blip r:embed="rId3">
            <a:alphaModFix/>
          </a:blip>
          <a:stretch>
            <a:fillRect/>
          </a:stretch>
        </p:blipFill>
        <p:spPr>
          <a:xfrm>
            <a:off x="7511150" y="2377250"/>
            <a:ext cx="4572650" cy="2334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F3F3F"/>
              </a:buClr>
              <a:buSzPts val="4600"/>
              <a:buFont typeface="Geo"/>
              <a:buNone/>
            </a:pPr>
            <a:r>
              <a:rPr lang="en-US" sz="4600"/>
              <a:t>Reasons why UIPOs might not archive yet</a:t>
            </a:r>
            <a:endParaRPr sz="4600"/>
          </a:p>
        </p:txBody>
      </p:sp>
      <p:sp>
        <p:nvSpPr>
          <p:cNvPr id="154" name="Google Shape;154;p5"/>
          <p:cNvSpPr txBox="1"/>
          <p:nvPr>
            <p:ph idx="1" type="body"/>
          </p:nvPr>
        </p:nvSpPr>
        <p:spPr>
          <a:xfrm>
            <a:off x="1097275" y="2108200"/>
            <a:ext cx="10058400" cy="4293900"/>
          </a:xfrm>
          <a:prstGeom prst="rect">
            <a:avLst/>
          </a:prstGeom>
          <a:noFill/>
          <a:ln>
            <a:noFill/>
          </a:ln>
        </p:spPr>
        <p:txBody>
          <a:bodyPr anchorCtr="0" anchor="t" bIns="45700" lIns="0" spcFirstLastPara="1" rIns="0" wrap="square" tIns="45700">
            <a:normAutofit/>
          </a:bodyPr>
          <a:lstStyle/>
          <a:p>
            <a:pPr indent="-127000" lvl="0" marL="91440" rtl="0" algn="l">
              <a:lnSpc>
                <a:spcPct val="110000"/>
              </a:lnSpc>
              <a:spcBef>
                <a:spcPts val="0"/>
              </a:spcBef>
              <a:spcAft>
                <a:spcPts val="0"/>
              </a:spcAft>
              <a:buSzPts val="2000"/>
              <a:buChar char=" "/>
            </a:pPr>
            <a:r>
              <a:rPr lang="en-US"/>
              <a:t>1.  Don’t see the need to archive records. </a:t>
            </a:r>
            <a:endParaRPr/>
          </a:p>
          <a:p>
            <a:pPr indent="-182880" lvl="1" marL="384048" rtl="0" algn="l">
              <a:lnSpc>
                <a:spcPct val="100000"/>
              </a:lnSpc>
              <a:spcBef>
                <a:spcPts val="400"/>
              </a:spcBef>
              <a:spcAft>
                <a:spcPts val="0"/>
              </a:spcAft>
              <a:buClr>
                <a:srgbClr val="3F3F3F"/>
              </a:buClr>
              <a:buSzPts val="1800"/>
              <a:buChar char="◦"/>
            </a:pPr>
            <a:r>
              <a:rPr lang="en-US"/>
              <a:t>  Organization still active – don’t need to archive now</a:t>
            </a:r>
            <a:endParaRPr/>
          </a:p>
          <a:p>
            <a:pPr indent="-182880" lvl="1" marL="384048" rtl="0" algn="l">
              <a:lnSpc>
                <a:spcPct val="100000"/>
              </a:lnSpc>
              <a:spcBef>
                <a:spcPts val="600"/>
              </a:spcBef>
              <a:spcAft>
                <a:spcPts val="0"/>
              </a:spcAft>
              <a:buClr>
                <a:srgbClr val="3F3F3F"/>
              </a:buClr>
              <a:buSzPts val="1800"/>
              <a:buChar char="◦"/>
            </a:pPr>
            <a:r>
              <a:rPr lang="en-US"/>
              <a:t>  Don’t think anyone else would care about our records</a:t>
            </a:r>
            <a:endParaRPr/>
          </a:p>
          <a:p>
            <a:pPr indent="-127000" lvl="0" marL="91440" rtl="0" algn="l">
              <a:lnSpc>
                <a:spcPct val="110000"/>
              </a:lnSpc>
              <a:spcBef>
                <a:spcPts val="1600"/>
              </a:spcBef>
              <a:spcAft>
                <a:spcPts val="0"/>
              </a:spcAft>
              <a:buSzPts val="2000"/>
              <a:buChar char=" "/>
            </a:pPr>
            <a:r>
              <a:rPr lang="en-US"/>
              <a:t>2.  No obvious connection with an archive</a:t>
            </a:r>
            <a:endParaRPr/>
          </a:p>
          <a:p>
            <a:pPr indent="-127000" lvl="0" marL="91440" rtl="0" algn="l">
              <a:lnSpc>
                <a:spcPct val="110000"/>
              </a:lnSpc>
              <a:spcBef>
                <a:spcPts val="1400"/>
              </a:spcBef>
              <a:spcAft>
                <a:spcPts val="0"/>
              </a:spcAft>
              <a:buSzPts val="2000"/>
              <a:buChar char=" "/>
            </a:pPr>
            <a:r>
              <a:rPr lang="en-US"/>
              <a:t>3.  Don’t know who to ask. </a:t>
            </a:r>
            <a:endParaRPr/>
          </a:p>
          <a:p>
            <a:pPr indent="-127000" lvl="0" marL="91440" rtl="0" algn="l">
              <a:lnSpc>
                <a:spcPct val="110000"/>
              </a:lnSpc>
              <a:spcBef>
                <a:spcPts val="1400"/>
              </a:spcBef>
              <a:spcAft>
                <a:spcPts val="0"/>
              </a:spcAft>
              <a:buSzPts val="2000"/>
              <a:buChar char=" "/>
            </a:pPr>
            <a:r>
              <a:rPr lang="en-US"/>
              <a:t>4.  Seems like too much work. </a:t>
            </a:r>
            <a:endParaRPr/>
          </a:p>
          <a:p>
            <a:pPr indent="-127000" lvl="0" marL="91440" rtl="0" algn="l">
              <a:lnSpc>
                <a:spcPct val="110000"/>
              </a:lnSpc>
              <a:spcBef>
                <a:spcPts val="1400"/>
              </a:spcBef>
              <a:spcAft>
                <a:spcPts val="0"/>
              </a:spcAft>
              <a:buSzPts val="2000"/>
              <a:buChar char=" "/>
            </a:pPr>
            <a:r>
              <a:rPr lang="en-US"/>
              <a:t>5.  Don’t want to give up control of records</a:t>
            </a:r>
            <a:endParaRPr/>
          </a:p>
          <a:p>
            <a:pPr indent="-127000" lvl="0" marL="91440" rtl="0" algn="l">
              <a:lnSpc>
                <a:spcPct val="110000"/>
              </a:lnSpc>
              <a:spcBef>
                <a:spcPts val="1400"/>
              </a:spcBef>
              <a:spcAft>
                <a:spcPts val="0"/>
              </a:spcAft>
              <a:buSzPts val="2000"/>
              <a:buChar char=" "/>
            </a:pPr>
            <a:r>
              <a:rPr lang="en-US"/>
              <a:t>6. Don’t want to make records public. </a:t>
            </a:r>
            <a:endParaRPr/>
          </a:p>
          <a:p>
            <a:pPr indent="0" lvl="0" marL="91440" rtl="0" algn="l">
              <a:lnSpc>
                <a:spcPct val="110000"/>
              </a:lnSpc>
              <a:spcBef>
                <a:spcPts val="1400"/>
              </a:spcBef>
              <a:spcAft>
                <a:spcPts val="0"/>
              </a:spcAft>
              <a:buSzPts val="2000"/>
              <a:buNone/>
            </a:pPr>
            <a:r>
              <a:t/>
            </a:r>
            <a:endParaRPr/>
          </a:p>
        </p:txBody>
      </p:sp>
      <p:pic>
        <p:nvPicPr>
          <p:cNvPr id="155" name="Google Shape;155;p5"/>
          <p:cNvPicPr preferRelativeResize="0"/>
          <p:nvPr/>
        </p:nvPicPr>
        <p:blipFill>
          <a:blip r:embed="rId3">
            <a:alphaModFix/>
          </a:blip>
          <a:stretch>
            <a:fillRect/>
          </a:stretch>
        </p:blipFill>
        <p:spPr>
          <a:xfrm>
            <a:off x="7043851" y="2314575"/>
            <a:ext cx="4111825" cy="3277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b33ed7f3d2_0_1"/>
          <p:cNvSpPr txBox="1"/>
          <p:nvPr>
            <p:ph type="title"/>
          </p:nvPr>
        </p:nvSpPr>
        <p:spPr>
          <a:xfrm>
            <a:off x="1097280" y="286603"/>
            <a:ext cx="10058400" cy="1450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sz="4600"/>
              <a:t>Why ‘automatic’ electronic storage won’t work</a:t>
            </a:r>
            <a:endParaRPr sz="4600"/>
          </a:p>
        </p:txBody>
      </p:sp>
      <p:sp>
        <p:nvSpPr>
          <p:cNvPr id="161" name="Google Shape;161;g2b33ed7f3d2_0_1"/>
          <p:cNvSpPr txBox="1"/>
          <p:nvPr>
            <p:ph idx="1" type="body"/>
          </p:nvPr>
        </p:nvSpPr>
        <p:spPr>
          <a:xfrm>
            <a:off x="5510900" y="2108200"/>
            <a:ext cx="6215100" cy="3760800"/>
          </a:xfrm>
          <a:prstGeom prst="rect">
            <a:avLst/>
          </a:prstGeom>
        </p:spPr>
        <p:txBody>
          <a:bodyPr anchorCtr="0" anchor="t" bIns="45700" lIns="0" spcFirstLastPara="1" rIns="0" wrap="square" tIns="45700">
            <a:normAutofit fontScale="85000" lnSpcReduction="20000"/>
          </a:bodyPr>
          <a:lstStyle/>
          <a:p>
            <a:pPr indent="0" lvl="0" marL="0" rtl="0" algn="l">
              <a:lnSpc>
                <a:spcPct val="115000"/>
              </a:lnSpc>
              <a:spcBef>
                <a:spcPts val="0"/>
              </a:spcBef>
              <a:spcAft>
                <a:spcPts val="0"/>
              </a:spcAft>
              <a:buNone/>
            </a:pPr>
            <a:r>
              <a:rPr lang="en-US" sz="3600"/>
              <a:t> 1. </a:t>
            </a:r>
            <a:r>
              <a:rPr lang="en-US" sz="3600"/>
              <a:t>If it has never been online, it can’t be captured</a:t>
            </a:r>
            <a:endParaRPr sz="3600"/>
          </a:p>
          <a:p>
            <a:pPr indent="0" lvl="0" marL="0" rtl="0" algn="l">
              <a:lnSpc>
                <a:spcPct val="115000"/>
              </a:lnSpc>
              <a:spcBef>
                <a:spcPts val="0"/>
              </a:spcBef>
              <a:spcAft>
                <a:spcPts val="0"/>
              </a:spcAft>
              <a:buNone/>
            </a:pPr>
            <a:r>
              <a:rPr lang="en-US" sz="3600"/>
              <a:t> 2. Definitions and functions of IRs are not </a:t>
            </a:r>
            <a:r>
              <a:rPr lang="en-US" sz="3600"/>
              <a:t>consistent across organizations</a:t>
            </a:r>
            <a:endParaRPr sz="3600"/>
          </a:p>
          <a:p>
            <a:pPr indent="0" lvl="0" marL="0" rtl="0" algn="l">
              <a:lnSpc>
                <a:spcPct val="115000"/>
              </a:lnSpc>
              <a:spcBef>
                <a:spcPts val="0"/>
              </a:spcBef>
              <a:spcAft>
                <a:spcPts val="0"/>
              </a:spcAft>
              <a:buNone/>
            </a:pPr>
            <a:r>
              <a:rPr lang="en-US" sz="3600"/>
              <a:t>3. IRs and online repositories lack the curatorial </a:t>
            </a:r>
            <a:r>
              <a:rPr lang="en-US" sz="3600"/>
              <a:t>function of Archives</a:t>
            </a:r>
            <a:endParaRPr sz="3600"/>
          </a:p>
          <a:p>
            <a:pPr indent="0" lvl="0" marL="0" rtl="0" algn="l">
              <a:lnSpc>
                <a:spcPct val="115000"/>
              </a:lnSpc>
              <a:spcBef>
                <a:spcPts val="0"/>
              </a:spcBef>
              <a:spcAft>
                <a:spcPts val="0"/>
              </a:spcAft>
              <a:buNone/>
            </a:pPr>
            <a:r>
              <a:rPr lang="en-US" sz="3600"/>
              <a:t>		  </a:t>
            </a:r>
            <a:endParaRPr sz="3600"/>
          </a:p>
        </p:txBody>
      </p:sp>
      <p:pic>
        <p:nvPicPr>
          <p:cNvPr id="162" name="Google Shape;162;g2b33ed7f3d2_0_1"/>
          <p:cNvPicPr preferRelativeResize="0"/>
          <p:nvPr/>
        </p:nvPicPr>
        <p:blipFill>
          <a:blip r:embed="rId3">
            <a:alphaModFix/>
          </a:blip>
          <a:stretch>
            <a:fillRect/>
          </a:stretch>
        </p:blipFill>
        <p:spPr>
          <a:xfrm>
            <a:off x="1" y="2108200"/>
            <a:ext cx="5285225" cy="3555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trospectVTI">
  <a:themeElements>
    <a:clrScheme name="Custom 40">
      <a:dk1>
        <a:srgbClr val="000000"/>
      </a:dk1>
      <a:lt1>
        <a:srgbClr val="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2023-11-02T19:04:30Z</dcterms:created>
  <dc:creator>Sandy Campbell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