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1" r:id="rId1"/>
    <p:sldMasterId id="2147493466" r:id="rId2"/>
    <p:sldMasterId id="2147493469" r:id="rId3"/>
    <p:sldMasterId id="2147493483" r:id="rId4"/>
    <p:sldMasterId id="2147493486" r:id="rId5"/>
  </p:sldMasterIdLst>
  <p:notesMasterIdLst>
    <p:notesMasterId r:id="rId28"/>
  </p:notesMasterIdLst>
  <p:handoutMasterIdLst>
    <p:handoutMasterId r:id="rId29"/>
  </p:handoutMasterIdLst>
  <p:sldIdLst>
    <p:sldId id="256" r:id="rId6"/>
    <p:sldId id="364" r:id="rId7"/>
    <p:sldId id="258" r:id="rId8"/>
    <p:sldId id="365" r:id="rId9"/>
    <p:sldId id="260" r:id="rId10"/>
    <p:sldId id="366" r:id="rId11"/>
    <p:sldId id="262" r:id="rId12"/>
    <p:sldId id="367" r:id="rId13"/>
    <p:sldId id="264" r:id="rId14"/>
    <p:sldId id="368" r:id="rId15"/>
    <p:sldId id="266" r:id="rId16"/>
    <p:sldId id="267" r:id="rId17"/>
    <p:sldId id="268" r:id="rId18"/>
    <p:sldId id="369" r:id="rId19"/>
    <p:sldId id="370" r:id="rId20"/>
    <p:sldId id="371" r:id="rId21"/>
    <p:sldId id="272" r:id="rId22"/>
    <p:sldId id="273" r:id="rId23"/>
    <p:sldId id="274" r:id="rId24"/>
    <p:sldId id="275" r:id="rId25"/>
    <p:sldId id="362" r:id="rId26"/>
    <p:sldId id="36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BB69"/>
    <a:srgbClr val="004950"/>
    <a:srgbClr val="879F3D"/>
    <a:srgbClr val="F7CA00"/>
    <a:srgbClr val="CB534C"/>
    <a:srgbClr val="952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80495" autoAdjust="0"/>
  </p:normalViewPr>
  <p:slideViewPr>
    <p:cSldViewPr snapToGrid="0" snapToObjects="1">
      <p:cViewPr varScale="1">
        <p:scale>
          <a:sx n="51" d="100"/>
          <a:sy n="51" d="100"/>
        </p:scale>
        <p:origin x="496" y="4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6" d="100"/>
          <a:sy n="96" d="100"/>
        </p:scale>
        <p:origin x="336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CC80FC-DF2C-431C-BF34-F6247055AB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C92F09D5-EB10-4D50-8AB6-68673EB61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479E2-B69D-4506-9AE8-2BB6EDFE9E7E}" type="datetimeFigureOut">
              <a:rPr lang="en-CA" smtClean="0"/>
              <a:t>2023/08/15</a:t>
            </a:fld>
            <a:endParaRPr lang="en-CA"/>
          </a:p>
        </p:txBody>
      </p:sp>
      <p:sp>
        <p:nvSpPr>
          <p:cNvPr id="4" name="Footer Placeholder 3">
            <a:extLst>
              <a:ext uri="{FF2B5EF4-FFF2-40B4-BE49-F238E27FC236}">
                <a16:creationId xmlns:a16="http://schemas.microsoft.com/office/drawing/2014/main" id="{9F9A365E-72BC-4883-AF9C-FA3216C8A7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02F8C47C-6E41-4C25-94E1-908A6B4737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4D32A0-DB85-4C02-B600-A425620B5499}" type="slidenum">
              <a:rPr lang="en-CA" smtClean="0"/>
              <a:t>‹#›</a:t>
            </a:fld>
            <a:endParaRPr lang="en-CA"/>
          </a:p>
        </p:txBody>
      </p:sp>
    </p:spTree>
    <p:extLst>
      <p:ext uri="{BB962C8B-B14F-4D97-AF65-F5344CB8AC3E}">
        <p14:creationId xmlns:p14="http://schemas.microsoft.com/office/powerpoint/2010/main" val="739945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6D75-DBCD-B149-8845-50B35F1638F5}" type="datetimeFigureOut">
              <a:rPr lang="en-US" smtClean="0"/>
              <a:t>8/15/2023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CA" sz="1800" dirty="0"/>
              <a:t>Bonjour et </a:t>
            </a:r>
            <a:r>
              <a:rPr lang="en-CA" sz="1800" dirty="0" err="1"/>
              <a:t>bienvenue</a:t>
            </a:r>
            <a:r>
              <a:rPr lang="en-CA" sz="1800" dirty="0"/>
              <a:t> au module </a:t>
            </a:r>
            <a:r>
              <a:rPr lang="en-CA" sz="1800" dirty="0" err="1"/>
              <a:t>d'enseignement</a:t>
            </a:r>
            <a:r>
              <a:rPr lang="en-CA" sz="1800" dirty="0"/>
              <a:t> sur </a:t>
            </a:r>
            <a:r>
              <a:rPr lang="en-CA" sz="1800" dirty="0" err="1"/>
              <a:t>l'ouverture</a:t>
            </a:r>
            <a:r>
              <a:rPr lang="en-CA" sz="1800" dirty="0"/>
              <a:t> au droit </a:t>
            </a:r>
            <a:r>
              <a:rPr lang="en-CA" sz="1800" dirty="0" err="1"/>
              <a:t>d'auteur</a:t>
            </a:r>
            <a:r>
              <a:rPr lang="en-CA" sz="1800" dirty="0"/>
              <a:t> de </a:t>
            </a:r>
            <a:r>
              <a:rPr lang="en-CA" sz="1800" dirty="0" err="1"/>
              <a:t>l'Université</a:t>
            </a:r>
            <a:r>
              <a:rPr lang="en-CA" sz="1800" dirty="0"/>
              <a:t> de </a:t>
            </a:r>
            <a:r>
              <a:rPr lang="en-CA" sz="1800" dirty="0" err="1"/>
              <a:t>l'Alberta</a:t>
            </a:r>
            <a:r>
              <a:rPr lang="en-CA" sz="1800" dirty="0"/>
              <a:t> </a:t>
            </a:r>
            <a:r>
              <a:rPr lang="en-CA" sz="1800" dirty="0" err="1"/>
              <a:t>portant</a:t>
            </a:r>
            <a:r>
              <a:rPr lang="en-CA" sz="1800" dirty="0"/>
              <a:t> sur la </a:t>
            </a:r>
            <a:r>
              <a:rPr lang="en-CA" sz="1800" dirty="0" err="1"/>
              <a:t>création</a:t>
            </a:r>
            <a:r>
              <a:rPr lang="en-CA" sz="1800" dirty="0"/>
              <a:t> et le </a:t>
            </a:r>
            <a:r>
              <a:rPr lang="en-CA" sz="1800" dirty="0" err="1"/>
              <a:t>partage</a:t>
            </a:r>
            <a:r>
              <a:rPr lang="en-CA" sz="1800" dirty="0"/>
              <a:t> de </a:t>
            </a:r>
            <a:r>
              <a:rPr lang="en-CA" sz="1800" dirty="0" err="1"/>
              <a:t>matériel</a:t>
            </a:r>
            <a:r>
              <a:rPr lang="en-CA" sz="1800" dirty="0"/>
              <a:t> protégé par le droit </a:t>
            </a:r>
            <a:r>
              <a:rPr lang="en-CA" sz="1800" dirty="0" err="1"/>
              <a:t>d'auteur</a:t>
            </a:r>
            <a:r>
              <a:rPr lang="en-CA" sz="1800" dirty="0"/>
              <a:t> </a:t>
            </a:r>
            <a:r>
              <a:rPr lang="en-CA" sz="1800" dirty="0" err="1"/>
              <a:t>dans</a:t>
            </a:r>
            <a:r>
              <a:rPr lang="en-CA" sz="1800" dirty="0"/>
              <a:t> le </a:t>
            </a:r>
            <a:r>
              <a:rPr lang="en-CA" sz="1800" dirty="0" err="1"/>
              <a:t>contexte</a:t>
            </a:r>
            <a:r>
              <a:rPr lang="en-CA" sz="1800" dirty="0"/>
              <a:t> de la </a:t>
            </a:r>
            <a:r>
              <a:rPr lang="en-CA" sz="1800" dirty="0" err="1"/>
              <a:t>maternelle</a:t>
            </a:r>
            <a:r>
              <a:rPr lang="en-CA" sz="1800" dirty="0"/>
              <a:t> à la 12e </a:t>
            </a:r>
            <a:r>
              <a:rPr lang="en-CA" sz="1800" dirty="0" err="1"/>
              <a:t>année</a:t>
            </a:r>
            <a:r>
              <a:rPr lang="en-CA" sz="1800" dirty="0"/>
              <a:t>.</a:t>
            </a:r>
            <a:endParaRPr sz="1800" dirty="0"/>
          </a:p>
        </p:txBody>
      </p:sp>
      <p:sp>
        <p:nvSpPr>
          <p:cNvPr id="55" name="Google Shape;5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CA" sz="1800" dirty="0"/>
              <a:t>Taylor </a:t>
            </a:r>
            <a:r>
              <a:rPr lang="en-CA" sz="1800" dirty="0" err="1"/>
              <a:t>s'interroge</a:t>
            </a:r>
            <a:r>
              <a:rPr lang="en-CA" sz="1800" dirty="0"/>
              <a:t> </a:t>
            </a:r>
            <a:r>
              <a:rPr lang="en-CA" sz="1800" dirty="0" err="1"/>
              <a:t>cependant</a:t>
            </a:r>
            <a:r>
              <a:rPr lang="en-CA" sz="1800" dirty="0"/>
              <a:t> : </a:t>
            </a:r>
            <a:r>
              <a:rPr lang="en-CA" sz="1800" dirty="0" err="1"/>
              <a:t>ils</a:t>
            </a:r>
            <a:r>
              <a:rPr lang="en-CA" sz="1800" dirty="0"/>
              <a:t> se </a:t>
            </a:r>
            <a:r>
              <a:rPr lang="en-CA" sz="1800" dirty="0" err="1"/>
              <a:t>sont</a:t>
            </a:r>
            <a:r>
              <a:rPr lang="en-CA" sz="1800" dirty="0"/>
              <a:t> </a:t>
            </a:r>
            <a:r>
              <a:rPr lang="en-CA" sz="1800" dirty="0" err="1"/>
              <a:t>tellement</a:t>
            </a:r>
            <a:r>
              <a:rPr lang="en-CA" sz="1800" dirty="0"/>
              <a:t> </a:t>
            </a:r>
            <a:r>
              <a:rPr lang="en-CA" sz="1800" dirty="0" err="1"/>
              <a:t>concentrés</a:t>
            </a:r>
            <a:r>
              <a:rPr lang="en-CA" sz="1800" dirty="0"/>
              <a:t> sur la question de savoir </a:t>
            </a:r>
            <a:r>
              <a:rPr lang="en-CA" sz="1800" dirty="0" err="1"/>
              <a:t>si</a:t>
            </a:r>
            <a:r>
              <a:rPr lang="en-CA" sz="1800" dirty="0"/>
              <a:t> la production </a:t>
            </a:r>
            <a:r>
              <a:rPr lang="en-CA" sz="1800" dirty="0" err="1"/>
              <a:t>scolaire</a:t>
            </a:r>
            <a:r>
              <a:rPr lang="en-CA" sz="1800" dirty="0"/>
              <a:t> de </a:t>
            </a:r>
            <a:r>
              <a:rPr lang="en-CA" sz="1800" i="1" dirty="0"/>
              <a:t>The Music Man</a:t>
            </a:r>
            <a:r>
              <a:rPr lang="en-CA" sz="1800" dirty="0"/>
              <a:t> </a:t>
            </a:r>
            <a:r>
              <a:rPr lang="en-CA" sz="1800" dirty="0" err="1"/>
              <a:t>respecte</a:t>
            </a:r>
            <a:r>
              <a:rPr lang="en-CA" sz="1800" dirty="0"/>
              <a:t> les </a:t>
            </a:r>
            <a:r>
              <a:rPr lang="en-CA" sz="1800" dirty="0" err="1"/>
              <a:t>lignes</a:t>
            </a:r>
            <a:r>
              <a:rPr lang="en-CA" sz="1800" dirty="0"/>
              <a:t> </a:t>
            </a:r>
            <a:r>
              <a:rPr lang="en-CA" sz="1800" dirty="0" err="1"/>
              <a:t>directrices</a:t>
            </a:r>
            <a:r>
              <a:rPr lang="en-CA" sz="1800" dirty="0"/>
              <a:t> </a:t>
            </a:r>
            <a:r>
              <a:rPr lang="en-CA" sz="1800" dirty="0" err="1"/>
              <a:t>en</a:t>
            </a:r>
            <a:r>
              <a:rPr lang="en-CA" sz="1800" dirty="0"/>
              <a:t> </a:t>
            </a:r>
            <a:r>
              <a:rPr lang="en-CA" sz="1800" dirty="0" err="1"/>
              <a:t>matière</a:t>
            </a:r>
            <a:r>
              <a:rPr lang="en-CA" sz="1800" dirty="0"/>
              <a:t> de droits </a:t>
            </a:r>
            <a:r>
              <a:rPr lang="en-CA" sz="1800" dirty="0" err="1"/>
              <a:t>d'auteur</a:t>
            </a:r>
            <a:r>
              <a:rPr lang="en-CA" sz="1800" dirty="0"/>
              <a:t>, </a:t>
            </a:r>
            <a:r>
              <a:rPr lang="en-CA" sz="1800" dirty="0" err="1"/>
              <a:t>qu'en</a:t>
            </a:r>
            <a:r>
              <a:rPr lang="en-CA" sz="1800" dirty="0"/>
              <a:t> </a:t>
            </a:r>
            <a:r>
              <a:rPr lang="en-CA" sz="1800" dirty="0" err="1"/>
              <a:t>est-il</a:t>
            </a:r>
            <a:r>
              <a:rPr lang="en-CA" sz="1800" dirty="0"/>
              <a:t> des </a:t>
            </a:r>
            <a:r>
              <a:rPr lang="en-CA" sz="1800" dirty="0" err="1"/>
              <a:t>œuvres</a:t>
            </a:r>
            <a:r>
              <a:rPr lang="en-CA" sz="1800" dirty="0"/>
              <a:t> </a:t>
            </a:r>
            <a:r>
              <a:rPr lang="en-CA" sz="1800" dirty="0" err="1"/>
              <a:t>créées</a:t>
            </a:r>
            <a:r>
              <a:rPr lang="en-CA" sz="1800" dirty="0"/>
              <a:t> par les </a:t>
            </a:r>
            <a:r>
              <a:rPr lang="en-CA" sz="1800" dirty="0" err="1"/>
              <a:t>élèves</a:t>
            </a:r>
            <a:r>
              <a:rPr lang="en-CA" sz="1800" dirty="0"/>
              <a:t>, </a:t>
            </a:r>
            <a:r>
              <a:rPr lang="en-CA" sz="1800" dirty="0" err="1"/>
              <a:t>telles</a:t>
            </a:r>
            <a:r>
              <a:rPr lang="en-CA" sz="1800" dirty="0"/>
              <a:t> que les </a:t>
            </a:r>
            <a:r>
              <a:rPr lang="en-CA" sz="1800" dirty="0" err="1"/>
              <a:t>affiches</a:t>
            </a:r>
            <a:r>
              <a:rPr lang="en-CA" sz="1800" dirty="0"/>
              <a:t> et le site web </a:t>
            </a:r>
            <a:r>
              <a:rPr lang="en-CA" sz="1800" dirty="0" err="1"/>
              <a:t>créés</a:t>
            </a:r>
            <a:r>
              <a:rPr lang="en-CA" sz="1800" dirty="0"/>
              <a:t> par les </a:t>
            </a:r>
            <a:r>
              <a:rPr lang="en-CA" sz="1800" dirty="0" err="1"/>
              <a:t>élèves</a:t>
            </a:r>
            <a:r>
              <a:rPr lang="en-CA" sz="1800" dirty="0"/>
              <a:t> de Carmen ? </a:t>
            </a:r>
            <a:r>
              <a:rPr lang="en-CA" sz="1800" dirty="0" err="1"/>
              <a:t>Sont-ils</a:t>
            </a:r>
            <a:r>
              <a:rPr lang="en-CA" sz="1800" dirty="0"/>
              <a:t> protégés par le droit </a:t>
            </a:r>
            <a:r>
              <a:rPr lang="en-CA" sz="1800" dirty="0" err="1" smtClean="0"/>
              <a:t>d'auteur</a:t>
            </a:r>
            <a:r>
              <a:rPr lang="en-CA" sz="1800" dirty="0" smtClean="0"/>
              <a:t> ? </a:t>
            </a:r>
            <a:r>
              <a:rPr lang="en-CA" sz="1800" dirty="0"/>
              <a:t>Taylor ne </a:t>
            </a:r>
            <a:r>
              <a:rPr lang="en-CA" sz="1800" dirty="0" err="1"/>
              <a:t>s'interroge</a:t>
            </a:r>
            <a:r>
              <a:rPr lang="en-CA" sz="1800" dirty="0"/>
              <a:t> pas </a:t>
            </a:r>
            <a:r>
              <a:rPr lang="en-CA" sz="1800" dirty="0" err="1"/>
              <a:t>longtemps</a:t>
            </a:r>
            <a:r>
              <a:rPr lang="en-CA" sz="1800" dirty="0"/>
              <a:t>, car Carmen </a:t>
            </a:r>
            <a:r>
              <a:rPr lang="en-CA" sz="1800" dirty="0" err="1"/>
              <a:t>sait</a:t>
            </a:r>
            <a:r>
              <a:rPr lang="en-CA" sz="1800" dirty="0"/>
              <a:t> que </a:t>
            </a:r>
            <a:r>
              <a:rPr lang="en-CA" sz="1800" dirty="0" err="1"/>
              <a:t>toute</a:t>
            </a:r>
            <a:r>
              <a:rPr lang="en-CA" sz="1800" dirty="0"/>
              <a:t> </a:t>
            </a:r>
            <a:r>
              <a:rPr lang="en-CA" sz="1800" dirty="0" err="1"/>
              <a:t>œuvre</a:t>
            </a:r>
            <a:r>
              <a:rPr lang="en-CA" sz="1800" dirty="0"/>
              <a:t> </a:t>
            </a:r>
            <a:r>
              <a:rPr lang="en-CA" sz="1800" dirty="0" err="1"/>
              <a:t>originale</a:t>
            </a:r>
            <a:r>
              <a:rPr lang="en-CA" sz="1800" dirty="0"/>
              <a:t> </a:t>
            </a:r>
            <a:r>
              <a:rPr lang="en-CA" sz="1800" dirty="0" err="1"/>
              <a:t>créée</a:t>
            </a:r>
            <a:r>
              <a:rPr lang="en-CA" sz="1800" dirty="0"/>
              <a:t> par un </a:t>
            </a:r>
            <a:r>
              <a:rPr lang="en-CA" sz="1800" dirty="0" err="1"/>
              <a:t>élève</a:t>
            </a:r>
            <a:r>
              <a:rPr lang="en-CA" sz="1800" dirty="0"/>
              <a:t>, </a:t>
            </a:r>
            <a:r>
              <a:rPr lang="en-CA" sz="1800" dirty="0" err="1"/>
              <a:t>quel</a:t>
            </a:r>
            <a:r>
              <a:rPr lang="en-CA" sz="1800" dirty="0"/>
              <a:t> </a:t>
            </a:r>
            <a:r>
              <a:rPr lang="en-CA" sz="1800" dirty="0" err="1"/>
              <a:t>qu'en</a:t>
            </a:r>
            <a:r>
              <a:rPr lang="en-CA" sz="1800" dirty="0"/>
              <a:t> </a:t>
            </a:r>
            <a:r>
              <a:rPr lang="en-CA" sz="1800" dirty="0" err="1"/>
              <a:t>soit</a:t>
            </a:r>
            <a:r>
              <a:rPr lang="en-CA" sz="1800" dirty="0"/>
              <a:t> le support </a:t>
            </a:r>
            <a:r>
              <a:rPr lang="en-CA" sz="1800" dirty="0" err="1"/>
              <a:t>ou</a:t>
            </a:r>
            <a:r>
              <a:rPr lang="en-CA" sz="1800" dirty="0"/>
              <a:t> la </a:t>
            </a:r>
            <a:r>
              <a:rPr lang="en-CA" sz="1800" dirty="0" err="1"/>
              <a:t>forme</a:t>
            </a:r>
            <a:r>
              <a:rPr lang="en-CA" sz="1800" dirty="0"/>
              <a:t>, </a:t>
            </a:r>
            <a:r>
              <a:rPr lang="en-CA" sz="1800" dirty="0" err="1"/>
              <a:t>est</a:t>
            </a:r>
            <a:r>
              <a:rPr lang="en-CA" sz="1800" dirty="0"/>
              <a:t> protégée. </a:t>
            </a:r>
            <a:r>
              <a:rPr lang="en-CA" sz="1800" dirty="0" err="1"/>
              <a:t>Ils</a:t>
            </a:r>
            <a:r>
              <a:rPr lang="en-CA" sz="1800" dirty="0"/>
              <a:t> </a:t>
            </a:r>
            <a:r>
              <a:rPr lang="en-CA" sz="1800" dirty="0" err="1"/>
              <a:t>doivent</a:t>
            </a:r>
            <a:r>
              <a:rPr lang="en-CA" sz="1800" dirty="0"/>
              <a:t> </a:t>
            </a:r>
            <a:r>
              <a:rPr lang="en-CA" sz="1800" dirty="0" err="1"/>
              <a:t>simplement</a:t>
            </a:r>
            <a:r>
              <a:rPr lang="en-CA" sz="1800" dirty="0"/>
              <a:t> </a:t>
            </a:r>
            <a:r>
              <a:rPr lang="en-CA" sz="1800" dirty="0" err="1"/>
              <a:t>s'assurer</a:t>
            </a:r>
            <a:r>
              <a:rPr lang="en-CA" sz="1800" dirty="0"/>
              <a:t> que les </a:t>
            </a:r>
            <a:r>
              <a:rPr lang="en-CA" sz="1800" dirty="0" err="1"/>
              <a:t>élèves</a:t>
            </a:r>
            <a:r>
              <a:rPr lang="en-CA" sz="1800" dirty="0"/>
              <a:t> - </a:t>
            </a:r>
            <a:r>
              <a:rPr lang="en-CA" sz="1800" dirty="0" err="1"/>
              <a:t>ou</a:t>
            </a:r>
            <a:r>
              <a:rPr lang="en-CA" sz="1800" dirty="0"/>
              <a:t> plus </a:t>
            </a:r>
            <a:r>
              <a:rPr lang="en-CA" sz="1800" dirty="0" err="1"/>
              <a:t>exactement</a:t>
            </a:r>
            <a:r>
              <a:rPr lang="en-CA" sz="1800" dirty="0"/>
              <a:t> </a:t>
            </a:r>
            <a:r>
              <a:rPr lang="en-CA" sz="1800" dirty="0" err="1"/>
              <a:t>leurs</a:t>
            </a:r>
            <a:r>
              <a:rPr lang="en-CA" sz="1800" dirty="0"/>
              <a:t> parents </a:t>
            </a:r>
            <a:r>
              <a:rPr lang="en-CA" sz="1800" dirty="0" err="1"/>
              <a:t>ou</a:t>
            </a:r>
            <a:r>
              <a:rPr lang="en-CA" sz="1800" dirty="0"/>
              <a:t> </a:t>
            </a:r>
            <a:r>
              <a:rPr lang="en-CA" sz="1800" dirty="0" err="1"/>
              <a:t>tuteurs</a:t>
            </a:r>
            <a:r>
              <a:rPr lang="en-CA" sz="1800" dirty="0"/>
              <a:t> </a:t>
            </a:r>
            <a:r>
              <a:rPr lang="en-CA" sz="1800" dirty="0" err="1"/>
              <a:t>légaux</a:t>
            </a:r>
            <a:r>
              <a:rPr lang="en-CA" sz="1800" dirty="0"/>
              <a:t>, </a:t>
            </a:r>
            <a:r>
              <a:rPr lang="en-CA" sz="1800" dirty="0" err="1"/>
              <a:t>puisque</a:t>
            </a:r>
            <a:r>
              <a:rPr lang="en-CA" sz="1800" dirty="0"/>
              <a:t> les </a:t>
            </a:r>
            <a:r>
              <a:rPr lang="en-CA" sz="1800" dirty="0" err="1"/>
              <a:t>élèves</a:t>
            </a:r>
            <a:r>
              <a:rPr lang="en-CA" sz="1800" dirty="0"/>
              <a:t> </a:t>
            </a:r>
            <a:r>
              <a:rPr lang="en-CA" sz="1800" dirty="0" err="1"/>
              <a:t>sont</a:t>
            </a:r>
            <a:r>
              <a:rPr lang="en-CA" sz="1800" dirty="0"/>
              <a:t> </a:t>
            </a:r>
            <a:r>
              <a:rPr lang="en-CA" sz="1800" dirty="0" err="1"/>
              <a:t>mineurs</a:t>
            </a:r>
            <a:r>
              <a:rPr lang="en-CA" sz="1800" dirty="0"/>
              <a:t> - </a:t>
            </a:r>
            <a:r>
              <a:rPr lang="en-CA" sz="1800" dirty="0" err="1"/>
              <a:t>autorisent</a:t>
            </a:r>
            <a:r>
              <a:rPr lang="en-CA" sz="1800" dirty="0"/>
              <a:t> </a:t>
            </a:r>
            <a:r>
              <a:rPr lang="en-CA" sz="1800" dirty="0" err="1"/>
              <a:t>l'utilisation</a:t>
            </a:r>
            <a:r>
              <a:rPr lang="en-CA" sz="1800" dirty="0"/>
              <a:t> de </a:t>
            </a:r>
            <a:r>
              <a:rPr lang="en-CA" sz="1800" dirty="0" err="1"/>
              <a:t>leurs</a:t>
            </a:r>
            <a:r>
              <a:rPr lang="en-CA" sz="1800" dirty="0"/>
              <a:t> </a:t>
            </a:r>
            <a:r>
              <a:rPr lang="en-CA" sz="1800" dirty="0" err="1"/>
              <a:t>œuvres</a:t>
            </a:r>
            <a:r>
              <a:rPr lang="en-CA" sz="1800" dirty="0"/>
              <a:t> au-</a:t>
            </a:r>
            <a:r>
              <a:rPr lang="en-CA" sz="1800" dirty="0" err="1"/>
              <a:t>delà</a:t>
            </a:r>
            <a:r>
              <a:rPr lang="en-CA" sz="1800" dirty="0"/>
              <a:t> du devoir de </a:t>
            </a:r>
            <a:r>
              <a:rPr lang="en-CA" sz="1800" dirty="0" err="1"/>
              <a:t>classe</a:t>
            </a:r>
            <a:r>
              <a:rPr lang="en-CA" sz="1800" dirty="0"/>
              <a:t>.</a:t>
            </a:r>
            <a:endParaRPr sz="1800" dirty="0"/>
          </a:p>
        </p:txBody>
      </p:sp>
      <p:sp>
        <p:nvSpPr>
          <p:cNvPr id="233" name="Google Shape;23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CA" sz="1800" dirty="0" err="1"/>
              <a:t>Mais</a:t>
            </a:r>
            <a:r>
              <a:rPr lang="en-CA" sz="1800" dirty="0"/>
              <a:t> </a:t>
            </a:r>
            <a:r>
              <a:rPr lang="en-CA" sz="1800" dirty="0" err="1"/>
              <a:t>qu'en</a:t>
            </a:r>
            <a:r>
              <a:rPr lang="en-CA" sz="1800" dirty="0"/>
              <a:t> </a:t>
            </a:r>
            <a:r>
              <a:rPr lang="en-CA" sz="1800" dirty="0" err="1"/>
              <a:t>est-il</a:t>
            </a:r>
            <a:r>
              <a:rPr lang="en-CA" sz="1800" dirty="0"/>
              <a:t> de la </a:t>
            </a:r>
            <a:r>
              <a:rPr lang="en-CA" sz="1800" dirty="0" err="1"/>
              <a:t>représentation</a:t>
            </a:r>
            <a:r>
              <a:rPr lang="en-CA" sz="1800" dirty="0"/>
              <a:t> </a:t>
            </a:r>
            <a:r>
              <a:rPr lang="en-CA" sz="1800" dirty="0" err="1"/>
              <a:t>elle-même</a:t>
            </a:r>
            <a:r>
              <a:rPr lang="en-CA" sz="1800" dirty="0"/>
              <a:t> ? </a:t>
            </a:r>
            <a:r>
              <a:rPr lang="en-CA" sz="1800" dirty="0" err="1"/>
              <a:t>Certains</a:t>
            </a:r>
            <a:r>
              <a:rPr lang="en-CA" sz="1800" dirty="0"/>
              <a:t> parents </a:t>
            </a:r>
            <a:r>
              <a:rPr lang="en-CA" sz="1800" dirty="0" err="1"/>
              <a:t>d'élèves</a:t>
            </a:r>
            <a:r>
              <a:rPr lang="en-CA" sz="1800" dirty="0"/>
              <a:t> </a:t>
            </a:r>
            <a:r>
              <a:rPr lang="en-CA" sz="1800" dirty="0" err="1"/>
              <a:t>ont</a:t>
            </a:r>
            <a:r>
              <a:rPr lang="en-CA" sz="1800" dirty="0"/>
              <a:t> </a:t>
            </a:r>
            <a:r>
              <a:rPr lang="en-CA" sz="1800" dirty="0" err="1"/>
              <a:t>demandé</a:t>
            </a:r>
            <a:r>
              <a:rPr lang="en-CA" sz="1800" dirty="0"/>
              <a:t> </a:t>
            </a:r>
            <a:r>
              <a:rPr lang="en-CA" sz="1800" dirty="0" err="1"/>
              <a:t>s'ils</a:t>
            </a:r>
            <a:r>
              <a:rPr lang="en-CA" sz="1800" dirty="0"/>
              <a:t> </a:t>
            </a:r>
            <a:r>
              <a:rPr lang="en-CA" sz="1800" dirty="0" err="1"/>
              <a:t>pouvaient</a:t>
            </a:r>
            <a:r>
              <a:rPr lang="en-CA" sz="1800" dirty="0"/>
              <a:t> </a:t>
            </a:r>
            <a:r>
              <a:rPr lang="en-CA" sz="1800" dirty="0" err="1"/>
              <a:t>enregistrer</a:t>
            </a:r>
            <a:r>
              <a:rPr lang="en-CA" sz="1800" dirty="0"/>
              <a:t> la pièce sur </a:t>
            </a:r>
            <a:r>
              <a:rPr lang="en-CA" sz="1800" dirty="0" err="1"/>
              <a:t>vidéo</a:t>
            </a:r>
            <a:r>
              <a:rPr lang="en-CA" sz="1800" dirty="0"/>
              <a:t> pour la </a:t>
            </a:r>
            <a:r>
              <a:rPr lang="en-CA" sz="1800" dirty="0" err="1"/>
              <a:t>regarder</a:t>
            </a:r>
            <a:r>
              <a:rPr lang="en-CA" sz="1800" dirty="0"/>
              <a:t> </a:t>
            </a:r>
            <a:r>
              <a:rPr lang="en-CA" sz="1800" dirty="0" err="1"/>
              <a:t>en</a:t>
            </a:r>
            <a:r>
              <a:rPr lang="en-CA" sz="1800" dirty="0"/>
              <a:t> </a:t>
            </a:r>
            <a:r>
              <a:rPr lang="en-CA" sz="1800" dirty="0" err="1"/>
              <a:t>famille</a:t>
            </a:r>
            <a:r>
              <a:rPr lang="en-CA" sz="1800" dirty="0"/>
              <a:t>, et des </a:t>
            </a:r>
            <a:r>
              <a:rPr lang="en-CA" sz="1800" dirty="0" err="1"/>
              <a:t>élèves</a:t>
            </a:r>
            <a:r>
              <a:rPr lang="en-CA" sz="1800" dirty="0"/>
              <a:t> </a:t>
            </a:r>
            <a:r>
              <a:rPr lang="en-CA" sz="1800" dirty="0" err="1"/>
              <a:t>ont</a:t>
            </a:r>
            <a:r>
              <a:rPr lang="en-CA" sz="1800" dirty="0"/>
              <a:t> </a:t>
            </a:r>
            <a:r>
              <a:rPr lang="en-CA" sz="1800" dirty="0" err="1"/>
              <a:t>exprimé</a:t>
            </a:r>
            <a:r>
              <a:rPr lang="en-CA" sz="1800" dirty="0"/>
              <a:t> le </a:t>
            </a:r>
            <a:r>
              <a:rPr lang="en-CA" sz="1800" dirty="0" err="1"/>
              <a:t>souhait</a:t>
            </a:r>
            <a:r>
              <a:rPr lang="en-CA" sz="1800" dirty="0"/>
              <a:t> de </a:t>
            </a:r>
            <a:r>
              <a:rPr lang="en-CA" sz="1800" dirty="0" err="1"/>
              <a:t>mettre</a:t>
            </a:r>
            <a:r>
              <a:rPr lang="en-CA" sz="1800" dirty="0"/>
              <a:t> </a:t>
            </a:r>
            <a:r>
              <a:rPr lang="en-CA" sz="1800" dirty="0" err="1"/>
              <a:t>en</a:t>
            </a:r>
            <a:r>
              <a:rPr lang="en-CA" sz="1800" dirty="0"/>
              <a:t> </a:t>
            </a:r>
            <a:r>
              <a:rPr lang="en-CA" sz="1800" dirty="0" err="1"/>
              <a:t>ligne</a:t>
            </a:r>
            <a:r>
              <a:rPr lang="en-CA" sz="1800" dirty="0"/>
              <a:t> des </a:t>
            </a:r>
            <a:r>
              <a:rPr lang="en-CA" sz="1800" dirty="0" err="1"/>
              <a:t>vidéos</a:t>
            </a:r>
            <a:r>
              <a:rPr lang="en-CA" sz="1800" dirty="0"/>
              <a:t> de </a:t>
            </a:r>
            <a:r>
              <a:rPr lang="en-CA" sz="1800" dirty="0" err="1"/>
              <a:t>leur</a:t>
            </a:r>
            <a:r>
              <a:rPr lang="en-CA" sz="1800" dirty="0"/>
              <a:t> </a:t>
            </a:r>
            <a:r>
              <a:rPr lang="en-CA" sz="1800" dirty="0" err="1"/>
              <a:t>représentation</a:t>
            </a:r>
            <a:r>
              <a:rPr lang="en-CA" sz="1800" dirty="0"/>
              <a:t>.  Taylor </a:t>
            </a:r>
            <a:r>
              <a:rPr lang="en-CA" sz="1800" dirty="0" err="1"/>
              <a:t>n'est</a:t>
            </a:r>
            <a:r>
              <a:rPr lang="en-CA" sz="1800" dirty="0"/>
              <a:t> pas </a:t>
            </a:r>
            <a:r>
              <a:rPr lang="en-CA" sz="1800" dirty="0" err="1"/>
              <a:t>sûr</a:t>
            </a:r>
            <a:r>
              <a:rPr lang="en-CA" sz="1800" dirty="0"/>
              <a:t> et </a:t>
            </a:r>
            <a:r>
              <a:rPr lang="en-CA" sz="1800" dirty="0" err="1"/>
              <a:t>vérifie</a:t>
            </a:r>
            <a:r>
              <a:rPr lang="en-CA" sz="1800" dirty="0"/>
              <a:t> </a:t>
            </a:r>
            <a:r>
              <a:rPr lang="en-CA" sz="1800" dirty="0" err="1"/>
              <a:t>auprès</a:t>
            </a:r>
            <a:r>
              <a:rPr lang="en-CA" sz="1800" dirty="0"/>
              <a:t> du </a:t>
            </a:r>
            <a:r>
              <a:rPr lang="en-CA" sz="1800" dirty="0" err="1"/>
              <a:t>directeur</a:t>
            </a:r>
            <a:r>
              <a:rPr lang="en-CA" sz="1800" dirty="0"/>
              <a:t> </a:t>
            </a:r>
            <a:r>
              <a:rPr lang="en-CA" sz="1800" dirty="0" err="1"/>
              <a:t>si</a:t>
            </a:r>
            <a:r>
              <a:rPr lang="en-CA" sz="1800" dirty="0"/>
              <a:t> </a:t>
            </a:r>
            <a:r>
              <a:rPr lang="en-CA" sz="1800" dirty="0" err="1"/>
              <a:t>cette</a:t>
            </a:r>
            <a:r>
              <a:rPr lang="en-CA" sz="1800" dirty="0"/>
              <a:t> </a:t>
            </a:r>
            <a:r>
              <a:rPr lang="en-CA" sz="1800" dirty="0" err="1"/>
              <a:t>possibilité</a:t>
            </a:r>
            <a:r>
              <a:rPr lang="en-CA" sz="1800" dirty="0"/>
              <a:t> </a:t>
            </a:r>
            <a:r>
              <a:rPr lang="en-CA" sz="1800" dirty="0" err="1"/>
              <a:t>est</a:t>
            </a:r>
            <a:r>
              <a:rPr lang="en-CA" sz="1800" dirty="0"/>
              <a:t> </a:t>
            </a:r>
            <a:r>
              <a:rPr lang="en-CA" sz="1800" dirty="0" err="1"/>
              <a:t>prévue</a:t>
            </a:r>
            <a:r>
              <a:rPr lang="en-CA" sz="1800" dirty="0"/>
              <a:t> </a:t>
            </a:r>
            <a:r>
              <a:rPr lang="en-CA" sz="1800" dirty="0" err="1"/>
              <a:t>dans</a:t>
            </a:r>
            <a:r>
              <a:rPr lang="en-CA" sz="1800" dirty="0"/>
              <a:t> </a:t>
            </a:r>
            <a:r>
              <a:rPr lang="en-CA" sz="1800" dirty="0" err="1"/>
              <a:t>l'accord</a:t>
            </a:r>
            <a:r>
              <a:rPr lang="en-CA" sz="1800" dirty="0"/>
              <a:t> sur les droits de </a:t>
            </a:r>
            <a:r>
              <a:rPr lang="en-CA" sz="1800" dirty="0" err="1"/>
              <a:t>représentation</a:t>
            </a:r>
            <a:r>
              <a:rPr lang="en-CA" sz="1800" dirty="0"/>
              <a:t>. </a:t>
            </a:r>
            <a:r>
              <a:rPr lang="en-CA" sz="1800" dirty="0" smtClean="0"/>
              <a:t>Le </a:t>
            </a:r>
            <a:r>
              <a:rPr lang="en-CA" sz="1800" dirty="0" err="1"/>
              <a:t>directeur</a:t>
            </a:r>
            <a:r>
              <a:rPr lang="en-CA" sz="1800" dirty="0"/>
              <a:t> fait </a:t>
            </a:r>
            <a:r>
              <a:rPr lang="en-CA" sz="1800" dirty="0" err="1"/>
              <a:t>remarquer</a:t>
            </a:r>
            <a:r>
              <a:rPr lang="en-CA" sz="1800" dirty="0"/>
              <a:t> </a:t>
            </a:r>
            <a:r>
              <a:rPr lang="en-CA" sz="1800" dirty="0" err="1"/>
              <a:t>qu'un</a:t>
            </a:r>
            <a:r>
              <a:rPr lang="en-CA" sz="1800" dirty="0"/>
              <a:t> </a:t>
            </a:r>
            <a:r>
              <a:rPr lang="en-CA" sz="1800" dirty="0" err="1"/>
              <a:t>supplément</a:t>
            </a:r>
            <a:r>
              <a:rPr lang="en-CA" sz="1800" dirty="0"/>
              <a:t> a </a:t>
            </a:r>
            <a:r>
              <a:rPr lang="en-CA" sz="1800" dirty="0" err="1"/>
              <a:t>été</a:t>
            </a:r>
            <a:r>
              <a:rPr lang="en-CA" sz="1800" dirty="0"/>
              <a:t> </a:t>
            </a:r>
            <a:r>
              <a:rPr lang="en-CA" sz="1800" dirty="0" err="1"/>
              <a:t>payé</a:t>
            </a:r>
            <a:r>
              <a:rPr lang="en-CA" sz="1800" dirty="0"/>
              <a:t> pour que les parents </a:t>
            </a:r>
            <a:r>
              <a:rPr lang="en-CA" sz="1800" dirty="0" err="1"/>
              <a:t>puissent</a:t>
            </a:r>
            <a:r>
              <a:rPr lang="en-CA" sz="1800" dirty="0"/>
              <a:t> </a:t>
            </a:r>
            <a:r>
              <a:rPr lang="en-CA" sz="1800" dirty="0" err="1"/>
              <a:t>enregistrer</a:t>
            </a:r>
            <a:r>
              <a:rPr lang="en-CA" sz="1800" dirty="0"/>
              <a:t> la </a:t>
            </a:r>
            <a:r>
              <a:rPr lang="en-CA" sz="1800" dirty="0" err="1"/>
              <a:t>représentation</a:t>
            </a:r>
            <a:r>
              <a:rPr lang="en-CA" sz="1800" dirty="0"/>
              <a:t> pour la </a:t>
            </a:r>
            <a:r>
              <a:rPr lang="en-CA" sz="1800" dirty="0" err="1"/>
              <a:t>regarder</a:t>
            </a:r>
            <a:r>
              <a:rPr lang="en-CA" sz="1800" dirty="0"/>
              <a:t> </a:t>
            </a:r>
            <a:r>
              <a:rPr lang="en-CA" sz="1800" dirty="0" err="1"/>
              <a:t>en</a:t>
            </a:r>
            <a:r>
              <a:rPr lang="en-CA" sz="1800" dirty="0"/>
              <a:t> </a:t>
            </a:r>
            <a:r>
              <a:rPr lang="en-CA" sz="1800" dirty="0" err="1"/>
              <a:t>famille</a:t>
            </a:r>
            <a:r>
              <a:rPr lang="en-CA" sz="1800" dirty="0"/>
              <a:t>, </a:t>
            </a:r>
            <a:r>
              <a:rPr lang="en-CA" sz="1800" dirty="0" err="1"/>
              <a:t>mais</a:t>
            </a:r>
            <a:r>
              <a:rPr lang="en-CA" sz="1800" dirty="0"/>
              <a:t> pas pour la diffuser </a:t>
            </a:r>
            <a:r>
              <a:rPr lang="en-CA" sz="1800" dirty="0" err="1"/>
              <a:t>en</a:t>
            </a:r>
            <a:r>
              <a:rPr lang="en-CA" sz="1800" dirty="0"/>
              <a:t> </a:t>
            </a:r>
            <a:r>
              <a:rPr lang="en-CA" sz="1800" dirty="0" err="1"/>
              <a:t>ligne</a:t>
            </a:r>
            <a:r>
              <a:rPr lang="en-CA" sz="1800" dirty="0"/>
              <a:t>. </a:t>
            </a:r>
            <a:r>
              <a:rPr lang="en-CA" sz="1800" dirty="0" smtClean="0"/>
              <a:t>Il </a:t>
            </a:r>
            <a:r>
              <a:rPr lang="en-CA" sz="1800" dirty="0" err="1"/>
              <a:t>s’agit</a:t>
            </a:r>
            <a:r>
              <a:rPr lang="en-CA" sz="1800" dirty="0"/>
              <a:t> de </a:t>
            </a:r>
            <a:r>
              <a:rPr lang="en-CA" sz="1800" dirty="0" err="1"/>
              <a:t>toujours</a:t>
            </a:r>
            <a:r>
              <a:rPr lang="en-CA" sz="1800" dirty="0"/>
              <a:t> </a:t>
            </a:r>
            <a:r>
              <a:rPr lang="en-CA" sz="1800" dirty="0" err="1"/>
              <a:t>vérifier</a:t>
            </a:r>
            <a:r>
              <a:rPr lang="en-CA" sz="1800" dirty="0"/>
              <a:t> </a:t>
            </a:r>
            <a:r>
              <a:rPr lang="en-CA" sz="1800" dirty="0" err="1"/>
              <a:t>en</a:t>
            </a:r>
            <a:r>
              <a:rPr lang="en-CA" sz="1800" dirty="0"/>
              <a:t> </a:t>
            </a:r>
            <a:r>
              <a:rPr lang="en-CA" sz="1800" dirty="0" err="1"/>
              <a:t>détail</a:t>
            </a:r>
            <a:r>
              <a:rPr lang="en-CA" sz="1800" dirty="0"/>
              <a:t> </a:t>
            </a:r>
            <a:r>
              <a:rPr lang="en-CA" sz="1800" dirty="0" err="1"/>
              <a:t>quels</a:t>
            </a:r>
            <a:r>
              <a:rPr lang="en-CA" sz="1800" dirty="0"/>
              <a:t> droits </a:t>
            </a:r>
            <a:r>
              <a:rPr lang="en-CA" sz="1800" dirty="0" err="1"/>
              <a:t>sont</a:t>
            </a:r>
            <a:r>
              <a:rPr lang="en-CA" sz="1800" dirty="0"/>
              <a:t> </a:t>
            </a:r>
            <a:r>
              <a:rPr lang="en-CA" sz="1800" dirty="0" err="1"/>
              <a:t>ou</a:t>
            </a:r>
            <a:r>
              <a:rPr lang="en-CA" sz="1800" dirty="0"/>
              <a:t> ne </a:t>
            </a:r>
            <a:r>
              <a:rPr lang="en-CA" sz="1800" dirty="0" err="1"/>
              <a:t>sont</a:t>
            </a:r>
            <a:r>
              <a:rPr lang="en-CA" sz="1800" dirty="0"/>
              <a:t> pas </a:t>
            </a:r>
            <a:r>
              <a:rPr lang="en-CA" sz="1800" dirty="0" err="1"/>
              <a:t>inclus</a:t>
            </a:r>
            <a:r>
              <a:rPr lang="en-CA" sz="1800" dirty="0"/>
              <a:t> </a:t>
            </a:r>
            <a:r>
              <a:rPr lang="en-CA" sz="1800" dirty="0" err="1"/>
              <a:t>dans</a:t>
            </a:r>
            <a:r>
              <a:rPr lang="en-CA" sz="1800" dirty="0"/>
              <a:t> les </a:t>
            </a:r>
            <a:r>
              <a:rPr lang="en-CA" sz="1800" dirty="0" err="1"/>
              <a:t>différents</a:t>
            </a:r>
            <a:r>
              <a:rPr lang="en-CA" sz="1800" dirty="0"/>
              <a:t> accords.</a:t>
            </a:r>
            <a:endParaRPr sz="1800" dirty="0">
              <a:latin typeface="Calibri"/>
              <a:ea typeface="Calibri"/>
              <a:cs typeface="Calibri"/>
              <a:sym typeface="Calibri"/>
            </a:endParaRPr>
          </a:p>
          <a:p>
            <a:pPr marL="0" lvl="0" indent="0" algn="l" rtl="0">
              <a:lnSpc>
                <a:spcPct val="100000"/>
              </a:lnSpc>
              <a:spcBef>
                <a:spcPts val="0"/>
              </a:spcBef>
              <a:spcAft>
                <a:spcPts val="0"/>
              </a:spcAft>
              <a:buSzPts val="1400"/>
              <a:buNone/>
            </a:pPr>
            <a:endParaRPr sz="1800" dirty="0"/>
          </a:p>
        </p:txBody>
      </p:sp>
      <p:sp>
        <p:nvSpPr>
          <p:cNvPr id="261" name="Google Shape;26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fr-FR" sz="1800" dirty="0" smtClean="0"/>
              <a:t>Les collègues enseignants de Taylor et leurs élèves sont tous impatients de participer à la grande représentation de l'école. Et Taylor est très enthousiaste ce matin, d'autant plus qu'iel est sûr que, outre les talents des élèves, le droit d'auteur occupera le devant de la scène.</a:t>
            </a:r>
            <a:endParaRPr sz="1800" dirty="0"/>
          </a:p>
        </p:txBody>
      </p:sp>
      <p:sp>
        <p:nvSpPr>
          <p:cNvPr id="287" name="Google Shape;28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CA" sz="1800" dirty="0" err="1"/>
              <a:t>Vous</a:t>
            </a:r>
            <a:r>
              <a:rPr lang="en-CA" sz="1800" dirty="0"/>
              <a:t> </a:t>
            </a:r>
            <a:r>
              <a:rPr lang="en-CA" sz="1800" dirty="0" err="1"/>
              <a:t>devriez</a:t>
            </a:r>
            <a:r>
              <a:rPr lang="en-CA" sz="1800" dirty="0"/>
              <a:t> </a:t>
            </a:r>
            <a:r>
              <a:rPr lang="en-CA" sz="1800" dirty="0" err="1"/>
              <a:t>maintenant</a:t>
            </a:r>
            <a:r>
              <a:rPr lang="en-CA" sz="1800" dirty="0"/>
              <a:t> </a:t>
            </a:r>
            <a:r>
              <a:rPr lang="en-CA" sz="1800" dirty="0" err="1"/>
              <a:t>être</a:t>
            </a:r>
            <a:r>
              <a:rPr lang="en-CA" sz="1800" dirty="0"/>
              <a:t> </a:t>
            </a:r>
            <a:r>
              <a:rPr lang="en-CA" sz="1800" dirty="0" err="1"/>
              <a:t>en</a:t>
            </a:r>
            <a:r>
              <a:rPr lang="en-CA" sz="1800" dirty="0"/>
              <a:t> </a:t>
            </a:r>
            <a:r>
              <a:rPr lang="en-CA" sz="1800" dirty="0" err="1"/>
              <a:t>mesure</a:t>
            </a:r>
            <a:r>
              <a:rPr lang="en-CA" sz="1800" dirty="0"/>
              <a:t> </a:t>
            </a:r>
            <a:r>
              <a:rPr lang="en-CA" sz="1800" dirty="0" smtClean="0"/>
              <a:t>de :</a:t>
            </a:r>
            <a:endParaRPr sz="1800" b="1" dirty="0"/>
          </a:p>
          <a:p>
            <a:pPr marL="457200" lvl="0" indent="-342900" algn="l" rtl="0">
              <a:lnSpc>
                <a:spcPct val="115000"/>
              </a:lnSpc>
              <a:spcBef>
                <a:spcPts val="1200"/>
              </a:spcBef>
              <a:spcAft>
                <a:spcPts val="0"/>
              </a:spcAft>
              <a:buClr>
                <a:schemeClr val="dk1"/>
              </a:buClr>
              <a:buSzPts val="1800"/>
              <a:buFont typeface="Calibri"/>
              <a:buChar char="●"/>
            </a:pPr>
            <a:r>
              <a:rPr lang="en-CA" sz="1800" dirty="0"/>
              <a:t>Identifier les protections du droit </a:t>
            </a:r>
            <a:r>
              <a:rPr lang="en-CA" sz="1800" dirty="0" err="1"/>
              <a:t>d'auteur</a:t>
            </a:r>
            <a:r>
              <a:rPr lang="en-CA" sz="1800" dirty="0"/>
              <a:t> qui </a:t>
            </a:r>
            <a:r>
              <a:rPr lang="en-CA" sz="1800" dirty="0" err="1"/>
              <a:t>s'appliquent</a:t>
            </a:r>
            <a:r>
              <a:rPr lang="en-CA" sz="1800" dirty="0"/>
              <a:t> aux </a:t>
            </a:r>
            <a:r>
              <a:rPr lang="en-CA" sz="1800" dirty="0" err="1"/>
              <a:t>œuvres</a:t>
            </a:r>
            <a:r>
              <a:rPr lang="en-CA" sz="1800" dirty="0"/>
              <a:t> des </a:t>
            </a:r>
            <a:r>
              <a:rPr lang="en-CA" sz="1800" dirty="0" err="1"/>
              <a:t>élèves</a:t>
            </a:r>
            <a:r>
              <a:rPr lang="en-CA" sz="1800" dirty="0"/>
              <a:t> </a:t>
            </a:r>
            <a:r>
              <a:rPr lang="en-CA" sz="1800" dirty="0" err="1"/>
              <a:t>créées</a:t>
            </a:r>
            <a:r>
              <a:rPr lang="en-CA" sz="1800" dirty="0"/>
              <a:t> </a:t>
            </a:r>
            <a:r>
              <a:rPr lang="en-CA" sz="1800" dirty="0" err="1"/>
              <a:t>dans</a:t>
            </a:r>
            <a:r>
              <a:rPr lang="en-CA" sz="1800" dirty="0"/>
              <a:t> le </a:t>
            </a:r>
            <a:r>
              <a:rPr lang="en-CA" sz="1800" dirty="0" err="1"/>
              <a:t>contexte</a:t>
            </a:r>
            <a:r>
              <a:rPr lang="en-CA" sz="1800" dirty="0"/>
              <a:t> </a:t>
            </a:r>
            <a:r>
              <a:rPr lang="en-CA" sz="1800" dirty="0" err="1"/>
              <a:t>éducatif</a:t>
            </a:r>
            <a:r>
              <a:rPr lang="en-CA" sz="1800" dirty="0"/>
              <a:t> de la </a:t>
            </a:r>
            <a:r>
              <a:rPr lang="en-CA" sz="1800" dirty="0" err="1"/>
              <a:t>maternelle</a:t>
            </a:r>
            <a:r>
              <a:rPr lang="en-CA" sz="1800" dirty="0"/>
              <a:t> à la 12e </a:t>
            </a:r>
            <a:r>
              <a:rPr lang="en-CA" sz="1800" dirty="0" err="1" smtClean="0"/>
              <a:t>année</a:t>
            </a:r>
            <a:endParaRPr sz="1800" dirty="0"/>
          </a:p>
          <a:p>
            <a:pPr marL="457200" lvl="0" indent="-342900" algn="l" rtl="0">
              <a:lnSpc>
                <a:spcPct val="115000"/>
              </a:lnSpc>
              <a:spcBef>
                <a:spcPts val="0"/>
              </a:spcBef>
              <a:spcAft>
                <a:spcPts val="0"/>
              </a:spcAft>
              <a:buClr>
                <a:schemeClr val="dk1"/>
              </a:buClr>
              <a:buSzPts val="1800"/>
              <a:buFont typeface="Calibri"/>
              <a:buChar char="●"/>
            </a:pPr>
            <a:r>
              <a:rPr lang="en-CA" sz="1800" dirty="0" err="1" smtClean="0"/>
              <a:t>Reconnaître</a:t>
            </a:r>
            <a:r>
              <a:rPr lang="en-CA" sz="1800" dirty="0" smtClean="0"/>
              <a:t> </a:t>
            </a:r>
            <a:r>
              <a:rPr lang="en-CA" sz="1800" dirty="0"/>
              <a:t>que </a:t>
            </a:r>
            <a:r>
              <a:rPr lang="en-CA" sz="1800" dirty="0" err="1"/>
              <a:t>diverses</a:t>
            </a:r>
            <a:r>
              <a:rPr lang="en-CA" sz="1800" dirty="0"/>
              <a:t> licences, </a:t>
            </a:r>
            <a:r>
              <a:rPr lang="en-CA" sz="1800" dirty="0" err="1"/>
              <a:t>redevances</a:t>
            </a:r>
            <a:r>
              <a:rPr lang="en-CA" sz="1800" dirty="0"/>
              <a:t> et </a:t>
            </a:r>
            <a:r>
              <a:rPr lang="en-CA" sz="1800" dirty="0" err="1"/>
              <a:t>autorisations</a:t>
            </a:r>
            <a:r>
              <a:rPr lang="en-CA" sz="1800" dirty="0"/>
              <a:t> des </a:t>
            </a:r>
            <a:r>
              <a:rPr lang="en-CA" sz="1800" dirty="0" err="1"/>
              <a:t>créateurs</a:t>
            </a:r>
            <a:r>
              <a:rPr lang="en-CA" sz="1800" dirty="0"/>
              <a:t>, </a:t>
            </a:r>
            <a:r>
              <a:rPr lang="en-CA" sz="1800" dirty="0" err="1"/>
              <a:t>en</a:t>
            </a:r>
            <a:r>
              <a:rPr lang="en-CA" sz="1800" dirty="0"/>
              <a:t> plus des </a:t>
            </a:r>
            <a:r>
              <a:rPr lang="en-CA" sz="1800" dirty="0" err="1"/>
              <a:t>règles</a:t>
            </a:r>
            <a:r>
              <a:rPr lang="en-CA" sz="1800" dirty="0"/>
              <a:t> </a:t>
            </a:r>
            <a:r>
              <a:rPr lang="en-CA" sz="1800" dirty="0" err="1"/>
              <a:t>canadiennes</a:t>
            </a:r>
            <a:r>
              <a:rPr lang="en-CA" sz="1800" dirty="0"/>
              <a:t> </a:t>
            </a:r>
            <a:r>
              <a:rPr lang="en-CA" sz="1800" dirty="0" err="1"/>
              <a:t>en</a:t>
            </a:r>
            <a:r>
              <a:rPr lang="en-CA" sz="1800" dirty="0"/>
              <a:t> </a:t>
            </a:r>
            <a:r>
              <a:rPr lang="en-CA" sz="1800" dirty="0" err="1"/>
              <a:t>matière</a:t>
            </a:r>
            <a:r>
              <a:rPr lang="en-CA" sz="1800" dirty="0"/>
              <a:t> de droit </a:t>
            </a:r>
            <a:r>
              <a:rPr lang="en-CA" sz="1800" dirty="0" err="1"/>
              <a:t>d'auteur</a:t>
            </a:r>
            <a:r>
              <a:rPr lang="en-CA" sz="1800" dirty="0"/>
              <a:t>, </a:t>
            </a:r>
            <a:r>
              <a:rPr lang="en-CA" sz="1800" dirty="0" err="1"/>
              <a:t>peuvent</a:t>
            </a:r>
            <a:r>
              <a:rPr lang="en-CA" sz="1800" dirty="0"/>
              <a:t> </a:t>
            </a:r>
            <a:r>
              <a:rPr lang="en-CA" sz="1800" dirty="0" err="1"/>
              <a:t>avoir</a:t>
            </a:r>
            <a:r>
              <a:rPr lang="en-CA" sz="1800" dirty="0"/>
              <a:t> </a:t>
            </a:r>
            <a:r>
              <a:rPr lang="en-CA" sz="1800" dirty="0" err="1"/>
              <a:t>une</a:t>
            </a:r>
            <a:r>
              <a:rPr lang="en-CA" sz="1800" dirty="0"/>
              <a:t> incidence sur les </a:t>
            </a:r>
            <a:r>
              <a:rPr lang="en-CA" sz="1800" dirty="0" err="1"/>
              <a:t>représentations</a:t>
            </a:r>
            <a:r>
              <a:rPr lang="en-CA" sz="1800" dirty="0"/>
              <a:t> </a:t>
            </a:r>
            <a:r>
              <a:rPr lang="en-CA" sz="1800" dirty="0" err="1"/>
              <a:t>théâtrales</a:t>
            </a:r>
            <a:r>
              <a:rPr lang="en-CA" sz="1800" dirty="0"/>
              <a:t> et musicales des </a:t>
            </a:r>
            <a:r>
              <a:rPr lang="en-CA" sz="1800" dirty="0" err="1"/>
              <a:t>élèves</a:t>
            </a:r>
            <a:endParaRPr sz="1800" dirty="0"/>
          </a:p>
          <a:p>
            <a:pPr marL="457200" lvl="0" indent="-342900" algn="l" rtl="0">
              <a:lnSpc>
                <a:spcPct val="115000"/>
              </a:lnSpc>
              <a:spcBef>
                <a:spcPts val="0"/>
              </a:spcBef>
              <a:spcAft>
                <a:spcPts val="0"/>
              </a:spcAft>
              <a:buClr>
                <a:schemeClr val="dk1"/>
              </a:buClr>
              <a:buSzPts val="1800"/>
              <a:buFont typeface="Calibri"/>
              <a:buChar char="●"/>
            </a:pPr>
            <a:r>
              <a:rPr lang="en-CA" sz="1800" dirty="0" err="1"/>
              <a:t>Comprendre</a:t>
            </a:r>
            <a:r>
              <a:rPr lang="en-CA" sz="1800" dirty="0"/>
              <a:t> </a:t>
            </a:r>
            <a:r>
              <a:rPr lang="en-CA" sz="1800" dirty="0" smtClean="0"/>
              <a:t>comment </a:t>
            </a:r>
            <a:r>
              <a:rPr lang="en-CA" sz="1800" dirty="0"/>
              <a:t>les </a:t>
            </a:r>
            <a:r>
              <a:rPr lang="en-CA" sz="1800" dirty="0" err="1"/>
              <a:t>élèves</a:t>
            </a:r>
            <a:r>
              <a:rPr lang="en-CA" sz="1800" dirty="0"/>
              <a:t> </a:t>
            </a:r>
            <a:r>
              <a:rPr lang="en-CA" sz="1800" dirty="0" err="1"/>
              <a:t>peuvent</a:t>
            </a:r>
            <a:r>
              <a:rPr lang="en-CA" sz="1800" dirty="0"/>
              <a:t> </a:t>
            </a:r>
            <a:r>
              <a:rPr lang="en-CA" sz="1800" dirty="0" err="1"/>
              <a:t>créer</a:t>
            </a:r>
            <a:r>
              <a:rPr lang="en-CA" sz="1800" dirty="0"/>
              <a:t> de </a:t>
            </a:r>
            <a:r>
              <a:rPr lang="en-CA" sz="1800" dirty="0" err="1"/>
              <a:t>nouvelles</a:t>
            </a:r>
            <a:r>
              <a:rPr lang="en-CA" sz="1800" dirty="0"/>
              <a:t> </a:t>
            </a:r>
            <a:r>
              <a:rPr lang="en-CA" sz="1800" dirty="0" err="1"/>
              <a:t>œuvres</a:t>
            </a:r>
            <a:r>
              <a:rPr lang="en-CA" sz="1800" dirty="0"/>
              <a:t> à </a:t>
            </a:r>
            <a:r>
              <a:rPr lang="en-CA" sz="1800" dirty="0" err="1"/>
              <a:t>partir</a:t>
            </a:r>
            <a:r>
              <a:rPr lang="en-CA" sz="1800" dirty="0"/>
              <a:t> </a:t>
            </a:r>
            <a:r>
              <a:rPr lang="en-CA" sz="1800" dirty="0" err="1"/>
              <a:t>d'œuvres</a:t>
            </a:r>
            <a:r>
              <a:rPr lang="en-CA" sz="1800" dirty="0"/>
              <a:t> protégées par le droit </a:t>
            </a:r>
            <a:r>
              <a:rPr lang="en-CA" sz="1800" dirty="0" err="1" smtClean="0"/>
              <a:t>d'auteur</a:t>
            </a:r>
            <a:endParaRPr sz="1800" dirty="0">
              <a:solidFill>
                <a:srgbClr val="000000"/>
              </a:solidFill>
            </a:endParaRPr>
          </a:p>
        </p:txBody>
      </p:sp>
      <p:sp>
        <p:nvSpPr>
          <p:cNvPr id="305" name="Google Shape;30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dirty="0" smtClean="0">
                <a:solidFill>
                  <a:schemeClr val="tx1"/>
                </a:solidFill>
                <a:effectLst/>
                <a:latin typeface="+mn-lt"/>
                <a:ea typeface="+mn-ea"/>
                <a:cs typeface="+mn-cs"/>
              </a:rPr>
              <a:t>C’était le module d'enseignement sur l'ouverture au droit d'auteur de l'Université de l'Alberta portant sur la création et le partage de matériel protégé par le droit d'auteur dans le contexte de la maternelle à la 12e année. Nous vous remercions de votre attention.</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14</a:t>
            </a:fld>
            <a:endParaRPr lang="en-US"/>
          </a:p>
        </p:txBody>
      </p:sp>
    </p:spTree>
    <p:extLst>
      <p:ext uri="{BB962C8B-B14F-4D97-AF65-F5344CB8AC3E}">
        <p14:creationId xmlns:p14="http://schemas.microsoft.com/office/powerpoint/2010/main" val="969428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15</a:t>
            </a:fld>
            <a:endParaRPr/>
          </a:p>
        </p:txBody>
      </p:sp>
    </p:spTree>
    <p:extLst>
      <p:ext uri="{BB962C8B-B14F-4D97-AF65-F5344CB8AC3E}">
        <p14:creationId xmlns:p14="http://schemas.microsoft.com/office/powerpoint/2010/main" val="3718698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16</a:t>
            </a:fld>
            <a:endParaRPr/>
          </a:p>
        </p:txBody>
      </p:sp>
    </p:spTree>
    <p:extLst>
      <p:ext uri="{BB962C8B-B14F-4D97-AF65-F5344CB8AC3E}">
        <p14:creationId xmlns:p14="http://schemas.microsoft.com/office/powerpoint/2010/main" val="3313902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32" name="Google Shape;3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37" name="Google Shape;33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2" name="Google Shape;34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fr-FR" sz="1800" dirty="0" smtClean="0"/>
              <a:t>Aujourd'hui est un grand jour pour Taylor. En tant que nouveau personnel enseignant d'art dramatique, iel se réjouit du début de la saison théâtrale de l'école. Taylor va travailler avec d'autres enseignants de l'école pour que la production de la comédie musicale </a:t>
            </a:r>
            <a:r>
              <a:rPr lang="fr-FR" sz="1800" i="1" dirty="0" smtClean="0"/>
              <a:t>The Music Man </a:t>
            </a:r>
            <a:r>
              <a:rPr lang="fr-FR" sz="1800" dirty="0" smtClean="0"/>
              <a:t>des élèves soit la meilleure possible. Mais Taylor a aussi quelques appréhensions. Iel a passé en revue les ressources sur le droit d'auteur que le Consortium du droit d'auteur du CMEC, le Conseil des ministres de l'éducation du Canada, met à la disposition des enseignants de la maternelle à la 12e année. Quelles règles de droit d'auteur pourraient s'appliquer à la production théâtrale des élèves, se demande-t-iel ? Et comment le droit d'auteur s'applique-t-il aux œuvres créatives des élèves en général ?</a:t>
            </a:r>
            <a:endParaRPr sz="1800" dirty="0"/>
          </a:p>
        </p:txBody>
      </p:sp>
      <p:sp>
        <p:nvSpPr>
          <p:cNvPr id="63" name="Google Shape;6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22</a:t>
            </a:fld>
            <a:endParaRPr lang="en-US"/>
          </a:p>
        </p:txBody>
      </p:sp>
    </p:spTree>
    <p:extLst>
      <p:ext uri="{BB962C8B-B14F-4D97-AF65-F5344CB8AC3E}">
        <p14:creationId xmlns:p14="http://schemas.microsoft.com/office/powerpoint/2010/main" val="3800964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CA" sz="1800" dirty="0"/>
              <a:t>Après </a:t>
            </a:r>
            <a:r>
              <a:rPr lang="en-CA" sz="1800" dirty="0" err="1"/>
              <a:t>avoir</a:t>
            </a:r>
            <a:r>
              <a:rPr lang="en-CA" sz="1800" dirty="0"/>
              <a:t> </a:t>
            </a:r>
            <a:r>
              <a:rPr lang="en-CA" sz="1800" dirty="0" err="1"/>
              <a:t>consulté</a:t>
            </a:r>
            <a:r>
              <a:rPr lang="en-CA" sz="1800" dirty="0"/>
              <a:t> les Questions de droit </a:t>
            </a:r>
            <a:r>
              <a:rPr lang="en-CA" sz="1800" dirty="0" err="1"/>
              <a:t>d'auteur</a:t>
            </a:r>
            <a:r>
              <a:rPr lang="en-CA" sz="1800" dirty="0"/>
              <a:t> du CMEC et </a:t>
            </a:r>
            <a:r>
              <a:rPr lang="en-CA" sz="1800" dirty="0" err="1"/>
              <a:t>s'être</a:t>
            </a:r>
            <a:r>
              <a:rPr lang="en-CA" sz="1800" dirty="0"/>
              <a:t> </a:t>
            </a:r>
            <a:r>
              <a:rPr lang="en-CA" sz="1800" dirty="0" err="1"/>
              <a:t>entretenue</a:t>
            </a:r>
            <a:r>
              <a:rPr lang="en-CA" sz="1800" dirty="0"/>
              <a:t> avec le </a:t>
            </a:r>
            <a:r>
              <a:rPr lang="en-CA" sz="1800" dirty="0" err="1"/>
              <a:t>directeur</a:t>
            </a:r>
            <a:r>
              <a:rPr lang="en-CA" sz="1800" dirty="0"/>
              <a:t> de </a:t>
            </a:r>
            <a:r>
              <a:rPr lang="en-CA" sz="1800" dirty="0" err="1"/>
              <a:t>l'école</a:t>
            </a:r>
            <a:r>
              <a:rPr lang="en-CA" sz="1800" dirty="0"/>
              <a:t>, Taylor </a:t>
            </a:r>
            <a:r>
              <a:rPr lang="en-CA" sz="1800" dirty="0" err="1"/>
              <a:t>découvre</a:t>
            </a:r>
            <a:r>
              <a:rPr lang="en-CA" sz="1800" dirty="0"/>
              <a:t> que la production de </a:t>
            </a:r>
            <a:r>
              <a:rPr lang="en-CA" sz="1800" i="1" dirty="0"/>
              <a:t>The Music Man</a:t>
            </a:r>
            <a:r>
              <a:rPr lang="en-CA" sz="1800" dirty="0"/>
              <a:t> des </a:t>
            </a:r>
            <a:r>
              <a:rPr lang="en-CA" sz="1800" dirty="0" err="1"/>
              <a:t>élèves</a:t>
            </a:r>
            <a:r>
              <a:rPr lang="en-CA" sz="1800" dirty="0"/>
              <a:t> </a:t>
            </a:r>
            <a:r>
              <a:rPr lang="en-CA" sz="1800" dirty="0" err="1"/>
              <a:t>n’est</a:t>
            </a:r>
            <a:r>
              <a:rPr lang="en-CA" sz="1800" dirty="0"/>
              <a:t> pas </a:t>
            </a:r>
            <a:r>
              <a:rPr lang="en-CA" sz="1800" dirty="0" err="1"/>
              <a:t>conforme</a:t>
            </a:r>
            <a:r>
              <a:rPr lang="en-CA" sz="1800" dirty="0"/>
              <a:t> aux directives relatives à </a:t>
            </a:r>
            <a:r>
              <a:rPr lang="en-CA" sz="1800" dirty="0" err="1"/>
              <a:t>l'utilisation</a:t>
            </a:r>
            <a:r>
              <a:rPr lang="en-CA" sz="1800" dirty="0"/>
              <a:t> </a:t>
            </a:r>
            <a:r>
              <a:rPr lang="en-CA" sz="1800" dirty="0" err="1"/>
              <a:t>équitable</a:t>
            </a:r>
            <a:r>
              <a:rPr lang="en-CA" sz="1800" dirty="0"/>
              <a:t> </a:t>
            </a:r>
            <a:r>
              <a:rPr lang="en-CA" sz="1800" dirty="0" err="1"/>
              <a:t>ni</a:t>
            </a:r>
            <a:r>
              <a:rPr lang="en-CA" sz="1800" dirty="0"/>
              <a:t> aux droits des </a:t>
            </a:r>
            <a:r>
              <a:rPr lang="en-CA" sz="1800" dirty="0" err="1"/>
              <a:t>utilisateurs</a:t>
            </a:r>
            <a:r>
              <a:rPr lang="en-CA" sz="1800" dirty="0"/>
              <a:t> </a:t>
            </a:r>
            <a:r>
              <a:rPr lang="en-CA" sz="1800" dirty="0" err="1"/>
              <a:t>définis</a:t>
            </a:r>
            <a:r>
              <a:rPr lang="en-CA" sz="1800" dirty="0"/>
              <a:t> </a:t>
            </a:r>
            <a:r>
              <a:rPr lang="en-CA" sz="1800" dirty="0" err="1"/>
              <a:t>dans</a:t>
            </a:r>
            <a:r>
              <a:rPr lang="en-CA" sz="1800" dirty="0"/>
              <a:t> la </a:t>
            </a:r>
            <a:r>
              <a:rPr lang="en-CA" sz="1800" dirty="0" err="1"/>
              <a:t>Loi</a:t>
            </a:r>
            <a:r>
              <a:rPr lang="en-CA" sz="1800" dirty="0"/>
              <a:t> sur le droit </a:t>
            </a:r>
            <a:r>
              <a:rPr lang="en-CA" sz="1800" dirty="0" err="1"/>
              <a:t>d'auteur</a:t>
            </a:r>
            <a:r>
              <a:rPr lang="en-CA" sz="1800" dirty="0"/>
              <a:t> pour </a:t>
            </a:r>
            <a:r>
              <a:rPr lang="en-CA" sz="1800" dirty="0" err="1"/>
              <a:t>ce</a:t>
            </a:r>
            <a:r>
              <a:rPr lang="en-CA" sz="1800" dirty="0"/>
              <a:t> qui </a:t>
            </a:r>
            <a:r>
              <a:rPr lang="en-CA" sz="1800" dirty="0" err="1"/>
              <a:t>est</a:t>
            </a:r>
            <a:r>
              <a:rPr lang="en-CA" sz="1800" dirty="0"/>
              <a:t> de la </a:t>
            </a:r>
            <a:r>
              <a:rPr lang="en-CA" sz="1800" dirty="0" err="1"/>
              <a:t>copie</a:t>
            </a:r>
            <a:r>
              <a:rPr lang="en-CA" sz="1800" dirty="0"/>
              <a:t> et de </a:t>
            </a:r>
            <a:r>
              <a:rPr lang="en-CA" sz="1800" dirty="0" err="1"/>
              <a:t>l'exécution</a:t>
            </a:r>
            <a:r>
              <a:rPr lang="en-CA" sz="1800" dirty="0"/>
              <a:t> d'un </a:t>
            </a:r>
            <a:r>
              <a:rPr lang="en-CA" sz="1800" dirty="0" err="1"/>
              <a:t>texte</a:t>
            </a:r>
            <a:r>
              <a:rPr lang="en-CA" sz="1800" dirty="0"/>
              <a:t> protégé par le droit </a:t>
            </a:r>
            <a:r>
              <a:rPr lang="en-CA" sz="1800" dirty="0" err="1"/>
              <a:t>d'auteur</a:t>
            </a:r>
            <a:r>
              <a:rPr lang="en-CA" sz="1800" dirty="0"/>
              <a:t>, </a:t>
            </a:r>
            <a:r>
              <a:rPr lang="en-CA" sz="1800" dirty="0" err="1"/>
              <a:t>même</a:t>
            </a:r>
            <a:r>
              <a:rPr lang="en-CA" sz="1800" dirty="0"/>
              <a:t> </a:t>
            </a:r>
            <a:r>
              <a:rPr lang="en-CA" sz="1800" dirty="0" err="1"/>
              <a:t>si</a:t>
            </a:r>
            <a:r>
              <a:rPr lang="en-CA" sz="1800" dirty="0"/>
              <a:t> le but de la production </a:t>
            </a:r>
            <a:r>
              <a:rPr lang="en-CA" sz="1800" dirty="0" err="1"/>
              <a:t>est</a:t>
            </a:r>
            <a:r>
              <a:rPr lang="en-CA" sz="1800" dirty="0"/>
              <a:t> </a:t>
            </a:r>
            <a:r>
              <a:rPr lang="en-CA" sz="1800" dirty="0" err="1"/>
              <a:t>éducatif</a:t>
            </a:r>
            <a:r>
              <a:rPr lang="en-CA" sz="1800" dirty="0"/>
              <a:t> et </a:t>
            </a:r>
            <a:r>
              <a:rPr lang="en-CA" sz="1800" dirty="0" err="1"/>
              <a:t>n'implique</a:t>
            </a:r>
            <a:r>
              <a:rPr lang="en-CA" sz="1800" dirty="0"/>
              <a:t> pas un "motif de gain</a:t>
            </a:r>
            <a:r>
              <a:rPr lang="en-CA" sz="1800" dirty="0" smtClean="0"/>
              <a:t>".</a:t>
            </a:r>
          </a:p>
          <a:p>
            <a:pPr marL="0" lvl="0" indent="0" algn="l" rtl="0">
              <a:lnSpc>
                <a:spcPct val="115000"/>
              </a:lnSpc>
              <a:spcBef>
                <a:spcPts val="1200"/>
              </a:spcBef>
              <a:spcAft>
                <a:spcPts val="0"/>
              </a:spcAft>
              <a:buClr>
                <a:schemeClr val="dk1"/>
              </a:buClr>
              <a:buSzPts val="1100"/>
              <a:buFont typeface="Arial"/>
              <a:buNone/>
            </a:pPr>
            <a:endParaRPr sz="1800" dirty="0"/>
          </a:p>
          <a:p>
            <a:pPr marL="0" lvl="0" indent="0" algn="l" rtl="0">
              <a:lnSpc>
                <a:spcPct val="115000"/>
              </a:lnSpc>
              <a:spcBef>
                <a:spcPts val="1200"/>
              </a:spcBef>
              <a:spcAft>
                <a:spcPts val="0"/>
              </a:spcAft>
              <a:buClr>
                <a:schemeClr val="dk1"/>
              </a:buClr>
              <a:buSzPts val="1100"/>
              <a:buFont typeface="Arial"/>
              <a:buNone/>
            </a:pPr>
            <a:r>
              <a:rPr lang="en-CA" sz="1800" dirty="0" err="1"/>
              <a:t>Étant</a:t>
            </a:r>
            <a:r>
              <a:rPr lang="en-CA" sz="1800" dirty="0"/>
              <a:t> </a:t>
            </a:r>
            <a:r>
              <a:rPr lang="en-CA" sz="1800" dirty="0" err="1"/>
              <a:t>donné</a:t>
            </a:r>
            <a:r>
              <a:rPr lang="en-CA" sz="1800" dirty="0"/>
              <a:t> que le public </a:t>
            </a:r>
            <a:r>
              <a:rPr lang="en-CA" sz="1800" dirty="0" err="1"/>
              <a:t>comprendra</a:t>
            </a:r>
            <a:r>
              <a:rPr lang="en-CA" sz="1800" dirty="0"/>
              <a:t> les </a:t>
            </a:r>
            <a:r>
              <a:rPr lang="en-CA" sz="1800" dirty="0" err="1"/>
              <a:t>familles</a:t>
            </a:r>
            <a:r>
              <a:rPr lang="en-CA" sz="1800" dirty="0"/>
              <a:t> des </a:t>
            </a:r>
            <a:r>
              <a:rPr lang="en-CA" sz="1800" dirty="0" err="1"/>
              <a:t>élèves</a:t>
            </a:r>
            <a:r>
              <a:rPr lang="en-CA" sz="1800" dirty="0"/>
              <a:t>, </a:t>
            </a:r>
            <a:r>
              <a:rPr lang="en-CA" sz="1800" dirty="0" err="1"/>
              <a:t>leurs</a:t>
            </a:r>
            <a:r>
              <a:rPr lang="en-CA" sz="1800" dirty="0"/>
              <a:t> </a:t>
            </a:r>
            <a:r>
              <a:rPr lang="en-CA" sz="1800" dirty="0" err="1"/>
              <a:t>amis</a:t>
            </a:r>
            <a:r>
              <a:rPr lang="en-CA" sz="1800" dirty="0"/>
              <a:t> et </a:t>
            </a:r>
            <a:r>
              <a:rPr lang="en-CA" sz="1800" dirty="0" err="1"/>
              <a:t>d'autres</a:t>
            </a:r>
            <a:r>
              <a:rPr lang="en-CA" sz="1800" dirty="0"/>
              <a:t> </a:t>
            </a:r>
            <a:r>
              <a:rPr lang="en-CA" sz="1800" dirty="0" err="1"/>
              <a:t>membres</a:t>
            </a:r>
            <a:r>
              <a:rPr lang="en-CA" sz="1800" dirty="0"/>
              <a:t> de la </a:t>
            </a:r>
            <a:r>
              <a:rPr lang="en-CA" sz="1800" dirty="0" err="1"/>
              <a:t>communauté</a:t>
            </a:r>
            <a:r>
              <a:rPr lang="en-CA" sz="1800" dirty="0"/>
              <a:t>, </a:t>
            </a:r>
            <a:r>
              <a:rPr lang="en-CA" sz="1800" dirty="0" err="1"/>
              <a:t>en</a:t>
            </a:r>
            <a:r>
              <a:rPr lang="en-CA" sz="1800" dirty="0"/>
              <a:t> plus des </a:t>
            </a:r>
            <a:r>
              <a:rPr lang="en-CA" sz="1800" dirty="0" err="1"/>
              <a:t>élèves</a:t>
            </a:r>
            <a:r>
              <a:rPr lang="en-CA" sz="1800" dirty="0"/>
              <a:t> et du personnel de </a:t>
            </a:r>
            <a:r>
              <a:rPr lang="en-CA" sz="1800" dirty="0" err="1"/>
              <a:t>l'école</a:t>
            </a:r>
            <a:r>
              <a:rPr lang="en-CA" sz="1800" dirty="0"/>
              <a:t>, et </a:t>
            </a:r>
            <a:r>
              <a:rPr lang="en-CA" sz="1800" dirty="0" err="1"/>
              <a:t>qu'un</a:t>
            </a:r>
            <a:r>
              <a:rPr lang="en-CA" sz="1800" dirty="0"/>
              <a:t> </a:t>
            </a:r>
            <a:r>
              <a:rPr lang="en-CA" sz="1800" dirty="0" err="1"/>
              <a:t>modeste</a:t>
            </a:r>
            <a:r>
              <a:rPr lang="en-CA" sz="1800" dirty="0"/>
              <a:t> prix </a:t>
            </a:r>
            <a:r>
              <a:rPr lang="en-CA" sz="1800" dirty="0" err="1"/>
              <a:t>d'entrée</a:t>
            </a:r>
            <a:r>
              <a:rPr lang="en-CA" sz="1800" dirty="0"/>
              <a:t> sera </a:t>
            </a:r>
            <a:r>
              <a:rPr lang="en-CA" sz="1800" dirty="0" err="1"/>
              <a:t>demandé</a:t>
            </a:r>
            <a:r>
              <a:rPr lang="en-CA" sz="1800" dirty="0"/>
              <a:t> pour </a:t>
            </a:r>
            <a:r>
              <a:rPr lang="en-CA" sz="1800" dirty="0" err="1"/>
              <a:t>couvrir</a:t>
            </a:r>
            <a:r>
              <a:rPr lang="en-CA" sz="1800" dirty="0"/>
              <a:t> les </a:t>
            </a:r>
            <a:r>
              <a:rPr lang="en-CA" sz="1800" dirty="0" err="1"/>
              <a:t>frais</a:t>
            </a:r>
            <a:r>
              <a:rPr lang="en-CA" sz="1800" dirty="0"/>
              <a:t> de production, </a:t>
            </a:r>
            <a:r>
              <a:rPr lang="en-CA" sz="1800" dirty="0" err="1"/>
              <a:t>l'école</a:t>
            </a:r>
            <a:r>
              <a:rPr lang="en-CA" sz="1800" dirty="0"/>
              <a:t> </a:t>
            </a:r>
            <a:r>
              <a:rPr lang="en-CA" sz="1800" dirty="0" err="1"/>
              <a:t>doit</a:t>
            </a:r>
            <a:r>
              <a:rPr lang="en-CA" sz="1800" dirty="0"/>
              <a:t> </a:t>
            </a:r>
            <a:r>
              <a:rPr lang="en-CA" sz="1800" dirty="0" err="1"/>
              <a:t>obtenir</a:t>
            </a:r>
            <a:r>
              <a:rPr lang="en-CA" sz="1800" dirty="0"/>
              <a:t> </a:t>
            </a:r>
            <a:r>
              <a:rPr lang="en-CA" sz="1800" dirty="0" err="1"/>
              <a:t>l'autorisation</a:t>
            </a:r>
            <a:r>
              <a:rPr lang="en-CA" sz="1800" dirty="0"/>
              <a:t> du </a:t>
            </a:r>
            <a:r>
              <a:rPr lang="en-CA" sz="1800" dirty="0" err="1"/>
              <a:t>détenteur</a:t>
            </a:r>
            <a:r>
              <a:rPr lang="en-CA" sz="1800" dirty="0"/>
              <a:t> des droits de production de la pièce. </a:t>
            </a:r>
            <a:endParaRPr lang="en-CA" sz="1800" dirty="0" smtClean="0"/>
          </a:p>
          <a:p>
            <a:pPr marL="0" lvl="0" indent="0" algn="l" rtl="0">
              <a:lnSpc>
                <a:spcPct val="115000"/>
              </a:lnSpc>
              <a:spcBef>
                <a:spcPts val="1200"/>
              </a:spcBef>
              <a:spcAft>
                <a:spcPts val="0"/>
              </a:spcAft>
              <a:buClr>
                <a:schemeClr val="dk1"/>
              </a:buClr>
              <a:buSzPts val="1100"/>
              <a:buFont typeface="Arial"/>
              <a:buNone/>
            </a:pPr>
            <a:endParaRPr sz="1800" dirty="0"/>
          </a:p>
          <a:p>
            <a:pPr rtl="0"/>
            <a:r>
              <a:rPr lang="fr-FR" sz="1200" b="0" i="0" u="none" strike="noStrike" kern="1200" dirty="0" smtClean="0">
                <a:solidFill>
                  <a:schemeClr val="tx1"/>
                </a:solidFill>
                <a:effectLst/>
                <a:latin typeface="+mn-lt"/>
                <a:ea typeface="+mn-ea"/>
                <a:cs typeface="+mn-cs"/>
              </a:rPr>
              <a:t>Taylor devra également s'assurer que ses élèves et iel-même respectent les "droits moraux" des auteurs, c'est-à-dire l'intégrité de l'œuvre et le droit du créateur d'y être associé.</a:t>
            </a:r>
            <a:endParaRPr lang="fr-FR" sz="1800" b="0" dirty="0" smtClean="0">
              <a:effectLst/>
            </a:endParaRPr>
          </a:p>
        </p:txBody>
      </p:sp>
      <p:sp>
        <p:nvSpPr>
          <p:cNvPr id="84" name="Google Shape;8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CA" sz="1800"/>
              <a:t>Pendant que le directeur de l'école travaille avec la division scolaire pour obtenir les droits de production de </a:t>
            </a:r>
            <a:r>
              <a:rPr lang="en-CA" sz="1800" i="1"/>
              <a:t>The Music Man</a:t>
            </a:r>
            <a:r>
              <a:rPr lang="en-CA" sz="1800"/>
              <a:t>, Taylor continue à planifier la pièce. Jesse, l’instituteur de musique, suggère que l'orchestre de l'école joue de la musique en direct pendant la représentation. Ils doivent garder à l'esprit que des licences peuvent être nécessaires pour l'exécution de musique en direct ou la diffusion de musique enregistrée auprès d'organismes de licences collectives tels que la SOCAN et Ré:Sonne.</a:t>
            </a:r>
            <a:endParaRPr sz="1800"/>
          </a:p>
        </p:txBody>
      </p:sp>
      <p:sp>
        <p:nvSpPr>
          <p:cNvPr id="115" name="Google Shape;1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CA" sz="1800" dirty="0"/>
              <a:t>Jesse </a:t>
            </a:r>
            <a:r>
              <a:rPr lang="en-CA" sz="1800" dirty="0" err="1"/>
              <a:t>informe</a:t>
            </a:r>
            <a:r>
              <a:rPr lang="en-CA" sz="1800" dirty="0"/>
              <a:t> Taylor </a:t>
            </a:r>
            <a:r>
              <a:rPr lang="en-CA" sz="1800" dirty="0" err="1"/>
              <a:t>qu'il</a:t>
            </a:r>
            <a:r>
              <a:rPr lang="en-CA" sz="1800" dirty="0"/>
              <a:t> </a:t>
            </a:r>
            <a:r>
              <a:rPr lang="en-CA" sz="1800" dirty="0" err="1"/>
              <a:t>est</a:t>
            </a:r>
            <a:r>
              <a:rPr lang="en-CA" sz="1800" dirty="0"/>
              <a:t> difficile de </a:t>
            </a:r>
            <a:r>
              <a:rPr lang="en-CA" sz="1800" dirty="0" err="1"/>
              <a:t>déterminer</a:t>
            </a:r>
            <a:r>
              <a:rPr lang="en-CA" sz="1800" dirty="0"/>
              <a:t> </a:t>
            </a:r>
            <a:r>
              <a:rPr lang="en-CA" sz="1800" dirty="0" err="1"/>
              <a:t>quand</a:t>
            </a:r>
            <a:r>
              <a:rPr lang="en-CA" sz="1800" dirty="0"/>
              <a:t> </a:t>
            </a:r>
            <a:r>
              <a:rPr lang="en-CA" sz="1800" dirty="0" err="1"/>
              <a:t>une</a:t>
            </a:r>
            <a:r>
              <a:rPr lang="en-CA" sz="1800" dirty="0"/>
              <a:t> </a:t>
            </a:r>
            <a:r>
              <a:rPr lang="en-CA" sz="1800" dirty="0" err="1"/>
              <a:t>autorisation</a:t>
            </a:r>
            <a:r>
              <a:rPr lang="en-CA" sz="1800" dirty="0"/>
              <a:t> </a:t>
            </a:r>
            <a:r>
              <a:rPr lang="en-CA" sz="1800" dirty="0" err="1"/>
              <a:t>ou</a:t>
            </a:r>
            <a:r>
              <a:rPr lang="en-CA" sz="1800" dirty="0"/>
              <a:t> </a:t>
            </a:r>
            <a:r>
              <a:rPr lang="en-CA" sz="1800" dirty="0" err="1"/>
              <a:t>une</a:t>
            </a:r>
            <a:r>
              <a:rPr lang="en-CA" sz="1800" dirty="0"/>
              <a:t> licence </a:t>
            </a:r>
            <a:r>
              <a:rPr lang="en-CA" sz="1800" dirty="0" err="1"/>
              <a:t>est</a:t>
            </a:r>
            <a:r>
              <a:rPr lang="en-CA" sz="1800" dirty="0"/>
              <a:t> </a:t>
            </a:r>
            <a:r>
              <a:rPr lang="en-CA" sz="1800" dirty="0" err="1"/>
              <a:t>nécessaire</a:t>
            </a:r>
            <a:r>
              <a:rPr lang="en-CA" sz="1800" dirty="0"/>
              <a:t> pour la </a:t>
            </a:r>
            <a:r>
              <a:rPr lang="en-CA" sz="1800" dirty="0" err="1"/>
              <a:t>musique</a:t>
            </a:r>
            <a:r>
              <a:rPr lang="en-CA" sz="1800" dirty="0"/>
              <a:t> et que </a:t>
            </a:r>
            <a:r>
              <a:rPr lang="en-CA" sz="1800" dirty="0" err="1"/>
              <a:t>cela</a:t>
            </a:r>
            <a:r>
              <a:rPr lang="en-CA" sz="1800" dirty="0"/>
              <a:t> </a:t>
            </a:r>
            <a:r>
              <a:rPr lang="en-CA" sz="1800" dirty="0" err="1"/>
              <a:t>dépend</a:t>
            </a:r>
            <a:r>
              <a:rPr lang="en-CA" sz="1800" dirty="0"/>
              <a:t> du </a:t>
            </a:r>
            <a:r>
              <a:rPr lang="en-CA" sz="1800" dirty="0" err="1"/>
              <a:t>contexte</a:t>
            </a:r>
            <a:r>
              <a:rPr lang="en-CA" sz="1800" dirty="0" smtClean="0"/>
              <a:t>.</a:t>
            </a:r>
          </a:p>
          <a:p>
            <a:pPr marL="0" lvl="0" indent="0" algn="l" rtl="0">
              <a:lnSpc>
                <a:spcPct val="115000"/>
              </a:lnSpc>
              <a:spcBef>
                <a:spcPts val="1200"/>
              </a:spcBef>
              <a:spcAft>
                <a:spcPts val="0"/>
              </a:spcAft>
              <a:buClr>
                <a:schemeClr val="dk1"/>
              </a:buClr>
              <a:buSzPts val="1100"/>
              <a:buFont typeface="Arial"/>
              <a:buNone/>
            </a:pPr>
            <a:endParaRPr sz="1800" dirty="0"/>
          </a:p>
          <a:p>
            <a:pPr marL="0" lvl="0" indent="0" algn="l" rtl="0">
              <a:lnSpc>
                <a:spcPct val="115000"/>
              </a:lnSpc>
              <a:spcBef>
                <a:spcPts val="1200"/>
              </a:spcBef>
              <a:spcAft>
                <a:spcPts val="0"/>
              </a:spcAft>
              <a:buClr>
                <a:schemeClr val="dk1"/>
              </a:buClr>
              <a:buSzPts val="1100"/>
              <a:buFont typeface="Arial"/>
              <a:buNone/>
            </a:pPr>
            <a:r>
              <a:rPr lang="en-CA" sz="1800" dirty="0"/>
              <a:t>Jesse </a:t>
            </a:r>
            <a:r>
              <a:rPr lang="en-CA" sz="1800" dirty="0" err="1"/>
              <a:t>rappelle</a:t>
            </a:r>
            <a:r>
              <a:rPr lang="en-CA" sz="1800" dirty="0"/>
              <a:t> à Taylor </a:t>
            </a:r>
            <a:r>
              <a:rPr lang="en-CA" sz="1800" dirty="0" err="1"/>
              <a:t>qu'ils</a:t>
            </a:r>
            <a:r>
              <a:rPr lang="en-CA" sz="1800" dirty="0"/>
              <a:t> </a:t>
            </a:r>
            <a:r>
              <a:rPr lang="en-CA" sz="1800" dirty="0" err="1"/>
              <a:t>devront</a:t>
            </a:r>
            <a:r>
              <a:rPr lang="en-CA" sz="1800" dirty="0"/>
              <a:t> </a:t>
            </a:r>
            <a:r>
              <a:rPr lang="en-CA" sz="1800" dirty="0" err="1"/>
              <a:t>s'assurer</a:t>
            </a:r>
            <a:r>
              <a:rPr lang="en-CA" sz="1800" dirty="0"/>
              <a:t> </a:t>
            </a:r>
            <a:r>
              <a:rPr lang="en-CA" sz="1800" dirty="0" err="1"/>
              <a:t>d'obtenir</a:t>
            </a:r>
            <a:r>
              <a:rPr lang="en-CA" sz="1800" dirty="0"/>
              <a:t> </a:t>
            </a:r>
            <a:r>
              <a:rPr lang="en-CA" sz="1800" dirty="0" err="1"/>
              <a:t>suffisamment</a:t>
            </a:r>
            <a:r>
              <a:rPr lang="en-CA" sz="1800" dirty="0"/>
              <a:t> de copies de la partition musicale de la pièce pour </a:t>
            </a:r>
            <a:r>
              <a:rPr lang="en-CA" sz="1800" dirty="0" err="1"/>
              <a:t>l'ensemble</a:t>
            </a:r>
            <a:r>
              <a:rPr lang="en-CA" sz="1800" dirty="0"/>
              <a:t> de </a:t>
            </a:r>
            <a:r>
              <a:rPr lang="en-CA" sz="1800" dirty="0" err="1"/>
              <a:t>l'orchestre</a:t>
            </a:r>
            <a:r>
              <a:rPr lang="en-CA" sz="1800" dirty="0"/>
              <a:t> de </a:t>
            </a:r>
            <a:r>
              <a:rPr lang="en-CA" sz="1800" dirty="0" err="1"/>
              <a:t>l'école</a:t>
            </a:r>
            <a:r>
              <a:rPr lang="en-CA" sz="1800" dirty="0"/>
              <a:t>.</a:t>
            </a:r>
            <a:endParaRPr sz="1800" dirty="0">
              <a:solidFill>
                <a:srgbClr val="000000"/>
              </a:solidFill>
            </a:endParaRPr>
          </a:p>
        </p:txBody>
      </p:sp>
      <p:sp>
        <p:nvSpPr>
          <p:cNvPr id="144" name="Google Shape;14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CA" sz="1800" dirty="0"/>
              <a:t>Bien que les directives relatives à </a:t>
            </a:r>
            <a:r>
              <a:rPr lang="en-CA" sz="1800" dirty="0" err="1"/>
              <a:t>l'utilisation</a:t>
            </a:r>
            <a:r>
              <a:rPr lang="en-CA" sz="1800" dirty="0"/>
              <a:t> </a:t>
            </a:r>
            <a:r>
              <a:rPr lang="en-CA" sz="1800" dirty="0" err="1"/>
              <a:t>équitable</a:t>
            </a:r>
            <a:r>
              <a:rPr lang="en-CA" sz="1800" dirty="0"/>
              <a:t> </a:t>
            </a:r>
            <a:r>
              <a:rPr lang="en-CA" sz="1800" dirty="0" err="1"/>
              <a:t>permettent</a:t>
            </a:r>
            <a:r>
              <a:rPr lang="en-CA" sz="1800" dirty="0"/>
              <a:t> aux </a:t>
            </a:r>
            <a:r>
              <a:rPr lang="en-CA" sz="1800" dirty="0" err="1"/>
              <a:t>enseignants</a:t>
            </a:r>
            <a:r>
              <a:rPr lang="en-CA" sz="1800" dirty="0"/>
              <a:t> de </a:t>
            </a:r>
            <a:r>
              <a:rPr lang="en-CA" sz="1800" dirty="0" err="1"/>
              <a:t>fournir</a:t>
            </a:r>
            <a:r>
              <a:rPr lang="en-CA" sz="1800" dirty="0"/>
              <a:t> un </a:t>
            </a:r>
            <a:r>
              <a:rPr lang="en-CA" sz="1800" dirty="0" err="1"/>
              <a:t>seul</a:t>
            </a:r>
            <a:r>
              <a:rPr lang="en-CA" sz="1800" dirty="0"/>
              <a:t> </a:t>
            </a:r>
            <a:r>
              <a:rPr lang="en-CA" sz="1800" dirty="0" err="1"/>
              <a:t>exemplaire</a:t>
            </a:r>
            <a:r>
              <a:rPr lang="en-CA" sz="1800" dirty="0"/>
              <a:t> d'un court </a:t>
            </a:r>
            <a:r>
              <a:rPr lang="en-CA" sz="1800" dirty="0" err="1"/>
              <a:t>extrait</a:t>
            </a:r>
            <a:r>
              <a:rPr lang="en-CA" sz="1800" dirty="0"/>
              <a:t> </a:t>
            </a:r>
            <a:r>
              <a:rPr lang="en-CA" sz="1800" dirty="0" err="1"/>
              <a:t>d'une</a:t>
            </a:r>
            <a:r>
              <a:rPr lang="en-CA" sz="1800" dirty="0"/>
              <a:t> </a:t>
            </a:r>
            <a:r>
              <a:rPr lang="en-CA" sz="1800" dirty="0" err="1"/>
              <a:t>œuvre</a:t>
            </a:r>
            <a:r>
              <a:rPr lang="en-CA" sz="1800" dirty="0"/>
              <a:t> protégée par le droit </a:t>
            </a:r>
            <a:r>
              <a:rPr lang="en-CA" sz="1800" dirty="0" err="1"/>
              <a:t>d'auteur</a:t>
            </a:r>
            <a:r>
              <a:rPr lang="en-CA" sz="1800" dirty="0"/>
              <a:t> à </a:t>
            </a:r>
            <a:r>
              <a:rPr lang="en-CA" sz="1800" dirty="0" err="1"/>
              <a:t>chaque</a:t>
            </a:r>
            <a:r>
              <a:rPr lang="en-CA" sz="1800" dirty="0"/>
              <a:t> </a:t>
            </a:r>
            <a:r>
              <a:rPr lang="en-CA" sz="1800" dirty="0" err="1"/>
              <a:t>élève</a:t>
            </a:r>
            <a:r>
              <a:rPr lang="en-CA" sz="1800" dirty="0"/>
              <a:t> </a:t>
            </a:r>
            <a:r>
              <a:rPr lang="en-CA" sz="1800" dirty="0" err="1"/>
              <a:t>inscrit</a:t>
            </a:r>
            <a:r>
              <a:rPr lang="en-CA" sz="1800" dirty="0"/>
              <a:t> à </a:t>
            </a:r>
            <a:r>
              <a:rPr lang="en-CA" sz="1800" dirty="0" err="1"/>
              <a:t>une</a:t>
            </a:r>
            <a:r>
              <a:rPr lang="en-CA" sz="1800" dirty="0"/>
              <a:t> </a:t>
            </a:r>
            <a:r>
              <a:rPr lang="en-CA" sz="1800" dirty="0" err="1"/>
              <a:t>classe</a:t>
            </a:r>
            <a:r>
              <a:rPr lang="en-CA" sz="1800" dirty="0"/>
              <a:t> </a:t>
            </a:r>
            <a:r>
              <a:rPr lang="en-CA" sz="1800" dirty="0" err="1"/>
              <a:t>ou</a:t>
            </a:r>
            <a:r>
              <a:rPr lang="en-CA" sz="1800" dirty="0"/>
              <a:t> à un </a:t>
            </a:r>
            <a:r>
              <a:rPr lang="en-CA" sz="1800" dirty="0" err="1"/>
              <a:t>cours</a:t>
            </a:r>
            <a:r>
              <a:rPr lang="en-CA" sz="1800" dirty="0"/>
              <a:t> - </a:t>
            </a:r>
            <a:r>
              <a:rPr lang="en-CA" sz="1800" dirty="0" err="1"/>
              <a:t>ou</a:t>
            </a:r>
            <a:r>
              <a:rPr lang="en-CA" sz="1800" dirty="0"/>
              <a:t> participant à </a:t>
            </a:r>
            <a:r>
              <a:rPr lang="en-CA" sz="1800" dirty="0" err="1"/>
              <a:t>une</a:t>
            </a:r>
            <a:r>
              <a:rPr lang="en-CA" sz="1800" dirty="0"/>
              <a:t> production </a:t>
            </a:r>
            <a:r>
              <a:rPr lang="en-CA" sz="1800" dirty="0" err="1"/>
              <a:t>scolaire</a:t>
            </a:r>
            <a:r>
              <a:rPr lang="en-CA" sz="1800" dirty="0"/>
              <a:t> - un "court </a:t>
            </a:r>
            <a:r>
              <a:rPr lang="en-CA" sz="1800" dirty="0" err="1"/>
              <a:t>extrait</a:t>
            </a:r>
            <a:r>
              <a:rPr lang="en-CA" sz="1800" dirty="0"/>
              <a:t>" ne </a:t>
            </a:r>
            <a:r>
              <a:rPr lang="en-CA" sz="1800" dirty="0" err="1"/>
              <a:t>comprend</a:t>
            </a:r>
            <a:r>
              <a:rPr lang="en-CA" sz="1800" dirty="0"/>
              <a:t> que </a:t>
            </a:r>
            <a:r>
              <a:rPr lang="en-CA" sz="1800" dirty="0" err="1"/>
              <a:t>jusqu'à</a:t>
            </a:r>
            <a:r>
              <a:rPr lang="en-CA" sz="1800" dirty="0"/>
              <a:t> 10 % </a:t>
            </a:r>
            <a:r>
              <a:rPr lang="en-CA" sz="1800" dirty="0" err="1"/>
              <a:t>d'une</a:t>
            </a:r>
            <a:r>
              <a:rPr lang="en-CA" sz="1800" dirty="0"/>
              <a:t> </a:t>
            </a:r>
            <a:r>
              <a:rPr lang="en-CA" sz="1800" dirty="0" err="1"/>
              <a:t>œuvre</a:t>
            </a:r>
            <a:r>
              <a:rPr lang="en-CA" sz="1800" dirty="0"/>
              <a:t> protégée par le droit </a:t>
            </a:r>
            <a:r>
              <a:rPr lang="en-CA" sz="1800" dirty="0" err="1"/>
              <a:t>d'auteur</a:t>
            </a:r>
            <a:r>
              <a:rPr lang="en-CA" sz="1800" dirty="0"/>
              <a:t> et </a:t>
            </a:r>
            <a:r>
              <a:rPr lang="en-CA" sz="1800" dirty="0" err="1"/>
              <a:t>certainement</a:t>
            </a:r>
            <a:r>
              <a:rPr lang="en-CA" sz="1800" dirty="0"/>
              <a:t> pas un </a:t>
            </a:r>
            <a:r>
              <a:rPr lang="en-CA" sz="1800" dirty="0" err="1"/>
              <a:t>scénario</a:t>
            </a:r>
            <a:r>
              <a:rPr lang="en-CA" sz="1800" dirty="0"/>
              <a:t> </a:t>
            </a:r>
            <a:r>
              <a:rPr lang="en-CA" sz="1800" dirty="0" err="1"/>
              <a:t>entier</a:t>
            </a:r>
            <a:r>
              <a:rPr lang="en-CA" sz="1800" dirty="0"/>
              <a:t> ! Il </a:t>
            </a:r>
            <a:r>
              <a:rPr lang="en-CA" sz="1800" dirty="0" err="1"/>
              <a:t>en</a:t>
            </a:r>
            <a:r>
              <a:rPr lang="en-CA" sz="1800" dirty="0"/>
              <a:t> </a:t>
            </a:r>
            <a:r>
              <a:rPr lang="en-CA" sz="1800" dirty="0" err="1"/>
              <a:t>va</a:t>
            </a:r>
            <a:r>
              <a:rPr lang="en-CA" sz="1800" dirty="0"/>
              <a:t> de </a:t>
            </a:r>
            <a:r>
              <a:rPr lang="en-CA" sz="1800" dirty="0" err="1"/>
              <a:t>même</a:t>
            </a:r>
            <a:r>
              <a:rPr lang="en-CA" sz="1800" dirty="0"/>
              <a:t> pour les partitions musicales.</a:t>
            </a:r>
            <a:endParaRPr sz="1800" dirty="0"/>
          </a:p>
        </p:txBody>
      </p:sp>
      <p:sp>
        <p:nvSpPr>
          <p:cNvPr id="160" name="Google Shape;1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CA" sz="1800" dirty="0"/>
              <a:t>Avant que Taylor ne </a:t>
            </a:r>
            <a:r>
              <a:rPr lang="en-CA" sz="1800" dirty="0" err="1"/>
              <a:t>trouve</a:t>
            </a:r>
            <a:r>
              <a:rPr lang="en-CA" sz="1800" dirty="0"/>
              <a:t> comment </a:t>
            </a:r>
            <a:r>
              <a:rPr lang="en-CA" sz="1800" dirty="0" err="1"/>
              <a:t>obtenir</a:t>
            </a:r>
            <a:r>
              <a:rPr lang="en-CA" sz="1800" dirty="0"/>
              <a:t> </a:t>
            </a:r>
            <a:r>
              <a:rPr lang="en-CA" sz="1800" dirty="0" err="1"/>
              <a:t>ce</a:t>
            </a:r>
            <a:r>
              <a:rPr lang="en-CA" sz="1800" dirty="0"/>
              <a:t> </a:t>
            </a:r>
            <a:r>
              <a:rPr lang="en-CA" sz="1800" dirty="0" err="1"/>
              <a:t>matériel</a:t>
            </a:r>
            <a:r>
              <a:rPr lang="en-CA" sz="1800" dirty="0"/>
              <a:t> pour </a:t>
            </a:r>
            <a:r>
              <a:rPr lang="en-CA" sz="1800" dirty="0" err="1"/>
              <a:t>l'école</a:t>
            </a:r>
            <a:r>
              <a:rPr lang="en-CA" sz="1800" dirty="0"/>
              <a:t>, Jesse </a:t>
            </a:r>
            <a:r>
              <a:rPr lang="en-CA" sz="1800" dirty="0" err="1"/>
              <a:t>lui</a:t>
            </a:r>
            <a:r>
              <a:rPr lang="en-CA" sz="1800" dirty="0"/>
              <a:t> </a:t>
            </a:r>
            <a:r>
              <a:rPr lang="en-CA" sz="1800" dirty="0" err="1"/>
              <a:t>montre</a:t>
            </a:r>
            <a:r>
              <a:rPr lang="en-CA" sz="1800" dirty="0"/>
              <a:t> </a:t>
            </a:r>
            <a:r>
              <a:rPr lang="en-CA" sz="1800" dirty="0" err="1"/>
              <a:t>une</a:t>
            </a:r>
            <a:r>
              <a:rPr lang="en-CA" sz="1800" dirty="0"/>
              <a:t> </a:t>
            </a:r>
            <a:r>
              <a:rPr lang="en-CA" sz="1800" dirty="0" err="1"/>
              <a:t>copie</a:t>
            </a:r>
            <a:r>
              <a:rPr lang="en-CA" sz="1800" dirty="0"/>
              <a:t> </a:t>
            </a:r>
            <a:r>
              <a:rPr lang="en-CA" sz="1800" dirty="0" err="1"/>
              <a:t>numérisée</a:t>
            </a:r>
            <a:r>
              <a:rPr lang="en-CA" sz="1800" dirty="0"/>
              <a:t> et </a:t>
            </a:r>
            <a:r>
              <a:rPr lang="en-CA" sz="1800" dirty="0" err="1"/>
              <a:t>complète</a:t>
            </a:r>
            <a:r>
              <a:rPr lang="en-CA" sz="1800" dirty="0"/>
              <a:t> du </a:t>
            </a:r>
            <a:r>
              <a:rPr lang="en-CA" sz="1800" dirty="0" err="1"/>
              <a:t>scénario</a:t>
            </a:r>
            <a:r>
              <a:rPr lang="en-CA" sz="1800" dirty="0"/>
              <a:t> et de la partition musicale de </a:t>
            </a:r>
            <a:r>
              <a:rPr lang="en-CA" sz="1800" i="1" dirty="0"/>
              <a:t>The Music Man</a:t>
            </a:r>
            <a:r>
              <a:rPr lang="en-CA" sz="1800" dirty="0"/>
              <a:t> </a:t>
            </a:r>
            <a:r>
              <a:rPr lang="en-CA" sz="1800" dirty="0" err="1"/>
              <a:t>qu'il</a:t>
            </a:r>
            <a:r>
              <a:rPr lang="en-CA" sz="1800" dirty="0"/>
              <a:t> a </a:t>
            </a:r>
            <a:r>
              <a:rPr lang="en-CA" sz="1800" dirty="0" err="1"/>
              <a:t>trouvée</a:t>
            </a:r>
            <a:r>
              <a:rPr lang="en-CA" sz="1800" dirty="0"/>
              <a:t> </a:t>
            </a:r>
            <a:r>
              <a:rPr lang="en-CA" sz="1800" dirty="0" err="1"/>
              <a:t>en</a:t>
            </a:r>
            <a:r>
              <a:rPr lang="en-CA" sz="1800" dirty="0"/>
              <a:t> </a:t>
            </a:r>
            <a:r>
              <a:rPr lang="en-CA" sz="1800" dirty="0" err="1"/>
              <a:t>ligne</a:t>
            </a:r>
            <a:r>
              <a:rPr lang="en-CA" sz="1800" dirty="0"/>
              <a:t>. </a:t>
            </a:r>
            <a:r>
              <a:rPr lang="en-CA" sz="1800" dirty="0" err="1" smtClean="0"/>
              <a:t>Puisqu’il</a:t>
            </a:r>
            <a:r>
              <a:rPr lang="en-CA" sz="1800" dirty="0" smtClean="0"/>
              <a:t> </a:t>
            </a:r>
            <a:r>
              <a:rPr lang="en-CA" sz="1800" dirty="0" err="1" smtClean="0"/>
              <a:t>est</a:t>
            </a:r>
            <a:r>
              <a:rPr lang="en-CA" sz="1800" dirty="0" smtClean="0"/>
              <a:t> </a:t>
            </a:r>
            <a:r>
              <a:rPr lang="en-CA" sz="1800" dirty="0" err="1" smtClean="0"/>
              <a:t>si</a:t>
            </a:r>
            <a:r>
              <a:rPr lang="en-CA" sz="1800" dirty="0" smtClean="0"/>
              <a:t> facile de </a:t>
            </a:r>
            <a:r>
              <a:rPr lang="en-CA" sz="1800" dirty="0" err="1" smtClean="0"/>
              <a:t>l’obtenir</a:t>
            </a:r>
            <a:r>
              <a:rPr lang="en-CA" sz="1800" dirty="0" smtClean="0"/>
              <a:t>, </a:t>
            </a:r>
            <a:r>
              <a:rPr lang="en-CA" sz="1800" dirty="0" err="1" smtClean="0"/>
              <a:t>pourquoi</a:t>
            </a:r>
            <a:r>
              <a:rPr lang="en-CA" sz="1800" dirty="0" smtClean="0"/>
              <a:t> pas </a:t>
            </a:r>
            <a:r>
              <a:rPr lang="en-CA" sz="1800" dirty="0" err="1" smtClean="0"/>
              <a:t>simplement</a:t>
            </a:r>
            <a:r>
              <a:rPr lang="en-CA" sz="1800" dirty="0" smtClean="0"/>
              <a:t> </a:t>
            </a:r>
            <a:r>
              <a:rPr lang="en-CA" sz="1800" dirty="0" err="1" smtClean="0"/>
              <a:t>en</a:t>
            </a:r>
            <a:r>
              <a:rPr lang="en-CA" sz="1800" dirty="0" smtClean="0"/>
              <a:t> </a:t>
            </a:r>
            <a:r>
              <a:rPr lang="en-CA" sz="1800" dirty="0" err="1" smtClean="0"/>
              <a:t>imprimer</a:t>
            </a:r>
            <a:r>
              <a:rPr lang="en-CA" sz="1800" dirty="0" smtClean="0"/>
              <a:t> des copies</a:t>
            </a:r>
            <a:r>
              <a:rPr lang="en-CA" sz="1800" baseline="0" dirty="0" smtClean="0"/>
              <a:t> pour les </a:t>
            </a:r>
            <a:r>
              <a:rPr lang="en-CA" sz="1800" baseline="0" dirty="0" err="1" smtClean="0"/>
              <a:t>élèves</a:t>
            </a:r>
            <a:r>
              <a:rPr lang="en-CA" sz="1800" baseline="0" dirty="0" smtClean="0"/>
              <a:t>? </a:t>
            </a:r>
            <a:r>
              <a:rPr lang="en-CA" sz="1800" dirty="0" smtClean="0"/>
              <a:t>Taylor </a:t>
            </a:r>
            <a:r>
              <a:rPr lang="en-CA" sz="1800" dirty="0" err="1"/>
              <a:t>pense</a:t>
            </a:r>
            <a:r>
              <a:rPr lang="en-CA" sz="1800" dirty="0"/>
              <a:t> </a:t>
            </a:r>
            <a:r>
              <a:rPr lang="en-CA" sz="1800" dirty="0" err="1"/>
              <a:t>qu'ils</a:t>
            </a:r>
            <a:r>
              <a:rPr lang="en-CA" sz="1800" dirty="0"/>
              <a:t> </a:t>
            </a:r>
            <a:r>
              <a:rPr lang="en-CA" sz="1800" dirty="0" err="1"/>
              <a:t>devraient</a:t>
            </a:r>
            <a:r>
              <a:rPr lang="en-CA" sz="1800" dirty="0"/>
              <a:t> </a:t>
            </a:r>
            <a:r>
              <a:rPr lang="en-CA" sz="1800" dirty="0" err="1"/>
              <a:t>d'abord</a:t>
            </a:r>
            <a:r>
              <a:rPr lang="en-CA" sz="1800" dirty="0"/>
              <a:t> demander à Kyle, </a:t>
            </a:r>
            <a:r>
              <a:rPr lang="en-CA" sz="1800" dirty="0" err="1"/>
              <a:t>l'employé</a:t>
            </a:r>
            <a:r>
              <a:rPr lang="en-CA" sz="1800" dirty="0"/>
              <a:t> de la </a:t>
            </a:r>
            <a:r>
              <a:rPr lang="en-CA" sz="1800" dirty="0" err="1"/>
              <a:t>bibliothèque</a:t>
            </a:r>
            <a:r>
              <a:rPr lang="en-CA" sz="1800" dirty="0"/>
              <a:t> de </a:t>
            </a:r>
            <a:r>
              <a:rPr lang="en-CA" sz="1800" dirty="0" err="1"/>
              <a:t>l'école</a:t>
            </a:r>
            <a:r>
              <a:rPr lang="en-CA" sz="1800" dirty="0"/>
              <a:t> chargé de commander les </a:t>
            </a:r>
            <a:r>
              <a:rPr lang="en-CA" sz="1800" dirty="0" err="1"/>
              <a:t>nouvelles</a:t>
            </a:r>
            <a:r>
              <a:rPr lang="en-CA" sz="1800" dirty="0"/>
              <a:t> </a:t>
            </a:r>
            <a:r>
              <a:rPr lang="en-CA" sz="1800" dirty="0" err="1"/>
              <a:t>ressources</a:t>
            </a:r>
            <a:r>
              <a:rPr lang="en-CA" sz="1800" dirty="0"/>
              <a:t> </a:t>
            </a:r>
            <a:r>
              <a:rPr lang="en-CA" sz="1800" dirty="0" err="1"/>
              <a:t>scolaires</a:t>
            </a:r>
            <a:r>
              <a:rPr lang="en-CA" sz="1800" dirty="0"/>
              <a:t>, </a:t>
            </a:r>
            <a:r>
              <a:rPr lang="en-CA" sz="1800" dirty="0" err="1"/>
              <a:t>s'il</a:t>
            </a:r>
            <a:r>
              <a:rPr lang="en-CA" sz="1800" dirty="0"/>
              <a:t> y a un </a:t>
            </a:r>
            <a:r>
              <a:rPr lang="en-CA" sz="1800" dirty="0" err="1"/>
              <a:t>problème</a:t>
            </a:r>
            <a:r>
              <a:rPr lang="en-CA" sz="1800" dirty="0"/>
              <a:t> avec </a:t>
            </a:r>
            <a:r>
              <a:rPr lang="en-CA" sz="1800" dirty="0" err="1"/>
              <a:t>ce</a:t>
            </a:r>
            <a:r>
              <a:rPr lang="en-CA" sz="1800" dirty="0"/>
              <a:t> plan. </a:t>
            </a:r>
            <a:endParaRPr sz="1800" dirty="0"/>
          </a:p>
        </p:txBody>
      </p:sp>
      <p:sp>
        <p:nvSpPr>
          <p:cNvPr id="175" name="Google Shape;17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CA" sz="1800"/>
              <a:t>Malheureusement, Taylor et Jesse sont déçus lorsque Kyle leur explique qu'il s'agit d'une violation du droit d'auteur, puisque les versions numérisées que Jesse a trouvées en ligne sont des copies non-autorisées. Même si certaines ressources, notamment les textes, les partitions, les enregistrements sonores et vidéos, sont disponibles gratuitement en ligne, cela ne signifie pas qu'elles peuvent être copiées ou imprimées. Cependant, Kyle est heureux d'aider Taylor à trouver les bonnes éditions du texte de la pièce et de la partition musicale, et de soumettre le bon de commande au directeur de l'école.</a:t>
            </a:r>
            <a:endParaRPr sz="1800"/>
          </a:p>
        </p:txBody>
      </p:sp>
      <p:sp>
        <p:nvSpPr>
          <p:cNvPr id="198" name="Google Shape;19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CA" sz="1800" dirty="0"/>
              <a:t>Taylor </a:t>
            </a:r>
            <a:r>
              <a:rPr lang="en-CA" sz="1800" dirty="0" err="1"/>
              <a:t>travaille</a:t>
            </a:r>
            <a:r>
              <a:rPr lang="en-CA" sz="1800" dirty="0"/>
              <a:t> </a:t>
            </a:r>
            <a:r>
              <a:rPr lang="en-CA" sz="1800" dirty="0" err="1"/>
              <a:t>également</a:t>
            </a:r>
            <a:r>
              <a:rPr lang="en-CA" sz="1800" dirty="0"/>
              <a:t> avec Carmen, la </a:t>
            </a:r>
            <a:r>
              <a:rPr lang="en-CA" sz="1800" dirty="0" err="1"/>
              <a:t>directrice</a:t>
            </a:r>
            <a:r>
              <a:rPr lang="en-CA" sz="1800" dirty="0"/>
              <a:t> du </a:t>
            </a:r>
            <a:r>
              <a:rPr lang="en-CA" sz="1800" dirty="0" err="1"/>
              <a:t>département</a:t>
            </a:r>
            <a:r>
              <a:rPr lang="en-CA" sz="1800" dirty="0"/>
              <a:t> </a:t>
            </a:r>
            <a:r>
              <a:rPr lang="en-CA" sz="1800" dirty="0" err="1"/>
              <a:t>d'anglais</a:t>
            </a:r>
            <a:r>
              <a:rPr lang="en-CA" sz="1800" dirty="0"/>
              <a:t>, pour </a:t>
            </a:r>
            <a:r>
              <a:rPr lang="en-CA" sz="1800" dirty="0" err="1"/>
              <a:t>concevoir</a:t>
            </a:r>
            <a:r>
              <a:rPr lang="en-CA" sz="1800" dirty="0"/>
              <a:t> des plans de </a:t>
            </a:r>
            <a:r>
              <a:rPr lang="en-CA" sz="1800" dirty="0" err="1"/>
              <a:t>cours</a:t>
            </a:r>
            <a:r>
              <a:rPr lang="en-CA" sz="1800" dirty="0"/>
              <a:t> et un </a:t>
            </a:r>
            <a:r>
              <a:rPr lang="en-CA" sz="1800" dirty="0" err="1"/>
              <a:t>projet</a:t>
            </a:r>
            <a:r>
              <a:rPr lang="en-CA" sz="1800" dirty="0"/>
              <a:t> grâce </a:t>
            </a:r>
            <a:r>
              <a:rPr lang="en-CA" sz="1800" dirty="0" err="1"/>
              <a:t>auquel</a:t>
            </a:r>
            <a:r>
              <a:rPr lang="en-CA" sz="1800" dirty="0"/>
              <a:t> les </a:t>
            </a:r>
            <a:r>
              <a:rPr lang="en-CA" sz="1800" dirty="0" err="1"/>
              <a:t>élèves</a:t>
            </a:r>
            <a:r>
              <a:rPr lang="en-CA" sz="1800" dirty="0"/>
              <a:t> se </a:t>
            </a:r>
            <a:r>
              <a:rPr lang="en-CA" sz="1800" dirty="0" err="1"/>
              <a:t>familiariseront</a:t>
            </a:r>
            <a:r>
              <a:rPr lang="en-CA" sz="1800" dirty="0"/>
              <a:t> avec la pièce et </a:t>
            </a:r>
            <a:r>
              <a:rPr lang="en-CA" sz="1800" dirty="0" err="1"/>
              <a:t>créeront</a:t>
            </a:r>
            <a:r>
              <a:rPr lang="en-CA" sz="1800" dirty="0"/>
              <a:t> des </a:t>
            </a:r>
            <a:r>
              <a:rPr lang="en-CA" sz="1800" dirty="0" err="1"/>
              <a:t>affiches</a:t>
            </a:r>
            <a:r>
              <a:rPr lang="en-CA" sz="1800" dirty="0"/>
              <a:t> et un site web </a:t>
            </a:r>
            <a:r>
              <a:rPr lang="en-CA" sz="1800" dirty="0" err="1"/>
              <a:t>basés</a:t>
            </a:r>
            <a:r>
              <a:rPr lang="en-CA" sz="1800" dirty="0"/>
              <a:t> sur </a:t>
            </a:r>
            <a:r>
              <a:rPr lang="en-CA" sz="1800" dirty="0" err="1"/>
              <a:t>leurs</a:t>
            </a:r>
            <a:r>
              <a:rPr lang="en-CA" sz="1800" dirty="0"/>
              <a:t> </a:t>
            </a:r>
            <a:r>
              <a:rPr lang="en-CA" sz="1800" dirty="0" err="1"/>
              <a:t>interprétations</a:t>
            </a:r>
            <a:r>
              <a:rPr lang="en-CA" sz="1800" dirty="0"/>
              <a:t>, qui </a:t>
            </a:r>
            <a:r>
              <a:rPr lang="en-CA" sz="1800" dirty="0" err="1"/>
              <a:t>seront</a:t>
            </a:r>
            <a:r>
              <a:rPr lang="en-CA" sz="1800" dirty="0"/>
              <a:t> </a:t>
            </a:r>
            <a:r>
              <a:rPr lang="en-CA" sz="1800" dirty="0" err="1"/>
              <a:t>utilisés</a:t>
            </a:r>
            <a:r>
              <a:rPr lang="en-CA" sz="1800" dirty="0"/>
              <a:t> pour </a:t>
            </a:r>
            <a:r>
              <a:rPr lang="en-CA" sz="1800" dirty="0" err="1"/>
              <a:t>promouvoir</a:t>
            </a:r>
            <a:r>
              <a:rPr lang="en-CA" sz="1800" dirty="0"/>
              <a:t> la pièce. Carmen </a:t>
            </a:r>
            <a:r>
              <a:rPr lang="en-CA" sz="1800" dirty="0" err="1"/>
              <a:t>rassure</a:t>
            </a:r>
            <a:r>
              <a:rPr lang="en-CA" sz="1800" dirty="0"/>
              <a:t> Taylor sur le fait que </a:t>
            </a:r>
            <a:r>
              <a:rPr lang="en-CA" sz="1800" dirty="0" err="1"/>
              <a:t>ces</a:t>
            </a:r>
            <a:r>
              <a:rPr lang="en-CA" sz="1800" dirty="0"/>
              <a:t> </a:t>
            </a:r>
            <a:r>
              <a:rPr lang="en-CA" sz="1800" dirty="0" err="1"/>
              <a:t>projets</a:t>
            </a:r>
            <a:r>
              <a:rPr lang="en-CA" sz="1800" dirty="0"/>
              <a:t>, </a:t>
            </a:r>
            <a:r>
              <a:rPr lang="en-CA" sz="1800" dirty="0" err="1"/>
              <a:t>en</a:t>
            </a:r>
            <a:r>
              <a:rPr lang="en-CA" sz="1800" dirty="0"/>
              <a:t> </a:t>
            </a:r>
            <a:r>
              <a:rPr lang="en-CA" sz="1800" dirty="0" err="1"/>
              <a:t>tant</a:t>
            </a:r>
            <a:r>
              <a:rPr lang="en-CA" sz="1800" dirty="0"/>
              <a:t> que </a:t>
            </a:r>
            <a:r>
              <a:rPr lang="en-CA" sz="1800" dirty="0" err="1"/>
              <a:t>nouvelles</a:t>
            </a:r>
            <a:r>
              <a:rPr lang="en-CA" sz="1800" dirty="0"/>
              <a:t> </a:t>
            </a:r>
            <a:r>
              <a:rPr lang="en-CA" sz="1800" dirty="0" err="1"/>
              <a:t>œuvres</a:t>
            </a:r>
            <a:r>
              <a:rPr lang="en-CA" sz="1800" dirty="0"/>
              <a:t> que les </a:t>
            </a:r>
            <a:r>
              <a:rPr lang="en-CA" sz="1800" dirty="0" err="1"/>
              <a:t>élèves</a:t>
            </a:r>
            <a:r>
              <a:rPr lang="en-CA" sz="1800" dirty="0"/>
              <a:t> </a:t>
            </a:r>
            <a:r>
              <a:rPr lang="en-CA" sz="1800" dirty="0" err="1"/>
              <a:t>créeront</a:t>
            </a:r>
            <a:r>
              <a:rPr lang="en-CA" sz="1800" dirty="0"/>
              <a:t> sur la base de </a:t>
            </a:r>
            <a:r>
              <a:rPr lang="en-CA" sz="1800" dirty="0" err="1"/>
              <a:t>l'œuvre</a:t>
            </a:r>
            <a:r>
              <a:rPr lang="en-CA" sz="1800" dirty="0"/>
              <a:t> protégée par le droit </a:t>
            </a:r>
            <a:r>
              <a:rPr lang="en-CA" sz="1800" dirty="0" err="1"/>
              <a:t>d'auteur</a:t>
            </a:r>
            <a:r>
              <a:rPr lang="en-CA" sz="1800" dirty="0"/>
              <a:t>, </a:t>
            </a:r>
            <a:r>
              <a:rPr lang="en-CA" sz="1800" i="1" dirty="0"/>
              <a:t>The Music Man</a:t>
            </a:r>
            <a:r>
              <a:rPr lang="en-CA" sz="1800" dirty="0"/>
              <a:t>, </a:t>
            </a:r>
            <a:r>
              <a:rPr lang="en-CA" sz="1800" dirty="0" err="1"/>
              <a:t>relèvent</a:t>
            </a:r>
            <a:r>
              <a:rPr lang="en-CA" sz="1800" dirty="0"/>
              <a:t> du droit </a:t>
            </a:r>
            <a:r>
              <a:rPr lang="en-CA" sz="1800" dirty="0" err="1"/>
              <a:t>d'utilisation</a:t>
            </a:r>
            <a:r>
              <a:rPr lang="en-CA" sz="1800" dirty="0"/>
              <a:t> </a:t>
            </a:r>
            <a:r>
              <a:rPr lang="en-CA" sz="1800" dirty="0" err="1"/>
              <a:t>prévu</a:t>
            </a:r>
            <a:r>
              <a:rPr lang="en-CA" sz="1800" dirty="0"/>
              <a:t> par la </a:t>
            </a:r>
            <a:r>
              <a:rPr lang="en-CA" sz="1800" dirty="0" err="1"/>
              <a:t>loi</a:t>
            </a:r>
            <a:r>
              <a:rPr lang="en-CA" sz="1800" dirty="0"/>
              <a:t> sur le droit </a:t>
            </a:r>
            <a:r>
              <a:rPr lang="en-CA" sz="1800" dirty="0" err="1"/>
              <a:t>d'auteur</a:t>
            </a:r>
            <a:r>
              <a:rPr lang="en-CA" sz="1800" dirty="0" smtClean="0"/>
              <a:t>.</a:t>
            </a:r>
          </a:p>
          <a:p>
            <a:pPr marL="0" lvl="0" indent="0" algn="l" rtl="0">
              <a:lnSpc>
                <a:spcPct val="115000"/>
              </a:lnSpc>
              <a:spcBef>
                <a:spcPts val="1200"/>
              </a:spcBef>
              <a:spcAft>
                <a:spcPts val="0"/>
              </a:spcAft>
              <a:buClr>
                <a:schemeClr val="dk1"/>
              </a:buClr>
              <a:buSzPts val="1100"/>
              <a:buFont typeface="Arial"/>
              <a:buNone/>
            </a:pPr>
            <a:endParaRPr sz="1800" dirty="0"/>
          </a:p>
          <a:p>
            <a:pPr marL="0" lvl="0" indent="0" algn="l" rtl="0">
              <a:lnSpc>
                <a:spcPct val="115000"/>
              </a:lnSpc>
              <a:spcBef>
                <a:spcPts val="1200"/>
              </a:spcBef>
              <a:spcAft>
                <a:spcPts val="0"/>
              </a:spcAft>
              <a:buClr>
                <a:schemeClr val="dk1"/>
              </a:buClr>
              <a:buSzPts val="1100"/>
              <a:buFont typeface="Arial"/>
              <a:buNone/>
            </a:pPr>
            <a:r>
              <a:rPr lang="en-CA" sz="1800" dirty="0"/>
              <a:t>Les droits </a:t>
            </a:r>
            <a:r>
              <a:rPr lang="en-CA" sz="1800" dirty="0" err="1"/>
              <a:t>d'utilisation</a:t>
            </a:r>
            <a:r>
              <a:rPr lang="en-CA" sz="1800" dirty="0"/>
              <a:t> </a:t>
            </a:r>
            <a:r>
              <a:rPr lang="en-CA" sz="1800" dirty="0" err="1"/>
              <a:t>équitable</a:t>
            </a:r>
            <a:r>
              <a:rPr lang="en-CA" sz="1800" dirty="0"/>
              <a:t> des </a:t>
            </a:r>
            <a:r>
              <a:rPr lang="en-CA" sz="1800" dirty="0" err="1"/>
              <a:t>étudiants</a:t>
            </a:r>
            <a:r>
              <a:rPr lang="en-CA" sz="1800" dirty="0"/>
              <a:t> et la disposition relative au "</a:t>
            </a:r>
            <a:r>
              <a:rPr lang="en-CA" sz="1800" dirty="0" err="1"/>
              <a:t>contenu</a:t>
            </a:r>
            <a:r>
              <a:rPr lang="en-CA" sz="1800" dirty="0"/>
              <a:t> non commercial </a:t>
            </a:r>
            <a:r>
              <a:rPr lang="en-CA" sz="1800" dirty="0" err="1"/>
              <a:t>généré</a:t>
            </a:r>
            <a:r>
              <a:rPr lang="en-CA" sz="1800" dirty="0"/>
              <a:t> par </a:t>
            </a:r>
            <a:r>
              <a:rPr lang="en-CA" sz="1800" dirty="0" err="1"/>
              <a:t>l'utilisateur</a:t>
            </a:r>
            <a:r>
              <a:rPr lang="en-CA" sz="1800" dirty="0"/>
              <a:t>", </a:t>
            </a:r>
            <a:r>
              <a:rPr lang="en-CA" sz="1800" dirty="0" err="1"/>
              <a:t>même</a:t>
            </a:r>
            <a:r>
              <a:rPr lang="en-CA" sz="1800" dirty="0"/>
              <a:t> </a:t>
            </a:r>
            <a:r>
              <a:rPr lang="en-CA" sz="1800" dirty="0" err="1"/>
              <a:t>s'ils</a:t>
            </a:r>
            <a:r>
              <a:rPr lang="en-CA" sz="1800" dirty="0"/>
              <a:t> ne </a:t>
            </a:r>
            <a:r>
              <a:rPr lang="en-CA" sz="1800" dirty="0" err="1"/>
              <a:t>sont</a:t>
            </a:r>
            <a:r>
              <a:rPr lang="en-CA" sz="1800" dirty="0"/>
              <a:t> pas sans </a:t>
            </a:r>
            <a:r>
              <a:rPr lang="en-CA" sz="1800" dirty="0" err="1"/>
              <a:t>limites</a:t>
            </a:r>
            <a:r>
              <a:rPr lang="en-CA" sz="1800" dirty="0"/>
              <a:t>, </a:t>
            </a:r>
            <a:r>
              <a:rPr lang="en-CA" sz="1800" dirty="0" err="1"/>
              <a:t>permettront</a:t>
            </a:r>
            <a:r>
              <a:rPr lang="en-CA" sz="1800" dirty="0"/>
              <a:t> </a:t>
            </a:r>
            <a:r>
              <a:rPr lang="en-CA" sz="1800" dirty="0" err="1"/>
              <a:t>probablement</a:t>
            </a:r>
            <a:r>
              <a:rPr lang="en-CA" sz="1800" dirty="0"/>
              <a:t> les utilisations que Carmen a </a:t>
            </a:r>
            <a:r>
              <a:rPr lang="en-CA" sz="1800" dirty="0" err="1"/>
              <a:t>en</a:t>
            </a:r>
            <a:r>
              <a:rPr lang="en-CA" sz="1800" dirty="0"/>
              <a:t> tête pour </a:t>
            </a:r>
            <a:r>
              <a:rPr lang="en-CA" sz="1800" dirty="0" err="1"/>
              <a:t>ses</a:t>
            </a:r>
            <a:r>
              <a:rPr lang="en-CA" sz="1800" dirty="0"/>
              <a:t> </a:t>
            </a:r>
            <a:r>
              <a:rPr lang="en-CA" sz="1800" dirty="0" err="1"/>
              <a:t>étudiants</a:t>
            </a:r>
            <a:r>
              <a:rPr lang="en-CA" sz="1800" dirty="0"/>
              <a:t>.</a:t>
            </a:r>
            <a:endParaRPr sz="1800" dirty="0"/>
          </a:p>
        </p:txBody>
      </p:sp>
      <p:sp>
        <p:nvSpPr>
          <p:cNvPr id="216" name="Google Shape;21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creativecommons.org/licenses/by/4.0/legalcode.fr" TargetMode="Externa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hyperlink" Target="https://creativecommons.org/licenses/by/4.0/legalcode.fr" TargetMode="Externa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hyperlink" Target="https://creativecommons.org/licenses/by/4.0/legalcode.fr" TargetMode="External"/><Relationship Id="rId4" Type="http://schemas.openxmlformats.org/officeDocument/2006/relationships/hyperlink" Target="mailto:ouc@ualberta.ca" TargetMode="Externa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hyperlink" Target="https://creativecommons.org/licenses/by/4.0/legalcode.fr" TargetMode="Externa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hyperlink" Target="https://creativecommons.org/licenses/by/4.0/legalcode.fr" TargetMode="External"/><Relationship Id="rId4" Type="http://schemas.openxmlformats.org/officeDocument/2006/relationships/hyperlink" Target="mailto:ouc@ualberta.ca" TargetMode="Externa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hyperlink" Target="https://creativecommons.org/licenses/by/4.0/legalcode.fr" TargetMode="Externa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hyperlink" Target="https://creativecommons.org/licenses/by/4.0/legalcode.fr" TargetMode="External"/><Relationship Id="rId4" Type="http://schemas.openxmlformats.org/officeDocument/2006/relationships/hyperlink" Target="mailto:ouc@ualberta.ca"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hyperlink" Target="https://creativecommons.org/licenses/by/4.0/legalcode.fr" TargetMode="Externa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5.png"/><Relationship Id="rId1" Type="http://schemas.openxmlformats.org/officeDocument/2006/relationships/slideMaster" Target="../slideMasters/slideMaster5.xml"/><Relationship Id="rId5" Type="http://schemas.openxmlformats.org/officeDocument/2006/relationships/hyperlink" Target="https://creativecommons.org/licenses/by/4.0/legalcode.fr" TargetMode="External"/><Relationship Id="rId4" Type="http://schemas.openxmlformats.org/officeDocument/2006/relationships/hyperlink" Target="mailto:ouc@ualberta.ca" TargetMode="Externa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creativecommons.org/licenses/by/4.0/legalcode.fr" TargetMode="External"/><Relationship Id="rId4" Type="http://schemas.openxmlformats.org/officeDocument/2006/relationships/hyperlink" Target="mailto:ouc@ualberta.ca"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95263F"/>
                </a:solidFill>
                <a:latin typeface="Arial" panose="020B0604020202020204" pitchFamily="34" charset="0"/>
              </a:defRPr>
            </a:lvl1pPr>
          </a:lstStyle>
          <a:p>
            <a:r>
              <a:rPr lang="en-US" dirty="0"/>
              <a:t>Level 1</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4579D63F-D0B5-E141-ACCF-9BA1FF3390FE}"/>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8A1D796D-C3F4-644D-AFE2-C1D569F25E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359AE153-4C4A-6144-9B44-62D21BBF296A}"/>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6" name="TextBox 5"/>
          <p:cNvSpPr txBox="1"/>
          <p:nvPr userDrawn="1"/>
        </p:nvSpPr>
        <p:spPr>
          <a:xfrm>
            <a:off x="2228424" y="6134784"/>
            <a:ext cx="7735152"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mn-lt"/>
                <a:ea typeface="+mn-ea"/>
                <a:cs typeface="+mn-cs"/>
              </a:rPr>
              <a:t>Ce module éducatif n'est pas destiné à fournir des conseils juridiques. Tous les modules d'ouverture au droit d'auteur sont mis à disposition sous une </a:t>
            </a:r>
            <a:r>
              <a:rPr lang="fr-FR" sz="1100" kern="1200" dirty="0">
                <a:solidFill>
                  <a:schemeClr val="tx1"/>
                </a:solidFill>
                <a:effectLst/>
                <a:latin typeface="+mn-lt"/>
                <a:ea typeface="+mn-ea"/>
                <a:cs typeface="+mn-cs"/>
                <a:hlinkClick r:id="rId6"/>
              </a:rPr>
              <a:t>licence internationale Creative Commons Attribution 4.0 (CC-BY-4.0).</a:t>
            </a:r>
            <a:endParaRPr lang="en-US" sz="1400" dirty="0"/>
          </a:p>
        </p:txBody>
      </p:sp>
    </p:spTree>
    <p:extLst>
      <p:ext uri="{BB962C8B-B14F-4D97-AF65-F5344CB8AC3E}">
        <p14:creationId xmlns:p14="http://schemas.microsoft.com/office/powerpoint/2010/main" val="1429562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1_Title Slid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879F3D"/>
              </a:buClr>
              <a:buSzPts val="6000"/>
              <a:buFont typeface="Arial"/>
              <a:buNone/>
              <a:defRPr sz="6000" b="1" i="0" u="none" strike="noStrike" cap="none">
                <a:solidFill>
                  <a:srgbClr val="879F3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757070"/>
              </a:buClr>
              <a:buSzPts val="2400"/>
              <a:buFont typeface="Arial"/>
              <a:buNone/>
              <a:defRPr sz="2400" b="0" i="0" u="none" strike="noStrike" cap="none">
                <a:solidFill>
                  <a:srgbClr val="757070"/>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13" name="Google Shape;13;p24"/>
          <p:cNvPicPr preferRelativeResize="0"/>
          <p:nvPr/>
        </p:nvPicPr>
        <p:blipFill rotWithShape="1">
          <a:blip r:embed="rId3">
            <a:alphaModFix/>
          </a:blip>
          <a:srcRect/>
          <a:stretch/>
        </p:blipFill>
        <p:spPr>
          <a:xfrm>
            <a:off x="4736474" y="4396582"/>
            <a:ext cx="2719052" cy="640135"/>
          </a:xfrm>
          <a:prstGeom prst="rect">
            <a:avLst/>
          </a:prstGeom>
          <a:noFill/>
          <a:ln>
            <a:noFill/>
          </a:ln>
        </p:spPr>
      </p:pic>
      <p:pic>
        <p:nvPicPr>
          <p:cNvPr id="14" name="Google Shape;14;p24" descr="Image result for cc-by">
            <a:hlinkClick r:id="rId4"/>
          </p:cNvPr>
          <p:cNvPicPr preferRelativeResize="0"/>
          <p:nvPr/>
        </p:nvPicPr>
        <p:blipFill rotWithShape="1">
          <a:blip r:embed="rId5">
            <a:alphaModFix/>
          </a:blip>
          <a:srcRect/>
          <a:stretch/>
        </p:blipFill>
        <p:spPr>
          <a:xfrm>
            <a:off x="10560127" y="5880819"/>
            <a:ext cx="1106542" cy="390456"/>
          </a:xfrm>
          <a:prstGeom prst="rect">
            <a:avLst/>
          </a:prstGeom>
          <a:noFill/>
          <a:ln>
            <a:noFill/>
          </a:ln>
        </p:spPr>
      </p:pic>
      <p:sp>
        <p:nvSpPr>
          <p:cNvPr id="15" name="Google Shape;15;p24"/>
          <p:cNvSpPr txBox="1">
            <a:spLocks noGrp="1"/>
          </p:cNvSpPr>
          <p:nvPr>
            <p:ph type="body" idx="2"/>
          </p:nvPr>
        </p:nvSpPr>
        <p:spPr>
          <a:xfrm>
            <a:off x="10380663" y="6270625"/>
            <a:ext cx="1428750" cy="3746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 name="Google Shape;16;p24"/>
          <p:cNvSpPr txBox="1"/>
          <p:nvPr/>
        </p:nvSpPr>
        <p:spPr>
          <a:xfrm>
            <a:off x="2888714" y="6134784"/>
            <a:ext cx="641457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CA" sz="1100" b="0" i="0" u="none" strike="noStrike" cap="none">
                <a:solidFill>
                  <a:schemeClr val="dk1"/>
                </a:solidFill>
                <a:latin typeface="Arial"/>
                <a:ea typeface="Arial"/>
                <a:cs typeface="Arial"/>
                <a:sym typeface="Arial"/>
              </a:rPr>
              <a:t>This instructional module is not intended as legal advice.  All Opening Up Copyright modules are made available under a </a:t>
            </a:r>
            <a:r>
              <a:rPr lang="en-CA" sz="1100" b="0" i="0" u="sng" strike="noStrike" cap="none">
                <a:solidFill>
                  <a:schemeClr val="dk1"/>
                </a:solidFill>
                <a:latin typeface="Arial"/>
                <a:ea typeface="Arial"/>
                <a:cs typeface="Arial"/>
                <a:sym typeface="Arial"/>
                <a:hlinkClick r:id="rId4">
                  <a:extLst>
                    <a:ext uri="{A12FA001-AC4F-418D-AE19-62706E023703}">
                      <ahyp:hlinkClr xmlns="" xmlns:ahyp="http://schemas.microsoft.com/office/drawing/2018/hyperlinkcolor" val="tx"/>
                    </a:ext>
                  </a:extLst>
                </a:hlinkClick>
              </a:rPr>
              <a:t>Creative Commons Attribution 4.0 (CC-BY-4.0) International license</a:t>
            </a:r>
            <a:r>
              <a:rPr lang="en-CA" sz="11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98178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8_Two Content">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757070"/>
              </a:buClr>
              <a:buSzPts val="2800"/>
              <a:buFont typeface="Arial"/>
              <a:buChar char="•"/>
              <a:defRPr sz="28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rgbClr val="757070"/>
              </a:buClr>
              <a:buSzPts val="2400"/>
              <a:buFont typeface="Arial"/>
              <a:buChar char="•"/>
              <a:defRPr sz="2400" b="0" i="0" u="none" strike="noStrike" cap="none">
                <a:solidFill>
                  <a:srgbClr val="757070"/>
                </a:solidFill>
                <a:latin typeface="Arial"/>
                <a:ea typeface="Arial"/>
                <a:cs typeface="Arial"/>
                <a:sym typeface="Arial"/>
              </a:defRPr>
            </a:lvl2pPr>
            <a:lvl3pPr marL="1371600" marR="0" lvl="2" indent="-355600" algn="l" rtl="0">
              <a:lnSpc>
                <a:spcPct val="90000"/>
              </a:lnSpc>
              <a:spcBef>
                <a:spcPts val="500"/>
              </a:spcBef>
              <a:spcAft>
                <a:spcPts val="0"/>
              </a:spcAft>
              <a:buClr>
                <a:srgbClr val="757070"/>
              </a:buClr>
              <a:buSzPts val="2000"/>
              <a:buFont typeface="Arial"/>
              <a:buChar char="•"/>
              <a:defRPr sz="2000" b="0" i="0" u="none" strike="noStrike" cap="none">
                <a:solidFill>
                  <a:srgbClr val="757070"/>
                </a:solidFill>
                <a:latin typeface="Arial"/>
                <a:ea typeface="Arial"/>
                <a:cs typeface="Arial"/>
                <a:sym typeface="Arial"/>
              </a:defRPr>
            </a:lvl3pPr>
            <a:lvl4pPr marL="1828800" marR="0" lvl="3"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4pPr>
            <a:lvl5pPr marL="2286000" marR="0" lvl="4"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757070"/>
              </a:buClr>
              <a:buSzPts val="2800"/>
              <a:buFont typeface="Arial"/>
              <a:buChar char="•"/>
              <a:defRPr sz="28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rgbClr val="757070"/>
              </a:buClr>
              <a:buSzPts val="2400"/>
              <a:buFont typeface="Arial"/>
              <a:buChar char="•"/>
              <a:defRPr sz="2400" b="0" i="0" u="none" strike="noStrike" cap="none">
                <a:solidFill>
                  <a:srgbClr val="757070"/>
                </a:solidFill>
                <a:latin typeface="Arial"/>
                <a:ea typeface="Arial"/>
                <a:cs typeface="Arial"/>
                <a:sym typeface="Arial"/>
              </a:defRPr>
            </a:lvl2pPr>
            <a:lvl3pPr marL="1371600" marR="0" lvl="2" indent="-355600" algn="l" rtl="0">
              <a:lnSpc>
                <a:spcPct val="90000"/>
              </a:lnSpc>
              <a:spcBef>
                <a:spcPts val="500"/>
              </a:spcBef>
              <a:spcAft>
                <a:spcPts val="0"/>
              </a:spcAft>
              <a:buClr>
                <a:srgbClr val="757070"/>
              </a:buClr>
              <a:buSzPts val="2000"/>
              <a:buFont typeface="Arial"/>
              <a:buChar char="•"/>
              <a:defRPr sz="2000" b="0" i="0" u="none" strike="noStrike" cap="none">
                <a:solidFill>
                  <a:srgbClr val="757070"/>
                </a:solidFill>
                <a:latin typeface="Arial"/>
                <a:ea typeface="Arial"/>
                <a:cs typeface="Arial"/>
                <a:sym typeface="Arial"/>
              </a:defRPr>
            </a:lvl3pPr>
            <a:lvl4pPr marL="1828800" marR="0" lvl="3"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4pPr>
            <a:lvl5pPr marL="2286000" marR="0" lvl="4"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 name="Google Shape;20;p25"/>
          <p:cNvSpPr txBox="1">
            <a:spLocks noGrp="1"/>
          </p:cNvSpPr>
          <p:nvPr>
            <p:ph type="title"/>
          </p:nvPr>
        </p:nvSpPr>
        <p:spPr>
          <a:xfrm>
            <a:off x="2671282" y="524256"/>
            <a:ext cx="8682518" cy="938785"/>
          </a:xfrm>
          <a:prstGeom prst="rect">
            <a:avLst/>
          </a:prstGeom>
          <a:noFill/>
          <a:ln>
            <a:noFill/>
          </a:ln>
        </p:spPr>
        <p:txBody>
          <a:bodyPr spcFirstLastPara="1" wrap="square" lIns="91425" tIns="45700" rIns="91425" bIns="45700" anchor="ctr" anchorCtr="0">
            <a:noAutofit/>
          </a:bodyPr>
          <a:lstStyle>
            <a:lvl1pPr marR="0" lvl="0" algn="ctr" rtl="0">
              <a:lnSpc>
                <a:spcPct val="7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261731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wo Content">
  <p:cSld name="8_Two Conten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27"/>
          <p:cNvSpPr txBox="1">
            <a:spLocks noGrp="1"/>
          </p:cNvSpPr>
          <p:nvPr>
            <p:ph type="body" idx="1"/>
          </p:nvPr>
        </p:nvSpPr>
        <p:spPr>
          <a:xfrm>
            <a:off x="851192" y="1841277"/>
            <a:ext cx="10502608" cy="42504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57070"/>
              </a:buClr>
              <a:buSzPts val="2000"/>
              <a:buFont typeface="Arial"/>
              <a:buNone/>
              <a:defRPr sz="20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 name="Google Shape;26;p27"/>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Clr>
                <a:srgbClr val="000000"/>
              </a:buClr>
              <a:buSzPts val="4000"/>
              <a:buFont typeface="Arial"/>
              <a:buNone/>
            </a:pPr>
            <a:r>
              <a:rPr lang="en-CA" sz="4000" b="1" i="0" u="none" strike="noStrike" cap="none">
                <a:solidFill>
                  <a:schemeClr val="lt1"/>
                </a:solidFill>
                <a:latin typeface="Arial"/>
                <a:ea typeface="Arial"/>
                <a:cs typeface="Arial"/>
                <a:sym typeface="Arial"/>
              </a:rPr>
              <a:t>REFERENCES AND RESOURCES</a:t>
            </a:r>
            <a:endParaRPr sz="4000" b="1"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0101970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Two Content">
  <p:cSld name="8_Two Conten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29"/>
          <p:cNvSpPr txBox="1"/>
          <p:nvPr/>
        </p:nvSpPr>
        <p:spPr>
          <a:xfrm>
            <a:off x="1455738" y="3441680"/>
            <a:ext cx="9898062" cy="28007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CA" sz="2000" b="0" i="0" u="none" strike="noStrike" cap="none">
                <a:solidFill>
                  <a:srgbClr val="757070"/>
                </a:solidFill>
                <a:latin typeface="Arial"/>
                <a:ea typeface="Arial"/>
                <a:cs typeface="Arial"/>
                <a:sym typeface="Arial"/>
              </a:rPr>
              <a:t>For the project overview and complete list of modules please visit the project website at: </a:t>
            </a:r>
            <a:r>
              <a:rPr lang="en-CA" sz="2000" b="0" i="0" u="sng" strike="noStrike" cap="none">
                <a:solidFill>
                  <a:srgbClr val="757070"/>
                </a:solidFill>
                <a:latin typeface="Arial"/>
                <a:ea typeface="Arial"/>
                <a:cs typeface="Arial"/>
                <a:sym typeface="Arial"/>
                <a:hlinkClick r:id="rId3">
                  <a:extLst>
                    <a:ext uri="{A12FA001-AC4F-418D-AE19-62706E023703}">
                      <ahyp:hlinkClr xmlns="" xmlns:ahyp="http://schemas.microsoft.com/office/drawing/2018/hyperlinkcolor" val="tx"/>
                    </a:ext>
                  </a:extLst>
                </a:hlinkClick>
              </a:rPr>
              <a:t>https://sites.library.ualberta.ca/copyright/</a:t>
            </a:r>
            <a:r>
              <a:rPr lang="en-CA" sz="2000" b="0" i="0" u="none" strike="noStrike" cap="none">
                <a:solidFill>
                  <a:srgbClr val="75707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75707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CA" sz="2000" b="0" i="0" u="none" strike="noStrike" cap="none">
                <a:solidFill>
                  <a:srgbClr val="757070"/>
                </a:solidFill>
                <a:latin typeface="Arial"/>
                <a:ea typeface="Arial"/>
                <a:cs typeface="Arial"/>
                <a:sym typeface="Arial"/>
              </a:rPr>
              <a:t>Questions, comments, and suggestions should be directed to </a:t>
            </a:r>
            <a:r>
              <a:rPr lang="en-CA" sz="2000" b="0" i="0" u="sng" strike="noStrike" cap="none">
                <a:solidFill>
                  <a:srgbClr val="757070"/>
                </a:solidFill>
                <a:latin typeface="Arial"/>
                <a:ea typeface="Arial"/>
                <a:cs typeface="Arial"/>
                <a:sym typeface="Arial"/>
                <a:hlinkClick r:id="rId4">
                  <a:extLst>
                    <a:ext uri="{A12FA001-AC4F-418D-AE19-62706E023703}">
                      <ahyp:hlinkClr xmlns="" xmlns:ahyp="http://schemas.microsoft.com/office/drawing/2018/hyperlinkcolor" val="tx"/>
                    </a:ext>
                  </a:extLst>
                </a:hlinkClick>
              </a:rPr>
              <a:t>ouc@ualberta.ca</a:t>
            </a:r>
            <a:endParaRPr sz="2000" b="0" i="0" u="none" strike="noStrike" cap="none">
              <a:solidFill>
                <a:srgbClr val="75707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75707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CA" sz="2000" b="0" i="0" u="none" strike="noStrike" cap="none">
                <a:solidFill>
                  <a:srgbClr val="757070"/>
                </a:solidFill>
                <a:latin typeface="Arial"/>
                <a:ea typeface="Arial"/>
                <a:cs typeface="Arial"/>
                <a:sym typeface="Arial"/>
              </a:rPr>
              <a:t>This module is made available and licensed under a </a:t>
            </a:r>
            <a:r>
              <a:rPr lang="en-CA" sz="2000" b="0" i="0" u="sng" strike="noStrike" cap="none">
                <a:solidFill>
                  <a:srgbClr val="757070"/>
                </a:solidFill>
                <a:latin typeface="Arial"/>
                <a:ea typeface="Arial"/>
                <a:cs typeface="Arial"/>
                <a:sym typeface="Arial"/>
                <a:hlinkClick r:id="rId5">
                  <a:extLst>
                    <a:ext uri="{A12FA001-AC4F-418D-AE19-62706E023703}">
                      <ahyp:hlinkClr xmlns="" xmlns:ahyp="http://schemas.microsoft.com/office/drawing/2018/hyperlinkcolor" val="tx"/>
                    </a:ext>
                  </a:extLst>
                </a:hlinkClick>
              </a:rPr>
              <a:t>Creative Commons Attribution 4.0 International Licence</a:t>
            </a:r>
            <a:endParaRPr sz="2000" b="0" i="0" u="none" strike="noStrike" cap="none">
              <a:solidFill>
                <a:srgbClr val="75707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9"/>
          <p:cNvSpPr txBox="1">
            <a:spLocks noGrp="1"/>
          </p:cNvSpPr>
          <p:nvPr>
            <p:ph type="body" idx="1"/>
          </p:nvPr>
        </p:nvSpPr>
        <p:spPr>
          <a:xfrm>
            <a:off x="2063510" y="2253164"/>
            <a:ext cx="9290290" cy="87073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57070"/>
              </a:buClr>
              <a:buSzPts val="2000"/>
              <a:buFont typeface="Arial"/>
              <a:buNone/>
              <a:defRPr sz="2000" b="0" i="0" u="none" strike="noStrike" cap="none">
                <a:solidFill>
                  <a:srgbClr val="757070"/>
                </a:solidFill>
                <a:latin typeface="Arial"/>
                <a:ea typeface="Arial"/>
                <a:cs typeface="Arial"/>
                <a:sym typeface="Arial"/>
              </a:defRPr>
            </a:lvl1pPr>
            <a:lvl2pPr marL="914400" marR="0" lvl="1" indent="-228600"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 name="Google Shape;33;p29"/>
          <p:cNvSpPr txBox="1"/>
          <p:nvPr/>
        </p:nvSpPr>
        <p:spPr>
          <a:xfrm>
            <a:off x="1455738" y="1718034"/>
            <a:ext cx="989806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CA" sz="2000" b="0" i="0" u="none" strike="noStrike" cap="none">
                <a:solidFill>
                  <a:srgbClr val="757070"/>
                </a:solidFill>
                <a:latin typeface="Arial"/>
                <a:ea typeface="Arial"/>
                <a:cs typeface="Arial"/>
                <a:sym typeface="Arial"/>
              </a:rPr>
              <a:t>Suggested Citation:</a:t>
            </a:r>
            <a:endParaRPr sz="1400" b="0" i="0" u="none" strike="noStrike" cap="none">
              <a:solidFill>
                <a:srgbClr val="000000"/>
              </a:solidFill>
              <a:latin typeface="Arial"/>
              <a:ea typeface="Arial"/>
              <a:cs typeface="Arial"/>
              <a:sym typeface="Arial"/>
            </a:endParaRPr>
          </a:p>
        </p:txBody>
      </p:sp>
      <p:sp>
        <p:nvSpPr>
          <p:cNvPr id="34" name="Google Shape;34;p29"/>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Clr>
                <a:srgbClr val="000000"/>
              </a:buClr>
              <a:buSzPts val="4000"/>
              <a:buFont typeface="Arial"/>
              <a:buNone/>
            </a:pPr>
            <a:r>
              <a:rPr lang="en-CA" sz="4000" b="1" i="0" u="none" strike="noStrike" cap="none">
                <a:solidFill>
                  <a:schemeClr val="lt1"/>
                </a:solidFill>
                <a:latin typeface="Arial"/>
                <a:ea typeface="Arial"/>
                <a:cs typeface="Arial"/>
                <a:sym typeface="Arial"/>
              </a:rPr>
              <a:t>LICENSING AND ATTRIBUTION</a:t>
            </a:r>
            <a:endParaRPr sz="4000" b="1"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1837886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36515" y="5292000"/>
            <a:ext cx="2765855" cy="756000"/>
          </a:xfrm>
          <a:prstGeom prst="rect">
            <a:avLst/>
          </a:prstGeom>
        </p:spPr>
      </p:pic>
      <p:sp>
        <p:nvSpPr>
          <p:cNvPr id="2" name="TextBox 1">
            <a:extLst>
              <a:ext uri="{FF2B5EF4-FFF2-40B4-BE49-F238E27FC236}">
                <a16:creationId xmlns:a16="http://schemas.microsoft.com/office/drawing/2014/main" id="{17383BAC-0DFD-0816-924F-E72696FF7D18}"/>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REMERCIEMENTS</a:t>
            </a:r>
            <a:endParaRPr lang="en-US" sz="4000" b="1" dirty="0">
              <a:solidFill>
                <a:schemeClr val="bg1"/>
              </a:solidFill>
            </a:endParaRPr>
          </a:p>
        </p:txBody>
      </p:sp>
      <p:sp>
        <p:nvSpPr>
          <p:cNvPr id="6" name="TextBox 5">
            <a:extLst>
              <a:ext uri="{FF2B5EF4-FFF2-40B4-BE49-F238E27FC236}">
                <a16:creationId xmlns:a16="http://schemas.microsoft.com/office/drawing/2014/main" id="{79FF3CE1-8142-47F7-8800-25B8B6D7430D}"/>
              </a:ext>
            </a:extLst>
          </p:cNvPr>
          <p:cNvSpPr txBox="1"/>
          <p:nvPr userDrawn="1"/>
        </p:nvSpPr>
        <p:spPr>
          <a:xfrm>
            <a:off x="1452184" y="1662973"/>
            <a:ext cx="10077829" cy="34163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aseline="0" dirty="0" smtClean="0">
                <a:solidFill>
                  <a:schemeClr val="bg2">
                    <a:lumMod val="50000"/>
                  </a:schemeClr>
                </a:solidFill>
                <a:latin typeface="Arial" panose="020B0604020202020204" pitchFamily="34" charset="0"/>
                <a:cs typeface="Arial" panose="020B0604020202020204" pitchFamily="34" charset="0"/>
              </a:rPr>
              <a:t>La série de modules Ouverture au droit d'auteur (ODA) est mise à disposition par le Bureau du droit d'auteur de l'Université de l'Alberta.</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fr-FR" sz="2400" baseline="0" dirty="0" smtClean="0">
              <a:solidFill>
                <a:schemeClr val="bg2">
                  <a:lumMod val="5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aseline="0" dirty="0" smtClean="0">
                <a:solidFill>
                  <a:schemeClr val="bg2">
                    <a:lumMod val="50000"/>
                  </a:schemeClr>
                </a:solidFill>
                <a:latin typeface="Arial" panose="020B0604020202020204" pitchFamily="34" charset="0"/>
                <a:cs typeface="Arial" panose="020B0604020202020204" pitchFamily="34" charset="0"/>
              </a:rPr>
              <a:t>Les modules ODA ont été produits avec l'aide d'un financement de l'Université de l'Alberta par le biais du Fonds d'Avancement à l'Enseignement et à l'Apprentissage (TLEF) (2017-21) et du Programme de subventions REL (2020) du Centre pour l'enseignement et l'apprentissage, ainsi que par le biais d'une subvention du Soutien à la promotion des bourses d'études (SAS) (2021).</a:t>
            </a:r>
            <a:endParaRPr lang="en-US" dirty="0"/>
          </a:p>
        </p:txBody>
      </p:sp>
    </p:spTree>
    <p:extLst>
      <p:ext uri="{BB962C8B-B14F-4D97-AF65-F5344CB8AC3E}">
        <p14:creationId xmlns:p14="http://schemas.microsoft.com/office/powerpoint/2010/main" val="1136806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Arial" panose="020B0604020202020204" pitchFamily="34"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48E4DE09-2500-C34F-A397-F2517C31113E}"/>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57FEA955-E437-1E4E-AB6A-69EAEFEAB99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F48AA489-7CA3-E74E-B8E1-3FDA2879F75B}"/>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a:extLst>
              <a:ext uri="{FF2B5EF4-FFF2-40B4-BE49-F238E27FC236}">
                <a16:creationId xmlns:a16="http://schemas.microsoft.com/office/drawing/2014/main" id="{3A1B8990-C105-9E49-8D7D-DB893DD49280}"/>
              </a:ext>
            </a:extLst>
          </p:cNvPr>
          <p:cNvSpPr txBox="1"/>
          <p:nvPr userDrawn="1"/>
        </p:nvSpPr>
        <p:spPr>
          <a:xfrm>
            <a:off x="2228424" y="6134784"/>
            <a:ext cx="7735152"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mn-lt"/>
                <a:ea typeface="+mn-ea"/>
                <a:cs typeface="+mn-cs"/>
              </a:rPr>
              <a:t>Ce module éducatif n'est pas destiné à fournir des conseils juridiques. Tous les modules d'ouverture au droit d'auteur sont mis à disposition sous une </a:t>
            </a:r>
            <a:r>
              <a:rPr lang="fr-FR" sz="1100" kern="1200" dirty="0">
                <a:solidFill>
                  <a:schemeClr val="tx1"/>
                </a:solidFill>
                <a:effectLst/>
                <a:latin typeface="+mn-lt"/>
                <a:ea typeface="+mn-ea"/>
                <a:cs typeface="+mn-cs"/>
                <a:hlinkClick r:id="rId6"/>
              </a:rPr>
              <a:t>licence internationale Creative Commons Attribution 4.0 (CC-BY-4.0).</a:t>
            </a:r>
            <a:endParaRPr lang="en-US" sz="140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3051362-0DFD-9349-8175-499A8D2F626F}"/>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2</a:t>
            </a:r>
            <a:br>
              <a:rPr lang="en-US" dirty="0"/>
            </a:br>
            <a:r>
              <a:rPr lang="en-US" dirty="0"/>
              <a:t>Title Placeholder</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85A7E338-9047-0C49-8254-39900F42A5D5}"/>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3" name="TextBox 2">
            <a:extLst>
              <a:ext uri="{FF2B5EF4-FFF2-40B4-BE49-F238E27FC236}">
                <a16:creationId xmlns:a16="http://schemas.microsoft.com/office/drawing/2014/main" id="{AB06C2D8-12A7-93E0-0ECB-3B518D47B882}"/>
              </a:ext>
            </a:extLst>
          </p:cNvPr>
          <p:cNvSpPr txBox="1"/>
          <p:nvPr userDrawn="1"/>
        </p:nvSpPr>
        <p:spPr>
          <a:xfrm>
            <a:off x="2671282" y="702000"/>
            <a:ext cx="8682518" cy="532262"/>
          </a:xfrm>
          <a:prstGeom prst="rect">
            <a:avLst/>
          </a:prstGeom>
          <a:noFill/>
        </p:spPr>
        <p:txBody>
          <a:bodyPr wrap="square" rtlCol="0">
            <a:spAutoFit/>
          </a:bodyPr>
          <a:lstStyle/>
          <a:p>
            <a:pPr algn="ctr">
              <a:lnSpc>
                <a:spcPct val="70000"/>
              </a:lnSpc>
            </a:pPr>
            <a:r>
              <a:rPr lang="en-CA" sz="4000" b="1" dirty="0">
                <a:solidFill>
                  <a:schemeClr val="bg1"/>
                </a:solidFill>
              </a:rPr>
              <a:t>MERCI DE VOTRE ATTENTION</a:t>
            </a:r>
            <a:endParaRPr lang="en-US" sz="4000" b="1" dirty="0">
              <a:solidFill>
                <a:schemeClr val="bg1"/>
              </a:solidFill>
            </a:endParaRPr>
          </a:p>
        </p:txBody>
      </p:sp>
    </p:spTree>
    <p:extLst>
      <p:ext uri="{BB962C8B-B14F-4D97-AF65-F5344CB8AC3E}">
        <p14:creationId xmlns:p14="http://schemas.microsoft.com/office/powerpoint/2010/main" val="3423900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8012BEB-CDCB-A440-8ED0-8A8DFCDEBD24}"/>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2" name="TextBox 1">
            <a:extLst>
              <a:ext uri="{FF2B5EF4-FFF2-40B4-BE49-F238E27FC236}">
                <a16:creationId xmlns:a16="http://schemas.microsoft.com/office/drawing/2014/main" id="{409DB845-02E7-167A-9A7C-65D7B0FF6E94}"/>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RÉFÉRENCES ET RESSOURCES</a:t>
            </a:r>
            <a:endParaRPr lang="en-US" sz="4000" b="1" dirty="0">
              <a:solidFill>
                <a:schemeClr val="bg1"/>
              </a:solidFill>
            </a:endParaRPr>
          </a:p>
        </p:txBody>
      </p:sp>
    </p:spTree>
    <p:extLst>
      <p:ext uri="{BB962C8B-B14F-4D97-AF65-F5344CB8AC3E}">
        <p14:creationId xmlns:p14="http://schemas.microsoft.com/office/powerpoint/2010/main" val="1810844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D769670-BC84-6640-80F0-3B603F74678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2" name="TextBox 1">
            <a:extLst>
              <a:ext uri="{FF2B5EF4-FFF2-40B4-BE49-F238E27FC236}">
                <a16:creationId xmlns:a16="http://schemas.microsoft.com/office/drawing/2014/main" id="{2929E2C5-3552-5F38-5FEE-0B7D577C8037}"/>
              </a:ext>
            </a:extLst>
          </p:cNvPr>
          <p:cNvSpPr txBox="1"/>
          <p:nvPr userDrawn="1"/>
        </p:nvSpPr>
        <p:spPr>
          <a:xfrm>
            <a:off x="2671282" y="511200"/>
            <a:ext cx="8682518" cy="963149"/>
          </a:xfrm>
          <a:prstGeom prst="rect">
            <a:avLst/>
          </a:prstGeom>
          <a:noFill/>
        </p:spPr>
        <p:txBody>
          <a:bodyPr wrap="square" rtlCol="0">
            <a:spAutoFit/>
          </a:bodyPr>
          <a:lstStyle/>
          <a:p>
            <a:pPr algn="ctr">
              <a:lnSpc>
                <a:spcPct val="70000"/>
              </a:lnSpc>
            </a:pPr>
            <a:r>
              <a:rPr lang="en-CA" sz="4000" b="1" dirty="0">
                <a:solidFill>
                  <a:schemeClr val="bg1"/>
                </a:solidFill>
              </a:rPr>
              <a:t>JURISPRUDENCE ET LÉGISLATION</a:t>
            </a:r>
            <a:endParaRPr lang="en-US" sz="4000" b="1" dirty="0">
              <a:solidFill>
                <a:schemeClr val="bg1"/>
              </a:solidFill>
            </a:endParaRPr>
          </a:p>
        </p:txBody>
      </p:sp>
    </p:spTree>
    <p:extLst>
      <p:ext uri="{BB962C8B-B14F-4D97-AF65-F5344CB8AC3E}">
        <p14:creationId xmlns:p14="http://schemas.microsoft.com/office/powerpoint/2010/main" val="26607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12064"/>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1</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1033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AC4C0D0-9108-E343-9E29-C6F91436C29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2" name="TextBox 1">
            <a:extLst>
              <a:ext uri="{FF2B5EF4-FFF2-40B4-BE49-F238E27FC236}">
                <a16:creationId xmlns:a16="http://schemas.microsoft.com/office/drawing/2014/main" id="{868DDA87-DEAC-9BBD-89F3-2AEB46755204}"/>
              </a:ext>
            </a:extLst>
          </p:cNvPr>
          <p:cNvSpPr txBox="1"/>
          <p:nvPr userDrawn="1"/>
        </p:nvSpPr>
        <p:spPr>
          <a:xfrm>
            <a:off x="2671282" y="511200"/>
            <a:ext cx="8682518" cy="963149"/>
          </a:xfrm>
          <a:prstGeom prst="rect">
            <a:avLst/>
          </a:prstGeom>
          <a:noFill/>
        </p:spPr>
        <p:txBody>
          <a:bodyPr wrap="square" rtlCol="0">
            <a:spAutoFit/>
          </a:bodyPr>
          <a:lstStyle/>
          <a:p>
            <a:pPr algn="ctr">
              <a:lnSpc>
                <a:spcPct val="70000"/>
              </a:lnSpc>
            </a:pPr>
            <a:r>
              <a:rPr lang="en-CA" sz="4000" b="1" dirty="0">
                <a:solidFill>
                  <a:schemeClr val="bg1"/>
                </a:solidFill>
              </a:rPr>
              <a:t>IMAGES ET RÉFÉRENCES SONORES</a:t>
            </a:r>
            <a:endParaRPr lang="en-US" sz="4000" b="1" dirty="0">
              <a:solidFill>
                <a:schemeClr val="bg1"/>
              </a:solidFill>
            </a:endParaRPr>
          </a:p>
        </p:txBody>
      </p:sp>
    </p:spTree>
    <p:extLst>
      <p:ext uri="{BB962C8B-B14F-4D97-AF65-F5344CB8AC3E}">
        <p14:creationId xmlns:p14="http://schemas.microsoft.com/office/powerpoint/2010/main" val="2058270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D2CAD6-6799-D5CC-7C31-C45CA9F4256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LICENCE ET ATTRIBUTION</a:t>
            </a:r>
            <a:endParaRPr lang="en-US" sz="4000" b="1" dirty="0">
              <a:solidFill>
                <a:schemeClr val="bg1"/>
              </a:solidFill>
            </a:endParaRPr>
          </a:p>
        </p:txBody>
      </p:sp>
      <p:sp>
        <p:nvSpPr>
          <p:cNvPr id="3" name="Text Placeholder 3">
            <a:extLst>
              <a:ext uri="{FF2B5EF4-FFF2-40B4-BE49-F238E27FC236}">
                <a16:creationId xmlns:a16="http://schemas.microsoft.com/office/drawing/2014/main" id="{B9985E1E-27F5-8725-5A36-513096339842}"/>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fr-FR" dirty="0"/>
              <a:t>Université de l'Alberta. 2021. "Titre". Module d'enseignement à l'ouverture au droit d'auteur. https://sites.library.ualberta.ca/copyright/</a:t>
            </a:r>
            <a:endParaRPr lang="en-US" dirty="0"/>
          </a:p>
        </p:txBody>
      </p:sp>
      <p:sp>
        <p:nvSpPr>
          <p:cNvPr id="8" name="TextBox 7">
            <a:extLst>
              <a:ext uri="{FF2B5EF4-FFF2-40B4-BE49-F238E27FC236}">
                <a16:creationId xmlns:a16="http://schemas.microsoft.com/office/drawing/2014/main" id="{E46E8368-22D9-3BD5-42F9-B8A23A403F95}"/>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Citation </a:t>
            </a:r>
            <a:r>
              <a:rPr lang="en-US" sz="2000" dirty="0" err="1">
                <a:solidFill>
                  <a:schemeClr val="bg2">
                    <a:lumMod val="50000"/>
                  </a:schemeClr>
                </a:solidFill>
                <a:latin typeface="Arial" panose="020B0604020202020204" pitchFamily="34" charset="0"/>
                <a:cs typeface="Arial" panose="020B0604020202020204" pitchFamily="34" charset="0"/>
              </a:rPr>
              <a:t>suggérée</a:t>
            </a:r>
            <a:r>
              <a:rPr lang="en-US" sz="2000" dirty="0">
                <a:solidFill>
                  <a:schemeClr val="bg2">
                    <a:lumMod val="50000"/>
                  </a:schemeClr>
                </a:solidFill>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2D43BA0A-3996-B349-9D31-25B3544BBB49}"/>
              </a:ext>
            </a:extLst>
          </p:cNvPr>
          <p:cNvSpPr txBox="1"/>
          <p:nvPr userDrawn="1"/>
        </p:nvSpPr>
        <p:spPr>
          <a:xfrm>
            <a:off x="1455738" y="3441680"/>
            <a:ext cx="9898062" cy="2800767"/>
          </a:xfrm>
          <a:prstGeom prst="rect">
            <a:avLst/>
          </a:prstGeom>
          <a:noFill/>
        </p:spPr>
        <p:txBody>
          <a:bodyPr wrap="square" rtlCol="0">
            <a:spAutoFit/>
          </a:bodyPr>
          <a:lstStyle/>
          <a:p>
            <a:r>
              <a:rPr lang="fr-FR" sz="2000" dirty="0">
                <a:solidFill>
                  <a:schemeClr val="bg2">
                    <a:lumMod val="50000"/>
                  </a:schemeClr>
                </a:solidFill>
                <a:latin typeface="Arial" panose="020B0604020202020204" pitchFamily="34" charset="0"/>
                <a:cs typeface="Arial" panose="020B0604020202020204" pitchFamily="34" charset="0"/>
              </a:rPr>
              <a:t>Pour obtenir une vue d'ensemble du projet et une liste complète des modules, veuillez consulter le site web du projet à l'adresse suivante</a:t>
            </a:r>
          </a:p>
          <a:p>
            <a:r>
              <a:rPr lang="fr-FR"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fr-FR"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fr-FR" sz="2000" dirty="0">
                <a:solidFill>
                  <a:schemeClr val="bg2">
                    <a:lumMod val="50000"/>
                  </a:schemeClr>
                </a:solidFill>
                <a:latin typeface="Arial" panose="020B0604020202020204" pitchFamily="34" charset="0"/>
                <a:cs typeface="Arial" panose="020B0604020202020204" pitchFamily="34" charset="0"/>
              </a:rPr>
              <a:t>Les questions, commentaires et suggestions devraient être adressés à </a:t>
            </a:r>
            <a:r>
              <a:rPr lang="fr-FR" sz="2000" dirty="0">
                <a:solidFill>
                  <a:schemeClr val="bg2">
                    <a:lumMod val="50000"/>
                  </a:schemeClr>
                </a:solidFill>
                <a:latin typeface="Arial" panose="020B0604020202020204" pitchFamily="34" charset="0"/>
                <a:cs typeface="Arial" panose="020B0604020202020204" pitchFamily="34" charset="0"/>
                <a:hlinkClick r:id="rId4"/>
              </a:rPr>
              <a:t>ouc@ualberta.ca</a:t>
            </a:r>
            <a:r>
              <a:rPr lang="fr-FR"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fr-FR" dirty="0"/>
              <a:t>Ce module est disponible sous une licence </a:t>
            </a:r>
            <a:r>
              <a:rPr lang="fr-FR" dirty="0">
                <a:hlinkClick r:id="rId5"/>
              </a:rPr>
              <a:t>Creative Commons Attribution 4.0 International</a:t>
            </a:r>
            <a:r>
              <a:rPr lang="fr-FR" dirty="0"/>
              <a:t>.</a:t>
            </a:r>
            <a:endParaRPr lang="en-CA" dirty="0"/>
          </a:p>
          <a:p>
            <a:endParaRPr lang="en-US" dirty="0"/>
          </a:p>
        </p:txBody>
      </p:sp>
    </p:spTree>
    <p:extLst>
      <p:ext uri="{BB962C8B-B14F-4D97-AF65-F5344CB8AC3E}">
        <p14:creationId xmlns:p14="http://schemas.microsoft.com/office/powerpoint/2010/main" val="1198142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96E61AE0-6BCB-088C-037D-8C24239508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COLLABORATEURS</a:t>
            </a:r>
            <a:endParaRPr lang="en-US" sz="4000" b="1" dirty="0">
              <a:solidFill>
                <a:schemeClr val="bg1"/>
              </a:solidFill>
            </a:endParaRPr>
          </a:p>
        </p:txBody>
      </p:sp>
      <p:sp>
        <p:nvSpPr>
          <p:cNvPr id="20" name="Rectangle 19">
            <a:extLst>
              <a:ext uri="{FF2B5EF4-FFF2-40B4-BE49-F238E27FC236}">
                <a16:creationId xmlns:a16="http://schemas.microsoft.com/office/drawing/2014/main" id="{E2991D91-1DDD-C39F-F2C5-D3B5C76692ED}"/>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Bureau du droit </a:t>
            </a:r>
            <a:r>
              <a:rPr lang="en-US" b="1" dirty="0" err="1">
                <a:latin typeface="Arial" panose="020B0604020202020204" pitchFamily="34" charset="0"/>
                <a:cs typeface="Arial" panose="020B0604020202020204" pitchFamily="34" charset="0"/>
              </a:rPr>
              <a:t>d'auteur</a:t>
            </a:r>
            <a:endParaRPr lang="en-US" b="1"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D914F864-07AB-BDE8-0A2A-672D39FE479D}"/>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Arial" panose="020B0604020202020204" pitchFamily="34" charset="0"/>
                <a:cs typeface="Arial" panose="020B0604020202020204" pitchFamily="34" charset="0"/>
              </a:rPr>
              <a:t>Faculté</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d'éducation</a:t>
            </a:r>
            <a:endParaRPr lang="en-US"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7574FA36-6EE5-B55A-79B1-36AFB020EC0E}"/>
              </a:ext>
            </a:extLst>
          </p:cNvPr>
          <p:cNvSpPr txBox="1"/>
          <p:nvPr userDrawn="1"/>
        </p:nvSpPr>
        <p:spPr>
          <a:xfrm>
            <a:off x="1762599" y="2589764"/>
            <a:ext cx="2768025" cy="139140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Kimberley </a:t>
            </a:r>
            <a:r>
              <a:rPr lang="en-US" dirty="0" err="1">
                <a:solidFill>
                  <a:schemeClr val="bg2">
                    <a:lumMod val="50000"/>
                  </a:schemeClr>
                </a:solidFill>
                <a:latin typeface="Arial" panose="020B0604020202020204" pitchFamily="34" charset="0"/>
                <a:cs typeface="Arial" panose="020B0604020202020204" pitchFamily="34" charset="0"/>
              </a:rPr>
              <a:t>Kemmer</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23" name="TextBox 22">
            <a:extLst>
              <a:ext uri="{FF2B5EF4-FFF2-40B4-BE49-F238E27FC236}">
                <a16:creationId xmlns:a16="http://schemas.microsoft.com/office/drawing/2014/main" id="{17B403CF-6BEE-D96D-D755-B005DC31F156}"/>
              </a:ext>
            </a:extLst>
          </p:cNvPr>
          <p:cNvSpPr txBox="1"/>
          <p:nvPr userDrawn="1"/>
        </p:nvSpPr>
        <p:spPr>
          <a:xfrm>
            <a:off x="7909520" y="5006653"/>
            <a:ext cx="2519713"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24" name="Rectangle 23">
            <a:extLst>
              <a:ext uri="{FF2B5EF4-FFF2-40B4-BE49-F238E27FC236}">
                <a16:creationId xmlns:a16="http://schemas.microsoft.com/office/drawing/2014/main" id="{3FB67B40-CE94-DBC6-5555-2E9CE4BC79B2}"/>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Centre pour l'enseignement et l'apprentissage</a:t>
            </a:r>
            <a:endParaRPr lang="en-US" b="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ED64F4B0-8F73-4942-4CCD-E68B6320784A}"/>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Graeme Pate</a:t>
            </a:r>
          </a:p>
        </p:txBody>
      </p:sp>
      <p:sp>
        <p:nvSpPr>
          <p:cNvPr id="26" name="Rectangle 25">
            <a:extLst>
              <a:ext uri="{FF2B5EF4-FFF2-40B4-BE49-F238E27FC236}">
                <a16:creationId xmlns:a16="http://schemas.microsoft.com/office/drawing/2014/main" id="{4DBA6D7E-307C-C120-4990-C167945A7CBD}"/>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Bibliothèque de l'Université de l'Alberta</a:t>
            </a:r>
            <a:endParaRPr lang="en-US"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9A8F60D-F6F5-1DD7-7281-43A348B02998}"/>
              </a:ext>
            </a:extLst>
          </p:cNvPr>
          <p:cNvSpPr txBox="1"/>
          <p:nvPr userDrawn="1"/>
        </p:nvSpPr>
        <p:spPr>
          <a:xfrm>
            <a:off x="2105785" y="4942566"/>
            <a:ext cx="2215138" cy="72660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11169494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62EAB6-B613-0A1F-2EB1-4D82A545677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REMERCIEMENTS</a:t>
            </a:r>
            <a:endParaRPr lang="en-US" sz="4000" b="1" dirty="0">
              <a:solidFill>
                <a:schemeClr val="bg1"/>
              </a:solidFill>
            </a:endParaRPr>
          </a:p>
        </p:txBody>
      </p:sp>
      <p:sp>
        <p:nvSpPr>
          <p:cNvPr id="3" name="TextBox 2">
            <a:extLst>
              <a:ext uri="{FF2B5EF4-FFF2-40B4-BE49-F238E27FC236}">
                <a16:creationId xmlns:a16="http://schemas.microsoft.com/office/drawing/2014/main" id="{7156A0C6-7612-F2DA-1666-695ECFEB33E6}"/>
              </a:ext>
            </a:extLst>
          </p:cNvPr>
          <p:cNvSpPr txBox="1"/>
          <p:nvPr userDrawn="1"/>
        </p:nvSpPr>
        <p:spPr>
          <a:xfrm>
            <a:off x="1282643" y="2077309"/>
            <a:ext cx="973566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rgbClr val="FF0000"/>
                </a:solidFill>
                <a:latin typeface="Arial" panose="020B0604020202020204" pitchFamily="34" charset="0"/>
                <a:cs typeface="Arial" panose="020B0604020202020204" pitchFamily="34" charset="0"/>
              </a:rPr>
              <a:t>TBD</a:t>
            </a:r>
          </a:p>
        </p:txBody>
      </p:sp>
      <p:pic>
        <p:nvPicPr>
          <p:cNvPr id="5" name="Picture 4">
            <a:extLst>
              <a:ext uri="{FF2B5EF4-FFF2-40B4-BE49-F238E27FC236}">
                <a16:creationId xmlns:a16="http://schemas.microsoft.com/office/drawing/2014/main" id="{6A717334-5E09-8C43-2066-BF481A815DCD}"/>
              </a:ext>
            </a:extLst>
          </p:cNvPr>
          <p:cNvPicPr>
            <a:picLocks noChangeAspect="1"/>
          </p:cNvPicPr>
          <p:nvPr userDrawn="1"/>
        </p:nvPicPr>
        <p:blipFill>
          <a:blip r:embed="rId3"/>
          <a:stretch>
            <a:fillRect/>
          </a:stretch>
        </p:blipFill>
        <p:spPr>
          <a:xfrm>
            <a:off x="4790951" y="5327311"/>
            <a:ext cx="2719052" cy="640135"/>
          </a:xfrm>
          <a:prstGeom prst="rect">
            <a:avLst/>
          </a:prstGeom>
        </p:spPr>
      </p:pic>
    </p:spTree>
    <p:extLst>
      <p:ext uri="{BB962C8B-B14F-4D97-AF65-F5344CB8AC3E}">
        <p14:creationId xmlns:p14="http://schemas.microsoft.com/office/powerpoint/2010/main" val="1653725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Arial" panose="020B0604020202020204" pitchFamily="34"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DE912162-4DF4-DC48-9D9E-EEA138835229}"/>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98379867-4123-0F4E-B462-BF544A8E6E3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0A21B7B0-4B19-2747-9BBC-ACC22F9164AD}"/>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a:extLst>
              <a:ext uri="{FF2B5EF4-FFF2-40B4-BE49-F238E27FC236}">
                <a16:creationId xmlns:a16="http://schemas.microsoft.com/office/drawing/2014/main" id="{30E1FDED-F221-500C-8481-14A7C200F8A5}"/>
              </a:ext>
            </a:extLst>
          </p:cNvPr>
          <p:cNvSpPr txBox="1"/>
          <p:nvPr userDrawn="1"/>
        </p:nvSpPr>
        <p:spPr>
          <a:xfrm>
            <a:off x="2228424" y="6134784"/>
            <a:ext cx="7735152"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mn-lt"/>
                <a:ea typeface="+mn-ea"/>
                <a:cs typeface="+mn-cs"/>
              </a:rPr>
              <a:t>Ce module éducatif n'est pas destiné à fournir des conseils juridiques. Tous les modules d'ouverture au droit d'auteur sont mis à disposition sous une </a:t>
            </a:r>
            <a:r>
              <a:rPr lang="fr-FR" sz="1100" kern="1200" dirty="0">
                <a:solidFill>
                  <a:schemeClr val="tx1"/>
                </a:solidFill>
                <a:effectLst/>
                <a:latin typeface="+mn-lt"/>
                <a:ea typeface="+mn-ea"/>
                <a:cs typeface="+mn-cs"/>
                <a:hlinkClick r:id="rId6"/>
              </a:rPr>
              <a:t>licence internationale Creative Commons Attribution 4.0 (CC-BY-4.0).</a:t>
            </a:r>
            <a:endParaRPr lang="en-US" sz="1400"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0" i="0" baseline="0">
                <a:solidFill>
                  <a:srgbClr val="F7CA00"/>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to Related Modules</a:t>
            </a:r>
          </a:p>
        </p:txBody>
      </p:sp>
      <p:sp>
        <p:nvSpPr>
          <p:cNvPr id="6" name="Title 1">
            <a:extLst>
              <a:ext uri="{FF2B5EF4-FFF2-40B4-BE49-F238E27FC236}">
                <a16:creationId xmlns:a16="http://schemas.microsoft.com/office/drawing/2014/main" id="{B00D2005-1638-D145-A3AA-4604EF5F218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3</a:t>
            </a:r>
            <a:br>
              <a:rPr lang="en-US" dirty="0"/>
            </a:br>
            <a:r>
              <a:rPr lang="en-US" dirty="0"/>
              <a:t>Title Placeholder</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Content Placeholder 7">
            <a:extLst>
              <a:ext uri="{FF2B5EF4-FFF2-40B4-BE49-F238E27FC236}">
                <a16:creationId xmlns:a16="http://schemas.microsoft.com/office/drawing/2014/main" id="{D71B6D7B-91A1-E44E-9C3E-3CF6164B667B}"/>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5" name="TextBox 4">
            <a:extLst>
              <a:ext uri="{FF2B5EF4-FFF2-40B4-BE49-F238E27FC236}">
                <a16:creationId xmlns:a16="http://schemas.microsoft.com/office/drawing/2014/main" id="{E12C97ED-6900-E757-C01E-7EFA81650206}"/>
              </a:ext>
            </a:extLst>
          </p:cNvPr>
          <p:cNvSpPr txBox="1"/>
          <p:nvPr userDrawn="1"/>
        </p:nvSpPr>
        <p:spPr>
          <a:xfrm>
            <a:off x="2671282" y="702000"/>
            <a:ext cx="8682518" cy="532262"/>
          </a:xfrm>
          <a:prstGeom prst="rect">
            <a:avLst/>
          </a:prstGeom>
          <a:noFill/>
        </p:spPr>
        <p:txBody>
          <a:bodyPr wrap="square" rtlCol="0">
            <a:spAutoFit/>
          </a:bodyPr>
          <a:lstStyle/>
          <a:p>
            <a:pPr algn="ctr">
              <a:lnSpc>
                <a:spcPct val="70000"/>
              </a:lnSpc>
            </a:pPr>
            <a:r>
              <a:rPr lang="en-CA" sz="4000" b="1" dirty="0">
                <a:solidFill>
                  <a:schemeClr val="bg1"/>
                </a:solidFill>
              </a:rPr>
              <a:t>MERCI DE VOTRE ATTENTION</a:t>
            </a:r>
            <a:endParaRPr lang="en-US" sz="4000" b="1" dirty="0">
              <a:solidFill>
                <a:schemeClr val="bg1"/>
              </a:solidFill>
            </a:endParaRPr>
          </a:p>
        </p:txBody>
      </p:sp>
    </p:spTree>
    <p:extLst>
      <p:ext uri="{BB962C8B-B14F-4D97-AF65-F5344CB8AC3E}">
        <p14:creationId xmlns:p14="http://schemas.microsoft.com/office/powerpoint/2010/main" val="4033565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88692-E5A2-DC4C-8C4C-E7D74342CE31}"/>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AD96B1C8-E3D3-4A60-1A6D-E5FCB7D18F38}"/>
              </a:ext>
            </a:extLst>
          </p:cNvPr>
          <p:cNvSpPr txBox="1"/>
          <p:nvPr userDrawn="1"/>
        </p:nvSpPr>
        <p:spPr>
          <a:xfrm>
            <a:off x="2671282" y="511200"/>
            <a:ext cx="8682518" cy="963149"/>
          </a:xfrm>
          <a:prstGeom prst="rect">
            <a:avLst/>
          </a:prstGeom>
          <a:noFill/>
        </p:spPr>
        <p:txBody>
          <a:bodyPr wrap="square" rtlCol="0">
            <a:spAutoFit/>
          </a:bodyPr>
          <a:lstStyle/>
          <a:p>
            <a:pPr algn="ctr">
              <a:lnSpc>
                <a:spcPct val="70000"/>
              </a:lnSpc>
            </a:pPr>
            <a:r>
              <a:rPr lang="en-CA" sz="4000" b="1" dirty="0">
                <a:solidFill>
                  <a:schemeClr val="bg1"/>
                </a:solidFill>
              </a:rPr>
              <a:t>JURISPRUDENCE ET LÉGISLATION</a:t>
            </a:r>
            <a:endParaRPr lang="en-US" sz="4000" b="1" dirty="0">
              <a:solidFill>
                <a:schemeClr val="bg1"/>
              </a:solidFill>
            </a:endParaRPr>
          </a:p>
        </p:txBody>
      </p:sp>
    </p:spTree>
    <p:extLst>
      <p:ext uri="{BB962C8B-B14F-4D97-AF65-F5344CB8AC3E}">
        <p14:creationId xmlns:p14="http://schemas.microsoft.com/office/powerpoint/2010/main" val="4157546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EFD900-0255-F445-BE1C-1DF2270C913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37AE39D8-DE47-5149-BF37-9229513418D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16770085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9B4EB-FBA7-6448-95F2-E6B852C5E61F}"/>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2" name="TextBox 1">
            <a:extLst>
              <a:ext uri="{FF2B5EF4-FFF2-40B4-BE49-F238E27FC236}">
                <a16:creationId xmlns:a16="http://schemas.microsoft.com/office/drawing/2014/main" id="{381E447B-0602-3B60-4A32-3069A024A874}"/>
              </a:ext>
            </a:extLst>
          </p:cNvPr>
          <p:cNvSpPr txBox="1"/>
          <p:nvPr userDrawn="1"/>
        </p:nvSpPr>
        <p:spPr>
          <a:xfrm>
            <a:off x="2671282" y="511200"/>
            <a:ext cx="8682518" cy="963149"/>
          </a:xfrm>
          <a:prstGeom prst="rect">
            <a:avLst/>
          </a:prstGeom>
          <a:noFill/>
        </p:spPr>
        <p:txBody>
          <a:bodyPr wrap="square" rtlCol="0">
            <a:spAutoFit/>
          </a:bodyPr>
          <a:lstStyle/>
          <a:p>
            <a:pPr algn="ctr">
              <a:lnSpc>
                <a:spcPct val="70000"/>
              </a:lnSpc>
            </a:pPr>
            <a:r>
              <a:rPr lang="en-CA" sz="4000" b="1" dirty="0">
                <a:solidFill>
                  <a:schemeClr val="bg1"/>
                </a:solidFill>
              </a:rPr>
              <a:t>IMAGES ET RÉFÉRENCES SONORES</a:t>
            </a:r>
            <a:endParaRPr lang="en-US" sz="4000" b="1" dirty="0">
              <a:solidFill>
                <a:schemeClr val="bg1"/>
              </a:solidFill>
            </a:endParaRPr>
          </a:p>
        </p:txBody>
      </p:sp>
    </p:spTree>
    <p:extLst>
      <p:ext uri="{BB962C8B-B14F-4D97-AF65-F5344CB8AC3E}">
        <p14:creationId xmlns:p14="http://schemas.microsoft.com/office/powerpoint/2010/main" val="1801667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373814AB-D8BC-0C42-8757-616EC731D8BC}"/>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3" name="TextBox 2">
            <a:extLst>
              <a:ext uri="{FF2B5EF4-FFF2-40B4-BE49-F238E27FC236}">
                <a16:creationId xmlns:a16="http://schemas.microsoft.com/office/drawing/2014/main" id="{84020D6F-A312-6C44-BA9C-67342DADCEFA}"/>
              </a:ext>
            </a:extLst>
          </p:cNvPr>
          <p:cNvSpPr txBox="1"/>
          <p:nvPr userDrawn="1"/>
        </p:nvSpPr>
        <p:spPr>
          <a:xfrm>
            <a:off x="2671282" y="702000"/>
            <a:ext cx="8682518" cy="532262"/>
          </a:xfrm>
          <a:prstGeom prst="rect">
            <a:avLst/>
          </a:prstGeom>
          <a:noFill/>
        </p:spPr>
        <p:txBody>
          <a:bodyPr wrap="square" rtlCol="0">
            <a:spAutoFit/>
          </a:bodyPr>
          <a:lstStyle/>
          <a:p>
            <a:pPr algn="ctr">
              <a:lnSpc>
                <a:spcPct val="70000"/>
              </a:lnSpc>
            </a:pPr>
            <a:r>
              <a:rPr lang="en-CA" sz="4000" b="1" dirty="0">
                <a:solidFill>
                  <a:schemeClr val="bg1"/>
                </a:solidFill>
              </a:rPr>
              <a:t>MERCI DE VOTRE ATTENTION</a:t>
            </a:r>
            <a:endParaRPr lang="en-US" sz="4000" b="1" dirty="0">
              <a:solidFill>
                <a:schemeClr val="bg1"/>
              </a:solidFill>
            </a:endParaRPr>
          </a:p>
        </p:txBody>
      </p:sp>
    </p:spTree>
    <p:extLst>
      <p:ext uri="{BB962C8B-B14F-4D97-AF65-F5344CB8AC3E}">
        <p14:creationId xmlns:p14="http://schemas.microsoft.com/office/powerpoint/2010/main" val="387890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BDCAEC-50C1-AF0D-09F8-863C0C38AC67}"/>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LICENCE ET ATTRIBUTION</a:t>
            </a:r>
            <a:endParaRPr lang="en-US" sz="4000" b="1" dirty="0">
              <a:solidFill>
                <a:schemeClr val="bg1"/>
              </a:solidFill>
            </a:endParaRPr>
          </a:p>
        </p:txBody>
      </p:sp>
      <p:sp>
        <p:nvSpPr>
          <p:cNvPr id="6" name="Text Placeholder 3">
            <a:extLst>
              <a:ext uri="{FF2B5EF4-FFF2-40B4-BE49-F238E27FC236}">
                <a16:creationId xmlns:a16="http://schemas.microsoft.com/office/drawing/2014/main" id="{75086A31-21EC-CDD2-A546-B6C7C93ED86C}"/>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fr-FR" dirty="0"/>
              <a:t>Université de l'Alberta. 2021. "Titre". Module d'enseignement à l'ouverture au droit d'auteur. https://sites.library.ualberta.ca/copyright/</a:t>
            </a:r>
            <a:endParaRPr lang="en-US" dirty="0"/>
          </a:p>
        </p:txBody>
      </p:sp>
      <p:sp>
        <p:nvSpPr>
          <p:cNvPr id="8" name="TextBox 7">
            <a:extLst>
              <a:ext uri="{FF2B5EF4-FFF2-40B4-BE49-F238E27FC236}">
                <a16:creationId xmlns:a16="http://schemas.microsoft.com/office/drawing/2014/main" id="{44B1EE14-94FD-CB10-229D-D819870EC5CC}"/>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Citation </a:t>
            </a:r>
            <a:r>
              <a:rPr lang="en-US" sz="2000" dirty="0" err="1">
                <a:solidFill>
                  <a:schemeClr val="bg2">
                    <a:lumMod val="50000"/>
                  </a:schemeClr>
                </a:solidFill>
                <a:latin typeface="Arial" panose="020B0604020202020204" pitchFamily="34" charset="0"/>
                <a:cs typeface="Arial" panose="020B0604020202020204" pitchFamily="34" charset="0"/>
              </a:rPr>
              <a:t>suggérée</a:t>
            </a:r>
            <a:r>
              <a:rPr lang="en-US" sz="2000" dirty="0">
                <a:solidFill>
                  <a:schemeClr val="bg2">
                    <a:lumMod val="50000"/>
                  </a:schemeClr>
                </a:solidFill>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9CDD74A2-7602-6F6B-DAF2-9CA7DE7D1E94}"/>
              </a:ext>
            </a:extLst>
          </p:cNvPr>
          <p:cNvSpPr txBox="1"/>
          <p:nvPr userDrawn="1"/>
        </p:nvSpPr>
        <p:spPr>
          <a:xfrm>
            <a:off x="1455738" y="3441680"/>
            <a:ext cx="9898062" cy="2800767"/>
          </a:xfrm>
          <a:prstGeom prst="rect">
            <a:avLst/>
          </a:prstGeom>
          <a:noFill/>
        </p:spPr>
        <p:txBody>
          <a:bodyPr wrap="square" rtlCol="0">
            <a:spAutoFit/>
          </a:bodyPr>
          <a:lstStyle/>
          <a:p>
            <a:r>
              <a:rPr lang="fr-FR" sz="2000" dirty="0">
                <a:solidFill>
                  <a:schemeClr val="bg2">
                    <a:lumMod val="50000"/>
                  </a:schemeClr>
                </a:solidFill>
                <a:latin typeface="Arial" panose="020B0604020202020204" pitchFamily="34" charset="0"/>
                <a:cs typeface="Arial" panose="020B0604020202020204" pitchFamily="34" charset="0"/>
              </a:rPr>
              <a:t>Pour obtenir une vue d'ensemble du projet et une liste complète des modules, veuillez consulter le site web du projet à l'adresse suivante</a:t>
            </a:r>
          </a:p>
          <a:p>
            <a:r>
              <a:rPr lang="fr-FR"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fr-FR"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fr-FR" sz="2000" dirty="0">
                <a:solidFill>
                  <a:schemeClr val="bg2">
                    <a:lumMod val="50000"/>
                  </a:schemeClr>
                </a:solidFill>
                <a:latin typeface="Arial" panose="020B0604020202020204" pitchFamily="34" charset="0"/>
                <a:cs typeface="Arial" panose="020B0604020202020204" pitchFamily="34" charset="0"/>
              </a:rPr>
              <a:t>Les questions, commentaires et suggestions devraient être adressés à </a:t>
            </a:r>
            <a:r>
              <a:rPr lang="fr-FR" sz="2000" dirty="0">
                <a:solidFill>
                  <a:schemeClr val="bg2">
                    <a:lumMod val="50000"/>
                  </a:schemeClr>
                </a:solidFill>
                <a:latin typeface="Arial" panose="020B0604020202020204" pitchFamily="34" charset="0"/>
                <a:cs typeface="Arial" panose="020B0604020202020204" pitchFamily="34" charset="0"/>
                <a:hlinkClick r:id="rId4"/>
              </a:rPr>
              <a:t>ouc@ualberta.ca</a:t>
            </a:r>
            <a:r>
              <a:rPr lang="fr-FR"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fr-FR" dirty="0"/>
              <a:t>Ce module est disponible sous une licence </a:t>
            </a:r>
            <a:r>
              <a:rPr lang="fr-FR" dirty="0">
                <a:hlinkClick r:id="rId5"/>
              </a:rPr>
              <a:t>Creative Commons Attribution 4.0 International</a:t>
            </a:r>
            <a:r>
              <a:rPr lang="fr-FR" dirty="0"/>
              <a:t>.</a:t>
            </a:r>
            <a:endParaRPr lang="en-CA" dirty="0"/>
          </a:p>
          <a:p>
            <a:endParaRPr lang="en-US" dirty="0"/>
          </a:p>
        </p:txBody>
      </p:sp>
    </p:spTree>
    <p:extLst>
      <p:ext uri="{BB962C8B-B14F-4D97-AF65-F5344CB8AC3E}">
        <p14:creationId xmlns:p14="http://schemas.microsoft.com/office/powerpoint/2010/main" val="1905900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DE1CBD8-C9F9-F78E-9BD7-8E13EDC4883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COLLABORATEURS</a:t>
            </a:r>
            <a:endParaRPr lang="en-US" sz="4000" b="1" dirty="0">
              <a:solidFill>
                <a:schemeClr val="bg1"/>
              </a:solidFill>
            </a:endParaRPr>
          </a:p>
        </p:txBody>
      </p:sp>
      <p:sp>
        <p:nvSpPr>
          <p:cNvPr id="20" name="Rectangle 19">
            <a:extLst>
              <a:ext uri="{FF2B5EF4-FFF2-40B4-BE49-F238E27FC236}">
                <a16:creationId xmlns:a16="http://schemas.microsoft.com/office/drawing/2014/main" id="{4ADA35AE-E26B-7473-C578-C3AAC3EEADC9}"/>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Bureau du droit </a:t>
            </a:r>
            <a:r>
              <a:rPr lang="en-US" b="1" dirty="0" err="1">
                <a:latin typeface="Arial" panose="020B0604020202020204" pitchFamily="34" charset="0"/>
                <a:cs typeface="Arial" panose="020B0604020202020204" pitchFamily="34" charset="0"/>
              </a:rPr>
              <a:t>d'auteur</a:t>
            </a:r>
            <a:endParaRPr lang="en-US" b="1"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D7C8963A-08ED-1953-B89F-B43CDD4C3D40}"/>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Arial" panose="020B0604020202020204" pitchFamily="34" charset="0"/>
                <a:cs typeface="Arial" panose="020B0604020202020204" pitchFamily="34" charset="0"/>
              </a:rPr>
              <a:t>Faculté</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d'éducation</a:t>
            </a:r>
            <a:endParaRPr lang="en-US"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4D400AF-6F17-B560-B0F0-8DCF51DA0F01}"/>
              </a:ext>
            </a:extLst>
          </p:cNvPr>
          <p:cNvSpPr txBox="1"/>
          <p:nvPr userDrawn="1"/>
        </p:nvSpPr>
        <p:spPr>
          <a:xfrm>
            <a:off x="1762599" y="2589764"/>
            <a:ext cx="2768025" cy="139140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Kimberley </a:t>
            </a:r>
            <a:r>
              <a:rPr lang="en-US" dirty="0" err="1">
                <a:solidFill>
                  <a:schemeClr val="bg2">
                    <a:lumMod val="50000"/>
                  </a:schemeClr>
                </a:solidFill>
                <a:latin typeface="Arial" panose="020B0604020202020204" pitchFamily="34" charset="0"/>
                <a:cs typeface="Arial" panose="020B0604020202020204" pitchFamily="34" charset="0"/>
              </a:rPr>
              <a:t>Kemmer</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23" name="TextBox 22">
            <a:extLst>
              <a:ext uri="{FF2B5EF4-FFF2-40B4-BE49-F238E27FC236}">
                <a16:creationId xmlns:a16="http://schemas.microsoft.com/office/drawing/2014/main" id="{F529B170-7F17-EAF4-EF48-A90AD53587AA}"/>
              </a:ext>
            </a:extLst>
          </p:cNvPr>
          <p:cNvSpPr txBox="1"/>
          <p:nvPr userDrawn="1"/>
        </p:nvSpPr>
        <p:spPr>
          <a:xfrm>
            <a:off x="7909520" y="5006653"/>
            <a:ext cx="2519713"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24" name="Rectangle 23">
            <a:extLst>
              <a:ext uri="{FF2B5EF4-FFF2-40B4-BE49-F238E27FC236}">
                <a16:creationId xmlns:a16="http://schemas.microsoft.com/office/drawing/2014/main" id="{8057B0E8-7F7B-5591-71BD-B3237803D5ED}"/>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Centre pour l'enseignement et l'apprentissage</a:t>
            </a:r>
            <a:endParaRPr lang="en-US" b="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9FBE3EE2-EE87-5D7D-F2C3-1C9927B1E555}"/>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Graeme Pate</a:t>
            </a:r>
          </a:p>
        </p:txBody>
      </p:sp>
      <p:sp>
        <p:nvSpPr>
          <p:cNvPr id="26" name="Rectangle 25">
            <a:extLst>
              <a:ext uri="{FF2B5EF4-FFF2-40B4-BE49-F238E27FC236}">
                <a16:creationId xmlns:a16="http://schemas.microsoft.com/office/drawing/2014/main" id="{B5776712-EE7F-B8D1-5DEB-F6F7BE899F82}"/>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Bibliothèque de l'Université de l'Alberta</a:t>
            </a:r>
            <a:endParaRPr lang="en-US"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808BF1D-8736-3518-3C8A-276A690EF3AF}"/>
              </a:ext>
            </a:extLst>
          </p:cNvPr>
          <p:cNvSpPr txBox="1"/>
          <p:nvPr userDrawn="1"/>
        </p:nvSpPr>
        <p:spPr>
          <a:xfrm>
            <a:off x="2105785" y="4942566"/>
            <a:ext cx="2215138" cy="72660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2264460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9F9940-7410-E017-1D9C-4EC8C58F3EC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REMERCIEMENTS</a:t>
            </a:r>
            <a:endParaRPr lang="en-US" sz="4000" b="1" dirty="0">
              <a:solidFill>
                <a:schemeClr val="bg1"/>
              </a:solidFill>
            </a:endParaRPr>
          </a:p>
        </p:txBody>
      </p:sp>
      <p:sp>
        <p:nvSpPr>
          <p:cNvPr id="3" name="TextBox 2">
            <a:extLst>
              <a:ext uri="{FF2B5EF4-FFF2-40B4-BE49-F238E27FC236}">
                <a16:creationId xmlns:a16="http://schemas.microsoft.com/office/drawing/2014/main" id="{B7DB2DB4-A799-DAB1-97DD-107D09E77B97}"/>
              </a:ext>
            </a:extLst>
          </p:cNvPr>
          <p:cNvSpPr txBox="1"/>
          <p:nvPr userDrawn="1"/>
        </p:nvSpPr>
        <p:spPr>
          <a:xfrm>
            <a:off x="1282643" y="2077309"/>
            <a:ext cx="973566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rgbClr val="FF0000"/>
                </a:solidFill>
                <a:latin typeface="Arial" panose="020B0604020202020204" pitchFamily="34" charset="0"/>
                <a:cs typeface="Arial" panose="020B0604020202020204" pitchFamily="34" charset="0"/>
              </a:rPr>
              <a:t>TBD</a:t>
            </a:r>
          </a:p>
        </p:txBody>
      </p:sp>
      <p:pic>
        <p:nvPicPr>
          <p:cNvPr id="4" name="Picture 3">
            <a:extLst>
              <a:ext uri="{FF2B5EF4-FFF2-40B4-BE49-F238E27FC236}">
                <a16:creationId xmlns:a16="http://schemas.microsoft.com/office/drawing/2014/main" id="{76B6278F-407D-B06D-5BA0-02538CFEE542}"/>
              </a:ext>
            </a:extLst>
          </p:cNvPr>
          <p:cNvPicPr>
            <a:picLocks noChangeAspect="1"/>
          </p:cNvPicPr>
          <p:nvPr userDrawn="1"/>
        </p:nvPicPr>
        <p:blipFill>
          <a:blip r:embed="rId3"/>
          <a:stretch>
            <a:fillRect/>
          </a:stretch>
        </p:blipFill>
        <p:spPr>
          <a:xfrm>
            <a:off x="4790951" y="5327311"/>
            <a:ext cx="2719052" cy="640135"/>
          </a:xfrm>
          <a:prstGeom prst="rect">
            <a:avLst/>
          </a:prstGeom>
        </p:spPr>
      </p:pic>
    </p:spTree>
    <p:extLst>
      <p:ext uri="{BB962C8B-B14F-4D97-AF65-F5344CB8AC3E}">
        <p14:creationId xmlns:p14="http://schemas.microsoft.com/office/powerpoint/2010/main" val="759793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91403" y="4352577"/>
            <a:ext cx="2765855" cy="756000"/>
          </a:xfrm>
          <a:prstGeom prst="rect">
            <a:avLst/>
          </a:prstGeom>
        </p:spPr>
      </p:pic>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4"/>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a:extLst>
              <a:ext uri="{FF2B5EF4-FFF2-40B4-BE49-F238E27FC236}">
                <a16:creationId xmlns:a16="http://schemas.microsoft.com/office/drawing/2014/main" id="{361DB2D5-4784-EFFF-5B99-F309CF2F2A87}"/>
              </a:ext>
            </a:extLst>
          </p:cNvPr>
          <p:cNvSpPr txBox="1"/>
          <p:nvPr userDrawn="1"/>
        </p:nvSpPr>
        <p:spPr>
          <a:xfrm>
            <a:off x="2228424" y="6134784"/>
            <a:ext cx="7735152"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mn-lt"/>
                <a:ea typeface="+mn-ea"/>
                <a:cs typeface="+mn-cs"/>
              </a:rPr>
              <a:t>Ce module éducatif n'est pas destiné à fournir des conseils juridiques. Tous les modules d'ouverture au droit d'auteur sont mis à disposition sous une </a:t>
            </a:r>
            <a:r>
              <a:rPr lang="fr-FR" sz="1100" kern="1200" dirty="0">
                <a:solidFill>
                  <a:schemeClr val="tx1"/>
                </a:solidFill>
                <a:effectLst/>
                <a:latin typeface="+mn-lt"/>
                <a:ea typeface="+mn-ea"/>
                <a:cs typeface="+mn-cs"/>
                <a:hlinkClick r:id="rId6"/>
              </a:rPr>
              <a:t>licence internationale Creative Commons Attribution 4.0 (CC-BY-4.0).</a:t>
            </a:r>
            <a:endParaRPr lang="en-US" sz="1400"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4</a:t>
            </a:r>
            <a:br>
              <a:rPr lang="en-US" dirty="0"/>
            </a:br>
            <a:r>
              <a:rPr lang="en-US" dirty="0"/>
              <a:t>Title Placeholder</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391F00A9-737A-1146-92A4-5829B9A5AA6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2" name="TextBox 1">
            <a:extLst>
              <a:ext uri="{FF2B5EF4-FFF2-40B4-BE49-F238E27FC236}">
                <a16:creationId xmlns:a16="http://schemas.microsoft.com/office/drawing/2014/main" id="{FBC6A227-634F-A802-5CE6-FF7E5216967F}"/>
              </a:ext>
            </a:extLst>
          </p:cNvPr>
          <p:cNvSpPr txBox="1"/>
          <p:nvPr userDrawn="1"/>
        </p:nvSpPr>
        <p:spPr>
          <a:xfrm>
            <a:off x="2671282" y="702000"/>
            <a:ext cx="8682518" cy="532262"/>
          </a:xfrm>
          <a:prstGeom prst="rect">
            <a:avLst/>
          </a:prstGeom>
          <a:noFill/>
        </p:spPr>
        <p:txBody>
          <a:bodyPr wrap="square" rtlCol="0">
            <a:spAutoFit/>
          </a:bodyPr>
          <a:lstStyle/>
          <a:p>
            <a:pPr algn="ctr">
              <a:lnSpc>
                <a:spcPct val="70000"/>
              </a:lnSpc>
            </a:pPr>
            <a:r>
              <a:rPr lang="en-CA" sz="4000" b="1" dirty="0">
                <a:solidFill>
                  <a:schemeClr val="bg1"/>
                </a:solidFill>
              </a:rPr>
              <a:t>MERCI DE VOTRE ATTENTION</a:t>
            </a:r>
            <a:endParaRPr lang="en-US" sz="4000" b="1" dirty="0">
              <a:solidFill>
                <a:schemeClr val="bg1"/>
              </a:solidFill>
            </a:endParaRPr>
          </a:p>
        </p:txBody>
      </p:sp>
    </p:spTree>
    <p:extLst>
      <p:ext uri="{BB962C8B-B14F-4D97-AF65-F5344CB8AC3E}">
        <p14:creationId xmlns:p14="http://schemas.microsoft.com/office/powerpoint/2010/main" val="219401738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2" name="TextBox 1">
            <a:extLst>
              <a:ext uri="{FF2B5EF4-FFF2-40B4-BE49-F238E27FC236}">
                <a16:creationId xmlns:a16="http://schemas.microsoft.com/office/drawing/2014/main" id="{8741BBE8-EC7D-9AD6-FA19-257944CDAD8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RÉFÉRENCES ET RESSOURCES</a:t>
            </a:r>
            <a:endParaRPr lang="en-US" sz="4000" b="1" dirty="0">
              <a:solidFill>
                <a:schemeClr val="bg1"/>
              </a:solidFill>
            </a:endParaRPr>
          </a:p>
        </p:txBody>
      </p:sp>
    </p:spTree>
    <p:extLst>
      <p:ext uri="{BB962C8B-B14F-4D97-AF65-F5344CB8AC3E}">
        <p14:creationId xmlns:p14="http://schemas.microsoft.com/office/powerpoint/2010/main" val="21885602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6F0E2-16C5-024A-B360-E40F0382DBD5}"/>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2" name="TextBox 1">
            <a:extLst>
              <a:ext uri="{FF2B5EF4-FFF2-40B4-BE49-F238E27FC236}">
                <a16:creationId xmlns:a16="http://schemas.microsoft.com/office/drawing/2014/main" id="{F0BCF43E-221F-CB7B-47F3-2B308EBC6967}"/>
              </a:ext>
            </a:extLst>
          </p:cNvPr>
          <p:cNvSpPr txBox="1"/>
          <p:nvPr userDrawn="1"/>
        </p:nvSpPr>
        <p:spPr>
          <a:xfrm>
            <a:off x="2671282" y="511200"/>
            <a:ext cx="8682518" cy="963149"/>
          </a:xfrm>
          <a:prstGeom prst="rect">
            <a:avLst/>
          </a:prstGeom>
          <a:noFill/>
        </p:spPr>
        <p:txBody>
          <a:bodyPr wrap="square" rtlCol="0">
            <a:spAutoFit/>
          </a:bodyPr>
          <a:lstStyle/>
          <a:p>
            <a:pPr algn="ctr">
              <a:lnSpc>
                <a:spcPct val="70000"/>
              </a:lnSpc>
            </a:pPr>
            <a:r>
              <a:rPr lang="en-CA" sz="4000" b="1" dirty="0">
                <a:solidFill>
                  <a:schemeClr val="bg1"/>
                </a:solidFill>
              </a:rPr>
              <a:t>JURISPRUDENCE ET LÉGISLATION</a:t>
            </a:r>
            <a:endParaRPr lang="en-US" sz="4000" b="1" dirty="0">
              <a:solidFill>
                <a:schemeClr val="bg1"/>
              </a:solidFill>
            </a:endParaRPr>
          </a:p>
        </p:txBody>
      </p:sp>
    </p:spTree>
    <p:extLst>
      <p:ext uri="{BB962C8B-B14F-4D97-AF65-F5344CB8AC3E}">
        <p14:creationId xmlns:p14="http://schemas.microsoft.com/office/powerpoint/2010/main" val="31389508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AD414-CA57-FA4A-A3D7-AD29DDF5841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2" name="TextBox 1">
            <a:extLst>
              <a:ext uri="{FF2B5EF4-FFF2-40B4-BE49-F238E27FC236}">
                <a16:creationId xmlns:a16="http://schemas.microsoft.com/office/drawing/2014/main" id="{A16231C6-C54F-A632-3C3D-3307FBAA43CA}"/>
              </a:ext>
            </a:extLst>
          </p:cNvPr>
          <p:cNvSpPr txBox="1"/>
          <p:nvPr userDrawn="1"/>
        </p:nvSpPr>
        <p:spPr>
          <a:xfrm>
            <a:off x="2671282" y="511200"/>
            <a:ext cx="8682518" cy="963149"/>
          </a:xfrm>
          <a:prstGeom prst="rect">
            <a:avLst/>
          </a:prstGeom>
          <a:noFill/>
        </p:spPr>
        <p:txBody>
          <a:bodyPr wrap="square" rtlCol="0">
            <a:spAutoFit/>
          </a:bodyPr>
          <a:lstStyle/>
          <a:p>
            <a:pPr algn="ctr">
              <a:lnSpc>
                <a:spcPct val="70000"/>
              </a:lnSpc>
            </a:pPr>
            <a:r>
              <a:rPr lang="en-CA" sz="4000" b="1" dirty="0">
                <a:solidFill>
                  <a:schemeClr val="bg1"/>
                </a:solidFill>
              </a:rPr>
              <a:t>IMAGES ET RÉFÉRENCES SONORES</a:t>
            </a:r>
            <a:endParaRPr lang="en-US" sz="4000" b="1" dirty="0">
              <a:solidFill>
                <a:schemeClr val="bg1"/>
              </a:solidFill>
            </a:endParaRPr>
          </a:p>
        </p:txBody>
      </p:sp>
    </p:spTree>
    <p:extLst>
      <p:ext uri="{BB962C8B-B14F-4D97-AF65-F5344CB8AC3E}">
        <p14:creationId xmlns:p14="http://schemas.microsoft.com/office/powerpoint/2010/main" val="39913674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02E98C8-2119-E6C0-5563-7C864C953A5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LICENCE ET ATTRIBUTION</a:t>
            </a:r>
            <a:endParaRPr lang="en-US" sz="4000" b="1" dirty="0">
              <a:solidFill>
                <a:schemeClr val="bg1"/>
              </a:solidFill>
            </a:endParaRPr>
          </a:p>
        </p:txBody>
      </p:sp>
      <p:sp>
        <p:nvSpPr>
          <p:cNvPr id="8" name="Text Placeholder 3">
            <a:extLst>
              <a:ext uri="{FF2B5EF4-FFF2-40B4-BE49-F238E27FC236}">
                <a16:creationId xmlns:a16="http://schemas.microsoft.com/office/drawing/2014/main" id="{860B9F8E-B6A2-536D-6E18-5BF8030C133E}"/>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fr-FR" dirty="0"/>
              <a:t>Université de l'Alberta. 2021. "Titre". Module d'enseignement à l'ouverture au droit d'auteur. https://sites.library.ualberta.ca/copyright/</a:t>
            </a:r>
            <a:endParaRPr lang="en-US" dirty="0"/>
          </a:p>
        </p:txBody>
      </p:sp>
      <p:sp>
        <p:nvSpPr>
          <p:cNvPr id="9" name="TextBox 8">
            <a:extLst>
              <a:ext uri="{FF2B5EF4-FFF2-40B4-BE49-F238E27FC236}">
                <a16:creationId xmlns:a16="http://schemas.microsoft.com/office/drawing/2014/main" id="{8E8136F0-603E-C697-8FFD-5598DAC18B49}"/>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Citation </a:t>
            </a:r>
            <a:r>
              <a:rPr lang="en-US" sz="2000" dirty="0" err="1" smtClean="0">
                <a:solidFill>
                  <a:schemeClr val="bg2">
                    <a:lumMod val="50000"/>
                  </a:schemeClr>
                </a:solidFill>
                <a:latin typeface="Arial" panose="020B0604020202020204" pitchFamily="34" charset="0"/>
                <a:cs typeface="Arial" panose="020B0604020202020204" pitchFamily="34" charset="0"/>
              </a:rPr>
              <a:t>suggérée</a:t>
            </a:r>
            <a:r>
              <a:rPr lang="en-US" sz="2000" dirty="0" smtClean="0">
                <a:solidFill>
                  <a:schemeClr val="bg2">
                    <a:lumMod val="50000"/>
                  </a:schemeClr>
                </a:solidFill>
                <a:latin typeface="Arial" panose="020B0604020202020204" pitchFamily="34" charset="0"/>
                <a:cs typeface="Arial" panose="020B0604020202020204" pitchFamily="34" charset="0"/>
              </a:rPr>
              <a:t> :</a:t>
            </a:r>
            <a:endParaRPr lang="en-US" sz="2000" dirty="0">
              <a:solidFill>
                <a:schemeClr val="bg2">
                  <a:lumMod val="50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A889974-8A6B-A75B-E4A3-3C5C39E36129}"/>
              </a:ext>
            </a:extLst>
          </p:cNvPr>
          <p:cNvSpPr txBox="1"/>
          <p:nvPr userDrawn="1"/>
        </p:nvSpPr>
        <p:spPr>
          <a:xfrm>
            <a:off x="1455738" y="3441680"/>
            <a:ext cx="9898062" cy="3139321"/>
          </a:xfrm>
          <a:prstGeom prst="rect">
            <a:avLst/>
          </a:prstGeom>
          <a:noFill/>
        </p:spPr>
        <p:txBody>
          <a:bodyPr wrap="square" rtlCol="0">
            <a:spAutoFit/>
          </a:bodyPr>
          <a:lstStyle/>
          <a:p>
            <a:r>
              <a:rPr lang="fr-FR" sz="2000" dirty="0">
                <a:solidFill>
                  <a:schemeClr val="bg2">
                    <a:lumMod val="50000"/>
                  </a:schemeClr>
                </a:solidFill>
                <a:latin typeface="Arial" panose="020B0604020202020204" pitchFamily="34" charset="0"/>
                <a:cs typeface="Arial" panose="020B0604020202020204" pitchFamily="34" charset="0"/>
              </a:rPr>
              <a:t>Pour obtenir une vue d'ensemble du projet et une liste complète des modules, veuillez consulter le site web du projet à l'adresse suivante</a:t>
            </a:r>
          </a:p>
          <a:p>
            <a:r>
              <a:rPr lang="fr-FR"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fr-FR"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fr-FR" sz="2000" dirty="0">
                <a:solidFill>
                  <a:schemeClr val="bg2">
                    <a:lumMod val="50000"/>
                  </a:schemeClr>
                </a:solidFill>
                <a:latin typeface="Arial" panose="020B0604020202020204" pitchFamily="34" charset="0"/>
                <a:cs typeface="Arial" panose="020B0604020202020204" pitchFamily="34" charset="0"/>
              </a:rPr>
              <a:t>Les questions, commentaires et suggestions devraient être adressés à </a:t>
            </a:r>
            <a:r>
              <a:rPr lang="fr-FR" sz="2000" dirty="0">
                <a:solidFill>
                  <a:schemeClr val="bg2">
                    <a:lumMod val="50000"/>
                  </a:schemeClr>
                </a:solidFill>
                <a:latin typeface="Arial" panose="020B0604020202020204" pitchFamily="34" charset="0"/>
                <a:cs typeface="Arial" panose="020B0604020202020204" pitchFamily="34" charset="0"/>
                <a:hlinkClick r:id="rId4"/>
              </a:rPr>
              <a:t>ouc@ualberta.ca</a:t>
            </a:r>
            <a:r>
              <a:rPr lang="fr-FR"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fr-FR" sz="2000" kern="1200" dirty="0">
                <a:solidFill>
                  <a:schemeClr val="bg2">
                    <a:lumMod val="50000"/>
                  </a:schemeClr>
                </a:solidFill>
                <a:latin typeface="Arial" panose="020B0604020202020204" pitchFamily="34" charset="0"/>
                <a:ea typeface="+mn-ea"/>
                <a:cs typeface="Arial" panose="020B0604020202020204" pitchFamily="34" charset="0"/>
              </a:rPr>
              <a:t>Ce module est disponible sous une licence </a:t>
            </a:r>
            <a:r>
              <a:rPr lang="fr-FR" sz="2000" kern="1200" dirty="0">
                <a:solidFill>
                  <a:schemeClr val="bg2">
                    <a:lumMod val="50000"/>
                  </a:schemeClr>
                </a:solidFill>
                <a:latin typeface="Arial" panose="020B0604020202020204" pitchFamily="34" charset="0"/>
                <a:ea typeface="+mn-ea"/>
                <a:cs typeface="Arial" panose="020B0604020202020204" pitchFamily="34" charset="0"/>
                <a:hlinkClick r:id="rId5"/>
              </a:rPr>
              <a:t>Creative Commons Attribution 4.0 </a:t>
            </a:r>
            <a:r>
              <a:rPr lang="fr-FR" sz="2000" kern="1200" dirty="0" smtClean="0">
                <a:solidFill>
                  <a:schemeClr val="bg2">
                    <a:lumMod val="50000"/>
                  </a:schemeClr>
                </a:solidFill>
                <a:latin typeface="Arial" panose="020B0604020202020204" pitchFamily="34" charset="0"/>
                <a:ea typeface="+mn-ea"/>
                <a:cs typeface="Arial" panose="020B0604020202020204" pitchFamily="34" charset="0"/>
                <a:hlinkClick r:id="rId5"/>
              </a:rPr>
              <a:t>International</a:t>
            </a:r>
            <a:endParaRPr lang="en-CA" dirty="0"/>
          </a:p>
          <a:p>
            <a:endParaRPr lang="en-US" dirty="0"/>
          </a:p>
        </p:txBody>
      </p:sp>
    </p:spTree>
    <p:extLst>
      <p:ext uri="{BB962C8B-B14F-4D97-AF65-F5344CB8AC3E}">
        <p14:creationId xmlns:p14="http://schemas.microsoft.com/office/powerpoint/2010/main" val="11342176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RÉFÉRENCES ET RESSOURCES</a:t>
            </a:r>
            <a:endParaRPr lang="en-US" sz="4000" b="1" dirty="0">
              <a:solidFill>
                <a:schemeClr val="bg1"/>
              </a:solidFill>
            </a:endParaRPr>
          </a:p>
        </p:txBody>
      </p:sp>
    </p:spTree>
    <p:extLst>
      <p:ext uri="{BB962C8B-B14F-4D97-AF65-F5344CB8AC3E}">
        <p14:creationId xmlns:p14="http://schemas.microsoft.com/office/powerpoint/2010/main" val="3906478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5D68B148-4CF5-13CE-FF6C-171015F8CEA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COLLABORATEURS</a:t>
            </a:r>
            <a:endParaRPr lang="en-US" sz="4000" b="1" dirty="0">
              <a:solidFill>
                <a:schemeClr val="bg1"/>
              </a:solidFill>
            </a:endParaRPr>
          </a:p>
        </p:txBody>
      </p:sp>
      <p:sp>
        <p:nvSpPr>
          <p:cNvPr id="20" name="Rectangle 19">
            <a:extLst>
              <a:ext uri="{FF2B5EF4-FFF2-40B4-BE49-F238E27FC236}">
                <a16:creationId xmlns:a16="http://schemas.microsoft.com/office/drawing/2014/main" id="{FFA04CA8-1BD0-DB74-8EEA-673574DD9A13}"/>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Bureau du droit </a:t>
            </a:r>
            <a:r>
              <a:rPr lang="en-US" b="1" dirty="0" err="1">
                <a:latin typeface="Arial" panose="020B0604020202020204" pitchFamily="34" charset="0"/>
                <a:cs typeface="Arial" panose="020B0604020202020204" pitchFamily="34" charset="0"/>
              </a:rPr>
              <a:t>d'auteur</a:t>
            </a:r>
            <a:endParaRPr lang="en-US" b="1"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58CAE6D6-4DF6-462F-AD4F-FC11442E4F33}"/>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Arial" panose="020B0604020202020204" pitchFamily="34" charset="0"/>
                <a:cs typeface="Arial" panose="020B0604020202020204" pitchFamily="34" charset="0"/>
              </a:rPr>
              <a:t>Faculté</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d'éducation</a:t>
            </a:r>
            <a:endParaRPr lang="en-US"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D07C6D5-F882-F5AD-5F47-2128CD0A47B5}"/>
              </a:ext>
            </a:extLst>
          </p:cNvPr>
          <p:cNvSpPr txBox="1"/>
          <p:nvPr userDrawn="1"/>
        </p:nvSpPr>
        <p:spPr>
          <a:xfrm>
            <a:off x="1762599" y="2589764"/>
            <a:ext cx="2768025" cy="139140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Kimberley </a:t>
            </a:r>
            <a:r>
              <a:rPr lang="en-US" dirty="0" err="1">
                <a:solidFill>
                  <a:schemeClr val="bg2">
                    <a:lumMod val="50000"/>
                  </a:schemeClr>
                </a:solidFill>
                <a:latin typeface="Arial" panose="020B0604020202020204" pitchFamily="34" charset="0"/>
                <a:cs typeface="Arial" panose="020B0604020202020204" pitchFamily="34" charset="0"/>
              </a:rPr>
              <a:t>Kemmer</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23" name="TextBox 22">
            <a:extLst>
              <a:ext uri="{FF2B5EF4-FFF2-40B4-BE49-F238E27FC236}">
                <a16:creationId xmlns:a16="http://schemas.microsoft.com/office/drawing/2014/main" id="{C7B4CAC5-8792-1D13-5957-4B6EBE740CB4}"/>
              </a:ext>
            </a:extLst>
          </p:cNvPr>
          <p:cNvSpPr txBox="1"/>
          <p:nvPr userDrawn="1"/>
        </p:nvSpPr>
        <p:spPr>
          <a:xfrm>
            <a:off x="7909520" y="5006653"/>
            <a:ext cx="2519713" cy="1089529"/>
          </a:xfrm>
          <a:prstGeom prst="rect">
            <a:avLst/>
          </a:prstGeom>
          <a:noFill/>
        </p:spPr>
        <p:txBody>
          <a:bodyPr wrap="square" rtlCol="0">
            <a:spAutoFit/>
          </a:bodyPr>
          <a:lstStyle/>
          <a:p>
            <a:pPr algn="ctr">
              <a:lnSpc>
                <a:spcPct val="120000"/>
              </a:lnSpc>
            </a:pPr>
            <a:r>
              <a:rPr lang="en-US" dirty="0" smtClean="0">
                <a:solidFill>
                  <a:schemeClr val="bg2">
                    <a:lumMod val="50000"/>
                  </a:schemeClr>
                </a:solidFill>
                <a:latin typeface="Arial" panose="020B0604020202020204" pitchFamily="34" charset="0"/>
                <a:cs typeface="Arial" panose="020B0604020202020204" pitchFamily="34" charset="0"/>
              </a:rPr>
              <a:t>Cathy Adams</a:t>
            </a:r>
          </a:p>
          <a:p>
            <a:pPr algn="ctr">
              <a:lnSpc>
                <a:spcPct val="120000"/>
              </a:lnSpc>
            </a:pPr>
            <a:r>
              <a:rPr lang="en-US" dirty="0" smtClean="0">
                <a:solidFill>
                  <a:schemeClr val="bg2">
                    <a:lumMod val="50000"/>
                  </a:schemeClr>
                </a:solidFill>
                <a:latin typeface="Arial" panose="020B0604020202020204" pitchFamily="34" charset="0"/>
                <a:cs typeface="Arial" panose="020B0604020202020204" pitchFamily="34" charset="0"/>
              </a:rPr>
              <a:t>Michael </a:t>
            </a:r>
            <a:r>
              <a:rPr lang="en-US" dirty="0">
                <a:solidFill>
                  <a:schemeClr val="bg2">
                    <a:lumMod val="50000"/>
                  </a:schemeClr>
                </a:solidFill>
                <a:latin typeface="Arial" panose="020B0604020202020204" pitchFamily="34" charset="0"/>
                <a:cs typeface="Arial" panose="020B0604020202020204" pitchFamily="34" charset="0"/>
              </a:rPr>
              <a:t>B. </a:t>
            </a:r>
            <a:r>
              <a:rPr lang="en-US" dirty="0" smtClean="0">
                <a:solidFill>
                  <a:schemeClr val="bg2">
                    <a:lumMod val="50000"/>
                  </a:schemeClr>
                </a:solidFill>
                <a:latin typeface="Arial" panose="020B0604020202020204" pitchFamily="34" charset="0"/>
                <a:cs typeface="Arial" panose="020B0604020202020204" pitchFamily="34" charset="0"/>
              </a:rPr>
              <a:t>McNally</a:t>
            </a:r>
          </a:p>
          <a:p>
            <a:pPr algn="ctr">
              <a:lnSpc>
                <a:spcPct val="120000"/>
              </a:lnSpc>
            </a:pPr>
            <a:r>
              <a:rPr lang="en-US" dirty="0" smtClean="0">
                <a:solidFill>
                  <a:schemeClr val="bg2">
                    <a:lumMod val="50000"/>
                  </a:schemeClr>
                </a:solidFill>
                <a:latin typeface="Arial" panose="020B0604020202020204" pitchFamily="34" charset="0"/>
                <a:cs typeface="Arial" panose="020B0604020202020204" pitchFamily="34" charset="0"/>
              </a:rPr>
              <a:t>Samantha </a:t>
            </a:r>
            <a:r>
              <a:rPr lang="en-US" dirty="0" err="1" smtClean="0">
                <a:solidFill>
                  <a:schemeClr val="bg2">
                    <a:lumMod val="50000"/>
                  </a:schemeClr>
                </a:solidFill>
                <a:latin typeface="Arial" panose="020B0604020202020204" pitchFamily="34" charset="0"/>
                <a:cs typeface="Arial" panose="020B0604020202020204" pitchFamily="34" charset="0"/>
              </a:rPr>
              <a:t>Sheplawy</a:t>
            </a: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0146FDFA-D85A-2D06-78CC-16BEC33B0E37}"/>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Centre pour l'enseignement et l'apprentissage</a:t>
            </a:r>
            <a:endParaRPr lang="en-US" b="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D255B666-9160-60AC-B97C-9AF85324694E}"/>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Graeme Pate</a:t>
            </a:r>
          </a:p>
        </p:txBody>
      </p:sp>
      <p:sp>
        <p:nvSpPr>
          <p:cNvPr id="26" name="Rectangle 25">
            <a:extLst>
              <a:ext uri="{FF2B5EF4-FFF2-40B4-BE49-F238E27FC236}">
                <a16:creationId xmlns:a16="http://schemas.microsoft.com/office/drawing/2014/main" id="{22368068-D5C0-B85B-0AF6-FF444C41916E}"/>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Bibliothèque de l'Université de l'Alberta</a:t>
            </a:r>
            <a:endParaRPr lang="en-US"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F2C1E06-BBD8-FF56-0B74-970665117EE6}"/>
              </a:ext>
            </a:extLst>
          </p:cNvPr>
          <p:cNvSpPr txBox="1"/>
          <p:nvPr userDrawn="1"/>
        </p:nvSpPr>
        <p:spPr>
          <a:xfrm>
            <a:off x="2105785" y="4942566"/>
            <a:ext cx="2215138" cy="72660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359379059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6978B-C00C-A74C-8724-630D758163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6" name="TextBox 5">
            <a:extLst>
              <a:ext uri="{FF2B5EF4-FFF2-40B4-BE49-F238E27FC236}">
                <a16:creationId xmlns:a16="http://schemas.microsoft.com/office/drawing/2014/main" id="{79FF3CE1-8142-47F7-8800-25B8B6D7430D}"/>
              </a:ext>
            </a:extLst>
          </p:cNvPr>
          <p:cNvSpPr txBox="1"/>
          <p:nvPr userDrawn="1"/>
        </p:nvSpPr>
        <p:spPr>
          <a:xfrm>
            <a:off x="1452184" y="2077309"/>
            <a:ext cx="9287631" cy="184665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are funded through the University of Alberta, Centre for Teaching and Learning’s Teaching and Learning Enhancement Fund (TLEF) and OER Grant Program with ongoing support from University of Alberta Copyright Office.</a:t>
            </a:r>
          </a:p>
          <a:p>
            <a:endParaRPr lang="en-US" dirty="0"/>
          </a:p>
        </p:txBody>
      </p:sp>
      <p:sp>
        <p:nvSpPr>
          <p:cNvPr id="2" name="TextBox 1">
            <a:extLst>
              <a:ext uri="{FF2B5EF4-FFF2-40B4-BE49-F238E27FC236}">
                <a16:creationId xmlns:a16="http://schemas.microsoft.com/office/drawing/2014/main" id="{17383BAC-0DFD-0816-924F-E72696FF7D18}"/>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REMERCIEMENTS</a:t>
            </a:r>
            <a:endParaRPr lang="en-US" sz="4000" b="1" dirty="0">
              <a:solidFill>
                <a:schemeClr val="bg1"/>
              </a:solidFill>
            </a:endParaRPr>
          </a:p>
        </p:txBody>
      </p:sp>
    </p:spTree>
    <p:extLst>
      <p:ext uri="{BB962C8B-B14F-4D97-AF65-F5344CB8AC3E}">
        <p14:creationId xmlns:p14="http://schemas.microsoft.com/office/powerpoint/2010/main" val="2168430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Arial" panose="020B0604020202020204" pitchFamily="34" charset="0"/>
              </a:defRPr>
            </a:lvl1pPr>
          </a:lstStyle>
          <a:p>
            <a:r>
              <a:rPr lang="en-US" dirty="0"/>
              <a:t>Level 5</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836574F0-4DF2-414D-9E50-AD1B0BFD0763}"/>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0A184503-A0DC-8740-942C-725B38E95C6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4EDC62F5-229E-3B49-A44F-9DCD1D73E240}"/>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a:extLst>
              <a:ext uri="{FF2B5EF4-FFF2-40B4-BE49-F238E27FC236}">
                <a16:creationId xmlns:a16="http://schemas.microsoft.com/office/drawing/2014/main" id="{B12BFB43-3F26-867B-0238-8DD99BA4FE5C}"/>
              </a:ext>
            </a:extLst>
          </p:cNvPr>
          <p:cNvSpPr txBox="1"/>
          <p:nvPr userDrawn="1"/>
        </p:nvSpPr>
        <p:spPr>
          <a:xfrm>
            <a:off x="2228424" y="6134784"/>
            <a:ext cx="7735152"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mn-lt"/>
                <a:ea typeface="+mn-ea"/>
                <a:cs typeface="+mn-cs"/>
              </a:rPr>
              <a:t>Ce module éducatif n'est pas destiné à fournir des conseils juridiques. Tous les modules d'ouverture au droit d'auteur sont mis à disposition sous une </a:t>
            </a:r>
            <a:r>
              <a:rPr lang="fr-FR" sz="1100" kern="1200" dirty="0">
                <a:solidFill>
                  <a:schemeClr val="tx1"/>
                </a:solidFill>
                <a:effectLst/>
                <a:latin typeface="+mn-lt"/>
                <a:ea typeface="+mn-ea"/>
                <a:cs typeface="+mn-cs"/>
                <a:hlinkClick r:id="rId6"/>
              </a:rPr>
              <a:t>licence internationale Creative Commons Attribution 4.0 (CC-BY-4.0).</a:t>
            </a:r>
            <a:endParaRPr lang="en-US" sz="1400"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5</a:t>
            </a:r>
            <a:br>
              <a:rPr lang="en-US" dirty="0"/>
            </a:br>
            <a:r>
              <a:rPr lang="en-US" dirty="0"/>
              <a:t>Title Placeholder</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Content Placeholder 7">
            <a:extLst>
              <a:ext uri="{FF2B5EF4-FFF2-40B4-BE49-F238E27FC236}">
                <a16:creationId xmlns:a16="http://schemas.microsoft.com/office/drawing/2014/main" id="{50BDAE9C-4B7B-314A-85F5-72FBA7F74EE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2" name="TextBox 1">
            <a:extLst>
              <a:ext uri="{FF2B5EF4-FFF2-40B4-BE49-F238E27FC236}">
                <a16:creationId xmlns:a16="http://schemas.microsoft.com/office/drawing/2014/main" id="{503EA4A6-4729-518D-9CFF-36B7294878BB}"/>
              </a:ext>
            </a:extLst>
          </p:cNvPr>
          <p:cNvSpPr txBox="1"/>
          <p:nvPr userDrawn="1"/>
        </p:nvSpPr>
        <p:spPr>
          <a:xfrm>
            <a:off x="2671282" y="702000"/>
            <a:ext cx="8682518" cy="532262"/>
          </a:xfrm>
          <a:prstGeom prst="rect">
            <a:avLst/>
          </a:prstGeom>
          <a:noFill/>
        </p:spPr>
        <p:txBody>
          <a:bodyPr wrap="square" rtlCol="0">
            <a:spAutoFit/>
          </a:bodyPr>
          <a:lstStyle/>
          <a:p>
            <a:pPr algn="ctr">
              <a:lnSpc>
                <a:spcPct val="70000"/>
              </a:lnSpc>
            </a:pPr>
            <a:r>
              <a:rPr lang="en-CA" sz="4000" b="1" dirty="0">
                <a:solidFill>
                  <a:schemeClr val="bg1"/>
                </a:solidFill>
              </a:rPr>
              <a:t>MERCI DE VOTRE ATTENTION</a:t>
            </a:r>
            <a:endParaRPr lang="en-US" sz="4000" b="1" dirty="0">
              <a:solidFill>
                <a:schemeClr val="bg1"/>
              </a:solidFill>
            </a:endParaRPr>
          </a:p>
        </p:txBody>
      </p:sp>
    </p:spTree>
    <p:extLst>
      <p:ext uri="{BB962C8B-B14F-4D97-AF65-F5344CB8AC3E}">
        <p14:creationId xmlns:p14="http://schemas.microsoft.com/office/powerpoint/2010/main" val="17194813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ferences &amp; Resour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3DA107-6991-D743-BFF9-91C702F60A5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2" name="TextBox 1">
            <a:extLst>
              <a:ext uri="{FF2B5EF4-FFF2-40B4-BE49-F238E27FC236}">
                <a16:creationId xmlns:a16="http://schemas.microsoft.com/office/drawing/2014/main" id="{AA94C718-70B0-D4CC-D76B-B9BEA3DA46E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RÉFÉRENCES ET RESSOURCES</a:t>
            </a:r>
            <a:endParaRPr lang="en-US" sz="4000" b="1" dirty="0">
              <a:solidFill>
                <a:schemeClr val="bg1"/>
              </a:solidFill>
            </a:endParaRPr>
          </a:p>
        </p:txBody>
      </p:sp>
    </p:spTree>
    <p:extLst>
      <p:ext uri="{BB962C8B-B14F-4D97-AF65-F5344CB8AC3E}">
        <p14:creationId xmlns:p14="http://schemas.microsoft.com/office/powerpoint/2010/main" val="12826904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ases and Legisl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B6C41C9-4394-064A-BEEB-25895413825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2" name="TextBox 1">
            <a:extLst>
              <a:ext uri="{FF2B5EF4-FFF2-40B4-BE49-F238E27FC236}">
                <a16:creationId xmlns:a16="http://schemas.microsoft.com/office/drawing/2014/main" id="{49F7C7D5-A140-02AE-78D2-E2D036316F45}"/>
              </a:ext>
            </a:extLst>
          </p:cNvPr>
          <p:cNvSpPr txBox="1"/>
          <p:nvPr userDrawn="1"/>
        </p:nvSpPr>
        <p:spPr>
          <a:xfrm>
            <a:off x="2671282" y="511200"/>
            <a:ext cx="8682518" cy="963149"/>
          </a:xfrm>
          <a:prstGeom prst="rect">
            <a:avLst/>
          </a:prstGeom>
          <a:noFill/>
        </p:spPr>
        <p:txBody>
          <a:bodyPr wrap="square" rtlCol="0">
            <a:spAutoFit/>
          </a:bodyPr>
          <a:lstStyle/>
          <a:p>
            <a:pPr algn="ctr">
              <a:lnSpc>
                <a:spcPct val="70000"/>
              </a:lnSpc>
            </a:pPr>
            <a:r>
              <a:rPr lang="en-CA" sz="4000" b="1" dirty="0">
                <a:solidFill>
                  <a:schemeClr val="bg1"/>
                </a:solidFill>
              </a:rPr>
              <a:t>JURISPRUDENCE ET LÉGISLATION</a:t>
            </a:r>
            <a:endParaRPr lang="en-US" sz="4000" b="1" dirty="0">
              <a:solidFill>
                <a:schemeClr val="bg1"/>
              </a:solidFill>
            </a:endParaRPr>
          </a:p>
        </p:txBody>
      </p:sp>
    </p:spTree>
    <p:extLst>
      <p:ext uri="{BB962C8B-B14F-4D97-AF65-F5344CB8AC3E}">
        <p14:creationId xmlns:p14="http://schemas.microsoft.com/office/powerpoint/2010/main" val="34893444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amp;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69F7ED0-55FE-1F49-94C4-341FBBCC21C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2" name="TextBox 1">
            <a:extLst>
              <a:ext uri="{FF2B5EF4-FFF2-40B4-BE49-F238E27FC236}">
                <a16:creationId xmlns:a16="http://schemas.microsoft.com/office/drawing/2014/main" id="{7D5825FA-FD54-E416-FE6E-9A302C64A2F0}"/>
              </a:ext>
            </a:extLst>
          </p:cNvPr>
          <p:cNvSpPr txBox="1"/>
          <p:nvPr userDrawn="1"/>
        </p:nvSpPr>
        <p:spPr>
          <a:xfrm>
            <a:off x="2671282" y="511200"/>
            <a:ext cx="8682518" cy="963149"/>
          </a:xfrm>
          <a:prstGeom prst="rect">
            <a:avLst/>
          </a:prstGeom>
          <a:noFill/>
        </p:spPr>
        <p:txBody>
          <a:bodyPr wrap="square" rtlCol="0">
            <a:spAutoFit/>
          </a:bodyPr>
          <a:lstStyle/>
          <a:p>
            <a:pPr algn="ctr">
              <a:lnSpc>
                <a:spcPct val="70000"/>
              </a:lnSpc>
            </a:pPr>
            <a:r>
              <a:rPr lang="en-CA" sz="4000" b="1" dirty="0">
                <a:solidFill>
                  <a:schemeClr val="bg1"/>
                </a:solidFill>
              </a:rPr>
              <a:t>IMAGES ET RÉFÉRENCES SONORES</a:t>
            </a:r>
            <a:endParaRPr lang="en-US" sz="4000" b="1" dirty="0">
              <a:solidFill>
                <a:schemeClr val="bg1"/>
              </a:solidFill>
            </a:endParaRPr>
          </a:p>
        </p:txBody>
      </p:sp>
    </p:spTree>
    <p:extLst>
      <p:ext uri="{BB962C8B-B14F-4D97-AF65-F5344CB8AC3E}">
        <p14:creationId xmlns:p14="http://schemas.microsoft.com/office/powerpoint/2010/main" val="3217843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icensing &amp; Attribu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0F79B4-BD31-7E48-C72B-C074496F7499}"/>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LICENCE ET ATTRIBUTION</a:t>
            </a:r>
            <a:endParaRPr lang="en-US" sz="4000" b="1" dirty="0">
              <a:solidFill>
                <a:schemeClr val="bg1"/>
              </a:solidFill>
            </a:endParaRPr>
          </a:p>
        </p:txBody>
      </p:sp>
      <p:sp>
        <p:nvSpPr>
          <p:cNvPr id="3" name="Text Placeholder 3">
            <a:extLst>
              <a:ext uri="{FF2B5EF4-FFF2-40B4-BE49-F238E27FC236}">
                <a16:creationId xmlns:a16="http://schemas.microsoft.com/office/drawing/2014/main" id="{F009098A-C4ED-D766-516A-0E3DD020DA03}"/>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fr-FR" dirty="0"/>
              <a:t>Université de l'Alberta. 2021. "Titre". Module d'enseignement à l'ouverture au droit d'auteur. https://sites.library.ualberta.ca/copyright/</a:t>
            </a:r>
            <a:endParaRPr lang="en-US" dirty="0"/>
          </a:p>
        </p:txBody>
      </p:sp>
      <p:sp>
        <p:nvSpPr>
          <p:cNvPr id="5" name="TextBox 4">
            <a:extLst>
              <a:ext uri="{FF2B5EF4-FFF2-40B4-BE49-F238E27FC236}">
                <a16:creationId xmlns:a16="http://schemas.microsoft.com/office/drawing/2014/main" id="{234DE284-2CE5-3276-D4EF-E5D6BF811C0E}"/>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Citation </a:t>
            </a:r>
            <a:r>
              <a:rPr lang="en-US" sz="2000" dirty="0" err="1">
                <a:solidFill>
                  <a:schemeClr val="bg2">
                    <a:lumMod val="50000"/>
                  </a:schemeClr>
                </a:solidFill>
                <a:latin typeface="Arial" panose="020B0604020202020204" pitchFamily="34" charset="0"/>
                <a:cs typeface="Arial" panose="020B0604020202020204" pitchFamily="34" charset="0"/>
              </a:rPr>
              <a:t>suggérée</a:t>
            </a:r>
            <a:r>
              <a:rPr lang="en-US" sz="2000" dirty="0">
                <a:solidFill>
                  <a:schemeClr val="bg2">
                    <a:lumMod val="50000"/>
                  </a:schemeClr>
                </a:solidFill>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12A78098-6978-271F-DCEF-09A399F20178}"/>
              </a:ext>
            </a:extLst>
          </p:cNvPr>
          <p:cNvSpPr txBox="1"/>
          <p:nvPr userDrawn="1"/>
        </p:nvSpPr>
        <p:spPr>
          <a:xfrm>
            <a:off x="1455738" y="3441680"/>
            <a:ext cx="9898062" cy="2800767"/>
          </a:xfrm>
          <a:prstGeom prst="rect">
            <a:avLst/>
          </a:prstGeom>
          <a:noFill/>
        </p:spPr>
        <p:txBody>
          <a:bodyPr wrap="square" rtlCol="0">
            <a:spAutoFit/>
          </a:bodyPr>
          <a:lstStyle/>
          <a:p>
            <a:r>
              <a:rPr lang="fr-FR" sz="2000" dirty="0">
                <a:solidFill>
                  <a:schemeClr val="bg2">
                    <a:lumMod val="50000"/>
                  </a:schemeClr>
                </a:solidFill>
                <a:latin typeface="Arial" panose="020B0604020202020204" pitchFamily="34" charset="0"/>
                <a:cs typeface="Arial" panose="020B0604020202020204" pitchFamily="34" charset="0"/>
              </a:rPr>
              <a:t>Pour obtenir une vue d'ensemble du projet et une liste complète des modules, veuillez consulter le site web du projet à l'adresse suivante</a:t>
            </a:r>
          </a:p>
          <a:p>
            <a:r>
              <a:rPr lang="fr-FR"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fr-FR"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fr-FR" sz="2000" dirty="0">
                <a:solidFill>
                  <a:schemeClr val="bg2">
                    <a:lumMod val="50000"/>
                  </a:schemeClr>
                </a:solidFill>
                <a:latin typeface="Arial" panose="020B0604020202020204" pitchFamily="34" charset="0"/>
                <a:cs typeface="Arial" panose="020B0604020202020204" pitchFamily="34" charset="0"/>
              </a:rPr>
              <a:t>Les questions, commentaires et suggestions devraient être adressés à </a:t>
            </a:r>
            <a:r>
              <a:rPr lang="fr-FR" sz="2000" dirty="0">
                <a:solidFill>
                  <a:schemeClr val="bg2">
                    <a:lumMod val="50000"/>
                  </a:schemeClr>
                </a:solidFill>
                <a:latin typeface="Arial" panose="020B0604020202020204" pitchFamily="34" charset="0"/>
                <a:cs typeface="Arial" panose="020B0604020202020204" pitchFamily="34" charset="0"/>
                <a:hlinkClick r:id="rId4"/>
              </a:rPr>
              <a:t>ouc@ualberta.ca</a:t>
            </a:r>
            <a:r>
              <a:rPr lang="fr-FR"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fr-FR" dirty="0"/>
              <a:t>Ce module est disponible sous une licence </a:t>
            </a:r>
            <a:r>
              <a:rPr lang="fr-FR" dirty="0">
                <a:hlinkClick r:id="rId5"/>
              </a:rPr>
              <a:t>Creative Commons Attribution 4.0 International</a:t>
            </a:r>
            <a:r>
              <a:rPr lang="fr-FR" dirty="0"/>
              <a:t>.</a:t>
            </a:r>
            <a:endParaRPr lang="en-CA" dirty="0"/>
          </a:p>
          <a:p>
            <a:endParaRPr lang="en-US" dirty="0"/>
          </a:p>
        </p:txBody>
      </p:sp>
    </p:spTree>
    <p:extLst>
      <p:ext uri="{BB962C8B-B14F-4D97-AF65-F5344CB8AC3E}">
        <p14:creationId xmlns:p14="http://schemas.microsoft.com/office/powerpoint/2010/main" val="220667562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77C2AF0-CF6C-3206-B090-3F6E536391B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COLLABORATEURS</a:t>
            </a:r>
            <a:endParaRPr lang="en-US" sz="4000" b="1" dirty="0">
              <a:solidFill>
                <a:schemeClr val="bg1"/>
              </a:solidFill>
            </a:endParaRPr>
          </a:p>
        </p:txBody>
      </p:sp>
      <p:sp>
        <p:nvSpPr>
          <p:cNvPr id="16" name="Rectangle 15">
            <a:extLst>
              <a:ext uri="{FF2B5EF4-FFF2-40B4-BE49-F238E27FC236}">
                <a16:creationId xmlns:a16="http://schemas.microsoft.com/office/drawing/2014/main" id="{3282B0FC-34ED-F483-F7A7-8384903551F1}"/>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Bureau du droit </a:t>
            </a:r>
            <a:r>
              <a:rPr lang="en-US" b="1" dirty="0" err="1">
                <a:latin typeface="Arial" panose="020B0604020202020204" pitchFamily="34" charset="0"/>
                <a:cs typeface="Arial" panose="020B0604020202020204" pitchFamily="34" charset="0"/>
              </a:rPr>
              <a:t>d'auteur</a:t>
            </a:r>
            <a:endParaRPr lang="en-US" b="1"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C6EE0B1-5667-9342-78EF-0D7100E611E1}"/>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Arial" panose="020B0604020202020204" pitchFamily="34" charset="0"/>
                <a:cs typeface="Arial" panose="020B0604020202020204" pitchFamily="34" charset="0"/>
              </a:rPr>
              <a:t>Faculté</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d'éducation</a:t>
            </a:r>
            <a:endParaRPr lang="en-US"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89C08151-CBC2-C5DB-7882-19181EF77D71}"/>
              </a:ext>
            </a:extLst>
          </p:cNvPr>
          <p:cNvSpPr txBox="1"/>
          <p:nvPr userDrawn="1"/>
        </p:nvSpPr>
        <p:spPr>
          <a:xfrm>
            <a:off x="1762599" y="2589764"/>
            <a:ext cx="2768025" cy="139140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Kimberley </a:t>
            </a:r>
            <a:r>
              <a:rPr lang="en-US" dirty="0" err="1">
                <a:solidFill>
                  <a:schemeClr val="bg2">
                    <a:lumMod val="50000"/>
                  </a:schemeClr>
                </a:solidFill>
                <a:latin typeface="Arial" panose="020B0604020202020204" pitchFamily="34" charset="0"/>
                <a:cs typeface="Arial" panose="020B0604020202020204" pitchFamily="34" charset="0"/>
              </a:rPr>
              <a:t>Kemmer</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9" name="TextBox 18">
            <a:extLst>
              <a:ext uri="{FF2B5EF4-FFF2-40B4-BE49-F238E27FC236}">
                <a16:creationId xmlns:a16="http://schemas.microsoft.com/office/drawing/2014/main" id="{F624828B-964C-3496-0BD4-4FB1EAC68B13}"/>
              </a:ext>
            </a:extLst>
          </p:cNvPr>
          <p:cNvSpPr txBox="1"/>
          <p:nvPr userDrawn="1"/>
        </p:nvSpPr>
        <p:spPr>
          <a:xfrm>
            <a:off x="7909520" y="5006653"/>
            <a:ext cx="2519713"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24" name="Rectangle 23">
            <a:extLst>
              <a:ext uri="{FF2B5EF4-FFF2-40B4-BE49-F238E27FC236}">
                <a16:creationId xmlns:a16="http://schemas.microsoft.com/office/drawing/2014/main" id="{FE6490CA-ECE6-F6F4-9132-E372E3EB831D}"/>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Centre pour l'enseignement et l'apprentissage</a:t>
            </a:r>
            <a:endParaRPr lang="en-US" b="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6D7CF01-C996-C5CC-7C93-1D6CB4A7A034}"/>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Graeme Pate</a:t>
            </a:r>
          </a:p>
        </p:txBody>
      </p:sp>
      <p:sp>
        <p:nvSpPr>
          <p:cNvPr id="26" name="Rectangle 25">
            <a:extLst>
              <a:ext uri="{FF2B5EF4-FFF2-40B4-BE49-F238E27FC236}">
                <a16:creationId xmlns:a16="http://schemas.microsoft.com/office/drawing/2014/main" id="{F8B57D3A-7FEE-AA7E-F1FC-1048EDF9A999}"/>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Bibliothèque de l'Université de l'Alberta</a:t>
            </a:r>
            <a:endParaRPr lang="en-US"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BDB9633-B7C2-FEC7-AD75-0607466F667F}"/>
              </a:ext>
            </a:extLst>
          </p:cNvPr>
          <p:cNvSpPr txBox="1"/>
          <p:nvPr userDrawn="1"/>
        </p:nvSpPr>
        <p:spPr>
          <a:xfrm>
            <a:off x="2105785" y="4942566"/>
            <a:ext cx="2215138" cy="72660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3978798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C8B1FA85-4136-C241-B684-CAC6F56F4E4D}"/>
              </a:ext>
            </a:extLst>
          </p:cNvPr>
          <p:cNvSpPr txBox="1"/>
          <p:nvPr userDrawn="1"/>
        </p:nvSpPr>
        <p:spPr>
          <a:xfrm>
            <a:off x="2671282" y="511200"/>
            <a:ext cx="8682518" cy="963149"/>
          </a:xfrm>
          <a:prstGeom prst="rect">
            <a:avLst/>
          </a:prstGeom>
          <a:noFill/>
        </p:spPr>
        <p:txBody>
          <a:bodyPr wrap="square" rtlCol="0">
            <a:spAutoFit/>
          </a:bodyPr>
          <a:lstStyle/>
          <a:p>
            <a:pPr algn="ctr">
              <a:lnSpc>
                <a:spcPct val="70000"/>
              </a:lnSpc>
            </a:pPr>
            <a:r>
              <a:rPr lang="en-CA" sz="4000" b="1" dirty="0">
                <a:solidFill>
                  <a:schemeClr val="bg1"/>
                </a:solidFill>
              </a:rPr>
              <a:t>JURISPRUDENCE ET LÉGISLATION</a:t>
            </a:r>
            <a:endParaRPr lang="en-US" sz="4000" b="1" dirty="0">
              <a:solidFill>
                <a:schemeClr val="bg1"/>
              </a:solidFill>
            </a:endParaRPr>
          </a:p>
        </p:txBody>
      </p:sp>
    </p:spTree>
    <p:extLst>
      <p:ext uri="{BB962C8B-B14F-4D97-AF65-F5344CB8AC3E}">
        <p14:creationId xmlns:p14="http://schemas.microsoft.com/office/powerpoint/2010/main" val="36672829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E2C103-DE14-ECDF-DF2F-1786E26CA040}"/>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REMERCIEMENTS</a:t>
            </a:r>
            <a:endParaRPr lang="en-US" sz="4000" b="1" dirty="0">
              <a:solidFill>
                <a:schemeClr val="bg1"/>
              </a:solidFill>
            </a:endParaRPr>
          </a:p>
        </p:txBody>
      </p:sp>
      <p:sp>
        <p:nvSpPr>
          <p:cNvPr id="4" name="TextBox 3">
            <a:extLst>
              <a:ext uri="{FF2B5EF4-FFF2-40B4-BE49-F238E27FC236}">
                <a16:creationId xmlns:a16="http://schemas.microsoft.com/office/drawing/2014/main" id="{F00A52E9-6AEC-3734-9F1E-E8A80D6DA1D7}"/>
              </a:ext>
            </a:extLst>
          </p:cNvPr>
          <p:cNvSpPr txBox="1"/>
          <p:nvPr userDrawn="1"/>
        </p:nvSpPr>
        <p:spPr>
          <a:xfrm>
            <a:off x="1282643" y="2077309"/>
            <a:ext cx="973566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rgbClr val="FF0000"/>
                </a:solidFill>
                <a:latin typeface="Arial" panose="020B0604020202020204" pitchFamily="34" charset="0"/>
                <a:cs typeface="Arial" panose="020B0604020202020204" pitchFamily="34" charset="0"/>
              </a:rPr>
              <a:t>TBD</a:t>
            </a:r>
          </a:p>
        </p:txBody>
      </p:sp>
      <p:pic>
        <p:nvPicPr>
          <p:cNvPr id="6" name="Picture 5">
            <a:extLst>
              <a:ext uri="{FF2B5EF4-FFF2-40B4-BE49-F238E27FC236}">
                <a16:creationId xmlns:a16="http://schemas.microsoft.com/office/drawing/2014/main" id="{84E7A99D-3278-AE15-0369-446B7F981B8C}"/>
              </a:ext>
            </a:extLst>
          </p:cNvPr>
          <p:cNvPicPr>
            <a:picLocks noChangeAspect="1"/>
          </p:cNvPicPr>
          <p:nvPr userDrawn="1"/>
        </p:nvPicPr>
        <p:blipFill>
          <a:blip r:embed="rId3"/>
          <a:stretch>
            <a:fillRect/>
          </a:stretch>
        </p:blipFill>
        <p:spPr>
          <a:xfrm>
            <a:off x="4790951" y="5327311"/>
            <a:ext cx="2719052" cy="640135"/>
          </a:xfrm>
          <a:prstGeom prst="rect">
            <a:avLst/>
          </a:prstGeom>
        </p:spPr>
      </p:pic>
    </p:spTree>
    <p:extLst>
      <p:ext uri="{BB962C8B-B14F-4D97-AF65-F5344CB8AC3E}">
        <p14:creationId xmlns:p14="http://schemas.microsoft.com/office/powerpoint/2010/main" val="2627873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3DE19D0-2174-1D4B-BFF7-B8CCBB5101C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5" name="TextBox 4">
            <a:extLst>
              <a:ext uri="{FF2B5EF4-FFF2-40B4-BE49-F238E27FC236}">
                <a16:creationId xmlns:a16="http://schemas.microsoft.com/office/drawing/2014/main" id="{F6757F4D-6918-0B40-8638-50EC6BE7B381}"/>
              </a:ext>
            </a:extLst>
          </p:cNvPr>
          <p:cNvSpPr txBox="1"/>
          <p:nvPr userDrawn="1"/>
        </p:nvSpPr>
        <p:spPr>
          <a:xfrm>
            <a:off x="2671282" y="511200"/>
            <a:ext cx="8682518" cy="963149"/>
          </a:xfrm>
          <a:prstGeom prst="rect">
            <a:avLst/>
          </a:prstGeom>
          <a:noFill/>
        </p:spPr>
        <p:txBody>
          <a:bodyPr wrap="square" rtlCol="0">
            <a:spAutoFit/>
          </a:bodyPr>
          <a:lstStyle/>
          <a:p>
            <a:pPr algn="ctr">
              <a:lnSpc>
                <a:spcPct val="70000"/>
              </a:lnSpc>
            </a:pPr>
            <a:r>
              <a:rPr lang="en-CA" sz="4000" b="1" dirty="0">
                <a:solidFill>
                  <a:schemeClr val="bg1"/>
                </a:solidFill>
              </a:rPr>
              <a:t>IMAGES ET RÉFÉRENCES SONORES</a:t>
            </a:r>
            <a:endParaRPr lang="en-US" sz="4000" b="1" dirty="0">
              <a:solidFill>
                <a:schemeClr val="bg1"/>
              </a:solidFill>
            </a:endParaRPr>
          </a:p>
        </p:txBody>
      </p:sp>
    </p:spTree>
    <p:extLst>
      <p:ext uri="{BB962C8B-B14F-4D97-AF65-F5344CB8AC3E}">
        <p14:creationId xmlns:p14="http://schemas.microsoft.com/office/powerpoint/2010/main" val="106951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E1C14736-2D5D-114C-8E34-7866B882738C}"/>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fr-FR" dirty="0"/>
              <a:t>Université de l'Alberta. 2021. "Titre". Module d'enseignement à l'ouverture au droit d'auteur. https://sites.library.ualberta.ca/copyright/</a:t>
            </a:r>
            <a:endParaRPr lang="en-US" dirty="0"/>
          </a:p>
        </p:txBody>
      </p:sp>
      <p:sp>
        <p:nvSpPr>
          <p:cNvPr id="12" name="TextBox 11">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Citation </a:t>
            </a:r>
            <a:r>
              <a:rPr lang="en-US" sz="2000" dirty="0" err="1">
                <a:solidFill>
                  <a:schemeClr val="bg2">
                    <a:lumMod val="50000"/>
                  </a:schemeClr>
                </a:solidFill>
                <a:latin typeface="Arial" panose="020B0604020202020204" pitchFamily="34" charset="0"/>
                <a:cs typeface="Arial" panose="020B0604020202020204" pitchFamily="34" charset="0"/>
              </a:rPr>
              <a:t>suggérée</a:t>
            </a:r>
            <a:r>
              <a:rPr lang="en-US" sz="2000" dirty="0">
                <a:solidFill>
                  <a:schemeClr val="bg2">
                    <a:lumMod val="50000"/>
                  </a:schemeClr>
                </a:solidFill>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id="{903FCD8B-1F64-0A40-BE7B-88E76136209D}"/>
              </a:ext>
            </a:extLst>
          </p:cNvPr>
          <p:cNvSpPr txBox="1"/>
          <p:nvPr userDrawn="1"/>
        </p:nvSpPr>
        <p:spPr>
          <a:xfrm>
            <a:off x="1455738" y="3441680"/>
            <a:ext cx="9898062" cy="2800767"/>
          </a:xfrm>
          <a:prstGeom prst="rect">
            <a:avLst/>
          </a:prstGeom>
          <a:noFill/>
        </p:spPr>
        <p:txBody>
          <a:bodyPr wrap="square" rtlCol="0">
            <a:spAutoFit/>
          </a:bodyPr>
          <a:lstStyle/>
          <a:p>
            <a:r>
              <a:rPr lang="fr-FR" sz="2000" dirty="0">
                <a:solidFill>
                  <a:schemeClr val="bg2">
                    <a:lumMod val="50000"/>
                  </a:schemeClr>
                </a:solidFill>
                <a:latin typeface="Arial" panose="020B0604020202020204" pitchFamily="34" charset="0"/>
                <a:cs typeface="Arial" panose="020B0604020202020204" pitchFamily="34" charset="0"/>
              </a:rPr>
              <a:t>Pour obtenir une vue d'ensemble du projet et une liste complète des modules, veuillez consulter le site web du projet à l'adresse suivante</a:t>
            </a:r>
          </a:p>
          <a:p>
            <a:r>
              <a:rPr lang="fr-FR"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fr-FR"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fr-FR" sz="2000" dirty="0">
                <a:solidFill>
                  <a:schemeClr val="bg2">
                    <a:lumMod val="50000"/>
                  </a:schemeClr>
                </a:solidFill>
                <a:latin typeface="Arial" panose="020B0604020202020204" pitchFamily="34" charset="0"/>
                <a:cs typeface="Arial" panose="020B0604020202020204" pitchFamily="34" charset="0"/>
              </a:rPr>
              <a:t>Les questions, commentaires et suggestions devraient être adressés à </a:t>
            </a:r>
            <a:r>
              <a:rPr lang="fr-FR" sz="2000" dirty="0">
                <a:solidFill>
                  <a:schemeClr val="bg2">
                    <a:lumMod val="50000"/>
                  </a:schemeClr>
                </a:solidFill>
                <a:latin typeface="Arial" panose="020B0604020202020204" pitchFamily="34" charset="0"/>
                <a:cs typeface="Arial" panose="020B0604020202020204" pitchFamily="34" charset="0"/>
                <a:hlinkClick r:id="rId4"/>
              </a:rPr>
              <a:t>ouc@ualberta.ca</a:t>
            </a:r>
            <a:r>
              <a:rPr lang="fr-FR"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fr-FR" dirty="0"/>
              <a:t>Ce module est disponible sous une licence </a:t>
            </a:r>
            <a:r>
              <a:rPr lang="fr-FR" dirty="0">
                <a:hlinkClick r:id="rId5"/>
              </a:rPr>
              <a:t>Creative Commons Attribution 4.0 International</a:t>
            </a:r>
            <a:r>
              <a:rPr lang="fr-FR" dirty="0"/>
              <a:t>.</a:t>
            </a:r>
            <a:endParaRPr lang="en-CA" dirty="0"/>
          </a:p>
          <a:p>
            <a:endParaRPr lang="en-US" dirty="0"/>
          </a:p>
        </p:txBody>
      </p:sp>
      <p:sp>
        <p:nvSpPr>
          <p:cNvPr id="6" name="TextBox 5">
            <a:extLst>
              <a:ext uri="{FF2B5EF4-FFF2-40B4-BE49-F238E27FC236}">
                <a16:creationId xmlns:a16="http://schemas.microsoft.com/office/drawing/2014/main" id="{944982ED-AD70-0842-ACC8-701F56A32F4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LICENCE ET ATTRIBUTION</a:t>
            </a:r>
            <a:endParaRPr lang="en-US" sz="4000" b="1" dirty="0">
              <a:solidFill>
                <a:schemeClr val="bg1"/>
              </a:solidFill>
            </a:endParaRPr>
          </a:p>
        </p:txBody>
      </p:sp>
    </p:spTree>
    <p:extLst>
      <p:ext uri="{BB962C8B-B14F-4D97-AF65-F5344CB8AC3E}">
        <p14:creationId xmlns:p14="http://schemas.microsoft.com/office/powerpoint/2010/main" val="309402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52C757D-577B-4743-B367-5082767D3402}"/>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Bureau du droit </a:t>
            </a:r>
            <a:r>
              <a:rPr lang="en-US" b="1" dirty="0" err="1">
                <a:latin typeface="Arial" panose="020B0604020202020204" pitchFamily="34" charset="0"/>
                <a:cs typeface="Arial" panose="020B0604020202020204" pitchFamily="34" charset="0"/>
              </a:rPr>
              <a:t>d'auteur</a:t>
            </a:r>
            <a:endParaRPr lang="en-US" b="1"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ED0F36C9-5749-4329-B080-EFDAD3F0173A}"/>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Arial" panose="020B0604020202020204" pitchFamily="34" charset="0"/>
                <a:cs typeface="Arial" panose="020B0604020202020204" pitchFamily="34" charset="0"/>
              </a:rPr>
              <a:t>Faculté</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d'éducation</a:t>
            </a:r>
            <a:endParaRPr lang="en-US"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E66C7D3-19C1-4BAD-B0C1-841BE2D84F4F}"/>
              </a:ext>
            </a:extLst>
          </p:cNvPr>
          <p:cNvSpPr txBox="1"/>
          <p:nvPr userDrawn="1"/>
        </p:nvSpPr>
        <p:spPr>
          <a:xfrm>
            <a:off x="1762599" y="2589764"/>
            <a:ext cx="2768025" cy="139140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Kimberley </a:t>
            </a:r>
            <a:r>
              <a:rPr lang="en-US" dirty="0" err="1">
                <a:solidFill>
                  <a:schemeClr val="bg2">
                    <a:lumMod val="50000"/>
                  </a:schemeClr>
                </a:solidFill>
                <a:latin typeface="Arial" panose="020B0604020202020204" pitchFamily="34" charset="0"/>
                <a:cs typeface="Arial" panose="020B0604020202020204" pitchFamily="34" charset="0"/>
              </a:rPr>
              <a:t>Kemmer</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24" name="TextBox 23">
            <a:extLst>
              <a:ext uri="{FF2B5EF4-FFF2-40B4-BE49-F238E27FC236}">
                <a16:creationId xmlns:a16="http://schemas.microsoft.com/office/drawing/2014/main" id="{0D49E313-F656-4404-8957-9B5A4E62B2CA}"/>
              </a:ext>
            </a:extLst>
          </p:cNvPr>
          <p:cNvSpPr txBox="1"/>
          <p:nvPr userDrawn="1"/>
        </p:nvSpPr>
        <p:spPr>
          <a:xfrm>
            <a:off x="7909520" y="5006653"/>
            <a:ext cx="2519713"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25" name="Rectangle 24">
            <a:extLst>
              <a:ext uri="{FF2B5EF4-FFF2-40B4-BE49-F238E27FC236}">
                <a16:creationId xmlns:a16="http://schemas.microsoft.com/office/drawing/2014/main" id="{654DC599-C214-42A2-85EF-F53129E6568B}"/>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Centre pour l'enseignement et l'apprentissage</a:t>
            </a:r>
            <a:endParaRPr lang="en-US" b="1"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1637D57-9827-4F0A-800A-879120662C7D}"/>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Graeme Pate</a:t>
            </a:r>
          </a:p>
        </p:txBody>
      </p:sp>
      <p:sp>
        <p:nvSpPr>
          <p:cNvPr id="27" name="TextBox 26">
            <a:extLst>
              <a:ext uri="{FF2B5EF4-FFF2-40B4-BE49-F238E27FC236}">
                <a16:creationId xmlns:a16="http://schemas.microsoft.com/office/drawing/2014/main" id="{F707B1F2-4C42-4717-87F3-7EF09498CD8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COLLABORATEURS</a:t>
            </a:r>
            <a:endParaRPr lang="en-US" sz="4000" b="1" dirty="0">
              <a:solidFill>
                <a:schemeClr val="bg1"/>
              </a:solidFill>
            </a:endParaRPr>
          </a:p>
        </p:txBody>
      </p:sp>
      <p:sp>
        <p:nvSpPr>
          <p:cNvPr id="9" name="Rectangle 8">
            <a:extLst>
              <a:ext uri="{FF2B5EF4-FFF2-40B4-BE49-F238E27FC236}">
                <a16:creationId xmlns:a16="http://schemas.microsoft.com/office/drawing/2014/main" id="{E28A654F-E837-46B0-8AE1-020F60BB3341}"/>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Bibliothèque de l'Université de l'Alberta</a:t>
            </a:r>
            <a:endParaRPr lang="en-US"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9C4C9E9-5061-4539-9ADC-03AFCCD14397}"/>
              </a:ext>
            </a:extLst>
          </p:cNvPr>
          <p:cNvSpPr txBox="1"/>
          <p:nvPr userDrawn="1"/>
        </p:nvSpPr>
        <p:spPr>
          <a:xfrm>
            <a:off x="2105785" y="4942566"/>
            <a:ext cx="2215138" cy="72660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27095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A180F4-11A4-6144-A33B-3A7FED4DAAA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REMERCIEMENTS</a:t>
            </a:r>
            <a:endParaRPr lang="en-US" sz="4000" b="1" dirty="0">
              <a:solidFill>
                <a:schemeClr val="bg1"/>
              </a:solidFill>
            </a:endParaRPr>
          </a:p>
        </p:txBody>
      </p:sp>
      <p:sp>
        <p:nvSpPr>
          <p:cNvPr id="7" name="TextBox 6">
            <a:extLst>
              <a:ext uri="{FF2B5EF4-FFF2-40B4-BE49-F238E27FC236}">
                <a16:creationId xmlns:a16="http://schemas.microsoft.com/office/drawing/2014/main" id="{5B2CE003-7D14-4BB7-84C6-AFD3B741B256}"/>
              </a:ext>
            </a:extLst>
          </p:cNvPr>
          <p:cNvSpPr txBox="1"/>
          <p:nvPr userDrawn="1"/>
        </p:nvSpPr>
        <p:spPr>
          <a:xfrm>
            <a:off x="1282643" y="2077309"/>
            <a:ext cx="973566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rgbClr val="FF0000"/>
                </a:solidFill>
                <a:latin typeface="Arial" panose="020B0604020202020204" pitchFamily="34" charset="0"/>
                <a:cs typeface="Arial" panose="020B0604020202020204" pitchFamily="34" charset="0"/>
              </a:rPr>
              <a:t>TBD</a:t>
            </a:r>
          </a:p>
        </p:txBody>
      </p:sp>
      <p:pic>
        <p:nvPicPr>
          <p:cNvPr id="2" name="Picture 1">
            <a:extLst>
              <a:ext uri="{FF2B5EF4-FFF2-40B4-BE49-F238E27FC236}">
                <a16:creationId xmlns:a16="http://schemas.microsoft.com/office/drawing/2014/main" id="{847F73EF-8A94-C93C-CC0F-F29F13B669DE}"/>
              </a:ext>
            </a:extLst>
          </p:cNvPr>
          <p:cNvPicPr>
            <a:picLocks noChangeAspect="1"/>
          </p:cNvPicPr>
          <p:nvPr userDrawn="1"/>
        </p:nvPicPr>
        <p:blipFill>
          <a:blip r:embed="rId3"/>
          <a:stretch>
            <a:fillRect/>
          </a:stretch>
        </p:blipFill>
        <p:spPr>
          <a:xfrm>
            <a:off x="4790951" y="5327311"/>
            <a:ext cx="2719052" cy="640135"/>
          </a:xfrm>
          <a:prstGeom prst="rect">
            <a:avLst/>
          </a:prstGeom>
        </p:spPr>
      </p:pic>
    </p:spTree>
    <p:extLst>
      <p:ext uri="{BB962C8B-B14F-4D97-AF65-F5344CB8AC3E}">
        <p14:creationId xmlns:p14="http://schemas.microsoft.com/office/powerpoint/2010/main" val="271877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theme" Target="../theme/theme5.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396668"/>
      </p:ext>
    </p:extLst>
  </p:cSld>
  <p:clrMap bg1="lt1" tx1="dk1" bg2="lt2" tx2="dk2" accent1="accent1" accent2="accent2" accent3="accent3" accent4="accent4" accent5="accent5" accent6="accent6" hlink="hlink" folHlink="folHlink"/>
  <p:sldLayoutIdLst>
    <p:sldLayoutId id="2147493462" r:id="rId1"/>
    <p:sldLayoutId id="2147493465" r:id="rId2"/>
    <p:sldLayoutId id="2147493509" r:id="rId3"/>
    <p:sldLayoutId id="2147493510" r:id="rId4"/>
    <p:sldLayoutId id="2147493511" r:id="rId5"/>
    <p:sldLayoutId id="2147493512" r:id="rId6"/>
    <p:sldLayoutId id="2147493513" r:id="rId7"/>
    <p:sldLayoutId id="2147493514" r:id="rId8"/>
    <p:sldLayoutId id="2147493515" r:id="rId9"/>
    <p:sldLayoutId id="2147493537" r:id="rId10"/>
    <p:sldLayoutId id="2147493538" r:id="rId11"/>
    <p:sldLayoutId id="2147493539" r:id="rId12"/>
    <p:sldLayoutId id="2147493540" r:id="rId13"/>
    <p:sldLayoutId id="2147493541"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370854"/>
      </p:ext>
    </p:extLst>
  </p:cSld>
  <p:clrMap bg1="lt1" tx1="dk1" bg2="lt2" tx2="dk2" accent1="accent1" accent2="accent2" accent3="accent3" accent4="accent4" accent5="accent5" accent6="accent6" hlink="hlink" folHlink="folHlink"/>
  <p:sldLayoutIdLst>
    <p:sldLayoutId id="2147493467" r:id="rId1"/>
    <p:sldLayoutId id="2147493468" r:id="rId2"/>
    <p:sldLayoutId id="2147493516" r:id="rId3"/>
    <p:sldLayoutId id="2147493517" r:id="rId4"/>
    <p:sldLayoutId id="2147493518" r:id="rId5"/>
    <p:sldLayoutId id="2147493519" r:id="rId6"/>
    <p:sldLayoutId id="2147493520" r:id="rId7"/>
    <p:sldLayoutId id="2147493521" r:id="rId8"/>
    <p:sldLayoutId id="2147493522"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04486"/>
      </p:ext>
    </p:extLst>
  </p:cSld>
  <p:clrMap bg1="lt1" tx1="dk1" bg2="lt2" tx2="dk2" accent1="accent1" accent2="accent2" accent3="accent3" accent4="accent4" accent5="accent5" accent6="accent6" hlink="hlink" folHlink="folHlink"/>
  <p:sldLayoutIdLst>
    <p:sldLayoutId id="2147493481" r:id="rId1"/>
    <p:sldLayoutId id="2147493482" r:id="rId2"/>
    <p:sldLayoutId id="2147493524" r:id="rId3"/>
    <p:sldLayoutId id="2147493525" r:id="rId4"/>
    <p:sldLayoutId id="2147493526" r:id="rId5"/>
    <p:sldLayoutId id="2147493527" r:id="rId6"/>
    <p:sldLayoutId id="2147493528" r:id="rId7"/>
    <p:sldLayoutId id="2147493529" r:id="rId8"/>
    <p:sldLayoutId id="214749352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46470"/>
      </p:ext>
    </p:extLst>
  </p:cSld>
  <p:clrMap bg1="lt1" tx1="dk1" bg2="lt2" tx2="dk2" accent1="accent1" accent2="accent2" accent3="accent3" accent4="accent4" accent5="accent5" accent6="accent6" hlink="hlink" folHlink="folHlink"/>
  <p:sldLayoutIdLst>
    <p:sldLayoutId id="2147493484" r:id="rId1"/>
    <p:sldLayoutId id="2147493485" r:id="rId2"/>
    <p:sldLayoutId id="2147493530" r:id="rId3"/>
    <p:sldLayoutId id="2147493531" r:id="rId4"/>
    <p:sldLayoutId id="2147493532" r:id="rId5"/>
    <p:sldLayoutId id="2147493533" r:id="rId6"/>
    <p:sldLayoutId id="2147493534" r:id="rId7"/>
    <p:sldLayoutId id="2147493535" r:id="rId8"/>
    <p:sldLayoutId id="214749353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8359"/>
      </p:ext>
    </p:extLst>
  </p:cSld>
  <p:clrMap bg1="lt1" tx1="dk1" bg2="lt2" tx2="dk2" accent1="accent1" accent2="accent2" accent3="accent3" accent4="accent4" accent5="accent5" accent6="accent6" hlink="hlink" folHlink="folHlink"/>
  <p:sldLayoutIdLst>
    <p:sldLayoutId id="2147493487" r:id="rId1"/>
    <p:sldLayoutId id="2147493488" r:id="rId2"/>
    <p:sldLayoutId id="2147493501" r:id="rId3"/>
    <p:sldLayoutId id="2147493502" r:id="rId4"/>
    <p:sldLayoutId id="2147493503" r:id="rId5"/>
    <p:sldLayoutId id="2147493504" r:id="rId6"/>
    <p:sldLayoutId id="2147493505" r:id="rId7"/>
    <p:sldLayoutId id="2147493507" r:id="rId8"/>
    <p:sldLayoutId id="2147493508"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6.png"/><Relationship Id="rId7"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43.png"/><Relationship Id="rId11" Type="http://schemas.openxmlformats.org/officeDocument/2006/relationships/image" Target="../media/image20.png"/><Relationship Id="rId5" Type="http://schemas.openxmlformats.org/officeDocument/2006/relationships/image" Target="../media/image23.png"/><Relationship Id="rId10" Type="http://schemas.openxmlformats.org/officeDocument/2006/relationships/image" Target="../media/image48.png"/><Relationship Id="rId4" Type="http://schemas.openxmlformats.org/officeDocument/2006/relationships/image" Target="../media/image19.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39.png"/><Relationship Id="rId3" Type="http://schemas.openxmlformats.org/officeDocument/2006/relationships/image" Target="../media/image18.png"/><Relationship Id="rId7" Type="http://schemas.openxmlformats.org/officeDocument/2006/relationships/image" Target="../media/image49.png"/><Relationship Id="rId12"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4.png"/><Relationship Id="rId11" Type="http://schemas.openxmlformats.org/officeDocument/2006/relationships/image" Target="../media/image16.png"/><Relationship Id="rId5" Type="http://schemas.openxmlformats.org/officeDocument/2006/relationships/image" Target="../media/image23.png"/><Relationship Id="rId10" Type="http://schemas.openxmlformats.org/officeDocument/2006/relationships/image" Target="../media/image29.png"/><Relationship Id="rId4" Type="http://schemas.openxmlformats.org/officeDocument/2006/relationships/image" Target="../media/image19.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cmec.ca/docs/copyright/CopyrightFairDealingClassroom_fr.pdf" TargetMode="External"/><Relationship Id="rId2" Type="http://schemas.openxmlformats.org/officeDocument/2006/relationships/notesSlide" Target="../notesSlides/notesSlide17.xml"/><Relationship Id="rId1" Type="http://schemas.openxmlformats.org/officeDocument/2006/relationships/slideLayout" Target="../slideLayouts/slideLayout36.xml"/><Relationship Id="rId6" Type="http://schemas.openxmlformats.org/officeDocument/2006/relationships/hyperlink" Target="https://www.theatrealberta.com/library/the-ins-and-outs-of-rights-and-royalties-2/" TargetMode="External"/><Relationship Id="rId5" Type="http://schemas.openxmlformats.org/officeDocument/2006/relationships/hyperlink" Target="http://cmec.ca/Publications/Lists/Publications/Attachments/291/Le%20droit%20dauteur%20ca%20compte%205e%20edition%20FINAL%20FR.pdf" TargetMode="External"/><Relationship Id="rId4" Type="http://schemas.openxmlformats.org/officeDocument/2006/relationships/hyperlink" Target="https://www.theatreontario.org/resources/copyright/play-copyright.aspx"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thenounproject.com/term/singer/1311428/" TargetMode="External"/><Relationship Id="rId13" Type="http://schemas.openxmlformats.org/officeDocument/2006/relationships/hyperlink" Target="https://thenounproject.com/term/education/182251/" TargetMode="External"/><Relationship Id="rId3" Type="http://schemas.openxmlformats.org/officeDocument/2006/relationships/hyperlink" Target="https://pixabay.com/illustrations/avatar-women-girls-faces-portraits-2191931/" TargetMode="External"/><Relationship Id="rId7" Type="http://schemas.openxmlformats.org/officeDocument/2006/relationships/hyperlink" Target="https://thenounproject.com/term/audience/2379643/" TargetMode="External"/><Relationship Id="rId12" Type="http://schemas.openxmlformats.org/officeDocument/2006/relationships/hyperlink" Target="https://thenounproject.com/term/singer/1748413/" TargetMode="External"/><Relationship Id="rId2" Type="http://schemas.openxmlformats.org/officeDocument/2006/relationships/notesSlide" Target="../notesSlides/notesSlide18.xml"/><Relationship Id="rId1" Type="http://schemas.openxmlformats.org/officeDocument/2006/relationships/slideLayout" Target="../slideLayouts/slideLayout38.xml"/><Relationship Id="rId6" Type="http://schemas.openxmlformats.org/officeDocument/2006/relationships/hyperlink" Target="https://thenounproject.com/term/theatre/2909164/" TargetMode="External"/><Relationship Id="rId11" Type="http://schemas.openxmlformats.org/officeDocument/2006/relationships/hyperlink" Target="https://thenounproject.com/term/sign/1859815/" TargetMode="External"/><Relationship Id="rId5" Type="http://schemas.openxmlformats.org/officeDocument/2006/relationships/hyperlink" Target="https://thenounproject.com/term/school/1983588/" TargetMode="External"/><Relationship Id="rId15" Type="http://schemas.openxmlformats.org/officeDocument/2006/relationships/hyperlink" Target="https://thenounproject.com/term/moral/901639" TargetMode="External"/><Relationship Id="rId10" Type="http://schemas.openxmlformats.org/officeDocument/2006/relationships/hyperlink" Target="https://pixabay.com/illustrations/avatar-clients-customers-icons-2155431/" TargetMode="External"/><Relationship Id="rId4" Type="http://schemas.openxmlformats.org/officeDocument/2006/relationships/hyperlink" Target="https://thenounproject.com/term/drama/953398" TargetMode="External"/><Relationship Id="rId9" Type="http://schemas.openxmlformats.org/officeDocument/2006/relationships/hyperlink" Target="https://pixabay.com/illustrations/avatar-clients-customers-icons-2191932/" TargetMode="External"/><Relationship Id="rId14" Type="http://schemas.openxmlformats.org/officeDocument/2006/relationships/hyperlink" Target="https://thenounproject.com/term/shield/874630/"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thenounproject.com/term/score/3515647/" TargetMode="External"/><Relationship Id="rId13" Type="http://schemas.openxmlformats.org/officeDocument/2006/relationships/hyperlink" Target="https://thenounproject.com/term/presentation-slide/2710348/" TargetMode="External"/><Relationship Id="rId3" Type="http://schemas.openxmlformats.org/officeDocument/2006/relationships/hyperlink" Target="https://thenounproject.com/term/meeting/198536/" TargetMode="External"/><Relationship Id="rId7" Type="http://schemas.openxmlformats.org/officeDocument/2006/relationships/hyperlink" Target="https://thenounproject.com/term/building/164596/" TargetMode="External"/><Relationship Id="rId12" Type="http://schemas.openxmlformats.org/officeDocument/2006/relationships/hyperlink" Target="https://thenounproject.com/term/library/1122689/" TargetMode="External"/><Relationship Id="rId2" Type="http://schemas.openxmlformats.org/officeDocument/2006/relationships/notesSlide" Target="../notesSlides/notesSlide19.xml"/><Relationship Id="rId1" Type="http://schemas.openxmlformats.org/officeDocument/2006/relationships/slideLayout" Target="../slideLayouts/slideLayout38.xml"/><Relationship Id="rId6" Type="http://schemas.openxmlformats.org/officeDocument/2006/relationships/hyperlink" Target="https://thenounproject.com/term/agreements/3373812/" TargetMode="External"/><Relationship Id="rId11" Type="http://schemas.openxmlformats.org/officeDocument/2006/relationships/hyperlink" Target="https://thenounproject.com/term/script/576383/" TargetMode="External"/><Relationship Id="rId5" Type="http://schemas.openxmlformats.org/officeDocument/2006/relationships/hyperlink" Target="https://thenounproject.com/term/marching-band/1483071/" TargetMode="External"/><Relationship Id="rId15" Type="http://schemas.openxmlformats.org/officeDocument/2006/relationships/hyperlink" Target="http://www.hooksounds.com/" TargetMode="External"/><Relationship Id="rId10" Type="http://schemas.openxmlformats.org/officeDocument/2006/relationships/hyperlink" Target="https://thenounproject.com/search/?q=kids&amp;i=235684" TargetMode="External"/><Relationship Id="rId4" Type="http://schemas.openxmlformats.org/officeDocument/2006/relationships/hyperlink" Target="https://thenounproject.com/term/music/3583421/" TargetMode="External"/><Relationship Id="rId9" Type="http://schemas.openxmlformats.org/officeDocument/2006/relationships/hyperlink" Target="https://thenounproject.com/term/highlight/241534/" TargetMode="External"/><Relationship Id="rId14" Type="http://schemas.openxmlformats.org/officeDocument/2006/relationships/hyperlink" Target="https://thenounproject.com/term/video-record/3076668/"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20.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6.png"/><Relationship Id="rId7" Type="http://schemas.openxmlformats.org/officeDocument/2006/relationships/image" Target="../media/image31.png"/><Relationship Id="rId12"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30.png"/><Relationship Id="rId11"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image" Target="../media/image17.png"/><Relationship Id="rId4" Type="http://schemas.openxmlformats.org/officeDocument/2006/relationships/image" Target="../media/image28.png"/><Relationship Id="rId9" Type="http://schemas.openxmlformats.org/officeDocument/2006/relationships/image" Target="../media/image18.png"/><Relationship Id="rId14"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1.png"/><Relationship Id="rId7" Type="http://schemas.openxmlformats.org/officeDocument/2006/relationships/image" Target="../media/image32.png"/><Relationship Id="rId12"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7.png"/><Relationship Id="rId11" Type="http://schemas.openxmlformats.org/officeDocument/2006/relationships/image" Target="../media/image38.png"/><Relationship Id="rId5" Type="http://schemas.openxmlformats.org/officeDocument/2006/relationships/image" Target="../media/image35.png"/><Relationship Id="rId10" Type="http://schemas.openxmlformats.org/officeDocument/2006/relationships/image" Target="../media/image37.png"/><Relationship Id="rId4" Type="http://schemas.openxmlformats.org/officeDocument/2006/relationships/image" Target="../media/image28.png"/><Relationship Id="rId9"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40.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43.pn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png"/><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0.png"/><Relationship Id="rId10" Type="http://schemas.openxmlformats.org/officeDocument/2006/relationships/image" Target="../media/image45.png"/><Relationship Id="rId4" Type="http://schemas.openxmlformats.org/officeDocument/2006/relationships/image" Target="../media/image16.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2.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16.png"/><Relationship Id="rId4" Type="http://schemas.openxmlformats.org/officeDocument/2006/relationships/image" Target="../media/image21.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20.png"/><Relationship Id="rId9"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1100"/>
              <a:buFont typeface="Arial"/>
              <a:buNone/>
            </a:pPr>
            <a:r>
              <a:rPr lang="fr-FR" sz="4300" dirty="0" smtClean="0">
                <a:solidFill>
                  <a:srgbClr val="879F3D"/>
                </a:solidFill>
              </a:rPr>
              <a:t>La création et le partage de matériel protégé par le droit d'auteur dans le contexte </a:t>
            </a:r>
            <a:br>
              <a:rPr lang="fr-FR" sz="4300" dirty="0" smtClean="0">
                <a:solidFill>
                  <a:srgbClr val="879F3D"/>
                </a:solidFill>
              </a:rPr>
            </a:br>
            <a:r>
              <a:rPr lang="fr-FR" sz="4300" dirty="0" smtClean="0">
                <a:solidFill>
                  <a:srgbClr val="879F3D"/>
                </a:solidFill>
              </a:rPr>
              <a:t>de la M</a:t>
            </a:r>
            <a:r>
              <a:rPr lang="fr-FR" sz="4300" dirty="0" smtClean="0"/>
              <a:t>-12</a:t>
            </a:r>
            <a:endParaRPr lang="fr-FR" sz="4300" dirty="0"/>
          </a:p>
        </p:txBody>
      </p:sp>
      <p:sp>
        <p:nvSpPr>
          <p:cNvPr id="2" name="Subtitle 1">
            <a:extLst>
              <a:ext uri="{FF2B5EF4-FFF2-40B4-BE49-F238E27FC236}">
                <a16:creationId xmlns:a16="http://schemas.microsoft.com/office/drawing/2014/main" id="{4BA6BA3D-085F-46AD-73EC-B6C98AC8DE7A}"/>
              </a:ext>
            </a:extLst>
          </p:cNvPr>
          <p:cNvSpPr>
            <a:spLocks noGrp="1"/>
          </p:cNvSpPr>
          <p:nvPr>
            <p:ph type="subTitle" idx="1"/>
          </p:nvPr>
        </p:nvSpPr>
        <p:spPr/>
        <p:txBody>
          <a:bodyPr/>
          <a:lstStyle/>
          <a:p>
            <a:endParaRPr lang="en-CA"/>
          </a:p>
        </p:txBody>
      </p:sp>
      <p:sp>
        <p:nvSpPr>
          <p:cNvPr id="59" name="Google Shape;59;p1"/>
          <p:cNvSpPr txBox="1">
            <a:spLocks noGrp="1"/>
          </p:cNvSpPr>
          <p:nvPr>
            <p:ph type="body" sz="quarter" idx="10"/>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800"/>
              <a:buNone/>
            </a:pPr>
            <a:r>
              <a:rPr lang="en-CA" dirty="0" err="1" smtClean="0"/>
              <a:t>Août</a:t>
            </a:r>
            <a:r>
              <a:rPr lang="en-CA" dirty="0" smtClean="0"/>
              <a:t> 2023</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0"/>
          <p:cNvSpPr txBox="1">
            <a:spLocks noGrp="1"/>
          </p:cNvSpPr>
          <p:nvPr>
            <p:ph type="title"/>
          </p:nvPr>
        </p:nvSpPr>
        <p:spPr>
          <a:xfrm>
            <a:off x="2671282" y="473456"/>
            <a:ext cx="8682518" cy="938785"/>
          </a:xfrm>
          <a:prstGeom prst="rect">
            <a:avLst/>
          </a:prstGeom>
          <a:noFill/>
          <a:ln>
            <a:noFill/>
          </a:ln>
        </p:spPr>
        <p:txBody>
          <a:bodyPr spcFirstLastPara="1" wrap="square" lIns="91425" tIns="45700" rIns="91425" bIns="45700" anchor="ctr" anchorCtr="0">
            <a:noAutofit/>
          </a:bodyPr>
          <a:lstStyle/>
          <a:p>
            <a:pPr marL="0" lvl="0" indent="0" algn="ctr" rtl="0">
              <a:spcBef>
                <a:spcPts val="1200"/>
              </a:spcBef>
              <a:spcAft>
                <a:spcPts val="0"/>
              </a:spcAft>
              <a:buClr>
                <a:schemeClr val="dk1"/>
              </a:buClr>
              <a:buSzPts val="1100"/>
              <a:buFont typeface="Arial"/>
              <a:buNone/>
            </a:pPr>
            <a:r>
              <a:rPr lang="fr-FR" dirty="0" smtClean="0"/>
              <a:t>LE DROIT D’AUTEUR DES ÉLÈVES</a:t>
            </a:r>
            <a:endParaRPr lang="fr-FR" dirty="0"/>
          </a:p>
        </p:txBody>
      </p:sp>
      <p:pic>
        <p:nvPicPr>
          <p:cNvPr id="236" name="Google Shape;236;p10"/>
          <p:cNvPicPr preferRelativeResize="0"/>
          <p:nvPr/>
        </p:nvPicPr>
        <p:blipFill rotWithShape="1">
          <a:blip r:embed="rId3">
            <a:alphaModFix/>
          </a:blip>
          <a:srcRect/>
          <a:stretch/>
        </p:blipFill>
        <p:spPr>
          <a:xfrm>
            <a:off x="285228" y="4220283"/>
            <a:ext cx="1830703" cy="2181588"/>
          </a:xfrm>
          <a:prstGeom prst="rect">
            <a:avLst/>
          </a:prstGeom>
          <a:noFill/>
          <a:ln>
            <a:noFill/>
          </a:ln>
        </p:spPr>
      </p:pic>
      <p:sp>
        <p:nvSpPr>
          <p:cNvPr id="237" name="Google Shape;237;p10"/>
          <p:cNvSpPr/>
          <p:nvPr/>
        </p:nvSpPr>
        <p:spPr>
          <a:xfrm>
            <a:off x="1643270" y="2057400"/>
            <a:ext cx="3500229" cy="2151570"/>
          </a:xfrm>
          <a:prstGeom prst="cloudCallout">
            <a:avLst>
              <a:gd name="adj1" fmla="val -48583"/>
              <a:gd name="adj2" fmla="val 51924"/>
            </a:avLst>
          </a:prstGeom>
          <a:noFill/>
          <a:ln w="1270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238" name="Google Shape;238;p10"/>
          <p:cNvGrpSpPr/>
          <p:nvPr/>
        </p:nvGrpSpPr>
        <p:grpSpPr>
          <a:xfrm>
            <a:off x="2134329" y="2850006"/>
            <a:ext cx="1034520" cy="974061"/>
            <a:chOff x="5467916" y="2837621"/>
            <a:chExt cx="2094934" cy="1972503"/>
          </a:xfrm>
        </p:grpSpPr>
        <p:pic>
          <p:nvPicPr>
            <p:cNvPr id="239" name="Google Shape;239;p10"/>
            <p:cNvPicPr preferRelativeResize="0"/>
            <p:nvPr/>
          </p:nvPicPr>
          <p:blipFill rotWithShape="1">
            <a:blip r:embed="rId4">
              <a:alphaModFix/>
            </a:blip>
            <a:srcRect/>
            <a:stretch/>
          </p:blipFill>
          <p:spPr>
            <a:xfrm>
              <a:off x="5467916" y="2837621"/>
              <a:ext cx="2094934" cy="1972503"/>
            </a:xfrm>
            <a:prstGeom prst="rect">
              <a:avLst/>
            </a:prstGeom>
            <a:noFill/>
            <a:ln>
              <a:noFill/>
            </a:ln>
          </p:spPr>
        </p:pic>
        <p:pic>
          <p:nvPicPr>
            <p:cNvPr id="240" name="Google Shape;240;p10"/>
            <p:cNvPicPr preferRelativeResize="0"/>
            <p:nvPr/>
          </p:nvPicPr>
          <p:blipFill rotWithShape="1">
            <a:blip r:embed="rId5">
              <a:alphaModFix/>
            </a:blip>
            <a:srcRect/>
            <a:stretch/>
          </p:blipFill>
          <p:spPr>
            <a:xfrm>
              <a:off x="6096000" y="3299791"/>
              <a:ext cx="768391" cy="1113182"/>
            </a:xfrm>
            <a:prstGeom prst="rect">
              <a:avLst/>
            </a:prstGeom>
            <a:noFill/>
            <a:ln>
              <a:noFill/>
            </a:ln>
          </p:spPr>
        </p:pic>
      </p:grpSp>
      <p:sp>
        <p:nvSpPr>
          <p:cNvPr id="241" name="Google Shape;241;p10"/>
          <p:cNvSpPr txBox="1"/>
          <p:nvPr/>
        </p:nvSpPr>
        <p:spPr>
          <a:xfrm>
            <a:off x="3031435" y="2387849"/>
            <a:ext cx="1659835"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CA" sz="6600" b="1" i="0" u="none" strike="noStrike" cap="none" dirty="0">
                <a:solidFill>
                  <a:schemeClr val="bg2">
                    <a:lumMod val="10000"/>
                  </a:schemeClr>
                </a:solidFill>
                <a:latin typeface="Arial"/>
                <a:ea typeface="Arial"/>
                <a:cs typeface="Arial"/>
                <a:sym typeface="Arial"/>
              </a:rPr>
              <a:t>©</a:t>
            </a:r>
            <a:endParaRPr sz="1800" b="1" i="0" u="none" strike="noStrike" cap="none" dirty="0">
              <a:solidFill>
                <a:schemeClr val="bg2">
                  <a:lumMod val="10000"/>
                </a:schemeClr>
              </a:solidFill>
              <a:latin typeface="Arial"/>
              <a:ea typeface="Arial"/>
              <a:cs typeface="Arial"/>
              <a:sym typeface="Arial"/>
            </a:endParaRPr>
          </a:p>
        </p:txBody>
      </p:sp>
      <p:sp>
        <p:nvSpPr>
          <p:cNvPr id="242" name="Google Shape;242;p10"/>
          <p:cNvSpPr txBox="1"/>
          <p:nvPr/>
        </p:nvSpPr>
        <p:spPr>
          <a:xfrm>
            <a:off x="3101322" y="3100974"/>
            <a:ext cx="755373"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CA" sz="6600" b="1" i="0" u="none" strike="noStrike" cap="none">
                <a:solidFill>
                  <a:srgbClr val="00B050"/>
                </a:solidFill>
                <a:latin typeface="Arial"/>
                <a:ea typeface="Arial"/>
                <a:cs typeface="Arial"/>
                <a:sym typeface="Arial"/>
              </a:rPr>
              <a:t>✔</a:t>
            </a:r>
            <a:endParaRPr sz="6600" b="1" i="0" u="none" strike="noStrike" cap="none">
              <a:solidFill>
                <a:srgbClr val="00B050"/>
              </a:solidFill>
              <a:latin typeface="Arial"/>
              <a:ea typeface="Arial"/>
              <a:cs typeface="Arial"/>
              <a:sym typeface="Arial"/>
            </a:endParaRPr>
          </a:p>
        </p:txBody>
      </p:sp>
      <p:pic>
        <p:nvPicPr>
          <p:cNvPr id="243" name="Google Shape;243;p10"/>
          <p:cNvPicPr preferRelativeResize="0"/>
          <p:nvPr/>
        </p:nvPicPr>
        <p:blipFill rotWithShape="1">
          <a:blip r:embed="rId6">
            <a:alphaModFix/>
          </a:blip>
          <a:srcRect/>
          <a:stretch/>
        </p:blipFill>
        <p:spPr>
          <a:xfrm>
            <a:off x="2042777" y="2749511"/>
            <a:ext cx="1182870" cy="938786"/>
          </a:xfrm>
          <a:prstGeom prst="rect">
            <a:avLst/>
          </a:prstGeom>
          <a:noFill/>
          <a:ln>
            <a:noFill/>
          </a:ln>
        </p:spPr>
      </p:pic>
      <p:grpSp>
        <p:nvGrpSpPr>
          <p:cNvPr id="244" name="Google Shape;244;p10"/>
          <p:cNvGrpSpPr/>
          <p:nvPr/>
        </p:nvGrpSpPr>
        <p:grpSpPr>
          <a:xfrm>
            <a:off x="3037664" y="3147293"/>
            <a:ext cx="1002064" cy="874210"/>
            <a:chOff x="9415300" y="3090519"/>
            <a:chExt cx="2331595" cy="2167398"/>
          </a:xfrm>
        </p:grpSpPr>
        <p:pic>
          <p:nvPicPr>
            <p:cNvPr id="245" name="Google Shape;245;p10"/>
            <p:cNvPicPr preferRelativeResize="0"/>
            <p:nvPr/>
          </p:nvPicPr>
          <p:blipFill rotWithShape="1">
            <a:blip r:embed="rId7">
              <a:alphaModFix/>
            </a:blip>
            <a:srcRect/>
            <a:stretch/>
          </p:blipFill>
          <p:spPr>
            <a:xfrm>
              <a:off x="9415300" y="3090519"/>
              <a:ext cx="2331595" cy="2167398"/>
            </a:xfrm>
            <a:prstGeom prst="rect">
              <a:avLst/>
            </a:prstGeom>
            <a:noFill/>
            <a:ln>
              <a:noFill/>
            </a:ln>
          </p:spPr>
        </p:pic>
        <p:pic>
          <p:nvPicPr>
            <p:cNvPr id="246" name="Google Shape;246;p10"/>
            <p:cNvPicPr preferRelativeResize="0"/>
            <p:nvPr/>
          </p:nvPicPr>
          <p:blipFill rotWithShape="1">
            <a:blip r:embed="rId8">
              <a:alphaModFix/>
            </a:blip>
            <a:srcRect/>
            <a:stretch/>
          </p:blipFill>
          <p:spPr>
            <a:xfrm flipH="1">
              <a:off x="10351841" y="3787930"/>
              <a:ext cx="458514" cy="664258"/>
            </a:xfrm>
            <a:prstGeom prst="rect">
              <a:avLst/>
            </a:prstGeom>
            <a:noFill/>
            <a:ln>
              <a:noFill/>
            </a:ln>
          </p:spPr>
        </p:pic>
      </p:grpSp>
      <p:grpSp>
        <p:nvGrpSpPr>
          <p:cNvPr id="247" name="Google Shape;247;p10"/>
          <p:cNvGrpSpPr/>
          <p:nvPr/>
        </p:nvGrpSpPr>
        <p:grpSpPr>
          <a:xfrm>
            <a:off x="3037664" y="2363867"/>
            <a:ext cx="1119121" cy="996764"/>
            <a:chOff x="7595495" y="1647837"/>
            <a:chExt cx="2273873" cy="2025262"/>
          </a:xfrm>
        </p:grpSpPr>
        <p:pic>
          <p:nvPicPr>
            <p:cNvPr id="248" name="Google Shape;248;p10"/>
            <p:cNvPicPr preferRelativeResize="0"/>
            <p:nvPr/>
          </p:nvPicPr>
          <p:blipFill rotWithShape="1">
            <a:blip r:embed="rId9">
              <a:alphaModFix/>
            </a:blip>
            <a:srcRect/>
            <a:stretch/>
          </p:blipFill>
          <p:spPr>
            <a:xfrm>
              <a:off x="7595495" y="1647837"/>
              <a:ext cx="2273873" cy="2025262"/>
            </a:xfrm>
            <a:prstGeom prst="rect">
              <a:avLst/>
            </a:prstGeom>
            <a:noFill/>
            <a:ln>
              <a:noFill/>
            </a:ln>
          </p:spPr>
        </p:pic>
        <p:pic>
          <p:nvPicPr>
            <p:cNvPr id="249" name="Google Shape;249;p10"/>
            <p:cNvPicPr preferRelativeResize="0"/>
            <p:nvPr/>
          </p:nvPicPr>
          <p:blipFill rotWithShape="1">
            <a:blip r:embed="rId10">
              <a:alphaModFix/>
            </a:blip>
            <a:srcRect/>
            <a:stretch/>
          </p:blipFill>
          <p:spPr>
            <a:xfrm>
              <a:off x="8468652" y="2090714"/>
              <a:ext cx="592312" cy="858093"/>
            </a:xfrm>
            <a:prstGeom prst="rect">
              <a:avLst/>
            </a:prstGeom>
            <a:noFill/>
            <a:ln>
              <a:noFill/>
            </a:ln>
          </p:spPr>
        </p:pic>
      </p:grpSp>
      <p:sp>
        <p:nvSpPr>
          <p:cNvPr id="250" name="Google Shape;250;p10"/>
          <p:cNvSpPr txBox="1"/>
          <p:nvPr/>
        </p:nvSpPr>
        <p:spPr>
          <a:xfrm>
            <a:off x="3891343" y="2195397"/>
            <a:ext cx="1659835"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CA" sz="6600" b="1" i="0" u="none" strike="noStrike" cap="none" dirty="0">
                <a:solidFill>
                  <a:schemeClr val="bg2">
                    <a:lumMod val="10000"/>
                  </a:schemeClr>
                </a:solidFill>
                <a:latin typeface="Arial"/>
                <a:ea typeface="Arial"/>
                <a:cs typeface="Arial"/>
                <a:sym typeface="Arial"/>
              </a:rPr>
              <a:t>©</a:t>
            </a:r>
            <a:endParaRPr sz="1800" b="1" i="0" u="none" strike="noStrike" cap="none" dirty="0">
              <a:solidFill>
                <a:schemeClr val="bg2">
                  <a:lumMod val="10000"/>
                </a:schemeClr>
              </a:solidFill>
              <a:latin typeface="Arial"/>
              <a:ea typeface="Arial"/>
              <a:cs typeface="Arial"/>
              <a:sym typeface="Arial"/>
            </a:endParaRPr>
          </a:p>
        </p:txBody>
      </p:sp>
      <p:sp>
        <p:nvSpPr>
          <p:cNvPr id="251" name="Google Shape;251;p10"/>
          <p:cNvSpPr txBox="1"/>
          <p:nvPr/>
        </p:nvSpPr>
        <p:spPr>
          <a:xfrm>
            <a:off x="3917894" y="3161997"/>
            <a:ext cx="102041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CA" sz="2800" b="1" i="1" u="none" strike="noStrike" cap="none" dirty="0">
                <a:solidFill>
                  <a:schemeClr val="bg2">
                    <a:lumMod val="10000"/>
                  </a:schemeClr>
                </a:solidFill>
                <a:latin typeface="Garamond"/>
                <a:ea typeface="Garamond"/>
                <a:cs typeface="Garamond"/>
                <a:sym typeface="Garamond"/>
              </a:rPr>
              <a:t>???</a:t>
            </a:r>
            <a:endParaRPr sz="2800" b="1" i="1" u="none" strike="noStrike" cap="none" dirty="0">
              <a:solidFill>
                <a:schemeClr val="bg2">
                  <a:lumMod val="10000"/>
                </a:schemeClr>
              </a:solidFill>
              <a:latin typeface="Garamond"/>
              <a:ea typeface="Garamond"/>
              <a:cs typeface="Garamond"/>
              <a:sym typeface="Garamond"/>
            </a:endParaRPr>
          </a:p>
        </p:txBody>
      </p:sp>
      <p:pic>
        <p:nvPicPr>
          <p:cNvPr id="252" name="Google Shape;252;p10"/>
          <p:cNvPicPr preferRelativeResize="0"/>
          <p:nvPr/>
        </p:nvPicPr>
        <p:blipFill rotWithShape="1">
          <a:blip r:embed="rId11">
            <a:alphaModFix/>
          </a:blip>
          <a:srcRect/>
          <a:stretch/>
        </p:blipFill>
        <p:spPr>
          <a:xfrm>
            <a:off x="8178269" y="3872984"/>
            <a:ext cx="2252873" cy="2528887"/>
          </a:xfrm>
          <a:prstGeom prst="rect">
            <a:avLst/>
          </a:prstGeom>
          <a:noFill/>
          <a:ln>
            <a:noFill/>
          </a:ln>
        </p:spPr>
      </p:pic>
      <p:sp>
        <p:nvSpPr>
          <p:cNvPr id="253" name="Google Shape;253;p10"/>
          <p:cNvSpPr/>
          <p:nvPr/>
        </p:nvSpPr>
        <p:spPr>
          <a:xfrm>
            <a:off x="6149322" y="1862290"/>
            <a:ext cx="4515366" cy="1571680"/>
          </a:xfrm>
          <a:prstGeom prst="wedgeRoundRectCallout">
            <a:avLst>
              <a:gd name="adj1" fmla="val -1655"/>
              <a:gd name="adj2" fmla="val 129346"/>
              <a:gd name="adj3"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54" name="Google Shape;254;p10"/>
          <p:cNvPicPr preferRelativeResize="0"/>
          <p:nvPr/>
        </p:nvPicPr>
        <p:blipFill rotWithShape="1">
          <a:blip r:embed="rId6">
            <a:alphaModFix/>
          </a:blip>
          <a:srcRect/>
          <a:stretch/>
        </p:blipFill>
        <p:spPr>
          <a:xfrm>
            <a:off x="6300142" y="2086369"/>
            <a:ext cx="1278402" cy="1014605"/>
          </a:xfrm>
          <a:prstGeom prst="rect">
            <a:avLst/>
          </a:prstGeom>
          <a:noFill/>
          <a:ln>
            <a:noFill/>
          </a:ln>
        </p:spPr>
      </p:pic>
      <p:sp>
        <p:nvSpPr>
          <p:cNvPr id="255" name="Google Shape;255;p10"/>
          <p:cNvSpPr txBox="1"/>
          <p:nvPr/>
        </p:nvSpPr>
        <p:spPr>
          <a:xfrm>
            <a:off x="7474993" y="2383830"/>
            <a:ext cx="335868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CA" sz="2800" b="1" i="0" u="none" strike="noStrike" cap="none" dirty="0">
                <a:solidFill>
                  <a:schemeClr val="bg2">
                    <a:lumMod val="10000"/>
                  </a:schemeClr>
                </a:solidFill>
                <a:latin typeface="Arial"/>
                <a:ea typeface="Arial"/>
                <a:cs typeface="Arial"/>
                <a:sym typeface="Arial"/>
              </a:rPr>
              <a:t>+ original =</a:t>
            </a:r>
            <a:endParaRPr sz="2800" b="1" i="0" u="none" strike="noStrike" cap="none" dirty="0">
              <a:solidFill>
                <a:schemeClr val="bg2">
                  <a:lumMod val="10000"/>
                </a:schemeClr>
              </a:solidFill>
              <a:latin typeface="Arial"/>
              <a:ea typeface="Arial"/>
              <a:cs typeface="Arial"/>
              <a:sym typeface="Arial"/>
            </a:endParaRPr>
          </a:p>
        </p:txBody>
      </p:sp>
      <p:sp>
        <p:nvSpPr>
          <p:cNvPr id="256" name="Google Shape;256;p10"/>
          <p:cNvSpPr txBox="1"/>
          <p:nvPr/>
        </p:nvSpPr>
        <p:spPr>
          <a:xfrm>
            <a:off x="9596243" y="1793833"/>
            <a:ext cx="1659835"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CA" sz="6600" b="1" i="0" u="none" strike="noStrike" cap="none" dirty="0">
                <a:solidFill>
                  <a:schemeClr val="bg2">
                    <a:lumMod val="10000"/>
                  </a:schemeClr>
                </a:solidFill>
                <a:latin typeface="Arial"/>
                <a:ea typeface="Arial"/>
                <a:cs typeface="Arial"/>
                <a:sym typeface="Arial"/>
              </a:rPr>
              <a:t>©</a:t>
            </a:r>
            <a:endParaRPr sz="1800" b="1" i="0" u="none" strike="noStrike" cap="none" dirty="0">
              <a:solidFill>
                <a:schemeClr val="bg2">
                  <a:lumMod val="10000"/>
                </a:schemeClr>
              </a:solidFill>
              <a:latin typeface="Arial"/>
              <a:ea typeface="Arial"/>
              <a:cs typeface="Arial"/>
              <a:sym typeface="Arial"/>
            </a:endParaRPr>
          </a:p>
        </p:txBody>
      </p:sp>
      <p:pic>
        <p:nvPicPr>
          <p:cNvPr id="257" name="Google Shape;257;p10"/>
          <p:cNvPicPr preferRelativeResize="0"/>
          <p:nvPr/>
        </p:nvPicPr>
        <p:blipFill rotWithShape="1">
          <a:blip r:embed="rId6">
            <a:alphaModFix/>
          </a:blip>
          <a:srcRect/>
          <a:stretch/>
        </p:blipFill>
        <p:spPr>
          <a:xfrm>
            <a:off x="9682028" y="2660798"/>
            <a:ext cx="554621" cy="4401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500"/>
                                        <p:tgtEl>
                                          <p:spTgt spid="2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8"/>
                                        </p:tgtEl>
                                        <p:attrNameLst>
                                          <p:attrName>style.visibility</p:attrName>
                                        </p:attrNameLst>
                                      </p:cBhvr>
                                      <p:to>
                                        <p:strVal val="visible"/>
                                      </p:to>
                                    </p:set>
                                    <p:animEffect transition="in" filter="fade">
                                      <p:cBhvr>
                                        <p:cTn id="12" dur="500"/>
                                        <p:tgtEl>
                                          <p:spTgt spid="2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1"/>
                                        </p:tgtEl>
                                        <p:attrNameLst>
                                          <p:attrName>style.visibility</p:attrName>
                                        </p:attrNameLst>
                                      </p:cBhvr>
                                      <p:to>
                                        <p:strVal val="visible"/>
                                      </p:to>
                                    </p:set>
                                    <p:animEffect transition="in" filter="fade">
                                      <p:cBhvr>
                                        <p:cTn id="17" dur="500"/>
                                        <p:tgtEl>
                                          <p:spTgt spid="241"/>
                                        </p:tgtEl>
                                      </p:cBhvr>
                                    </p:animEffect>
                                  </p:childTnLst>
                                </p:cTn>
                              </p:par>
                              <p:par>
                                <p:cTn id="18" presetID="10" presetClass="entr" presetSubtype="0" fill="hold" nodeType="withEffect">
                                  <p:stCondLst>
                                    <p:cond delay="0"/>
                                  </p:stCondLst>
                                  <p:childTnLst>
                                    <p:set>
                                      <p:cBhvr>
                                        <p:cTn id="19" dur="1" fill="hold">
                                          <p:stCondLst>
                                            <p:cond delay="0"/>
                                          </p:stCondLst>
                                        </p:cTn>
                                        <p:tgtEl>
                                          <p:spTgt spid="242"/>
                                        </p:tgtEl>
                                        <p:attrNameLst>
                                          <p:attrName>style.visibility</p:attrName>
                                        </p:attrNameLst>
                                      </p:cBhvr>
                                      <p:to>
                                        <p:strVal val="visible"/>
                                      </p:to>
                                    </p:set>
                                    <p:animEffect transition="in" filter="fade">
                                      <p:cBhvr>
                                        <p:cTn id="20" dur="500"/>
                                        <p:tgtEl>
                                          <p:spTgt spid="24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38"/>
                                        </p:tgtEl>
                                      </p:cBhvr>
                                    </p:animEffect>
                                    <p:set>
                                      <p:cBhvr>
                                        <p:cTn id="25" dur="1" fill="hold">
                                          <p:stCondLst>
                                            <p:cond delay="500"/>
                                          </p:stCondLst>
                                        </p:cTn>
                                        <p:tgtEl>
                                          <p:spTgt spid="238"/>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41"/>
                                        </p:tgtEl>
                                      </p:cBhvr>
                                    </p:animEffect>
                                    <p:set>
                                      <p:cBhvr>
                                        <p:cTn id="28" dur="1" fill="hold">
                                          <p:stCondLst>
                                            <p:cond delay="500"/>
                                          </p:stCondLst>
                                        </p:cTn>
                                        <p:tgtEl>
                                          <p:spTgt spid="241"/>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42"/>
                                        </p:tgtEl>
                                      </p:cBhvr>
                                    </p:animEffect>
                                    <p:set>
                                      <p:cBhvr>
                                        <p:cTn id="31" dur="1" fill="hold">
                                          <p:stCondLst>
                                            <p:cond delay="500"/>
                                          </p:stCondLst>
                                        </p:cTn>
                                        <p:tgtEl>
                                          <p:spTgt spid="24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3"/>
                                        </p:tgtEl>
                                        <p:attrNameLst>
                                          <p:attrName>style.visibility</p:attrName>
                                        </p:attrNameLst>
                                      </p:cBhvr>
                                      <p:to>
                                        <p:strVal val="visible"/>
                                      </p:to>
                                    </p:set>
                                    <p:animEffect transition="in" filter="fade">
                                      <p:cBhvr>
                                        <p:cTn id="36" dur="500"/>
                                        <p:tgtEl>
                                          <p:spTgt spid="24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47"/>
                                        </p:tgtEl>
                                        <p:attrNameLst>
                                          <p:attrName>style.visibility</p:attrName>
                                        </p:attrNameLst>
                                      </p:cBhvr>
                                      <p:to>
                                        <p:strVal val="visible"/>
                                      </p:to>
                                    </p:set>
                                    <p:animEffect transition="in" filter="fade">
                                      <p:cBhvr>
                                        <p:cTn id="41" dur="500"/>
                                        <p:tgtEl>
                                          <p:spTgt spid="247"/>
                                        </p:tgtEl>
                                      </p:cBhvr>
                                    </p:animEffect>
                                  </p:childTnLst>
                                </p:cTn>
                              </p:par>
                              <p:par>
                                <p:cTn id="42" presetID="10" presetClass="entr" presetSubtype="0" fill="hold" nodeType="withEffect">
                                  <p:stCondLst>
                                    <p:cond delay="0"/>
                                  </p:stCondLst>
                                  <p:childTnLst>
                                    <p:set>
                                      <p:cBhvr>
                                        <p:cTn id="43" dur="1" fill="hold">
                                          <p:stCondLst>
                                            <p:cond delay="0"/>
                                          </p:stCondLst>
                                        </p:cTn>
                                        <p:tgtEl>
                                          <p:spTgt spid="244"/>
                                        </p:tgtEl>
                                        <p:attrNameLst>
                                          <p:attrName>style.visibility</p:attrName>
                                        </p:attrNameLst>
                                      </p:cBhvr>
                                      <p:to>
                                        <p:strVal val="visible"/>
                                      </p:to>
                                    </p:set>
                                    <p:animEffect transition="in" filter="fade">
                                      <p:cBhvr>
                                        <p:cTn id="44" dur="500"/>
                                        <p:tgtEl>
                                          <p:spTgt spid="24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50"/>
                                        </p:tgtEl>
                                        <p:attrNameLst>
                                          <p:attrName>style.visibility</p:attrName>
                                        </p:attrNameLst>
                                      </p:cBhvr>
                                      <p:to>
                                        <p:strVal val="visible"/>
                                      </p:to>
                                    </p:set>
                                    <p:animEffect transition="in" filter="fade">
                                      <p:cBhvr>
                                        <p:cTn id="49" dur="500"/>
                                        <p:tgtEl>
                                          <p:spTgt spid="250"/>
                                        </p:tgtEl>
                                      </p:cBhvr>
                                    </p:animEffect>
                                  </p:childTnLst>
                                </p:cTn>
                              </p:par>
                              <p:par>
                                <p:cTn id="50" presetID="10" presetClass="entr" presetSubtype="0" fill="hold" nodeType="withEffect">
                                  <p:stCondLst>
                                    <p:cond delay="0"/>
                                  </p:stCondLst>
                                  <p:childTnLst>
                                    <p:set>
                                      <p:cBhvr>
                                        <p:cTn id="51" dur="1" fill="hold">
                                          <p:stCondLst>
                                            <p:cond delay="0"/>
                                          </p:stCondLst>
                                        </p:cTn>
                                        <p:tgtEl>
                                          <p:spTgt spid="251"/>
                                        </p:tgtEl>
                                        <p:attrNameLst>
                                          <p:attrName>style.visibility</p:attrName>
                                        </p:attrNameLst>
                                      </p:cBhvr>
                                      <p:to>
                                        <p:strVal val="visible"/>
                                      </p:to>
                                    </p:set>
                                    <p:animEffect transition="in" filter="fade">
                                      <p:cBhvr>
                                        <p:cTn id="52" dur="500"/>
                                        <p:tgtEl>
                                          <p:spTgt spid="25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52"/>
                                        </p:tgtEl>
                                        <p:attrNameLst>
                                          <p:attrName>style.visibility</p:attrName>
                                        </p:attrNameLst>
                                      </p:cBhvr>
                                      <p:to>
                                        <p:strVal val="visible"/>
                                      </p:to>
                                    </p:set>
                                    <p:animEffect transition="in" filter="fade">
                                      <p:cBhvr>
                                        <p:cTn id="57" dur="500"/>
                                        <p:tgtEl>
                                          <p:spTgt spid="25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54"/>
                                        </p:tgtEl>
                                        <p:attrNameLst>
                                          <p:attrName>style.visibility</p:attrName>
                                        </p:attrNameLst>
                                      </p:cBhvr>
                                      <p:to>
                                        <p:strVal val="visible"/>
                                      </p:to>
                                    </p:set>
                                    <p:animEffect transition="in" filter="fade">
                                      <p:cBhvr>
                                        <p:cTn id="62" dur="500"/>
                                        <p:tgtEl>
                                          <p:spTgt spid="254"/>
                                        </p:tgtEl>
                                      </p:cBhvr>
                                    </p:animEffect>
                                  </p:childTnLst>
                                </p:cTn>
                              </p:par>
                              <p:par>
                                <p:cTn id="63" presetID="10" presetClass="entr" presetSubtype="0" fill="hold" nodeType="withEffect">
                                  <p:stCondLst>
                                    <p:cond delay="0"/>
                                  </p:stCondLst>
                                  <p:childTnLst>
                                    <p:set>
                                      <p:cBhvr>
                                        <p:cTn id="64" dur="1" fill="hold">
                                          <p:stCondLst>
                                            <p:cond delay="0"/>
                                          </p:stCondLst>
                                        </p:cTn>
                                        <p:tgtEl>
                                          <p:spTgt spid="253"/>
                                        </p:tgtEl>
                                        <p:attrNameLst>
                                          <p:attrName>style.visibility</p:attrName>
                                        </p:attrNameLst>
                                      </p:cBhvr>
                                      <p:to>
                                        <p:strVal val="visible"/>
                                      </p:to>
                                    </p:set>
                                    <p:animEffect transition="in" filter="fade">
                                      <p:cBhvr>
                                        <p:cTn id="65" dur="500"/>
                                        <p:tgtEl>
                                          <p:spTgt spid="25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55"/>
                                        </p:tgtEl>
                                        <p:attrNameLst>
                                          <p:attrName>style.visibility</p:attrName>
                                        </p:attrNameLst>
                                      </p:cBhvr>
                                      <p:to>
                                        <p:strVal val="visible"/>
                                      </p:to>
                                    </p:set>
                                    <p:animEffect transition="in" filter="fade">
                                      <p:cBhvr>
                                        <p:cTn id="70" dur="500"/>
                                        <p:tgtEl>
                                          <p:spTgt spid="25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56"/>
                                        </p:tgtEl>
                                        <p:attrNameLst>
                                          <p:attrName>style.visibility</p:attrName>
                                        </p:attrNameLst>
                                      </p:cBhvr>
                                      <p:to>
                                        <p:strVal val="visible"/>
                                      </p:to>
                                    </p:set>
                                    <p:animEffect transition="in" filter="fade">
                                      <p:cBhvr>
                                        <p:cTn id="75" dur="500"/>
                                        <p:tgtEl>
                                          <p:spTgt spid="256"/>
                                        </p:tgtEl>
                                      </p:cBhvr>
                                    </p:animEffect>
                                  </p:childTnLst>
                                </p:cTn>
                              </p:par>
                              <p:par>
                                <p:cTn id="76" presetID="10" presetClass="entr" presetSubtype="0" fill="hold" nodeType="withEffect">
                                  <p:stCondLst>
                                    <p:cond delay="0"/>
                                  </p:stCondLst>
                                  <p:childTnLst>
                                    <p:set>
                                      <p:cBhvr>
                                        <p:cTn id="77" dur="1" fill="hold">
                                          <p:stCondLst>
                                            <p:cond delay="0"/>
                                          </p:stCondLst>
                                        </p:cTn>
                                        <p:tgtEl>
                                          <p:spTgt spid="257"/>
                                        </p:tgtEl>
                                        <p:attrNameLst>
                                          <p:attrName>style.visibility</p:attrName>
                                        </p:attrNameLst>
                                      </p:cBhvr>
                                      <p:to>
                                        <p:strVal val="visible"/>
                                      </p:to>
                                    </p:set>
                                    <p:animEffect transition="in" filter="fade">
                                      <p:cBhvr>
                                        <p:cTn id="78"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1"/>
          <p:cNvSpPr/>
          <p:nvPr/>
        </p:nvSpPr>
        <p:spPr>
          <a:xfrm>
            <a:off x="9437242" y="1222029"/>
            <a:ext cx="1956388" cy="1742490"/>
          </a:xfrm>
          <a:prstGeom prst="cloudCallout">
            <a:avLst>
              <a:gd name="adj1" fmla="val -55633"/>
              <a:gd name="adj2" fmla="val 44247"/>
            </a:avLst>
          </a:prstGeom>
          <a:noFill/>
          <a:ln w="1270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4" name="Google Shape;264;p11"/>
          <p:cNvSpPr txBox="1">
            <a:spLocks noGrp="1"/>
          </p:cNvSpPr>
          <p:nvPr>
            <p:ph type="title"/>
          </p:nvPr>
        </p:nvSpPr>
        <p:spPr>
          <a:xfrm>
            <a:off x="2671282" y="430656"/>
            <a:ext cx="8682600" cy="938700"/>
          </a:xfrm>
          <a:prstGeom prst="rect">
            <a:avLst/>
          </a:prstGeom>
          <a:noFill/>
          <a:ln>
            <a:noFill/>
          </a:ln>
        </p:spPr>
        <p:txBody>
          <a:bodyPr spcFirstLastPara="1" wrap="square" lIns="91425" tIns="45700" rIns="91425" bIns="45700" anchor="ctr" anchorCtr="0">
            <a:noAutofit/>
          </a:bodyPr>
          <a:lstStyle/>
          <a:p>
            <a:pPr marL="0" lvl="0" indent="0" algn="ctr" rtl="0">
              <a:spcBef>
                <a:spcPts val="1200"/>
              </a:spcBef>
              <a:spcAft>
                <a:spcPts val="0"/>
              </a:spcAft>
              <a:buClr>
                <a:schemeClr val="dk1"/>
              </a:buClr>
              <a:buSzPts val="1100"/>
              <a:buFont typeface="Arial"/>
              <a:buNone/>
            </a:pPr>
            <a:r>
              <a:rPr lang="en-CA" dirty="0" smtClean="0"/>
              <a:t>ENREGISTRER LA PIÈCE</a:t>
            </a:r>
            <a:endParaRPr lang="en-CA" dirty="0"/>
          </a:p>
        </p:txBody>
      </p:sp>
      <p:pic>
        <p:nvPicPr>
          <p:cNvPr id="265" name="Google Shape;265;p11" descr="A picture containing drawing&#10;&#10;Description automatically generated"/>
          <p:cNvPicPr preferRelativeResize="0"/>
          <p:nvPr/>
        </p:nvPicPr>
        <p:blipFill rotWithShape="1">
          <a:blip r:embed="rId3">
            <a:alphaModFix/>
          </a:blip>
          <a:srcRect/>
          <a:stretch/>
        </p:blipFill>
        <p:spPr>
          <a:xfrm>
            <a:off x="5132082" y="1321349"/>
            <a:ext cx="2134350" cy="1806643"/>
          </a:xfrm>
          <a:prstGeom prst="rect">
            <a:avLst/>
          </a:prstGeom>
          <a:noFill/>
          <a:ln>
            <a:noFill/>
          </a:ln>
        </p:spPr>
      </p:pic>
      <p:pic>
        <p:nvPicPr>
          <p:cNvPr id="266" name="Google Shape;266;p11"/>
          <p:cNvPicPr preferRelativeResize="0"/>
          <p:nvPr/>
        </p:nvPicPr>
        <p:blipFill rotWithShape="1">
          <a:blip r:embed="rId4">
            <a:alphaModFix/>
          </a:blip>
          <a:srcRect/>
          <a:stretch/>
        </p:blipFill>
        <p:spPr>
          <a:xfrm>
            <a:off x="4770768" y="2765091"/>
            <a:ext cx="2933700" cy="2762250"/>
          </a:xfrm>
          <a:prstGeom prst="rect">
            <a:avLst/>
          </a:prstGeom>
          <a:noFill/>
          <a:ln>
            <a:noFill/>
          </a:ln>
        </p:spPr>
      </p:pic>
      <p:pic>
        <p:nvPicPr>
          <p:cNvPr id="267" name="Google Shape;267;p11"/>
          <p:cNvPicPr preferRelativeResize="0"/>
          <p:nvPr/>
        </p:nvPicPr>
        <p:blipFill rotWithShape="1">
          <a:blip r:embed="rId5">
            <a:alphaModFix/>
          </a:blip>
          <a:srcRect/>
          <a:stretch/>
        </p:blipFill>
        <p:spPr>
          <a:xfrm>
            <a:off x="5733208" y="3476966"/>
            <a:ext cx="1008819" cy="1461494"/>
          </a:xfrm>
          <a:prstGeom prst="rect">
            <a:avLst/>
          </a:prstGeom>
          <a:noFill/>
          <a:ln>
            <a:noFill/>
          </a:ln>
        </p:spPr>
      </p:pic>
      <p:pic>
        <p:nvPicPr>
          <p:cNvPr id="268" name="Google Shape;268;p11"/>
          <p:cNvPicPr preferRelativeResize="0"/>
          <p:nvPr/>
        </p:nvPicPr>
        <p:blipFill rotWithShape="1">
          <a:blip r:embed="rId6">
            <a:alphaModFix/>
          </a:blip>
          <a:srcRect/>
          <a:stretch/>
        </p:blipFill>
        <p:spPr>
          <a:xfrm>
            <a:off x="5275819" y="5151345"/>
            <a:ext cx="1923596" cy="1782463"/>
          </a:xfrm>
          <a:prstGeom prst="rect">
            <a:avLst/>
          </a:prstGeom>
          <a:noFill/>
          <a:ln>
            <a:noFill/>
          </a:ln>
        </p:spPr>
      </p:pic>
      <p:sp>
        <p:nvSpPr>
          <p:cNvPr id="269" name="Google Shape;269;p11"/>
          <p:cNvSpPr/>
          <p:nvPr/>
        </p:nvSpPr>
        <p:spPr>
          <a:xfrm flipH="1">
            <a:off x="1494072" y="2683563"/>
            <a:ext cx="3096039" cy="2658718"/>
          </a:xfrm>
          <a:prstGeom prst="cloudCallout">
            <a:avLst>
              <a:gd name="adj1" fmla="val -64493"/>
              <a:gd name="adj2" fmla="val 63247"/>
            </a:avLst>
          </a:prstGeom>
          <a:noFill/>
          <a:ln w="1270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70" name="Google Shape;270;p11"/>
          <p:cNvPicPr preferRelativeResize="0"/>
          <p:nvPr/>
        </p:nvPicPr>
        <p:blipFill rotWithShape="1">
          <a:blip r:embed="rId7">
            <a:alphaModFix/>
          </a:blip>
          <a:srcRect/>
          <a:stretch/>
        </p:blipFill>
        <p:spPr>
          <a:xfrm>
            <a:off x="2223452" y="3032764"/>
            <a:ext cx="2019024" cy="1702610"/>
          </a:xfrm>
          <a:prstGeom prst="rect">
            <a:avLst/>
          </a:prstGeom>
          <a:noFill/>
          <a:ln>
            <a:noFill/>
          </a:ln>
        </p:spPr>
      </p:pic>
      <p:sp>
        <p:nvSpPr>
          <p:cNvPr id="271" name="Google Shape;271;p11"/>
          <p:cNvSpPr/>
          <p:nvPr/>
        </p:nvSpPr>
        <p:spPr>
          <a:xfrm>
            <a:off x="2671282" y="5769249"/>
            <a:ext cx="2276061" cy="887239"/>
          </a:xfrm>
          <a:prstGeom prst="wedgeRoundRectCallout">
            <a:avLst>
              <a:gd name="adj1" fmla="val 71088"/>
              <a:gd name="adj2" fmla="val 46137"/>
              <a:gd name="adj3"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err="1" smtClean="0">
                <a:solidFill>
                  <a:schemeClr val="lt1"/>
                </a:solidFill>
                <a:latin typeface="Arial"/>
                <a:ea typeface="Arial"/>
                <a:cs typeface="Arial"/>
                <a:sym typeface="Arial"/>
              </a:rPr>
              <a:t>N’efface</a:t>
            </a:r>
            <a:r>
              <a:rPr lang="en-CA" sz="1800" b="0" i="0" u="none" strike="noStrike" cap="none" dirty="0" smtClean="0">
                <a:solidFill>
                  <a:schemeClr val="lt1"/>
                </a:solidFill>
                <a:latin typeface="Arial"/>
                <a:ea typeface="Arial"/>
                <a:cs typeface="Arial"/>
                <a:sym typeface="Arial"/>
              </a:rPr>
              <a:t> pas </a:t>
            </a:r>
            <a:r>
              <a:rPr lang="en-CA" sz="1800" b="0" i="0" u="none" strike="noStrike" cap="none" dirty="0" err="1" smtClean="0">
                <a:solidFill>
                  <a:schemeClr val="lt1"/>
                </a:solidFill>
                <a:latin typeface="Arial"/>
                <a:ea typeface="Arial"/>
                <a:cs typeface="Arial"/>
                <a:sym typeface="Arial"/>
              </a:rPr>
              <a:t>l’enregistrement</a:t>
            </a:r>
            <a:r>
              <a:rPr lang="en-CA" sz="1800" b="0" i="0" u="none" strike="noStrike" cap="none" dirty="0" smtClean="0">
                <a:solidFill>
                  <a:schemeClr val="lt1"/>
                </a:solidFill>
                <a:latin typeface="Arial"/>
                <a:ea typeface="Arial"/>
                <a:cs typeface="Arial"/>
                <a:sym typeface="Arial"/>
              </a:rPr>
              <a:t> de </a:t>
            </a:r>
            <a:r>
              <a:rPr lang="en-CA" sz="1800" b="0" i="1" u="none" strike="noStrike" cap="none" dirty="0">
                <a:solidFill>
                  <a:schemeClr val="lt1"/>
                </a:solidFill>
                <a:latin typeface="Arial"/>
                <a:ea typeface="Arial"/>
                <a:cs typeface="Arial"/>
                <a:sym typeface="Arial"/>
              </a:rPr>
              <a:t>Cats</a:t>
            </a:r>
            <a:r>
              <a:rPr lang="en-CA" sz="1800" b="0" i="0" u="none" strike="noStrike" cap="none" dirty="0">
                <a:solidFill>
                  <a:schemeClr val="lt1"/>
                </a:solidFill>
                <a:latin typeface="Arial"/>
                <a:ea typeface="Arial"/>
                <a:cs typeface="Arial"/>
                <a:sym typeface="Arial"/>
              </a:rPr>
              <a:t>!!!</a:t>
            </a:r>
            <a:endParaRPr sz="1800" b="0" i="0" u="none" strike="noStrike" cap="none" dirty="0">
              <a:solidFill>
                <a:schemeClr val="lt1"/>
              </a:solidFill>
              <a:latin typeface="Arial"/>
              <a:ea typeface="Arial"/>
              <a:cs typeface="Arial"/>
              <a:sym typeface="Arial"/>
            </a:endParaRPr>
          </a:p>
        </p:txBody>
      </p:sp>
      <p:pic>
        <p:nvPicPr>
          <p:cNvPr id="272" name="Google Shape;272;p11"/>
          <p:cNvPicPr preferRelativeResize="0"/>
          <p:nvPr/>
        </p:nvPicPr>
        <p:blipFill rotWithShape="1">
          <a:blip r:embed="rId8">
            <a:alphaModFix/>
          </a:blip>
          <a:srcRect/>
          <a:stretch/>
        </p:blipFill>
        <p:spPr>
          <a:xfrm>
            <a:off x="7653753" y="2476366"/>
            <a:ext cx="1642096" cy="1303251"/>
          </a:xfrm>
          <a:prstGeom prst="rect">
            <a:avLst/>
          </a:prstGeom>
          <a:noFill/>
          <a:ln>
            <a:noFill/>
          </a:ln>
        </p:spPr>
      </p:pic>
      <p:grpSp>
        <p:nvGrpSpPr>
          <p:cNvPr id="273" name="Google Shape;273;p11"/>
          <p:cNvGrpSpPr/>
          <p:nvPr/>
        </p:nvGrpSpPr>
        <p:grpSpPr>
          <a:xfrm>
            <a:off x="9727232" y="1369459"/>
            <a:ext cx="1505852" cy="1341212"/>
            <a:chOff x="9727232" y="1369459"/>
            <a:chExt cx="1505852" cy="1341212"/>
          </a:xfrm>
        </p:grpSpPr>
        <p:pic>
          <p:nvPicPr>
            <p:cNvPr id="274" name="Google Shape;274;p11"/>
            <p:cNvPicPr preferRelativeResize="0"/>
            <p:nvPr/>
          </p:nvPicPr>
          <p:blipFill rotWithShape="1">
            <a:blip r:embed="rId9">
              <a:alphaModFix/>
            </a:blip>
            <a:srcRect/>
            <a:stretch/>
          </p:blipFill>
          <p:spPr>
            <a:xfrm>
              <a:off x="9727232" y="1369459"/>
              <a:ext cx="1505852" cy="1341212"/>
            </a:xfrm>
            <a:prstGeom prst="rect">
              <a:avLst/>
            </a:prstGeom>
            <a:noFill/>
            <a:ln>
              <a:noFill/>
            </a:ln>
          </p:spPr>
        </p:pic>
        <p:sp>
          <p:nvSpPr>
            <p:cNvPr id="275" name="Google Shape;275;p11"/>
            <p:cNvSpPr txBox="1"/>
            <p:nvPr/>
          </p:nvSpPr>
          <p:spPr>
            <a:xfrm>
              <a:off x="10003736" y="1691355"/>
              <a:ext cx="105851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dirty="0" err="1">
                  <a:solidFill>
                    <a:schemeClr val="bg2">
                      <a:lumMod val="10000"/>
                    </a:schemeClr>
                  </a:solidFill>
                  <a:latin typeface="Arial"/>
                  <a:ea typeface="Arial"/>
                  <a:cs typeface="Arial"/>
                  <a:sym typeface="Arial"/>
                </a:rPr>
                <a:t>Tok-Tik</a:t>
              </a:r>
              <a:endParaRPr sz="1800" b="0" i="0" u="none" strike="noStrike" cap="none" dirty="0">
                <a:solidFill>
                  <a:schemeClr val="bg2">
                    <a:lumMod val="10000"/>
                  </a:schemeClr>
                </a:solidFill>
                <a:latin typeface="Arial"/>
                <a:ea typeface="Arial"/>
                <a:cs typeface="Arial"/>
                <a:sym typeface="Arial"/>
              </a:endParaRPr>
            </a:p>
          </p:txBody>
        </p:sp>
        <p:pic>
          <p:nvPicPr>
            <p:cNvPr id="276" name="Google Shape;276;p11"/>
            <p:cNvPicPr preferRelativeResize="0"/>
            <p:nvPr/>
          </p:nvPicPr>
          <p:blipFill rotWithShape="1">
            <a:blip r:embed="rId10">
              <a:alphaModFix/>
            </a:blip>
            <a:srcRect/>
            <a:stretch/>
          </p:blipFill>
          <p:spPr>
            <a:xfrm>
              <a:off x="10303291" y="1964367"/>
              <a:ext cx="353734" cy="299398"/>
            </a:xfrm>
            <a:prstGeom prst="rect">
              <a:avLst/>
            </a:prstGeom>
            <a:noFill/>
            <a:ln>
              <a:noFill/>
            </a:ln>
          </p:spPr>
        </p:pic>
      </p:grpSp>
      <p:pic>
        <p:nvPicPr>
          <p:cNvPr id="277" name="Google Shape;277;p11"/>
          <p:cNvPicPr preferRelativeResize="0"/>
          <p:nvPr/>
        </p:nvPicPr>
        <p:blipFill rotWithShape="1">
          <a:blip r:embed="rId11">
            <a:alphaModFix/>
          </a:blip>
          <a:srcRect/>
          <a:stretch/>
        </p:blipFill>
        <p:spPr>
          <a:xfrm>
            <a:off x="7928616" y="4555428"/>
            <a:ext cx="1069413" cy="1274385"/>
          </a:xfrm>
          <a:prstGeom prst="rect">
            <a:avLst/>
          </a:prstGeom>
          <a:noFill/>
          <a:ln>
            <a:noFill/>
          </a:ln>
        </p:spPr>
      </p:pic>
      <p:sp>
        <p:nvSpPr>
          <p:cNvPr id="278" name="Google Shape;278;p11"/>
          <p:cNvSpPr/>
          <p:nvPr/>
        </p:nvSpPr>
        <p:spPr>
          <a:xfrm>
            <a:off x="9499994" y="1174937"/>
            <a:ext cx="1830883" cy="1771499"/>
          </a:xfrm>
          <a:prstGeom prst="noSmoking">
            <a:avLst>
              <a:gd name="adj" fmla="val 18750"/>
            </a:avLst>
          </a:prstGeom>
          <a:solidFill>
            <a:srgbClr val="FF0000">
              <a:alpha val="26274"/>
            </a:srgbClr>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79" name="Google Shape;279;p11"/>
          <p:cNvPicPr preferRelativeResize="0"/>
          <p:nvPr/>
        </p:nvPicPr>
        <p:blipFill rotWithShape="1">
          <a:blip r:embed="rId12">
            <a:alphaModFix/>
          </a:blip>
          <a:srcRect/>
          <a:stretch/>
        </p:blipFill>
        <p:spPr>
          <a:xfrm>
            <a:off x="10532994" y="4012922"/>
            <a:ext cx="1027178" cy="969266"/>
          </a:xfrm>
          <a:prstGeom prst="rect">
            <a:avLst/>
          </a:prstGeom>
          <a:noFill/>
          <a:ln>
            <a:noFill/>
          </a:ln>
        </p:spPr>
      </p:pic>
      <p:sp>
        <p:nvSpPr>
          <p:cNvPr id="280" name="Google Shape;280;p11"/>
          <p:cNvSpPr/>
          <p:nvPr/>
        </p:nvSpPr>
        <p:spPr>
          <a:xfrm>
            <a:off x="8861898" y="4178030"/>
            <a:ext cx="1186774" cy="627434"/>
          </a:xfrm>
          <a:prstGeom prst="wedgeEllipseCallout">
            <a:avLst>
              <a:gd name="adj1" fmla="val -53210"/>
              <a:gd name="adj2" fmla="val 70252"/>
            </a:avLst>
          </a:prstGeom>
          <a:noFill/>
          <a:ln w="1905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1" i="0" u="none" strike="noStrike" cap="none" dirty="0">
                <a:solidFill>
                  <a:schemeClr val="bg2">
                    <a:lumMod val="10000"/>
                  </a:schemeClr>
                </a:solidFill>
                <a:latin typeface="Arial"/>
                <a:ea typeface="Arial"/>
                <a:cs typeface="Arial"/>
                <a:sym typeface="Arial"/>
              </a:rPr>
              <a:t>©???</a:t>
            </a:r>
            <a:endParaRPr sz="1800" b="1" i="0" u="none" strike="noStrike" cap="none" dirty="0">
              <a:solidFill>
                <a:schemeClr val="bg2">
                  <a:lumMod val="10000"/>
                </a:schemeClr>
              </a:solidFill>
              <a:latin typeface="Arial"/>
              <a:ea typeface="Arial"/>
              <a:cs typeface="Arial"/>
              <a:sym typeface="Arial"/>
            </a:endParaRPr>
          </a:p>
        </p:txBody>
      </p:sp>
      <p:sp>
        <p:nvSpPr>
          <p:cNvPr id="281" name="Google Shape;281;p11"/>
          <p:cNvSpPr/>
          <p:nvPr/>
        </p:nvSpPr>
        <p:spPr>
          <a:xfrm>
            <a:off x="9338554" y="5024335"/>
            <a:ext cx="1429966" cy="1171363"/>
          </a:xfrm>
          <a:prstGeom prst="wedgeEllipseCallout">
            <a:avLst>
              <a:gd name="adj1" fmla="val 42373"/>
              <a:gd name="adj2" fmla="val -79299"/>
            </a:avLst>
          </a:prstGeom>
          <a:noFill/>
          <a:ln w="1905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i="0" u="none" strike="noStrike" cap="none">
              <a:solidFill>
                <a:schemeClr val="lt1"/>
              </a:solidFill>
              <a:latin typeface="Arial"/>
              <a:ea typeface="Arial"/>
              <a:cs typeface="Arial"/>
              <a:sym typeface="Arial"/>
            </a:endParaRPr>
          </a:p>
        </p:txBody>
      </p:sp>
      <p:pic>
        <p:nvPicPr>
          <p:cNvPr id="282" name="Google Shape;282;p11" descr="A close up of a logo&#10;&#10;Description automatically generated"/>
          <p:cNvPicPr preferRelativeResize="0"/>
          <p:nvPr/>
        </p:nvPicPr>
        <p:blipFill rotWithShape="1">
          <a:blip r:embed="rId13">
            <a:alphaModFix/>
          </a:blip>
          <a:srcRect/>
          <a:stretch/>
        </p:blipFill>
        <p:spPr>
          <a:xfrm>
            <a:off x="9541348" y="5170107"/>
            <a:ext cx="1014648" cy="938786"/>
          </a:xfrm>
          <a:prstGeom prst="rect">
            <a:avLst/>
          </a:prstGeom>
          <a:noFill/>
          <a:ln>
            <a:noFill/>
          </a:ln>
        </p:spPr>
      </p:pic>
      <p:sp>
        <p:nvSpPr>
          <p:cNvPr id="23" name="TextBox 22">
            <a:extLst>
              <a:ext uri="{FF2B5EF4-FFF2-40B4-BE49-F238E27FC236}">
                <a16:creationId xmlns:a16="http://schemas.microsoft.com/office/drawing/2014/main" id="{DBAD3489-3344-4EA0-BB7A-71B1CF3332D0}"/>
              </a:ext>
            </a:extLst>
          </p:cNvPr>
          <p:cNvSpPr txBox="1"/>
          <p:nvPr/>
        </p:nvSpPr>
        <p:spPr>
          <a:xfrm rot="350577">
            <a:off x="3265555" y="2481133"/>
            <a:ext cx="972766" cy="1446550"/>
          </a:xfrm>
          <a:prstGeom prst="rect">
            <a:avLst/>
          </a:prstGeom>
          <a:noFill/>
        </p:spPr>
        <p:txBody>
          <a:bodyPr wrap="square" rtlCol="0">
            <a:spAutoFit/>
          </a:bodyPr>
          <a:lstStyle/>
          <a:p>
            <a:r>
              <a:rPr lang="en-CA" sz="8800" b="1" dirty="0">
                <a:solidFill>
                  <a:srgbClr val="00FF00"/>
                </a:solidFill>
                <a:sym typeface="Wingdings" panose="05000000000000000000" pitchFamily="2" charset="2"/>
              </a:rPr>
              <a:t></a:t>
            </a:r>
            <a:endParaRPr lang="en-CA" sz="8800" b="1" dirty="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500"/>
                                        <p:tgtEl>
                                          <p:spTgt spid="265"/>
                                        </p:tgtEl>
                                      </p:cBhvr>
                                    </p:animEffect>
                                  </p:childTnLst>
                                </p:cTn>
                              </p:par>
                              <p:par>
                                <p:cTn id="8" presetID="10" presetClass="entr" presetSubtype="0" fill="hold" nodeType="withEffect">
                                  <p:stCondLst>
                                    <p:cond delay="0"/>
                                  </p:stCondLst>
                                  <p:childTnLst>
                                    <p:set>
                                      <p:cBhvr>
                                        <p:cTn id="9" dur="1" fill="hold">
                                          <p:stCondLst>
                                            <p:cond delay="0"/>
                                          </p:stCondLst>
                                        </p:cTn>
                                        <p:tgtEl>
                                          <p:spTgt spid="266"/>
                                        </p:tgtEl>
                                        <p:attrNameLst>
                                          <p:attrName>style.visibility</p:attrName>
                                        </p:attrNameLst>
                                      </p:cBhvr>
                                      <p:to>
                                        <p:strVal val="visible"/>
                                      </p:to>
                                    </p:set>
                                    <p:animEffect transition="in" filter="fade">
                                      <p:cBhvr>
                                        <p:cTn id="10" dur="500"/>
                                        <p:tgtEl>
                                          <p:spTgt spid="266"/>
                                        </p:tgtEl>
                                      </p:cBhvr>
                                    </p:animEffect>
                                  </p:childTnLst>
                                </p:cTn>
                              </p:par>
                              <p:par>
                                <p:cTn id="11" presetID="45" presetClass="entr" presetSubtype="0" fill="hold" nodeType="withEffect">
                                  <p:stCondLst>
                                    <p:cond delay="0"/>
                                  </p:stCondLst>
                                  <p:childTnLst>
                                    <p:set>
                                      <p:cBhvr>
                                        <p:cTn id="12" dur="1" fill="hold">
                                          <p:stCondLst>
                                            <p:cond delay="0"/>
                                          </p:stCondLst>
                                        </p:cTn>
                                        <p:tgtEl>
                                          <p:spTgt spid="267"/>
                                        </p:tgtEl>
                                        <p:attrNameLst>
                                          <p:attrName>style.visibility</p:attrName>
                                        </p:attrNameLst>
                                      </p:cBhvr>
                                      <p:to>
                                        <p:strVal val="visible"/>
                                      </p:to>
                                    </p:set>
                                    <p:animEffect transition="in" filter="fade">
                                      <p:cBhvr>
                                        <p:cTn id="13" dur="2000"/>
                                        <p:tgtEl>
                                          <p:spTgt spid="267"/>
                                        </p:tgtEl>
                                      </p:cBhvr>
                                    </p:animEffect>
                                    <p:anim calcmode="lin" valueType="num">
                                      <p:cBhvr>
                                        <p:cTn id="14" dur="2000" fill="hold"/>
                                        <p:tgtEl>
                                          <p:spTgt spid="267"/>
                                        </p:tgtEl>
                                        <p:attrNameLst>
                                          <p:attrName>ppt_w</p:attrName>
                                        </p:attrNameLst>
                                      </p:cBhvr>
                                      <p:tavLst>
                                        <p:tav tm="0" fmla="#ppt_w*sin(2.5*pi*$)">
                                          <p:val>
                                            <p:fltVal val="0"/>
                                          </p:val>
                                        </p:tav>
                                        <p:tav tm="100000">
                                          <p:val>
                                            <p:fltVal val="1"/>
                                          </p:val>
                                        </p:tav>
                                      </p:tavLst>
                                    </p:anim>
                                    <p:anim calcmode="lin" valueType="num">
                                      <p:cBhvr>
                                        <p:cTn id="15" dur="2000" fill="hold"/>
                                        <p:tgtEl>
                                          <p:spTgt spid="267"/>
                                        </p:tgtEl>
                                        <p:attrNameLst>
                                          <p:attrName>ppt_h</p:attrName>
                                        </p:attrNameLst>
                                      </p:cBhvr>
                                      <p:tavLst>
                                        <p:tav tm="0">
                                          <p:val>
                                            <p:strVal val="#ppt_h"/>
                                          </p:val>
                                        </p:tav>
                                        <p:tav tm="100000">
                                          <p:val>
                                            <p:strVal val="#ppt_h"/>
                                          </p:val>
                                        </p:tav>
                                      </p:tavLst>
                                    </p:anim>
                                  </p:childTnLst>
                                </p:cTn>
                              </p:par>
                              <p:par>
                                <p:cTn id="16" presetID="10" presetClass="entr" presetSubtype="0" fill="hold" nodeType="withEffect">
                                  <p:stCondLst>
                                    <p:cond delay="0"/>
                                  </p:stCondLst>
                                  <p:childTnLst>
                                    <p:set>
                                      <p:cBhvr>
                                        <p:cTn id="17" dur="1" fill="hold">
                                          <p:stCondLst>
                                            <p:cond delay="0"/>
                                          </p:stCondLst>
                                        </p:cTn>
                                        <p:tgtEl>
                                          <p:spTgt spid="268"/>
                                        </p:tgtEl>
                                        <p:attrNameLst>
                                          <p:attrName>style.visibility</p:attrName>
                                        </p:attrNameLst>
                                      </p:cBhvr>
                                      <p:to>
                                        <p:strVal val="visible"/>
                                      </p:to>
                                    </p:set>
                                    <p:animEffect transition="in" filter="fade">
                                      <p:cBhvr>
                                        <p:cTn id="18" dur="500"/>
                                        <p:tgtEl>
                                          <p:spTgt spid="2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9"/>
                                        </p:tgtEl>
                                        <p:attrNameLst>
                                          <p:attrName>style.visibility</p:attrName>
                                        </p:attrNameLst>
                                      </p:cBhvr>
                                      <p:to>
                                        <p:strVal val="visible"/>
                                      </p:to>
                                    </p:set>
                                    <p:animEffect transition="in" filter="fade">
                                      <p:cBhvr>
                                        <p:cTn id="23" dur="500"/>
                                        <p:tgtEl>
                                          <p:spTgt spid="26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0"/>
                                        </p:tgtEl>
                                        <p:attrNameLst>
                                          <p:attrName>style.visibility</p:attrName>
                                        </p:attrNameLst>
                                      </p:cBhvr>
                                      <p:to>
                                        <p:strVal val="visible"/>
                                      </p:to>
                                    </p:set>
                                    <p:animEffect transition="in" filter="fade">
                                      <p:cBhvr>
                                        <p:cTn id="28" dur="500"/>
                                        <p:tgtEl>
                                          <p:spTgt spid="270"/>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271"/>
                                        </p:tgtEl>
                                        <p:attrNameLst>
                                          <p:attrName>style.visibility</p:attrName>
                                        </p:attrNameLst>
                                      </p:cBhvr>
                                      <p:to>
                                        <p:strVal val="visible"/>
                                      </p:to>
                                    </p:set>
                                    <p:animEffect transition="in" filter="fade">
                                      <p:cBhvr>
                                        <p:cTn id="32" dur="500"/>
                                        <p:tgtEl>
                                          <p:spTgt spid="27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2"/>
                                        </p:tgtEl>
                                        <p:attrNameLst>
                                          <p:attrName>style.visibility</p:attrName>
                                        </p:attrNameLst>
                                      </p:cBhvr>
                                      <p:to>
                                        <p:strVal val="visible"/>
                                      </p:to>
                                    </p:set>
                                    <p:animEffect transition="in" filter="fade">
                                      <p:cBhvr>
                                        <p:cTn id="37" dur="500"/>
                                        <p:tgtEl>
                                          <p:spTgt spid="27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3"/>
                                        </p:tgtEl>
                                        <p:attrNameLst>
                                          <p:attrName>style.visibility</p:attrName>
                                        </p:attrNameLst>
                                      </p:cBhvr>
                                      <p:to>
                                        <p:strVal val="visible"/>
                                      </p:to>
                                    </p:set>
                                    <p:animEffect transition="in" filter="fade">
                                      <p:cBhvr>
                                        <p:cTn id="42" dur="500"/>
                                        <p:tgtEl>
                                          <p:spTgt spid="263"/>
                                        </p:tgtEl>
                                      </p:cBhvr>
                                    </p:animEffect>
                                  </p:childTnLst>
                                </p:cTn>
                              </p:par>
                              <p:par>
                                <p:cTn id="43" presetID="10" presetClass="entr" presetSubtype="0" fill="hold" nodeType="withEffect">
                                  <p:stCondLst>
                                    <p:cond delay="0"/>
                                  </p:stCondLst>
                                  <p:childTnLst>
                                    <p:set>
                                      <p:cBhvr>
                                        <p:cTn id="44" dur="1" fill="hold">
                                          <p:stCondLst>
                                            <p:cond delay="0"/>
                                          </p:stCondLst>
                                        </p:cTn>
                                        <p:tgtEl>
                                          <p:spTgt spid="273"/>
                                        </p:tgtEl>
                                        <p:attrNameLst>
                                          <p:attrName>style.visibility</p:attrName>
                                        </p:attrNameLst>
                                      </p:cBhvr>
                                      <p:to>
                                        <p:strVal val="visible"/>
                                      </p:to>
                                    </p:set>
                                    <p:animEffect transition="in" filter="fade">
                                      <p:cBhvr>
                                        <p:cTn id="45" dur="500"/>
                                        <p:tgtEl>
                                          <p:spTgt spid="27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77"/>
                                        </p:tgtEl>
                                        <p:attrNameLst>
                                          <p:attrName>style.visibility</p:attrName>
                                        </p:attrNameLst>
                                      </p:cBhvr>
                                      <p:to>
                                        <p:strVal val="visible"/>
                                      </p:to>
                                    </p:set>
                                    <p:animEffect transition="in" filter="fade">
                                      <p:cBhvr>
                                        <p:cTn id="50" dur="500"/>
                                        <p:tgtEl>
                                          <p:spTgt spid="277"/>
                                        </p:tgtEl>
                                      </p:cBhvr>
                                    </p:animEffect>
                                  </p:childTnLst>
                                </p:cTn>
                              </p:par>
                              <p:par>
                                <p:cTn id="51" presetID="10" presetClass="entr" presetSubtype="0" fill="hold" nodeType="withEffect">
                                  <p:stCondLst>
                                    <p:cond delay="0"/>
                                  </p:stCondLst>
                                  <p:childTnLst>
                                    <p:set>
                                      <p:cBhvr>
                                        <p:cTn id="52" dur="1" fill="hold">
                                          <p:stCondLst>
                                            <p:cond delay="0"/>
                                          </p:stCondLst>
                                        </p:cTn>
                                        <p:tgtEl>
                                          <p:spTgt spid="279"/>
                                        </p:tgtEl>
                                        <p:attrNameLst>
                                          <p:attrName>style.visibility</p:attrName>
                                        </p:attrNameLst>
                                      </p:cBhvr>
                                      <p:to>
                                        <p:strVal val="visible"/>
                                      </p:to>
                                    </p:set>
                                    <p:animEffect transition="in" filter="fade">
                                      <p:cBhvr>
                                        <p:cTn id="53" dur="500"/>
                                        <p:tgtEl>
                                          <p:spTgt spid="279"/>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8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81"/>
                                        </p:tgtEl>
                                        <p:attrNameLst>
                                          <p:attrName>style.visibility</p:attrName>
                                        </p:attrNameLst>
                                      </p:cBhvr>
                                      <p:to>
                                        <p:strVal val="visible"/>
                                      </p:to>
                                    </p:set>
                                    <p:animEffect transition="in" filter="fade">
                                      <p:cBhvr>
                                        <p:cTn id="62" dur="500"/>
                                        <p:tgtEl>
                                          <p:spTgt spid="281"/>
                                        </p:tgtEl>
                                      </p:cBhvr>
                                    </p:animEffec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282"/>
                                        </p:tgtEl>
                                        <p:attrNameLst>
                                          <p:attrName>style.visibility</p:attrName>
                                        </p:attrNameLst>
                                      </p:cBhvr>
                                      <p:to>
                                        <p:strVal val="visible"/>
                                      </p:to>
                                    </p:set>
                                    <p:animEffect transition="in" filter="fade">
                                      <p:cBhvr>
                                        <p:cTn id="66" dur="500"/>
                                        <p:tgtEl>
                                          <p:spTgt spid="282"/>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1000" fill="hold"/>
                                        <p:tgtEl>
                                          <p:spTgt spid="23"/>
                                        </p:tgtEl>
                                        <p:attrNameLst>
                                          <p:attrName>ppt_w</p:attrName>
                                        </p:attrNameLst>
                                      </p:cBhvr>
                                      <p:tavLst>
                                        <p:tav tm="0">
                                          <p:val>
                                            <p:fltVal val="0"/>
                                          </p:val>
                                        </p:tav>
                                        <p:tav tm="100000">
                                          <p:val>
                                            <p:strVal val="#ppt_w"/>
                                          </p:val>
                                        </p:tav>
                                      </p:tavLst>
                                    </p:anim>
                                    <p:anim calcmode="lin" valueType="num">
                                      <p:cBhvr>
                                        <p:cTn id="72" dur="1000" fill="hold"/>
                                        <p:tgtEl>
                                          <p:spTgt spid="23"/>
                                        </p:tgtEl>
                                        <p:attrNameLst>
                                          <p:attrName>ppt_h</p:attrName>
                                        </p:attrNameLst>
                                      </p:cBhvr>
                                      <p:tavLst>
                                        <p:tav tm="0">
                                          <p:val>
                                            <p:fltVal val="0"/>
                                          </p:val>
                                        </p:tav>
                                        <p:tav tm="100000">
                                          <p:val>
                                            <p:strVal val="#ppt_h"/>
                                          </p:val>
                                        </p:tav>
                                      </p:tavLst>
                                    </p:anim>
                                    <p:anim calcmode="lin" valueType="num">
                                      <p:cBhvr>
                                        <p:cTn id="73" dur="1000" fill="hold"/>
                                        <p:tgtEl>
                                          <p:spTgt spid="23"/>
                                        </p:tgtEl>
                                        <p:attrNameLst>
                                          <p:attrName>style.rotation</p:attrName>
                                        </p:attrNameLst>
                                      </p:cBhvr>
                                      <p:tavLst>
                                        <p:tav tm="0">
                                          <p:val>
                                            <p:fltVal val="90"/>
                                          </p:val>
                                        </p:tav>
                                        <p:tav tm="100000">
                                          <p:val>
                                            <p:fltVal val="0"/>
                                          </p:val>
                                        </p:tav>
                                      </p:tavLst>
                                    </p:anim>
                                    <p:animEffect transition="in" filter="fade">
                                      <p:cBhvr>
                                        <p:cTn id="74" dur="10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278"/>
                                        </p:tgtEl>
                                        <p:attrNameLst>
                                          <p:attrName>style.visibility</p:attrName>
                                        </p:attrNameLst>
                                      </p:cBhvr>
                                      <p:to>
                                        <p:strVal val="visible"/>
                                      </p:to>
                                    </p:set>
                                    <p:anim calcmode="lin" valueType="num">
                                      <p:cBhvr>
                                        <p:cTn id="79" dur="1500" fill="hold"/>
                                        <p:tgtEl>
                                          <p:spTgt spid="278"/>
                                        </p:tgtEl>
                                        <p:attrNameLst>
                                          <p:attrName>ppt_w</p:attrName>
                                        </p:attrNameLst>
                                      </p:cBhvr>
                                      <p:tavLst>
                                        <p:tav tm="0">
                                          <p:val>
                                            <p:fltVal val="0"/>
                                          </p:val>
                                        </p:tav>
                                        <p:tav tm="100000">
                                          <p:val>
                                            <p:strVal val="#ppt_w"/>
                                          </p:val>
                                        </p:tav>
                                      </p:tavLst>
                                    </p:anim>
                                    <p:anim calcmode="lin" valueType="num">
                                      <p:cBhvr>
                                        <p:cTn id="80" dur="1500" fill="hold"/>
                                        <p:tgtEl>
                                          <p:spTgt spid="278"/>
                                        </p:tgtEl>
                                        <p:attrNameLst>
                                          <p:attrName>ppt_h</p:attrName>
                                        </p:attrNameLst>
                                      </p:cBhvr>
                                      <p:tavLst>
                                        <p:tav tm="0">
                                          <p:val>
                                            <p:fltVal val="0"/>
                                          </p:val>
                                        </p:tav>
                                        <p:tav tm="100000">
                                          <p:val>
                                            <p:strVal val="#ppt_h"/>
                                          </p:val>
                                        </p:tav>
                                      </p:tavLst>
                                    </p:anim>
                                    <p:anim calcmode="lin" valueType="num">
                                      <p:cBhvr>
                                        <p:cTn id="81" dur="1500" fill="hold"/>
                                        <p:tgtEl>
                                          <p:spTgt spid="278"/>
                                        </p:tgtEl>
                                        <p:attrNameLst>
                                          <p:attrName>style.rotation</p:attrName>
                                        </p:attrNameLst>
                                      </p:cBhvr>
                                      <p:tavLst>
                                        <p:tav tm="0">
                                          <p:val>
                                            <p:fltVal val="90"/>
                                          </p:val>
                                        </p:tav>
                                        <p:tav tm="100000">
                                          <p:val>
                                            <p:fltVal val="0"/>
                                          </p:val>
                                        </p:tav>
                                      </p:tavLst>
                                    </p:anim>
                                    <p:animEffect transition="in" filter="fade">
                                      <p:cBhvr>
                                        <p:cTn id="82" dur="15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2"/>
          <p:cNvSpPr txBox="1">
            <a:spLocks noGrp="1"/>
          </p:cNvSpPr>
          <p:nvPr>
            <p:ph type="title"/>
          </p:nvPr>
        </p:nvSpPr>
        <p:spPr>
          <a:xfrm>
            <a:off x="2671282" y="485067"/>
            <a:ext cx="8682518" cy="938785"/>
          </a:xfrm>
          <a:prstGeom prst="rect">
            <a:avLst/>
          </a:prstGeom>
          <a:noFill/>
          <a:ln>
            <a:noFill/>
          </a:ln>
        </p:spPr>
        <p:txBody>
          <a:bodyPr spcFirstLastPara="1" wrap="square" lIns="91425" tIns="45700" rIns="91425" bIns="45700" anchor="ctr" anchorCtr="0">
            <a:noAutofit/>
          </a:bodyPr>
          <a:lstStyle/>
          <a:p>
            <a:pPr marL="0" lvl="0" indent="0" algn="ctr" rtl="0">
              <a:spcBef>
                <a:spcPts val="1200"/>
              </a:spcBef>
              <a:spcAft>
                <a:spcPts val="0"/>
              </a:spcAft>
              <a:buClr>
                <a:schemeClr val="dk1"/>
              </a:buClr>
              <a:buSzPts val="1100"/>
              <a:buFont typeface="Arial"/>
              <a:buNone/>
            </a:pPr>
            <a:r>
              <a:rPr lang="en-CA" dirty="0" smtClean="0"/>
              <a:t>PLACE AU SPECTACLE</a:t>
            </a:r>
            <a:endParaRPr lang="en-CA" dirty="0"/>
          </a:p>
        </p:txBody>
      </p:sp>
      <p:pic>
        <p:nvPicPr>
          <p:cNvPr id="290" name="Google Shape;290;p12"/>
          <p:cNvPicPr preferRelativeResize="0"/>
          <p:nvPr/>
        </p:nvPicPr>
        <p:blipFill rotWithShape="1">
          <a:blip r:embed="rId3">
            <a:alphaModFix/>
          </a:blip>
          <a:srcRect/>
          <a:stretch/>
        </p:blipFill>
        <p:spPr>
          <a:xfrm>
            <a:off x="2132727" y="1657519"/>
            <a:ext cx="1600440" cy="1907191"/>
          </a:xfrm>
          <a:prstGeom prst="rect">
            <a:avLst/>
          </a:prstGeom>
          <a:noFill/>
          <a:ln>
            <a:noFill/>
          </a:ln>
        </p:spPr>
      </p:pic>
      <p:pic>
        <p:nvPicPr>
          <p:cNvPr id="291" name="Google Shape;291;p12"/>
          <p:cNvPicPr preferRelativeResize="0"/>
          <p:nvPr/>
        </p:nvPicPr>
        <p:blipFill rotWithShape="1">
          <a:blip r:embed="rId4">
            <a:alphaModFix/>
          </a:blip>
          <a:srcRect/>
          <a:stretch/>
        </p:blipFill>
        <p:spPr>
          <a:xfrm>
            <a:off x="3287038" y="3415623"/>
            <a:ext cx="1324676" cy="1486971"/>
          </a:xfrm>
          <a:prstGeom prst="rect">
            <a:avLst/>
          </a:prstGeom>
          <a:noFill/>
          <a:ln>
            <a:noFill/>
          </a:ln>
        </p:spPr>
      </p:pic>
      <p:pic>
        <p:nvPicPr>
          <p:cNvPr id="292" name="Google Shape;292;p12"/>
          <p:cNvPicPr preferRelativeResize="0"/>
          <p:nvPr/>
        </p:nvPicPr>
        <p:blipFill rotWithShape="1">
          <a:blip r:embed="rId5">
            <a:alphaModFix/>
          </a:blip>
          <a:srcRect/>
          <a:stretch/>
        </p:blipFill>
        <p:spPr>
          <a:xfrm>
            <a:off x="1749806" y="3788340"/>
            <a:ext cx="1458978" cy="1540565"/>
          </a:xfrm>
          <a:prstGeom prst="rect">
            <a:avLst/>
          </a:prstGeom>
          <a:noFill/>
          <a:ln>
            <a:noFill/>
          </a:ln>
        </p:spPr>
      </p:pic>
      <p:pic>
        <p:nvPicPr>
          <p:cNvPr id="293" name="Google Shape;293;p12"/>
          <p:cNvPicPr preferRelativeResize="0"/>
          <p:nvPr/>
        </p:nvPicPr>
        <p:blipFill rotWithShape="1">
          <a:blip r:embed="rId6">
            <a:alphaModFix/>
          </a:blip>
          <a:srcRect/>
          <a:stretch/>
        </p:blipFill>
        <p:spPr>
          <a:xfrm>
            <a:off x="2992575" y="4938460"/>
            <a:ext cx="1481184" cy="1662654"/>
          </a:xfrm>
          <a:prstGeom prst="rect">
            <a:avLst/>
          </a:prstGeom>
          <a:noFill/>
          <a:ln>
            <a:noFill/>
          </a:ln>
        </p:spPr>
      </p:pic>
      <p:pic>
        <p:nvPicPr>
          <p:cNvPr id="294" name="Google Shape;294;p12"/>
          <p:cNvPicPr preferRelativeResize="0"/>
          <p:nvPr/>
        </p:nvPicPr>
        <p:blipFill rotWithShape="1">
          <a:blip r:embed="rId7">
            <a:alphaModFix/>
          </a:blip>
          <a:srcRect/>
          <a:stretch/>
        </p:blipFill>
        <p:spPr>
          <a:xfrm>
            <a:off x="9757249" y="1756842"/>
            <a:ext cx="1888035" cy="1498440"/>
          </a:xfrm>
          <a:prstGeom prst="rect">
            <a:avLst/>
          </a:prstGeom>
          <a:noFill/>
          <a:ln>
            <a:noFill/>
          </a:ln>
        </p:spPr>
      </p:pic>
      <p:pic>
        <p:nvPicPr>
          <p:cNvPr id="295" name="Google Shape;295;p12"/>
          <p:cNvPicPr preferRelativeResize="0"/>
          <p:nvPr/>
        </p:nvPicPr>
        <p:blipFill rotWithShape="1">
          <a:blip r:embed="rId7">
            <a:alphaModFix/>
          </a:blip>
          <a:srcRect/>
          <a:stretch/>
        </p:blipFill>
        <p:spPr>
          <a:xfrm>
            <a:off x="8291717" y="3310522"/>
            <a:ext cx="1949469" cy="1547197"/>
          </a:xfrm>
          <a:prstGeom prst="rect">
            <a:avLst/>
          </a:prstGeom>
          <a:noFill/>
          <a:ln>
            <a:noFill/>
          </a:ln>
        </p:spPr>
      </p:pic>
      <p:pic>
        <p:nvPicPr>
          <p:cNvPr id="296" name="Google Shape;296;p12"/>
          <p:cNvPicPr preferRelativeResize="0"/>
          <p:nvPr/>
        </p:nvPicPr>
        <p:blipFill rotWithShape="1">
          <a:blip r:embed="rId7">
            <a:alphaModFix/>
          </a:blip>
          <a:srcRect/>
          <a:stretch/>
        </p:blipFill>
        <p:spPr>
          <a:xfrm>
            <a:off x="9400674" y="4949656"/>
            <a:ext cx="2039265" cy="1618464"/>
          </a:xfrm>
          <a:prstGeom prst="rect">
            <a:avLst/>
          </a:prstGeom>
          <a:noFill/>
          <a:ln>
            <a:noFill/>
          </a:ln>
        </p:spPr>
      </p:pic>
      <p:pic>
        <p:nvPicPr>
          <p:cNvPr id="297" name="Google Shape;297;p12" descr="A picture containing drawing&#10;&#10;Description automatically generated"/>
          <p:cNvPicPr preferRelativeResize="0"/>
          <p:nvPr/>
        </p:nvPicPr>
        <p:blipFill rotWithShape="1">
          <a:blip r:embed="rId8">
            <a:alphaModFix/>
          </a:blip>
          <a:srcRect/>
          <a:stretch/>
        </p:blipFill>
        <p:spPr>
          <a:xfrm>
            <a:off x="5132082" y="1321349"/>
            <a:ext cx="2134350" cy="1806643"/>
          </a:xfrm>
          <a:prstGeom prst="rect">
            <a:avLst/>
          </a:prstGeom>
          <a:noFill/>
          <a:ln>
            <a:noFill/>
          </a:ln>
        </p:spPr>
      </p:pic>
      <p:pic>
        <p:nvPicPr>
          <p:cNvPr id="298" name="Google Shape;298;p12"/>
          <p:cNvPicPr preferRelativeResize="0"/>
          <p:nvPr/>
        </p:nvPicPr>
        <p:blipFill rotWithShape="1">
          <a:blip r:embed="rId9">
            <a:alphaModFix/>
          </a:blip>
          <a:srcRect/>
          <a:stretch/>
        </p:blipFill>
        <p:spPr>
          <a:xfrm>
            <a:off x="4770768" y="2765091"/>
            <a:ext cx="2933700" cy="2762250"/>
          </a:xfrm>
          <a:prstGeom prst="rect">
            <a:avLst/>
          </a:prstGeom>
          <a:noFill/>
          <a:ln>
            <a:noFill/>
          </a:ln>
        </p:spPr>
      </p:pic>
      <p:pic>
        <p:nvPicPr>
          <p:cNvPr id="299" name="Google Shape;299;p12"/>
          <p:cNvPicPr preferRelativeResize="0"/>
          <p:nvPr/>
        </p:nvPicPr>
        <p:blipFill rotWithShape="1">
          <a:blip r:embed="rId10">
            <a:alphaModFix/>
          </a:blip>
          <a:srcRect/>
          <a:stretch/>
        </p:blipFill>
        <p:spPr>
          <a:xfrm>
            <a:off x="5275819" y="5151345"/>
            <a:ext cx="1923596" cy="1782463"/>
          </a:xfrm>
          <a:prstGeom prst="rect">
            <a:avLst/>
          </a:prstGeom>
          <a:noFill/>
          <a:ln>
            <a:noFill/>
          </a:ln>
        </p:spPr>
      </p:pic>
      <p:sp>
        <p:nvSpPr>
          <p:cNvPr id="300" name="Google Shape;300;p12"/>
          <p:cNvSpPr txBox="1"/>
          <p:nvPr/>
        </p:nvSpPr>
        <p:spPr>
          <a:xfrm>
            <a:off x="5675243" y="3513483"/>
            <a:ext cx="1068457"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600"/>
              <a:buFont typeface="Arial"/>
              <a:buNone/>
            </a:pPr>
            <a:r>
              <a:rPr lang="en-CA" sz="9600" b="1" i="0" u="none" strike="noStrike" cap="none" dirty="0">
                <a:solidFill>
                  <a:schemeClr val="bg2">
                    <a:lumMod val="10000"/>
                  </a:schemeClr>
                </a:solidFill>
                <a:latin typeface="Arial"/>
                <a:ea typeface="Arial"/>
                <a:cs typeface="Arial"/>
                <a:sym typeface="Arial"/>
              </a:rPr>
              <a:t>©</a:t>
            </a:r>
            <a:endParaRPr sz="1800" b="1" i="0" u="none" strike="noStrike" cap="none" dirty="0">
              <a:solidFill>
                <a:schemeClr val="bg2">
                  <a:lumMod val="10000"/>
                </a:schemeClr>
              </a:solidFill>
              <a:latin typeface="Arial"/>
              <a:ea typeface="Arial"/>
              <a:cs typeface="Arial"/>
              <a:sym typeface="Arial"/>
            </a:endParaRPr>
          </a:p>
        </p:txBody>
      </p:sp>
      <p:sp>
        <p:nvSpPr>
          <p:cNvPr id="301" name="Google Shape;301;p12"/>
          <p:cNvSpPr/>
          <p:nvPr/>
        </p:nvSpPr>
        <p:spPr>
          <a:xfrm>
            <a:off x="7444206" y="4949656"/>
            <a:ext cx="1655068" cy="928617"/>
          </a:xfrm>
          <a:prstGeom prst="wedgeRoundRectCallout">
            <a:avLst>
              <a:gd name="adj1" fmla="val -77976"/>
              <a:gd name="adj2" fmla="val 83125"/>
              <a:gd name="adj3" fmla="val 16667"/>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lt1"/>
                </a:solidFill>
                <a:latin typeface="Arial"/>
                <a:ea typeface="Arial"/>
                <a:cs typeface="Arial"/>
                <a:sym typeface="Arial"/>
              </a:rPr>
              <a:t>Ils auraient du faire </a:t>
            </a:r>
            <a:r>
              <a:rPr lang="en-CA" sz="1800" b="0" i="1" u="none" strike="noStrike" cap="none">
                <a:solidFill>
                  <a:schemeClr val="lt1"/>
                </a:solidFill>
                <a:latin typeface="Arial"/>
                <a:ea typeface="Arial"/>
                <a:cs typeface="Arial"/>
                <a:sym typeface="Arial"/>
              </a:rPr>
              <a:t>Cats</a:t>
            </a:r>
            <a:r>
              <a:rPr lang="en-CA" sz="1800" b="0" i="0" u="none" strike="noStrike" cap="none">
                <a:solidFill>
                  <a:schemeClr val="lt1"/>
                </a:solidFill>
                <a:latin typeface="Arial"/>
                <a:ea typeface="Arial"/>
                <a:cs typeface="Arial"/>
                <a:sym typeface="Arial"/>
              </a:rPr>
              <a:t>!!!</a:t>
            </a: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500"/>
                                        <p:tgtEl>
                                          <p:spTgt spid="291"/>
                                        </p:tgtEl>
                                      </p:cBhvr>
                                    </p:animEffect>
                                  </p:childTnLst>
                                </p:cTn>
                              </p:par>
                              <p:par>
                                <p:cTn id="8" presetID="10" presetClass="entr" presetSubtype="0" fill="hold" nodeType="withEffect">
                                  <p:stCondLst>
                                    <p:cond delay="0"/>
                                  </p:stCondLst>
                                  <p:childTnLst>
                                    <p:set>
                                      <p:cBhvr>
                                        <p:cTn id="9" dur="1" fill="hold">
                                          <p:stCondLst>
                                            <p:cond delay="0"/>
                                          </p:stCondLst>
                                        </p:cTn>
                                        <p:tgtEl>
                                          <p:spTgt spid="292"/>
                                        </p:tgtEl>
                                        <p:attrNameLst>
                                          <p:attrName>style.visibility</p:attrName>
                                        </p:attrNameLst>
                                      </p:cBhvr>
                                      <p:to>
                                        <p:strVal val="visible"/>
                                      </p:to>
                                    </p:set>
                                    <p:animEffect transition="in" filter="fade">
                                      <p:cBhvr>
                                        <p:cTn id="10" dur="500"/>
                                        <p:tgtEl>
                                          <p:spTgt spid="292"/>
                                        </p:tgtEl>
                                      </p:cBhvr>
                                    </p:animEffect>
                                  </p:childTnLst>
                                </p:cTn>
                              </p:par>
                              <p:par>
                                <p:cTn id="11" presetID="10" presetClass="entr" presetSubtype="0" fill="hold" nodeType="withEffect">
                                  <p:stCondLst>
                                    <p:cond delay="0"/>
                                  </p:stCondLst>
                                  <p:childTnLst>
                                    <p:set>
                                      <p:cBhvr>
                                        <p:cTn id="12" dur="1" fill="hold">
                                          <p:stCondLst>
                                            <p:cond delay="0"/>
                                          </p:stCondLst>
                                        </p:cTn>
                                        <p:tgtEl>
                                          <p:spTgt spid="293"/>
                                        </p:tgtEl>
                                        <p:attrNameLst>
                                          <p:attrName>style.visibility</p:attrName>
                                        </p:attrNameLst>
                                      </p:cBhvr>
                                      <p:to>
                                        <p:strVal val="visible"/>
                                      </p:to>
                                    </p:set>
                                    <p:animEffect transition="in" filter="fade">
                                      <p:cBhvr>
                                        <p:cTn id="13" dur="500"/>
                                        <p:tgtEl>
                                          <p:spTgt spid="29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96"/>
                                        </p:tgtEl>
                                        <p:attrNameLst>
                                          <p:attrName>style.visibility</p:attrName>
                                        </p:attrNameLst>
                                      </p:cBhvr>
                                      <p:to>
                                        <p:strVal val="visible"/>
                                      </p:to>
                                    </p:set>
                                    <p:animEffect transition="in" filter="fade">
                                      <p:cBhvr>
                                        <p:cTn id="18" dur="500"/>
                                        <p:tgtEl>
                                          <p:spTgt spid="296"/>
                                        </p:tgtEl>
                                      </p:cBhvr>
                                    </p:animEffect>
                                  </p:childTnLst>
                                </p:cTn>
                              </p:par>
                              <p:par>
                                <p:cTn id="19" presetID="10" presetClass="entr" presetSubtype="0" fill="hold" nodeType="withEffect">
                                  <p:stCondLst>
                                    <p:cond delay="0"/>
                                  </p:stCondLst>
                                  <p:childTnLst>
                                    <p:set>
                                      <p:cBhvr>
                                        <p:cTn id="20" dur="1" fill="hold">
                                          <p:stCondLst>
                                            <p:cond delay="0"/>
                                          </p:stCondLst>
                                        </p:cTn>
                                        <p:tgtEl>
                                          <p:spTgt spid="295"/>
                                        </p:tgtEl>
                                        <p:attrNameLst>
                                          <p:attrName>style.visibility</p:attrName>
                                        </p:attrNameLst>
                                      </p:cBhvr>
                                      <p:to>
                                        <p:strVal val="visible"/>
                                      </p:to>
                                    </p:set>
                                    <p:animEffect transition="in" filter="fade">
                                      <p:cBhvr>
                                        <p:cTn id="21" dur="500"/>
                                        <p:tgtEl>
                                          <p:spTgt spid="295"/>
                                        </p:tgtEl>
                                      </p:cBhvr>
                                    </p:animEffect>
                                  </p:childTnLst>
                                </p:cTn>
                              </p:par>
                              <p:par>
                                <p:cTn id="22" presetID="10" presetClass="entr" presetSubtype="0" fill="hold" nodeType="withEffect">
                                  <p:stCondLst>
                                    <p:cond delay="0"/>
                                  </p:stCondLst>
                                  <p:childTnLst>
                                    <p:set>
                                      <p:cBhvr>
                                        <p:cTn id="23" dur="1" fill="hold">
                                          <p:stCondLst>
                                            <p:cond delay="0"/>
                                          </p:stCondLst>
                                        </p:cTn>
                                        <p:tgtEl>
                                          <p:spTgt spid="294"/>
                                        </p:tgtEl>
                                        <p:attrNameLst>
                                          <p:attrName>style.visibility</p:attrName>
                                        </p:attrNameLst>
                                      </p:cBhvr>
                                      <p:to>
                                        <p:strVal val="visible"/>
                                      </p:to>
                                    </p:set>
                                    <p:animEffect transition="in" filter="fade">
                                      <p:cBhvr>
                                        <p:cTn id="24" dur="500"/>
                                        <p:tgtEl>
                                          <p:spTgt spid="29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97"/>
                                        </p:tgtEl>
                                        <p:attrNameLst>
                                          <p:attrName>style.visibility</p:attrName>
                                        </p:attrNameLst>
                                      </p:cBhvr>
                                      <p:to>
                                        <p:strVal val="visible"/>
                                      </p:to>
                                    </p:set>
                                    <p:animEffect transition="in" filter="fade">
                                      <p:cBhvr>
                                        <p:cTn id="29" dur="500"/>
                                        <p:tgtEl>
                                          <p:spTgt spid="297"/>
                                        </p:tgtEl>
                                      </p:cBhvr>
                                    </p:animEffect>
                                  </p:childTnLst>
                                </p:cTn>
                              </p:par>
                              <p:par>
                                <p:cTn id="30" presetID="10" presetClass="entr" presetSubtype="0" fill="hold" nodeType="withEffect">
                                  <p:stCondLst>
                                    <p:cond delay="0"/>
                                  </p:stCondLst>
                                  <p:childTnLst>
                                    <p:set>
                                      <p:cBhvr>
                                        <p:cTn id="31" dur="1" fill="hold">
                                          <p:stCondLst>
                                            <p:cond delay="0"/>
                                          </p:stCondLst>
                                        </p:cTn>
                                        <p:tgtEl>
                                          <p:spTgt spid="298"/>
                                        </p:tgtEl>
                                        <p:attrNameLst>
                                          <p:attrName>style.visibility</p:attrName>
                                        </p:attrNameLst>
                                      </p:cBhvr>
                                      <p:to>
                                        <p:strVal val="visible"/>
                                      </p:to>
                                    </p:set>
                                    <p:animEffect transition="in" filter="fade">
                                      <p:cBhvr>
                                        <p:cTn id="32" dur="500"/>
                                        <p:tgtEl>
                                          <p:spTgt spid="298"/>
                                        </p:tgtEl>
                                      </p:cBhvr>
                                    </p:animEffect>
                                  </p:childTnLst>
                                </p:cTn>
                              </p:par>
                              <p:par>
                                <p:cTn id="33" presetID="10" presetClass="entr" presetSubtype="0" fill="hold" nodeType="withEffect">
                                  <p:stCondLst>
                                    <p:cond delay="0"/>
                                  </p:stCondLst>
                                  <p:childTnLst>
                                    <p:set>
                                      <p:cBhvr>
                                        <p:cTn id="34" dur="1" fill="hold">
                                          <p:stCondLst>
                                            <p:cond delay="0"/>
                                          </p:stCondLst>
                                        </p:cTn>
                                        <p:tgtEl>
                                          <p:spTgt spid="299"/>
                                        </p:tgtEl>
                                        <p:attrNameLst>
                                          <p:attrName>style.visibility</p:attrName>
                                        </p:attrNameLst>
                                      </p:cBhvr>
                                      <p:to>
                                        <p:strVal val="visible"/>
                                      </p:to>
                                    </p:set>
                                    <p:animEffect transition="in" filter="fade">
                                      <p:cBhvr>
                                        <p:cTn id="35" dur="500"/>
                                        <p:tgtEl>
                                          <p:spTgt spid="299"/>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300"/>
                                        </p:tgtEl>
                                        <p:attrNameLst>
                                          <p:attrName>style.visibility</p:attrName>
                                        </p:attrNameLst>
                                      </p:cBhvr>
                                      <p:to>
                                        <p:strVal val="visible"/>
                                      </p:to>
                                    </p:set>
                                    <p:animEffect transition="in" filter="fade">
                                      <p:cBhvr>
                                        <p:cTn id="40" dur="2000"/>
                                        <p:tgtEl>
                                          <p:spTgt spid="300"/>
                                        </p:tgtEl>
                                      </p:cBhvr>
                                    </p:animEffect>
                                    <p:anim calcmode="lin" valueType="num">
                                      <p:cBhvr>
                                        <p:cTn id="41" dur="2000" fill="hold"/>
                                        <p:tgtEl>
                                          <p:spTgt spid="300"/>
                                        </p:tgtEl>
                                        <p:attrNameLst>
                                          <p:attrName>ppt_w</p:attrName>
                                        </p:attrNameLst>
                                      </p:cBhvr>
                                      <p:tavLst>
                                        <p:tav tm="0" fmla="#ppt_w*sin(2.5*pi*$)">
                                          <p:val>
                                            <p:fltVal val="0"/>
                                          </p:val>
                                        </p:tav>
                                        <p:tav tm="100000">
                                          <p:val>
                                            <p:fltVal val="1"/>
                                          </p:val>
                                        </p:tav>
                                      </p:tavLst>
                                    </p:anim>
                                    <p:anim calcmode="lin" valueType="num">
                                      <p:cBhvr>
                                        <p:cTn id="42" dur="2000" fill="hold"/>
                                        <p:tgtEl>
                                          <p:spTgt spid="300"/>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1"/>
                                        </p:tgtEl>
                                        <p:attrNameLst>
                                          <p:attrName>style.visibility</p:attrName>
                                        </p:attrNameLst>
                                      </p:cBhvr>
                                      <p:to>
                                        <p:strVal val="visible"/>
                                      </p:to>
                                    </p:set>
                                    <p:animEffect transition="in" filter="fade">
                                      <p:cBhvr>
                                        <p:cTn id="47" dur="5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3"/>
          <p:cNvSpPr txBox="1">
            <a:spLocks noGrp="1"/>
          </p:cNvSpPr>
          <p:nvPr>
            <p:ph type="body" idx="1"/>
          </p:nvPr>
        </p:nvSpPr>
        <p:spPr>
          <a:xfrm>
            <a:off x="838200" y="1799499"/>
            <a:ext cx="10750826" cy="4351338"/>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CA" sz="2400" dirty="0" err="1">
                <a:solidFill>
                  <a:schemeClr val="bg2">
                    <a:lumMod val="10000"/>
                  </a:schemeClr>
                </a:solidFill>
              </a:rPr>
              <a:t>Vous</a:t>
            </a:r>
            <a:r>
              <a:rPr lang="en-CA" sz="2400" dirty="0">
                <a:solidFill>
                  <a:schemeClr val="bg2">
                    <a:lumMod val="10000"/>
                  </a:schemeClr>
                </a:solidFill>
              </a:rPr>
              <a:t> </a:t>
            </a:r>
            <a:r>
              <a:rPr lang="en-CA" sz="2400" dirty="0" err="1">
                <a:solidFill>
                  <a:schemeClr val="bg2">
                    <a:lumMod val="10000"/>
                  </a:schemeClr>
                </a:solidFill>
              </a:rPr>
              <a:t>devriez</a:t>
            </a:r>
            <a:r>
              <a:rPr lang="en-CA" sz="2400" dirty="0">
                <a:solidFill>
                  <a:schemeClr val="bg2">
                    <a:lumMod val="10000"/>
                  </a:schemeClr>
                </a:solidFill>
              </a:rPr>
              <a:t> </a:t>
            </a:r>
            <a:r>
              <a:rPr lang="en-CA" sz="2400" dirty="0" err="1">
                <a:solidFill>
                  <a:schemeClr val="bg2">
                    <a:lumMod val="10000"/>
                  </a:schemeClr>
                </a:solidFill>
              </a:rPr>
              <a:t>maintenant</a:t>
            </a:r>
            <a:r>
              <a:rPr lang="en-CA" sz="2400" dirty="0">
                <a:solidFill>
                  <a:schemeClr val="bg2">
                    <a:lumMod val="10000"/>
                  </a:schemeClr>
                </a:solidFill>
              </a:rPr>
              <a:t> </a:t>
            </a:r>
            <a:r>
              <a:rPr lang="en-CA" sz="2400" dirty="0" err="1">
                <a:solidFill>
                  <a:schemeClr val="bg2">
                    <a:lumMod val="10000"/>
                  </a:schemeClr>
                </a:solidFill>
              </a:rPr>
              <a:t>être</a:t>
            </a:r>
            <a:r>
              <a:rPr lang="en-CA" sz="2400" dirty="0">
                <a:solidFill>
                  <a:schemeClr val="bg2">
                    <a:lumMod val="10000"/>
                  </a:schemeClr>
                </a:solidFill>
              </a:rPr>
              <a:t> </a:t>
            </a:r>
            <a:r>
              <a:rPr lang="en-CA" sz="2400" dirty="0" err="1">
                <a:solidFill>
                  <a:schemeClr val="bg2">
                    <a:lumMod val="10000"/>
                  </a:schemeClr>
                </a:solidFill>
              </a:rPr>
              <a:t>en</a:t>
            </a:r>
            <a:r>
              <a:rPr lang="en-CA" sz="2400" dirty="0">
                <a:solidFill>
                  <a:schemeClr val="bg2">
                    <a:lumMod val="10000"/>
                  </a:schemeClr>
                </a:solidFill>
              </a:rPr>
              <a:t> </a:t>
            </a:r>
            <a:r>
              <a:rPr lang="en-CA" sz="2400" dirty="0" err="1">
                <a:solidFill>
                  <a:schemeClr val="bg2">
                    <a:lumMod val="10000"/>
                  </a:schemeClr>
                </a:solidFill>
              </a:rPr>
              <a:t>mesure</a:t>
            </a:r>
            <a:r>
              <a:rPr lang="en-CA" sz="2400" dirty="0">
                <a:solidFill>
                  <a:schemeClr val="bg2">
                    <a:lumMod val="10000"/>
                  </a:schemeClr>
                </a:solidFill>
              </a:rPr>
              <a:t> </a:t>
            </a:r>
            <a:r>
              <a:rPr lang="en-CA" sz="2400" dirty="0" smtClean="0">
                <a:solidFill>
                  <a:schemeClr val="bg2">
                    <a:lumMod val="10000"/>
                  </a:schemeClr>
                </a:solidFill>
              </a:rPr>
              <a:t>de :</a:t>
            </a:r>
            <a:endParaRPr sz="2400" b="1" dirty="0">
              <a:solidFill>
                <a:schemeClr val="bg2">
                  <a:lumMod val="10000"/>
                </a:schemeClr>
              </a:solidFill>
            </a:endParaRPr>
          </a:p>
          <a:p>
            <a:pPr marL="457200" lvl="0" indent="-381000" algn="l" rtl="0">
              <a:lnSpc>
                <a:spcPct val="115000"/>
              </a:lnSpc>
              <a:spcBef>
                <a:spcPts val="1200"/>
              </a:spcBef>
              <a:spcAft>
                <a:spcPts val="1200"/>
              </a:spcAft>
              <a:buClr>
                <a:schemeClr val="dk1"/>
              </a:buClr>
              <a:buSzPts val="2400"/>
              <a:buFont typeface="Arial" panose="020B0604020202020204" pitchFamily="34" charset="0"/>
              <a:buChar char="•"/>
            </a:pPr>
            <a:r>
              <a:rPr lang="en-CA" sz="2400" dirty="0">
                <a:solidFill>
                  <a:schemeClr val="bg2">
                    <a:lumMod val="10000"/>
                  </a:schemeClr>
                </a:solidFill>
              </a:rPr>
              <a:t>Identifier les protections du droit </a:t>
            </a:r>
            <a:r>
              <a:rPr lang="en-CA" sz="2400" dirty="0" err="1">
                <a:solidFill>
                  <a:schemeClr val="bg2">
                    <a:lumMod val="10000"/>
                  </a:schemeClr>
                </a:solidFill>
              </a:rPr>
              <a:t>d'auteur</a:t>
            </a:r>
            <a:r>
              <a:rPr lang="en-CA" sz="2400" dirty="0">
                <a:solidFill>
                  <a:schemeClr val="bg2">
                    <a:lumMod val="10000"/>
                  </a:schemeClr>
                </a:solidFill>
              </a:rPr>
              <a:t> qui </a:t>
            </a:r>
            <a:r>
              <a:rPr lang="en-CA" sz="2400" dirty="0" err="1">
                <a:solidFill>
                  <a:schemeClr val="bg2">
                    <a:lumMod val="10000"/>
                  </a:schemeClr>
                </a:solidFill>
              </a:rPr>
              <a:t>s'appliquent</a:t>
            </a:r>
            <a:r>
              <a:rPr lang="en-CA" sz="2400" dirty="0">
                <a:solidFill>
                  <a:schemeClr val="bg2">
                    <a:lumMod val="10000"/>
                  </a:schemeClr>
                </a:solidFill>
              </a:rPr>
              <a:t> aux </a:t>
            </a:r>
            <a:r>
              <a:rPr lang="en-CA" sz="2400" dirty="0" err="1">
                <a:solidFill>
                  <a:schemeClr val="bg2">
                    <a:lumMod val="10000"/>
                  </a:schemeClr>
                </a:solidFill>
              </a:rPr>
              <a:t>œuvres</a:t>
            </a:r>
            <a:r>
              <a:rPr lang="en-CA" sz="2400" dirty="0">
                <a:solidFill>
                  <a:schemeClr val="bg2">
                    <a:lumMod val="10000"/>
                  </a:schemeClr>
                </a:solidFill>
              </a:rPr>
              <a:t> des </a:t>
            </a:r>
            <a:r>
              <a:rPr lang="en-CA" sz="2400" dirty="0" err="1">
                <a:solidFill>
                  <a:schemeClr val="bg2">
                    <a:lumMod val="10000"/>
                  </a:schemeClr>
                </a:solidFill>
              </a:rPr>
              <a:t>élèves</a:t>
            </a:r>
            <a:r>
              <a:rPr lang="en-CA" sz="2400" dirty="0">
                <a:solidFill>
                  <a:schemeClr val="bg2">
                    <a:lumMod val="10000"/>
                  </a:schemeClr>
                </a:solidFill>
              </a:rPr>
              <a:t> </a:t>
            </a:r>
            <a:r>
              <a:rPr lang="en-CA" sz="2400" dirty="0" err="1">
                <a:solidFill>
                  <a:schemeClr val="bg2">
                    <a:lumMod val="10000"/>
                  </a:schemeClr>
                </a:solidFill>
              </a:rPr>
              <a:t>créées</a:t>
            </a:r>
            <a:r>
              <a:rPr lang="en-CA" sz="2400" dirty="0">
                <a:solidFill>
                  <a:schemeClr val="bg2">
                    <a:lumMod val="10000"/>
                  </a:schemeClr>
                </a:solidFill>
              </a:rPr>
              <a:t> </a:t>
            </a:r>
            <a:r>
              <a:rPr lang="en-CA" sz="2400" dirty="0" err="1">
                <a:solidFill>
                  <a:schemeClr val="bg2">
                    <a:lumMod val="10000"/>
                  </a:schemeClr>
                </a:solidFill>
              </a:rPr>
              <a:t>dans</a:t>
            </a:r>
            <a:r>
              <a:rPr lang="en-CA" sz="2400" dirty="0">
                <a:solidFill>
                  <a:schemeClr val="bg2">
                    <a:lumMod val="10000"/>
                  </a:schemeClr>
                </a:solidFill>
              </a:rPr>
              <a:t> le </a:t>
            </a:r>
            <a:r>
              <a:rPr lang="en-CA" sz="2400" dirty="0" err="1">
                <a:solidFill>
                  <a:schemeClr val="bg2">
                    <a:lumMod val="10000"/>
                  </a:schemeClr>
                </a:solidFill>
              </a:rPr>
              <a:t>contexte</a:t>
            </a:r>
            <a:r>
              <a:rPr lang="en-CA" sz="2400" dirty="0">
                <a:solidFill>
                  <a:schemeClr val="bg2">
                    <a:lumMod val="10000"/>
                  </a:schemeClr>
                </a:solidFill>
              </a:rPr>
              <a:t> </a:t>
            </a:r>
            <a:r>
              <a:rPr lang="en-CA" sz="2400" dirty="0" err="1">
                <a:solidFill>
                  <a:schemeClr val="bg2">
                    <a:lumMod val="10000"/>
                  </a:schemeClr>
                </a:solidFill>
              </a:rPr>
              <a:t>éducatif</a:t>
            </a:r>
            <a:r>
              <a:rPr lang="en-CA" sz="2400" dirty="0">
                <a:solidFill>
                  <a:schemeClr val="bg2">
                    <a:lumMod val="10000"/>
                  </a:schemeClr>
                </a:solidFill>
              </a:rPr>
              <a:t> de la </a:t>
            </a:r>
            <a:r>
              <a:rPr lang="en-CA" sz="2400" dirty="0" err="1">
                <a:solidFill>
                  <a:schemeClr val="bg2">
                    <a:lumMod val="10000"/>
                  </a:schemeClr>
                </a:solidFill>
              </a:rPr>
              <a:t>maternelle</a:t>
            </a:r>
            <a:r>
              <a:rPr lang="en-CA" sz="2400" dirty="0">
                <a:solidFill>
                  <a:schemeClr val="bg2">
                    <a:lumMod val="10000"/>
                  </a:schemeClr>
                </a:solidFill>
              </a:rPr>
              <a:t> à la 12e </a:t>
            </a:r>
            <a:r>
              <a:rPr lang="en-CA" sz="2400" dirty="0" err="1" smtClean="0">
                <a:solidFill>
                  <a:schemeClr val="bg2">
                    <a:lumMod val="10000"/>
                  </a:schemeClr>
                </a:solidFill>
              </a:rPr>
              <a:t>année</a:t>
            </a:r>
            <a:endParaRPr sz="2400" dirty="0">
              <a:solidFill>
                <a:schemeClr val="bg2">
                  <a:lumMod val="10000"/>
                </a:schemeClr>
              </a:solidFill>
            </a:endParaRPr>
          </a:p>
          <a:p>
            <a:pPr marL="457200" lvl="0" indent="-381000" algn="l" rtl="0">
              <a:lnSpc>
                <a:spcPct val="115000"/>
              </a:lnSpc>
              <a:spcBef>
                <a:spcPts val="600"/>
              </a:spcBef>
              <a:spcAft>
                <a:spcPts val="1200"/>
              </a:spcAft>
              <a:buClr>
                <a:schemeClr val="dk1"/>
              </a:buClr>
              <a:buSzPts val="2400"/>
              <a:buFont typeface="Arial" panose="020B0604020202020204" pitchFamily="34" charset="0"/>
              <a:buChar char="•"/>
            </a:pPr>
            <a:r>
              <a:rPr lang="en-CA" sz="2400" dirty="0" err="1" smtClean="0">
                <a:solidFill>
                  <a:schemeClr val="bg2">
                    <a:lumMod val="10000"/>
                  </a:schemeClr>
                </a:solidFill>
              </a:rPr>
              <a:t>Reconnaître</a:t>
            </a:r>
            <a:r>
              <a:rPr lang="en-CA" sz="2400" dirty="0" smtClean="0">
                <a:solidFill>
                  <a:schemeClr val="bg2">
                    <a:lumMod val="10000"/>
                  </a:schemeClr>
                </a:solidFill>
              </a:rPr>
              <a:t> </a:t>
            </a:r>
            <a:r>
              <a:rPr lang="en-CA" sz="2400" dirty="0">
                <a:solidFill>
                  <a:schemeClr val="bg2">
                    <a:lumMod val="10000"/>
                  </a:schemeClr>
                </a:solidFill>
              </a:rPr>
              <a:t>que </a:t>
            </a:r>
            <a:r>
              <a:rPr lang="en-CA" sz="2400" dirty="0" err="1">
                <a:solidFill>
                  <a:schemeClr val="bg2">
                    <a:lumMod val="10000"/>
                  </a:schemeClr>
                </a:solidFill>
              </a:rPr>
              <a:t>diverses</a:t>
            </a:r>
            <a:r>
              <a:rPr lang="en-CA" sz="2400" dirty="0">
                <a:solidFill>
                  <a:schemeClr val="bg2">
                    <a:lumMod val="10000"/>
                  </a:schemeClr>
                </a:solidFill>
              </a:rPr>
              <a:t> licences, </a:t>
            </a:r>
            <a:r>
              <a:rPr lang="en-CA" sz="2400" dirty="0" err="1">
                <a:solidFill>
                  <a:schemeClr val="bg2">
                    <a:lumMod val="10000"/>
                  </a:schemeClr>
                </a:solidFill>
              </a:rPr>
              <a:t>redevances</a:t>
            </a:r>
            <a:r>
              <a:rPr lang="en-CA" sz="2400" dirty="0">
                <a:solidFill>
                  <a:schemeClr val="bg2">
                    <a:lumMod val="10000"/>
                  </a:schemeClr>
                </a:solidFill>
              </a:rPr>
              <a:t> et </a:t>
            </a:r>
            <a:r>
              <a:rPr lang="en-CA" sz="2400" dirty="0" err="1">
                <a:solidFill>
                  <a:schemeClr val="bg2">
                    <a:lumMod val="10000"/>
                  </a:schemeClr>
                </a:solidFill>
              </a:rPr>
              <a:t>autorisations</a:t>
            </a:r>
            <a:r>
              <a:rPr lang="en-CA" sz="2400" dirty="0">
                <a:solidFill>
                  <a:schemeClr val="bg2">
                    <a:lumMod val="10000"/>
                  </a:schemeClr>
                </a:solidFill>
              </a:rPr>
              <a:t> des </a:t>
            </a:r>
            <a:r>
              <a:rPr lang="en-CA" sz="2400" dirty="0" err="1">
                <a:solidFill>
                  <a:schemeClr val="bg2">
                    <a:lumMod val="10000"/>
                  </a:schemeClr>
                </a:solidFill>
              </a:rPr>
              <a:t>créateurs</a:t>
            </a:r>
            <a:r>
              <a:rPr lang="en-CA" sz="2400" dirty="0">
                <a:solidFill>
                  <a:schemeClr val="bg2">
                    <a:lumMod val="10000"/>
                  </a:schemeClr>
                </a:solidFill>
              </a:rPr>
              <a:t>, </a:t>
            </a:r>
            <a:r>
              <a:rPr lang="en-CA" sz="2400" dirty="0" err="1">
                <a:solidFill>
                  <a:schemeClr val="bg2">
                    <a:lumMod val="10000"/>
                  </a:schemeClr>
                </a:solidFill>
              </a:rPr>
              <a:t>en</a:t>
            </a:r>
            <a:r>
              <a:rPr lang="en-CA" sz="2400" dirty="0">
                <a:solidFill>
                  <a:schemeClr val="bg2">
                    <a:lumMod val="10000"/>
                  </a:schemeClr>
                </a:solidFill>
              </a:rPr>
              <a:t> plus des </a:t>
            </a:r>
            <a:r>
              <a:rPr lang="en-CA" sz="2400" dirty="0" err="1">
                <a:solidFill>
                  <a:schemeClr val="bg2">
                    <a:lumMod val="10000"/>
                  </a:schemeClr>
                </a:solidFill>
              </a:rPr>
              <a:t>règles</a:t>
            </a:r>
            <a:r>
              <a:rPr lang="en-CA" sz="2400" dirty="0">
                <a:solidFill>
                  <a:schemeClr val="bg2">
                    <a:lumMod val="10000"/>
                  </a:schemeClr>
                </a:solidFill>
              </a:rPr>
              <a:t> </a:t>
            </a:r>
            <a:r>
              <a:rPr lang="en-CA" sz="2400" dirty="0" err="1">
                <a:solidFill>
                  <a:schemeClr val="bg2">
                    <a:lumMod val="10000"/>
                  </a:schemeClr>
                </a:solidFill>
              </a:rPr>
              <a:t>canadiennes</a:t>
            </a:r>
            <a:r>
              <a:rPr lang="en-CA" sz="2400" dirty="0">
                <a:solidFill>
                  <a:schemeClr val="bg2">
                    <a:lumMod val="10000"/>
                  </a:schemeClr>
                </a:solidFill>
              </a:rPr>
              <a:t> </a:t>
            </a:r>
            <a:r>
              <a:rPr lang="en-CA" sz="2400" dirty="0" err="1">
                <a:solidFill>
                  <a:schemeClr val="bg2">
                    <a:lumMod val="10000"/>
                  </a:schemeClr>
                </a:solidFill>
              </a:rPr>
              <a:t>en</a:t>
            </a:r>
            <a:r>
              <a:rPr lang="en-CA" sz="2400" dirty="0">
                <a:solidFill>
                  <a:schemeClr val="bg2">
                    <a:lumMod val="10000"/>
                  </a:schemeClr>
                </a:solidFill>
              </a:rPr>
              <a:t> </a:t>
            </a:r>
            <a:r>
              <a:rPr lang="en-CA" sz="2400" dirty="0" err="1">
                <a:solidFill>
                  <a:schemeClr val="bg2">
                    <a:lumMod val="10000"/>
                  </a:schemeClr>
                </a:solidFill>
              </a:rPr>
              <a:t>matière</a:t>
            </a:r>
            <a:r>
              <a:rPr lang="en-CA" sz="2400" dirty="0">
                <a:solidFill>
                  <a:schemeClr val="bg2">
                    <a:lumMod val="10000"/>
                  </a:schemeClr>
                </a:solidFill>
              </a:rPr>
              <a:t> de droit </a:t>
            </a:r>
            <a:r>
              <a:rPr lang="en-CA" sz="2400" dirty="0" err="1">
                <a:solidFill>
                  <a:schemeClr val="bg2">
                    <a:lumMod val="10000"/>
                  </a:schemeClr>
                </a:solidFill>
              </a:rPr>
              <a:t>d'auteur</a:t>
            </a:r>
            <a:r>
              <a:rPr lang="en-CA" sz="2400" dirty="0">
                <a:solidFill>
                  <a:schemeClr val="bg2">
                    <a:lumMod val="10000"/>
                  </a:schemeClr>
                </a:solidFill>
              </a:rPr>
              <a:t>, </a:t>
            </a:r>
            <a:r>
              <a:rPr lang="en-CA" sz="2400" dirty="0" err="1">
                <a:solidFill>
                  <a:schemeClr val="bg2">
                    <a:lumMod val="10000"/>
                  </a:schemeClr>
                </a:solidFill>
              </a:rPr>
              <a:t>peuvent</a:t>
            </a:r>
            <a:r>
              <a:rPr lang="en-CA" sz="2400" dirty="0">
                <a:solidFill>
                  <a:schemeClr val="bg2">
                    <a:lumMod val="10000"/>
                  </a:schemeClr>
                </a:solidFill>
              </a:rPr>
              <a:t> </a:t>
            </a:r>
            <a:r>
              <a:rPr lang="en-CA" sz="2400" dirty="0" err="1">
                <a:solidFill>
                  <a:schemeClr val="bg2">
                    <a:lumMod val="10000"/>
                  </a:schemeClr>
                </a:solidFill>
              </a:rPr>
              <a:t>avoir</a:t>
            </a:r>
            <a:r>
              <a:rPr lang="en-CA" sz="2400" dirty="0">
                <a:solidFill>
                  <a:schemeClr val="bg2">
                    <a:lumMod val="10000"/>
                  </a:schemeClr>
                </a:solidFill>
              </a:rPr>
              <a:t> </a:t>
            </a:r>
            <a:r>
              <a:rPr lang="en-CA" sz="2400" dirty="0" err="1">
                <a:solidFill>
                  <a:schemeClr val="bg2">
                    <a:lumMod val="10000"/>
                  </a:schemeClr>
                </a:solidFill>
              </a:rPr>
              <a:t>une</a:t>
            </a:r>
            <a:r>
              <a:rPr lang="en-CA" sz="2400" dirty="0">
                <a:solidFill>
                  <a:schemeClr val="bg2">
                    <a:lumMod val="10000"/>
                  </a:schemeClr>
                </a:solidFill>
              </a:rPr>
              <a:t> incidence sur les </a:t>
            </a:r>
            <a:r>
              <a:rPr lang="en-CA" sz="2400" dirty="0" err="1">
                <a:solidFill>
                  <a:schemeClr val="bg2">
                    <a:lumMod val="10000"/>
                  </a:schemeClr>
                </a:solidFill>
              </a:rPr>
              <a:t>représentations</a:t>
            </a:r>
            <a:r>
              <a:rPr lang="en-CA" sz="2400" dirty="0">
                <a:solidFill>
                  <a:schemeClr val="bg2">
                    <a:lumMod val="10000"/>
                  </a:schemeClr>
                </a:solidFill>
              </a:rPr>
              <a:t> </a:t>
            </a:r>
            <a:r>
              <a:rPr lang="en-CA" sz="2400" dirty="0" err="1">
                <a:solidFill>
                  <a:schemeClr val="bg2">
                    <a:lumMod val="10000"/>
                  </a:schemeClr>
                </a:solidFill>
              </a:rPr>
              <a:t>théâtrales</a:t>
            </a:r>
            <a:r>
              <a:rPr lang="en-CA" sz="2400" dirty="0">
                <a:solidFill>
                  <a:schemeClr val="bg2">
                    <a:lumMod val="10000"/>
                  </a:schemeClr>
                </a:solidFill>
              </a:rPr>
              <a:t> et musicales des </a:t>
            </a:r>
            <a:r>
              <a:rPr lang="en-CA" sz="2400" dirty="0" err="1">
                <a:solidFill>
                  <a:schemeClr val="bg2">
                    <a:lumMod val="10000"/>
                  </a:schemeClr>
                </a:solidFill>
              </a:rPr>
              <a:t>élèves</a:t>
            </a:r>
            <a:endParaRPr sz="2400" dirty="0">
              <a:solidFill>
                <a:schemeClr val="bg2">
                  <a:lumMod val="10000"/>
                </a:schemeClr>
              </a:solidFill>
            </a:endParaRPr>
          </a:p>
          <a:p>
            <a:pPr marL="457200" lvl="0" indent="-381000" algn="l" rtl="0">
              <a:lnSpc>
                <a:spcPct val="115000"/>
              </a:lnSpc>
              <a:spcBef>
                <a:spcPts val="600"/>
              </a:spcBef>
              <a:spcAft>
                <a:spcPts val="1200"/>
              </a:spcAft>
              <a:buClr>
                <a:schemeClr val="dk1"/>
              </a:buClr>
              <a:buSzPts val="2400"/>
              <a:buFont typeface="Arial" panose="020B0604020202020204" pitchFamily="34" charset="0"/>
              <a:buChar char="•"/>
            </a:pPr>
            <a:r>
              <a:rPr lang="en-CA" sz="2400" dirty="0" err="1">
                <a:solidFill>
                  <a:schemeClr val="bg2">
                    <a:lumMod val="10000"/>
                  </a:schemeClr>
                </a:solidFill>
              </a:rPr>
              <a:t>Comprendre</a:t>
            </a:r>
            <a:r>
              <a:rPr lang="en-CA" sz="2400" dirty="0">
                <a:solidFill>
                  <a:schemeClr val="bg2">
                    <a:lumMod val="10000"/>
                  </a:schemeClr>
                </a:solidFill>
              </a:rPr>
              <a:t> comment les </a:t>
            </a:r>
            <a:r>
              <a:rPr lang="en-CA" sz="2400" dirty="0" err="1">
                <a:solidFill>
                  <a:schemeClr val="bg2">
                    <a:lumMod val="10000"/>
                  </a:schemeClr>
                </a:solidFill>
              </a:rPr>
              <a:t>élèves</a:t>
            </a:r>
            <a:r>
              <a:rPr lang="en-CA" sz="2400" dirty="0">
                <a:solidFill>
                  <a:schemeClr val="bg2">
                    <a:lumMod val="10000"/>
                  </a:schemeClr>
                </a:solidFill>
              </a:rPr>
              <a:t> </a:t>
            </a:r>
            <a:r>
              <a:rPr lang="en-CA" sz="2400" dirty="0" err="1">
                <a:solidFill>
                  <a:schemeClr val="bg2">
                    <a:lumMod val="10000"/>
                  </a:schemeClr>
                </a:solidFill>
              </a:rPr>
              <a:t>peuvent</a:t>
            </a:r>
            <a:r>
              <a:rPr lang="en-CA" sz="2400" dirty="0">
                <a:solidFill>
                  <a:schemeClr val="bg2">
                    <a:lumMod val="10000"/>
                  </a:schemeClr>
                </a:solidFill>
              </a:rPr>
              <a:t> </a:t>
            </a:r>
            <a:r>
              <a:rPr lang="en-CA" sz="2400" dirty="0" err="1">
                <a:solidFill>
                  <a:schemeClr val="bg2">
                    <a:lumMod val="10000"/>
                  </a:schemeClr>
                </a:solidFill>
              </a:rPr>
              <a:t>créer</a:t>
            </a:r>
            <a:r>
              <a:rPr lang="en-CA" sz="2400" dirty="0">
                <a:solidFill>
                  <a:schemeClr val="bg2">
                    <a:lumMod val="10000"/>
                  </a:schemeClr>
                </a:solidFill>
              </a:rPr>
              <a:t> de </a:t>
            </a:r>
            <a:r>
              <a:rPr lang="en-CA" sz="2400" dirty="0" err="1">
                <a:solidFill>
                  <a:schemeClr val="bg2">
                    <a:lumMod val="10000"/>
                  </a:schemeClr>
                </a:solidFill>
              </a:rPr>
              <a:t>nouvelles</a:t>
            </a:r>
            <a:r>
              <a:rPr lang="en-CA" sz="2400" dirty="0">
                <a:solidFill>
                  <a:schemeClr val="bg2">
                    <a:lumMod val="10000"/>
                  </a:schemeClr>
                </a:solidFill>
              </a:rPr>
              <a:t> </a:t>
            </a:r>
            <a:r>
              <a:rPr lang="en-CA" sz="2400" dirty="0" err="1">
                <a:solidFill>
                  <a:schemeClr val="bg2">
                    <a:lumMod val="10000"/>
                  </a:schemeClr>
                </a:solidFill>
              </a:rPr>
              <a:t>œuvres</a:t>
            </a:r>
            <a:r>
              <a:rPr lang="en-CA" sz="2400" dirty="0">
                <a:solidFill>
                  <a:schemeClr val="bg2">
                    <a:lumMod val="10000"/>
                  </a:schemeClr>
                </a:solidFill>
              </a:rPr>
              <a:t> à </a:t>
            </a:r>
            <a:r>
              <a:rPr lang="en-CA" sz="2400" dirty="0" err="1">
                <a:solidFill>
                  <a:schemeClr val="bg2">
                    <a:lumMod val="10000"/>
                  </a:schemeClr>
                </a:solidFill>
              </a:rPr>
              <a:t>partir</a:t>
            </a:r>
            <a:r>
              <a:rPr lang="en-CA" sz="2400" dirty="0">
                <a:solidFill>
                  <a:schemeClr val="bg2">
                    <a:lumMod val="10000"/>
                  </a:schemeClr>
                </a:solidFill>
              </a:rPr>
              <a:t> </a:t>
            </a:r>
            <a:r>
              <a:rPr lang="en-CA" sz="2400" dirty="0" err="1">
                <a:solidFill>
                  <a:schemeClr val="bg2">
                    <a:lumMod val="10000"/>
                  </a:schemeClr>
                </a:solidFill>
              </a:rPr>
              <a:t>d'œuvres</a:t>
            </a:r>
            <a:r>
              <a:rPr lang="en-CA" sz="2400" dirty="0">
                <a:solidFill>
                  <a:schemeClr val="bg2">
                    <a:lumMod val="10000"/>
                  </a:schemeClr>
                </a:solidFill>
              </a:rPr>
              <a:t> protégées par le droit </a:t>
            </a:r>
            <a:r>
              <a:rPr lang="en-CA" sz="2400" dirty="0" err="1" smtClean="0">
                <a:solidFill>
                  <a:schemeClr val="bg2">
                    <a:lumMod val="10000"/>
                  </a:schemeClr>
                </a:solidFill>
              </a:rPr>
              <a:t>d'auteur</a:t>
            </a:r>
            <a:endParaRPr sz="2400" dirty="0">
              <a:solidFill>
                <a:schemeClr val="bg2">
                  <a:lumMod val="10000"/>
                </a:schemeClr>
              </a:solidFill>
            </a:endParaRPr>
          </a:p>
        </p:txBody>
      </p:sp>
      <p:sp>
        <p:nvSpPr>
          <p:cNvPr id="308" name="Google Shape;308;p13"/>
          <p:cNvSpPr txBox="1">
            <a:spLocks noGrp="1"/>
          </p:cNvSpPr>
          <p:nvPr>
            <p:ph type="title"/>
          </p:nvPr>
        </p:nvSpPr>
        <p:spPr>
          <a:xfrm>
            <a:off x="2671282" y="462756"/>
            <a:ext cx="8682600" cy="938700"/>
          </a:xfrm>
          <a:prstGeom prst="rect">
            <a:avLst/>
          </a:prstGeom>
          <a:noFill/>
          <a:ln>
            <a:noFill/>
          </a:ln>
        </p:spPr>
        <p:txBody>
          <a:bodyPr spcFirstLastPara="1" wrap="square" lIns="91425" tIns="45700" rIns="91425" bIns="45700" anchor="ctr" anchorCtr="0">
            <a:noAutofit/>
          </a:bodyPr>
          <a:lstStyle/>
          <a:p>
            <a:pPr marL="0" lvl="0" indent="0" algn="ctr" rtl="0">
              <a:spcBef>
                <a:spcPts val="1200"/>
              </a:spcBef>
              <a:spcAft>
                <a:spcPts val="0"/>
              </a:spcAft>
              <a:buClr>
                <a:schemeClr val="dk1"/>
              </a:buClr>
              <a:buSzPts val="1100"/>
              <a:buFont typeface="Arial"/>
              <a:buNone/>
            </a:pPr>
            <a:r>
              <a:rPr lang="en-CA" dirty="0" smtClean="0"/>
              <a:t>OBJECTIFS D’APPRENTISSAGE</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xEl>
                                              <p:pRg st="1" end="1"/>
                                            </p:txEl>
                                          </p:spTgt>
                                        </p:tgtEl>
                                        <p:attrNameLst>
                                          <p:attrName>style.visibility</p:attrName>
                                        </p:attrNameLst>
                                      </p:cBhvr>
                                      <p:to>
                                        <p:strVal val="visible"/>
                                      </p:to>
                                    </p:set>
                                    <p:animEffect transition="in" filter="fade">
                                      <p:cBhvr>
                                        <p:cTn id="7" dur="500"/>
                                        <p:tgtEl>
                                          <p:spTgt spid="3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
                                            <p:txEl>
                                              <p:pRg st="2" end="2"/>
                                            </p:txEl>
                                          </p:spTgt>
                                        </p:tgtEl>
                                        <p:attrNameLst>
                                          <p:attrName>style.visibility</p:attrName>
                                        </p:attrNameLst>
                                      </p:cBhvr>
                                      <p:to>
                                        <p:strVal val="visible"/>
                                      </p:to>
                                    </p:set>
                                    <p:animEffect transition="in" filter="fade">
                                      <p:cBhvr>
                                        <p:cTn id="12" dur="500"/>
                                        <p:tgtEl>
                                          <p:spTgt spid="3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
                                            <p:txEl>
                                              <p:pRg st="3" end="3"/>
                                            </p:txEl>
                                          </p:spTgt>
                                        </p:tgtEl>
                                        <p:attrNameLst>
                                          <p:attrName>style.visibility</p:attrName>
                                        </p:attrNameLst>
                                      </p:cBhvr>
                                      <p:to>
                                        <p:strVal val="visible"/>
                                      </p:to>
                                    </p:set>
                                    <p:animEffect transition="in" filter="fade">
                                      <p:cBhvr>
                                        <p:cTn id="17" dur="500"/>
                                        <p:tgtEl>
                                          <p:spTgt spid="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325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5"/>
          <p:cNvSpPr txBox="1">
            <a:spLocks noGrp="1"/>
          </p:cNvSpPr>
          <p:nvPr>
            <p:ph type="body" idx="1"/>
          </p:nvPr>
        </p:nvSpPr>
        <p:spPr>
          <a:xfrm>
            <a:off x="976979" y="1959544"/>
            <a:ext cx="5181600" cy="4351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CA" sz="1800" dirty="0" err="1">
                <a:solidFill>
                  <a:schemeClr val="bg2">
                    <a:lumMod val="10000"/>
                  </a:schemeClr>
                </a:solidFill>
              </a:rPr>
              <a:t>Toute</a:t>
            </a:r>
            <a:r>
              <a:rPr lang="en-CA" sz="1800" dirty="0">
                <a:solidFill>
                  <a:schemeClr val="bg2">
                    <a:lumMod val="10000"/>
                  </a:schemeClr>
                </a:solidFill>
              </a:rPr>
              <a:t> </a:t>
            </a:r>
            <a:r>
              <a:rPr lang="en-CA" sz="1800" dirty="0" err="1">
                <a:solidFill>
                  <a:schemeClr val="bg2">
                    <a:lumMod val="10000"/>
                  </a:schemeClr>
                </a:solidFill>
              </a:rPr>
              <a:t>œuvre</a:t>
            </a:r>
            <a:r>
              <a:rPr lang="en-CA" sz="1800" dirty="0">
                <a:solidFill>
                  <a:schemeClr val="bg2">
                    <a:lumMod val="10000"/>
                  </a:schemeClr>
                </a:solidFill>
              </a:rPr>
              <a:t> </a:t>
            </a:r>
            <a:r>
              <a:rPr lang="en-CA" sz="1800" dirty="0" err="1">
                <a:solidFill>
                  <a:schemeClr val="bg2">
                    <a:lumMod val="10000"/>
                  </a:schemeClr>
                </a:solidFill>
              </a:rPr>
              <a:t>originale</a:t>
            </a:r>
            <a:r>
              <a:rPr lang="en-CA" sz="1800" dirty="0">
                <a:solidFill>
                  <a:schemeClr val="bg2">
                    <a:lumMod val="10000"/>
                  </a:schemeClr>
                </a:solidFill>
              </a:rPr>
              <a:t> </a:t>
            </a:r>
            <a:r>
              <a:rPr lang="en-CA" sz="1800" dirty="0" err="1">
                <a:solidFill>
                  <a:schemeClr val="bg2">
                    <a:lumMod val="10000"/>
                  </a:schemeClr>
                </a:solidFill>
              </a:rPr>
              <a:t>créée</a:t>
            </a:r>
            <a:r>
              <a:rPr lang="en-CA" sz="1800" dirty="0">
                <a:solidFill>
                  <a:schemeClr val="bg2">
                    <a:lumMod val="10000"/>
                  </a:schemeClr>
                </a:solidFill>
              </a:rPr>
              <a:t> par un </a:t>
            </a:r>
            <a:r>
              <a:rPr lang="en-CA" sz="1800" dirty="0" err="1">
                <a:solidFill>
                  <a:schemeClr val="bg2">
                    <a:lumMod val="10000"/>
                  </a:schemeClr>
                </a:solidFill>
              </a:rPr>
              <a:t>étudiant</a:t>
            </a:r>
            <a:r>
              <a:rPr lang="en-CA" sz="1800" dirty="0">
                <a:solidFill>
                  <a:schemeClr val="bg2">
                    <a:lumMod val="10000"/>
                  </a:schemeClr>
                </a:solidFill>
              </a:rPr>
              <a:t> </a:t>
            </a:r>
            <a:r>
              <a:rPr lang="en-CA" sz="1800" dirty="0" err="1">
                <a:solidFill>
                  <a:schemeClr val="bg2">
                    <a:lumMod val="10000"/>
                  </a:schemeClr>
                </a:solidFill>
              </a:rPr>
              <a:t>bénéficie</a:t>
            </a:r>
            <a:r>
              <a:rPr lang="en-CA" sz="1800" dirty="0">
                <a:solidFill>
                  <a:schemeClr val="bg2">
                    <a:lumMod val="10000"/>
                  </a:schemeClr>
                </a:solidFill>
              </a:rPr>
              <a:t> de la protection du droit </a:t>
            </a:r>
            <a:r>
              <a:rPr lang="en-CA" sz="1800" dirty="0" err="1">
                <a:solidFill>
                  <a:schemeClr val="bg2">
                    <a:lumMod val="10000"/>
                  </a:schemeClr>
                </a:solidFill>
              </a:rPr>
              <a:t>d'auteur</a:t>
            </a:r>
            <a:r>
              <a:rPr lang="en-CA" sz="1800" dirty="0">
                <a:solidFill>
                  <a:schemeClr val="bg2">
                    <a:lumMod val="10000"/>
                  </a:schemeClr>
                </a:solidFill>
              </a:rPr>
              <a:t>.</a:t>
            </a:r>
            <a:endParaRPr sz="1800" dirty="0">
              <a:solidFill>
                <a:schemeClr val="bg2">
                  <a:lumMod val="10000"/>
                </a:schemeClr>
              </a:solidFill>
            </a:endParaRPr>
          </a:p>
          <a:p>
            <a:pPr marL="0" lvl="0" indent="0" algn="l" rtl="0">
              <a:lnSpc>
                <a:spcPct val="115000"/>
              </a:lnSpc>
              <a:spcBef>
                <a:spcPts val="1200"/>
              </a:spcBef>
              <a:spcAft>
                <a:spcPts val="0"/>
              </a:spcAft>
              <a:buClr>
                <a:schemeClr val="dk1"/>
              </a:buClr>
              <a:buSzPts val="1100"/>
              <a:buFont typeface="Arial"/>
              <a:buNone/>
            </a:pPr>
            <a:r>
              <a:rPr lang="en-CA" sz="1800" dirty="0">
                <a:solidFill>
                  <a:srgbClr val="70AD47"/>
                </a:solidFill>
              </a:rPr>
              <a:t>    	</a:t>
            </a:r>
            <a:r>
              <a:rPr lang="en-CA" sz="1800" dirty="0" err="1">
                <a:solidFill>
                  <a:srgbClr val="70AD47"/>
                </a:solidFill>
              </a:rPr>
              <a:t>Vrai</a:t>
            </a:r>
            <a:r>
              <a:rPr lang="en-CA" sz="1800" dirty="0">
                <a:solidFill>
                  <a:srgbClr val="70AD47"/>
                </a:solidFill>
              </a:rPr>
              <a:t> </a:t>
            </a:r>
            <a:r>
              <a:rPr lang="en-CA" sz="1800" dirty="0" err="1">
                <a:solidFill>
                  <a:schemeClr val="bg2">
                    <a:lumMod val="10000"/>
                  </a:schemeClr>
                </a:solidFill>
              </a:rPr>
              <a:t>ou</a:t>
            </a:r>
            <a:r>
              <a:rPr lang="en-CA" sz="1800" dirty="0">
                <a:solidFill>
                  <a:schemeClr val="bg2">
                    <a:lumMod val="10000"/>
                  </a:schemeClr>
                </a:solidFill>
              </a:rPr>
              <a:t> Faux</a:t>
            </a:r>
            <a:endParaRPr sz="1800" dirty="0">
              <a:solidFill>
                <a:schemeClr val="bg2">
                  <a:lumMod val="10000"/>
                </a:schemeClr>
              </a:solidFill>
            </a:endParaRPr>
          </a:p>
          <a:p>
            <a:pPr marL="0" lvl="0" indent="0" algn="l" rtl="0">
              <a:lnSpc>
                <a:spcPct val="115000"/>
              </a:lnSpc>
              <a:spcBef>
                <a:spcPts val="1200"/>
              </a:spcBef>
              <a:spcAft>
                <a:spcPts val="0"/>
              </a:spcAft>
              <a:buClr>
                <a:schemeClr val="dk1"/>
              </a:buClr>
              <a:buSzPts val="1100"/>
              <a:buFont typeface="Arial"/>
              <a:buNone/>
            </a:pPr>
            <a:r>
              <a:rPr lang="en-CA" sz="1800" dirty="0">
                <a:solidFill>
                  <a:schemeClr val="bg2">
                    <a:lumMod val="10000"/>
                  </a:schemeClr>
                </a:solidFill>
              </a:rPr>
              <a:t>Un </a:t>
            </a:r>
            <a:r>
              <a:rPr lang="en-CA" sz="1800" dirty="0" err="1">
                <a:solidFill>
                  <a:schemeClr val="bg2">
                    <a:lumMod val="10000"/>
                  </a:schemeClr>
                </a:solidFill>
              </a:rPr>
              <a:t>élève</a:t>
            </a:r>
            <a:r>
              <a:rPr lang="en-CA" sz="1800" dirty="0">
                <a:solidFill>
                  <a:schemeClr val="bg2">
                    <a:lumMod val="10000"/>
                  </a:schemeClr>
                </a:solidFill>
              </a:rPr>
              <a:t> </a:t>
            </a:r>
            <a:r>
              <a:rPr lang="en-CA" sz="1800" dirty="0" err="1">
                <a:solidFill>
                  <a:schemeClr val="bg2">
                    <a:lumMod val="10000"/>
                  </a:schemeClr>
                </a:solidFill>
              </a:rPr>
              <a:t>peut</a:t>
            </a:r>
            <a:r>
              <a:rPr lang="en-CA" sz="1800" dirty="0">
                <a:solidFill>
                  <a:schemeClr val="bg2">
                    <a:lumMod val="10000"/>
                  </a:schemeClr>
                </a:solidFill>
              </a:rPr>
              <a:t> </a:t>
            </a:r>
            <a:r>
              <a:rPr lang="en-CA" sz="1800" dirty="0" err="1">
                <a:solidFill>
                  <a:schemeClr val="bg2">
                    <a:lumMod val="10000"/>
                  </a:schemeClr>
                </a:solidFill>
              </a:rPr>
              <a:t>intégrer</a:t>
            </a:r>
            <a:r>
              <a:rPr lang="en-CA" sz="1800" dirty="0">
                <a:solidFill>
                  <a:schemeClr val="bg2">
                    <a:lumMod val="10000"/>
                  </a:schemeClr>
                </a:solidFill>
              </a:rPr>
              <a:t> </a:t>
            </a:r>
            <a:r>
              <a:rPr lang="en-CA" sz="1800" dirty="0" err="1">
                <a:solidFill>
                  <a:schemeClr val="bg2">
                    <a:lumMod val="10000"/>
                  </a:schemeClr>
                </a:solidFill>
              </a:rPr>
              <a:t>une</a:t>
            </a:r>
            <a:r>
              <a:rPr lang="en-CA" sz="1800" dirty="0">
                <a:solidFill>
                  <a:schemeClr val="bg2">
                    <a:lumMod val="10000"/>
                  </a:schemeClr>
                </a:solidFill>
              </a:rPr>
              <a:t> </a:t>
            </a:r>
            <a:r>
              <a:rPr lang="en-CA" sz="1800" dirty="0" err="1">
                <a:solidFill>
                  <a:schemeClr val="bg2">
                    <a:lumMod val="10000"/>
                  </a:schemeClr>
                </a:solidFill>
              </a:rPr>
              <a:t>œuvre</a:t>
            </a:r>
            <a:r>
              <a:rPr lang="en-CA" sz="1800" dirty="0">
                <a:solidFill>
                  <a:schemeClr val="bg2">
                    <a:lumMod val="10000"/>
                  </a:schemeClr>
                </a:solidFill>
              </a:rPr>
              <a:t> protégée </a:t>
            </a:r>
            <a:r>
              <a:rPr lang="en-CA" sz="1800" dirty="0" err="1">
                <a:solidFill>
                  <a:schemeClr val="bg2">
                    <a:lumMod val="10000"/>
                  </a:schemeClr>
                </a:solidFill>
              </a:rPr>
              <a:t>dans</a:t>
            </a:r>
            <a:r>
              <a:rPr lang="en-CA" sz="1800" dirty="0">
                <a:solidFill>
                  <a:schemeClr val="bg2">
                    <a:lumMod val="10000"/>
                  </a:schemeClr>
                </a:solidFill>
              </a:rPr>
              <a:t> </a:t>
            </a:r>
            <a:r>
              <a:rPr lang="en-CA" sz="1800" dirty="0" err="1">
                <a:solidFill>
                  <a:schemeClr val="bg2">
                    <a:lumMod val="10000"/>
                  </a:schemeClr>
                </a:solidFill>
              </a:rPr>
              <a:t>sa</a:t>
            </a:r>
            <a:r>
              <a:rPr lang="en-CA" sz="1800" dirty="0">
                <a:solidFill>
                  <a:schemeClr val="bg2">
                    <a:lumMod val="10000"/>
                  </a:schemeClr>
                </a:solidFill>
              </a:rPr>
              <a:t> </a:t>
            </a:r>
            <a:r>
              <a:rPr lang="en-CA" sz="1800" dirty="0" err="1">
                <a:solidFill>
                  <a:schemeClr val="bg2">
                    <a:lumMod val="10000"/>
                  </a:schemeClr>
                </a:solidFill>
              </a:rPr>
              <a:t>propre</a:t>
            </a:r>
            <a:r>
              <a:rPr lang="en-CA" sz="1800" dirty="0">
                <a:solidFill>
                  <a:schemeClr val="bg2">
                    <a:lumMod val="10000"/>
                  </a:schemeClr>
                </a:solidFill>
              </a:rPr>
              <a:t> </a:t>
            </a:r>
            <a:r>
              <a:rPr lang="en-CA" sz="1800" dirty="0" err="1">
                <a:solidFill>
                  <a:schemeClr val="bg2">
                    <a:lumMod val="10000"/>
                  </a:schemeClr>
                </a:solidFill>
              </a:rPr>
              <a:t>création</a:t>
            </a:r>
            <a:r>
              <a:rPr lang="en-CA" sz="1800" dirty="0">
                <a:solidFill>
                  <a:schemeClr val="bg2">
                    <a:lumMod val="10000"/>
                  </a:schemeClr>
                </a:solidFill>
              </a:rPr>
              <a:t>, </a:t>
            </a:r>
            <a:r>
              <a:rPr lang="en-CA" sz="1800" dirty="0" err="1">
                <a:solidFill>
                  <a:schemeClr val="bg2">
                    <a:lumMod val="10000"/>
                  </a:schemeClr>
                </a:solidFill>
              </a:rPr>
              <a:t>mais</a:t>
            </a:r>
            <a:r>
              <a:rPr lang="en-CA" sz="1800" dirty="0">
                <a:solidFill>
                  <a:schemeClr val="bg2">
                    <a:lumMod val="10000"/>
                  </a:schemeClr>
                </a:solidFill>
              </a:rPr>
              <a:t> </a:t>
            </a:r>
            <a:r>
              <a:rPr lang="en-CA" sz="1800" dirty="0" err="1">
                <a:solidFill>
                  <a:schemeClr val="bg2">
                    <a:lumMod val="10000"/>
                  </a:schemeClr>
                </a:solidFill>
              </a:rPr>
              <a:t>uniquement</a:t>
            </a:r>
            <a:r>
              <a:rPr lang="en-CA" sz="1800" dirty="0">
                <a:solidFill>
                  <a:schemeClr val="bg2">
                    <a:lumMod val="10000"/>
                  </a:schemeClr>
                </a:solidFill>
              </a:rPr>
              <a:t> </a:t>
            </a:r>
            <a:r>
              <a:rPr lang="en-CA" sz="1800" dirty="0" err="1">
                <a:solidFill>
                  <a:schemeClr val="bg2">
                    <a:lumMod val="10000"/>
                  </a:schemeClr>
                </a:solidFill>
              </a:rPr>
              <a:t>si</a:t>
            </a:r>
            <a:r>
              <a:rPr lang="en-CA" sz="1800" dirty="0">
                <a:solidFill>
                  <a:schemeClr val="bg2">
                    <a:lumMod val="10000"/>
                  </a:schemeClr>
                </a:solidFill>
              </a:rPr>
              <a:t> </a:t>
            </a:r>
            <a:r>
              <a:rPr lang="en-CA" sz="1800" dirty="0" err="1">
                <a:solidFill>
                  <a:schemeClr val="bg2">
                    <a:lumMod val="10000"/>
                  </a:schemeClr>
                </a:solidFill>
              </a:rPr>
              <a:t>l'école</a:t>
            </a:r>
            <a:r>
              <a:rPr lang="en-CA" sz="1800" dirty="0">
                <a:solidFill>
                  <a:schemeClr val="bg2">
                    <a:lumMod val="10000"/>
                  </a:schemeClr>
                </a:solidFill>
              </a:rPr>
              <a:t> a </a:t>
            </a:r>
            <a:r>
              <a:rPr lang="en-CA" sz="1800" dirty="0" err="1">
                <a:solidFill>
                  <a:schemeClr val="bg2">
                    <a:lumMod val="10000"/>
                  </a:schemeClr>
                </a:solidFill>
              </a:rPr>
              <a:t>obtenu</a:t>
            </a:r>
            <a:r>
              <a:rPr lang="en-CA" sz="1800" dirty="0">
                <a:solidFill>
                  <a:schemeClr val="bg2">
                    <a:lumMod val="10000"/>
                  </a:schemeClr>
                </a:solidFill>
              </a:rPr>
              <a:t> </a:t>
            </a:r>
            <a:r>
              <a:rPr lang="en-CA" sz="1800" dirty="0" err="1">
                <a:solidFill>
                  <a:schemeClr val="bg2">
                    <a:lumMod val="10000"/>
                  </a:schemeClr>
                </a:solidFill>
              </a:rPr>
              <a:t>l'autorisation</a:t>
            </a:r>
            <a:r>
              <a:rPr lang="en-CA" sz="1800" dirty="0">
                <a:solidFill>
                  <a:schemeClr val="bg2">
                    <a:lumMod val="10000"/>
                  </a:schemeClr>
                </a:solidFill>
              </a:rPr>
              <a:t> </a:t>
            </a:r>
            <a:r>
              <a:rPr lang="en-CA" sz="1800" dirty="0" err="1">
                <a:solidFill>
                  <a:schemeClr val="bg2">
                    <a:lumMod val="10000"/>
                  </a:schemeClr>
                </a:solidFill>
              </a:rPr>
              <a:t>explicite</a:t>
            </a:r>
            <a:r>
              <a:rPr lang="en-CA" sz="1800" dirty="0">
                <a:solidFill>
                  <a:schemeClr val="bg2">
                    <a:lumMod val="10000"/>
                  </a:schemeClr>
                </a:solidFill>
              </a:rPr>
              <a:t> du </a:t>
            </a:r>
            <a:r>
              <a:rPr lang="en-CA" sz="1800" dirty="0" err="1">
                <a:solidFill>
                  <a:schemeClr val="bg2">
                    <a:lumMod val="10000"/>
                  </a:schemeClr>
                </a:solidFill>
              </a:rPr>
              <a:t>propriétaire</a:t>
            </a:r>
            <a:r>
              <a:rPr lang="en-CA" sz="1800" dirty="0">
                <a:solidFill>
                  <a:schemeClr val="bg2">
                    <a:lumMod val="10000"/>
                  </a:schemeClr>
                </a:solidFill>
              </a:rPr>
              <a:t> </a:t>
            </a:r>
            <a:r>
              <a:rPr lang="en-CA" sz="1800" dirty="0" err="1">
                <a:solidFill>
                  <a:schemeClr val="bg2">
                    <a:lumMod val="10000"/>
                  </a:schemeClr>
                </a:solidFill>
              </a:rPr>
              <a:t>d'utiliser</a:t>
            </a:r>
            <a:r>
              <a:rPr lang="en-CA" sz="1800" dirty="0">
                <a:solidFill>
                  <a:schemeClr val="bg2">
                    <a:lumMod val="10000"/>
                  </a:schemeClr>
                </a:solidFill>
              </a:rPr>
              <a:t> </a:t>
            </a:r>
            <a:r>
              <a:rPr lang="en-CA" sz="1800" dirty="0" err="1">
                <a:solidFill>
                  <a:schemeClr val="bg2">
                    <a:lumMod val="10000"/>
                  </a:schemeClr>
                </a:solidFill>
              </a:rPr>
              <a:t>l'œuvre</a:t>
            </a:r>
            <a:r>
              <a:rPr lang="en-CA" sz="1800" dirty="0">
                <a:solidFill>
                  <a:schemeClr val="bg2">
                    <a:lumMod val="10000"/>
                  </a:schemeClr>
                </a:solidFill>
              </a:rPr>
              <a:t> à </a:t>
            </a:r>
            <a:r>
              <a:rPr lang="en-CA" sz="1800" dirty="0" err="1">
                <a:solidFill>
                  <a:schemeClr val="bg2">
                    <a:lumMod val="10000"/>
                  </a:schemeClr>
                </a:solidFill>
              </a:rPr>
              <a:t>cette</a:t>
            </a:r>
            <a:r>
              <a:rPr lang="en-CA" sz="1800" dirty="0">
                <a:solidFill>
                  <a:schemeClr val="bg2">
                    <a:lumMod val="10000"/>
                  </a:schemeClr>
                </a:solidFill>
              </a:rPr>
              <a:t> fin.</a:t>
            </a:r>
            <a:endParaRPr sz="1800" dirty="0">
              <a:solidFill>
                <a:schemeClr val="bg2">
                  <a:lumMod val="10000"/>
                </a:schemeClr>
              </a:solidFill>
            </a:endParaRPr>
          </a:p>
          <a:p>
            <a:pPr marL="0" lvl="0" indent="0" algn="l" rtl="0">
              <a:lnSpc>
                <a:spcPct val="115000"/>
              </a:lnSpc>
              <a:spcBef>
                <a:spcPts val="1200"/>
              </a:spcBef>
              <a:spcAft>
                <a:spcPts val="0"/>
              </a:spcAft>
              <a:buClr>
                <a:schemeClr val="dk1"/>
              </a:buClr>
              <a:buSzPts val="1100"/>
              <a:buFont typeface="Arial"/>
              <a:buNone/>
            </a:pPr>
            <a:r>
              <a:rPr lang="en-CA" sz="1800" dirty="0">
                <a:solidFill>
                  <a:schemeClr val="dk1"/>
                </a:solidFill>
              </a:rPr>
              <a:t>    	</a:t>
            </a:r>
            <a:r>
              <a:rPr lang="en-CA" sz="1800" dirty="0" err="1">
                <a:solidFill>
                  <a:schemeClr val="bg2">
                    <a:lumMod val="10000"/>
                  </a:schemeClr>
                </a:solidFill>
              </a:rPr>
              <a:t>Vrai</a:t>
            </a:r>
            <a:r>
              <a:rPr lang="en-CA" sz="1800" dirty="0">
                <a:solidFill>
                  <a:schemeClr val="bg2">
                    <a:lumMod val="10000"/>
                  </a:schemeClr>
                </a:solidFill>
              </a:rPr>
              <a:t> </a:t>
            </a:r>
            <a:r>
              <a:rPr lang="en-CA" sz="1800" dirty="0" err="1">
                <a:solidFill>
                  <a:schemeClr val="bg2">
                    <a:lumMod val="10000"/>
                  </a:schemeClr>
                </a:solidFill>
              </a:rPr>
              <a:t>ou</a:t>
            </a:r>
            <a:r>
              <a:rPr lang="en-CA" sz="1800" dirty="0">
                <a:solidFill>
                  <a:schemeClr val="dk1"/>
                </a:solidFill>
              </a:rPr>
              <a:t> </a:t>
            </a:r>
            <a:r>
              <a:rPr lang="en-CA" sz="1800" dirty="0">
                <a:solidFill>
                  <a:srgbClr val="70AD47"/>
                </a:solidFill>
              </a:rPr>
              <a:t>Faux</a:t>
            </a:r>
            <a:r>
              <a:rPr lang="en-CA" sz="2400" dirty="0">
                <a:solidFill>
                  <a:srgbClr val="70AD47"/>
                </a:solidFill>
              </a:rPr>
              <a:t>  </a:t>
            </a:r>
            <a:endParaRPr sz="2400" dirty="0">
              <a:solidFill>
                <a:srgbClr val="70AD47"/>
              </a:solidFill>
            </a:endParaRPr>
          </a:p>
          <a:p>
            <a:pPr marL="228600" lvl="0" indent="0" algn="l" rtl="0">
              <a:lnSpc>
                <a:spcPct val="107000"/>
              </a:lnSpc>
              <a:spcBef>
                <a:spcPts val="1800"/>
              </a:spcBef>
              <a:spcAft>
                <a:spcPts val="0"/>
              </a:spcAft>
              <a:buClr>
                <a:srgbClr val="000000"/>
              </a:buClr>
              <a:buSzPts val="1800"/>
              <a:buNone/>
            </a:pPr>
            <a:endParaRPr sz="2400" dirty="0">
              <a:solidFill>
                <a:srgbClr val="000000"/>
              </a:solidFill>
            </a:endParaRPr>
          </a:p>
          <a:p>
            <a:pPr marL="0" lvl="0" indent="0" algn="l" rtl="0">
              <a:lnSpc>
                <a:spcPct val="90000"/>
              </a:lnSpc>
              <a:spcBef>
                <a:spcPts val="1800"/>
              </a:spcBef>
              <a:spcAft>
                <a:spcPts val="0"/>
              </a:spcAft>
              <a:buClr>
                <a:srgbClr val="757070"/>
              </a:buClr>
              <a:buSzPts val="2800"/>
              <a:buNone/>
            </a:pPr>
            <a:endParaRPr sz="2400" dirty="0"/>
          </a:p>
        </p:txBody>
      </p:sp>
      <p:sp>
        <p:nvSpPr>
          <p:cNvPr id="320" name="Google Shape;320;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CA" sz="1800" dirty="0">
                <a:solidFill>
                  <a:schemeClr val="bg2">
                    <a:lumMod val="10000"/>
                  </a:schemeClr>
                </a:solidFill>
              </a:rPr>
              <a:t> Un </a:t>
            </a:r>
            <a:r>
              <a:rPr lang="en-CA" sz="1800" dirty="0" err="1">
                <a:solidFill>
                  <a:schemeClr val="bg2">
                    <a:lumMod val="10000"/>
                  </a:schemeClr>
                </a:solidFill>
              </a:rPr>
              <a:t>enseignant</a:t>
            </a:r>
            <a:r>
              <a:rPr lang="en-CA" sz="1800" dirty="0">
                <a:solidFill>
                  <a:schemeClr val="bg2">
                    <a:lumMod val="10000"/>
                  </a:schemeClr>
                </a:solidFill>
              </a:rPr>
              <a:t> </a:t>
            </a:r>
            <a:r>
              <a:rPr lang="en-CA" sz="1800" dirty="0" err="1">
                <a:solidFill>
                  <a:schemeClr val="bg2">
                    <a:lumMod val="10000"/>
                  </a:schemeClr>
                </a:solidFill>
              </a:rPr>
              <a:t>peut</a:t>
            </a:r>
            <a:r>
              <a:rPr lang="en-CA" sz="1800" dirty="0">
                <a:solidFill>
                  <a:schemeClr val="bg2">
                    <a:lumMod val="10000"/>
                  </a:schemeClr>
                </a:solidFill>
              </a:rPr>
              <a:t> </a:t>
            </a:r>
            <a:r>
              <a:rPr lang="en-CA" sz="1800" dirty="0" err="1">
                <a:solidFill>
                  <a:schemeClr val="bg2">
                    <a:lumMod val="10000"/>
                  </a:schemeClr>
                </a:solidFill>
              </a:rPr>
              <a:t>utiliser</a:t>
            </a:r>
            <a:r>
              <a:rPr lang="en-CA" sz="1800" dirty="0">
                <a:solidFill>
                  <a:schemeClr val="bg2">
                    <a:lumMod val="10000"/>
                  </a:schemeClr>
                </a:solidFill>
              </a:rPr>
              <a:t> </a:t>
            </a:r>
            <a:r>
              <a:rPr lang="en-CA" sz="1800" dirty="0" err="1">
                <a:solidFill>
                  <a:schemeClr val="bg2">
                    <a:lumMod val="10000"/>
                  </a:schemeClr>
                </a:solidFill>
              </a:rPr>
              <a:t>une</a:t>
            </a:r>
            <a:r>
              <a:rPr lang="en-CA" sz="1800" dirty="0">
                <a:solidFill>
                  <a:schemeClr val="bg2">
                    <a:lumMod val="10000"/>
                  </a:schemeClr>
                </a:solidFill>
              </a:rPr>
              <a:t> </a:t>
            </a:r>
            <a:r>
              <a:rPr lang="en-CA" sz="1800" dirty="0" err="1">
                <a:solidFill>
                  <a:schemeClr val="bg2">
                    <a:lumMod val="10000"/>
                  </a:schemeClr>
                </a:solidFill>
              </a:rPr>
              <a:t>copie</a:t>
            </a:r>
            <a:r>
              <a:rPr lang="en-CA" sz="1800" dirty="0">
                <a:solidFill>
                  <a:schemeClr val="bg2">
                    <a:lumMod val="10000"/>
                  </a:schemeClr>
                </a:solidFill>
              </a:rPr>
              <a:t> </a:t>
            </a:r>
            <a:r>
              <a:rPr lang="en-CA" sz="1800" dirty="0" err="1">
                <a:solidFill>
                  <a:schemeClr val="bg2">
                    <a:lumMod val="10000"/>
                  </a:schemeClr>
                </a:solidFill>
              </a:rPr>
              <a:t>numérisée</a:t>
            </a:r>
            <a:r>
              <a:rPr lang="en-CA" sz="1800" dirty="0">
                <a:solidFill>
                  <a:schemeClr val="bg2">
                    <a:lumMod val="10000"/>
                  </a:schemeClr>
                </a:solidFill>
              </a:rPr>
              <a:t> </a:t>
            </a:r>
            <a:r>
              <a:rPr lang="en-CA" sz="1800" dirty="0" err="1">
                <a:solidFill>
                  <a:schemeClr val="bg2">
                    <a:lumMod val="10000"/>
                  </a:schemeClr>
                </a:solidFill>
              </a:rPr>
              <a:t>d'une</a:t>
            </a:r>
            <a:r>
              <a:rPr lang="en-CA" sz="1800" dirty="0">
                <a:solidFill>
                  <a:schemeClr val="bg2">
                    <a:lumMod val="10000"/>
                  </a:schemeClr>
                </a:solidFill>
              </a:rPr>
              <a:t> pièce de </a:t>
            </a:r>
            <a:r>
              <a:rPr lang="en-CA" sz="1800" dirty="0" err="1">
                <a:solidFill>
                  <a:schemeClr val="bg2">
                    <a:lumMod val="10000"/>
                  </a:schemeClr>
                </a:solidFill>
              </a:rPr>
              <a:t>théâtre</a:t>
            </a:r>
            <a:r>
              <a:rPr lang="en-CA" sz="1800" dirty="0">
                <a:solidFill>
                  <a:schemeClr val="bg2">
                    <a:lumMod val="10000"/>
                  </a:schemeClr>
                </a:solidFill>
              </a:rPr>
              <a:t> </a:t>
            </a:r>
            <a:r>
              <a:rPr lang="en-CA" sz="1800" dirty="0" err="1">
                <a:solidFill>
                  <a:schemeClr val="bg2">
                    <a:lumMod val="10000"/>
                  </a:schemeClr>
                </a:solidFill>
              </a:rPr>
              <a:t>qu'il</a:t>
            </a:r>
            <a:r>
              <a:rPr lang="en-CA" sz="1800" dirty="0">
                <a:solidFill>
                  <a:schemeClr val="bg2">
                    <a:lumMod val="10000"/>
                  </a:schemeClr>
                </a:solidFill>
              </a:rPr>
              <a:t> a </a:t>
            </a:r>
            <a:r>
              <a:rPr lang="en-CA" sz="1800" dirty="0" err="1">
                <a:solidFill>
                  <a:schemeClr val="bg2">
                    <a:lumMod val="10000"/>
                  </a:schemeClr>
                </a:solidFill>
              </a:rPr>
              <a:t>trouvée</a:t>
            </a:r>
            <a:r>
              <a:rPr lang="en-CA" sz="1800" dirty="0">
                <a:solidFill>
                  <a:schemeClr val="bg2">
                    <a:lumMod val="10000"/>
                  </a:schemeClr>
                </a:solidFill>
              </a:rPr>
              <a:t> </a:t>
            </a:r>
            <a:r>
              <a:rPr lang="en-CA" sz="1800" dirty="0" err="1">
                <a:solidFill>
                  <a:schemeClr val="bg2">
                    <a:lumMod val="10000"/>
                  </a:schemeClr>
                </a:solidFill>
              </a:rPr>
              <a:t>en</a:t>
            </a:r>
            <a:r>
              <a:rPr lang="en-CA" sz="1800" dirty="0">
                <a:solidFill>
                  <a:schemeClr val="bg2">
                    <a:lumMod val="10000"/>
                  </a:schemeClr>
                </a:solidFill>
              </a:rPr>
              <a:t> </a:t>
            </a:r>
            <a:r>
              <a:rPr lang="en-CA" sz="1800" dirty="0" err="1">
                <a:solidFill>
                  <a:schemeClr val="bg2">
                    <a:lumMod val="10000"/>
                  </a:schemeClr>
                </a:solidFill>
              </a:rPr>
              <a:t>ligne</a:t>
            </a:r>
            <a:r>
              <a:rPr lang="en-CA" sz="1800" dirty="0">
                <a:solidFill>
                  <a:schemeClr val="bg2">
                    <a:lumMod val="10000"/>
                  </a:schemeClr>
                </a:solidFill>
              </a:rPr>
              <a:t> </a:t>
            </a:r>
            <a:r>
              <a:rPr lang="en-CA" sz="1800" dirty="0" err="1">
                <a:solidFill>
                  <a:schemeClr val="bg2">
                    <a:lumMod val="10000"/>
                  </a:schemeClr>
                </a:solidFill>
              </a:rPr>
              <a:t>s'il</a:t>
            </a:r>
            <a:r>
              <a:rPr lang="en-CA" sz="1800" dirty="0">
                <a:solidFill>
                  <a:schemeClr val="bg2">
                    <a:lumMod val="10000"/>
                  </a:schemeClr>
                </a:solidFill>
              </a:rPr>
              <a:t> </a:t>
            </a:r>
            <a:r>
              <a:rPr lang="en-CA" sz="1800" dirty="0" err="1">
                <a:solidFill>
                  <a:schemeClr val="bg2">
                    <a:lumMod val="10000"/>
                  </a:schemeClr>
                </a:solidFill>
              </a:rPr>
              <a:t>obtient</a:t>
            </a:r>
            <a:r>
              <a:rPr lang="en-CA" sz="1800" dirty="0">
                <a:solidFill>
                  <a:schemeClr val="bg2">
                    <a:lumMod val="10000"/>
                  </a:schemeClr>
                </a:solidFill>
              </a:rPr>
              <a:t> </a:t>
            </a:r>
            <a:r>
              <a:rPr lang="en-CA" sz="1800" dirty="0" err="1">
                <a:solidFill>
                  <a:schemeClr val="bg2">
                    <a:lumMod val="10000"/>
                  </a:schemeClr>
                </a:solidFill>
              </a:rPr>
              <a:t>l'autorisation</a:t>
            </a:r>
            <a:r>
              <a:rPr lang="en-CA" sz="1800" dirty="0">
                <a:solidFill>
                  <a:schemeClr val="bg2">
                    <a:lumMod val="10000"/>
                  </a:schemeClr>
                </a:solidFill>
              </a:rPr>
              <a:t> de son </a:t>
            </a:r>
            <a:r>
              <a:rPr lang="en-CA" sz="1800" dirty="0" err="1">
                <a:solidFill>
                  <a:schemeClr val="bg2">
                    <a:lumMod val="10000"/>
                  </a:schemeClr>
                </a:solidFill>
              </a:rPr>
              <a:t>directeur</a:t>
            </a:r>
            <a:r>
              <a:rPr lang="en-CA" sz="1800" dirty="0">
                <a:solidFill>
                  <a:schemeClr val="bg2">
                    <a:lumMod val="10000"/>
                  </a:schemeClr>
                </a:solidFill>
              </a:rPr>
              <a:t> </a:t>
            </a:r>
            <a:r>
              <a:rPr lang="en-CA" sz="1800" dirty="0" err="1">
                <a:solidFill>
                  <a:schemeClr val="bg2">
                    <a:lumMod val="10000"/>
                  </a:schemeClr>
                </a:solidFill>
              </a:rPr>
              <a:t>d'école</a:t>
            </a:r>
            <a:r>
              <a:rPr lang="en-CA" sz="1800" dirty="0">
                <a:solidFill>
                  <a:schemeClr val="bg2">
                    <a:lumMod val="10000"/>
                  </a:schemeClr>
                </a:solidFill>
              </a:rPr>
              <a:t>.</a:t>
            </a:r>
            <a:endParaRPr sz="1800" dirty="0">
              <a:solidFill>
                <a:schemeClr val="bg2">
                  <a:lumMod val="10000"/>
                </a:schemeClr>
              </a:solidFill>
            </a:endParaRPr>
          </a:p>
          <a:p>
            <a:pPr marL="0" lvl="0" indent="0" algn="l" rtl="0">
              <a:lnSpc>
                <a:spcPct val="115000"/>
              </a:lnSpc>
              <a:spcBef>
                <a:spcPts val="1200"/>
              </a:spcBef>
              <a:spcAft>
                <a:spcPts val="0"/>
              </a:spcAft>
              <a:buClr>
                <a:schemeClr val="dk1"/>
              </a:buClr>
              <a:buSzPts val="1100"/>
              <a:buFont typeface="Arial"/>
              <a:buNone/>
            </a:pPr>
            <a:r>
              <a:rPr lang="en-CA" sz="1800" dirty="0">
                <a:solidFill>
                  <a:schemeClr val="dk1"/>
                </a:solidFill>
              </a:rPr>
              <a:t>    	</a:t>
            </a:r>
            <a:r>
              <a:rPr lang="en-CA" sz="1800" dirty="0" err="1">
                <a:solidFill>
                  <a:schemeClr val="bg2">
                    <a:lumMod val="10000"/>
                  </a:schemeClr>
                </a:solidFill>
              </a:rPr>
              <a:t>Vrai</a:t>
            </a:r>
            <a:r>
              <a:rPr lang="en-CA" sz="1800" dirty="0">
                <a:solidFill>
                  <a:schemeClr val="bg2">
                    <a:lumMod val="10000"/>
                  </a:schemeClr>
                </a:solidFill>
              </a:rPr>
              <a:t> </a:t>
            </a:r>
            <a:r>
              <a:rPr lang="en-CA" sz="1800" dirty="0" err="1">
                <a:solidFill>
                  <a:schemeClr val="bg2">
                    <a:lumMod val="10000"/>
                  </a:schemeClr>
                </a:solidFill>
              </a:rPr>
              <a:t>ou</a:t>
            </a:r>
            <a:r>
              <a:rPr lang="en-CA" sz="1800" dirty="0">
                <a:solidFill>
                  <a:schemeClr val="dk1"/>
                </a:solidFill>
              </a:rPr>
              <a:t> </a:t>
            </a:r>
            <a:r>
              <a:rPr lang="en-CA" sz="1800" dirty="0">
                <a:solidFill>
                  <a:srgbClr val="70AD47"/>
                </a:solidFill>
              </a:rPr>
              <a:t>Faux</a:t>
            </a:r>
            <a:endParaRPr sz="1800" dirty="0">
              <a:solidFill>
                <a:srgbClr val="70AD47"/>
              </a:solidFill>
            </a:endParaRPr>
          </a:p>
          <a:p>
            <a:pPr marL="0" lvl="0" indent="0" algn="l" rtl="0">
              <a:lnSpc>
                <a:spcPct val="115000"/>
              </a:lnSpc>
              <a:spcBef>
                <a:spcPts val="1200"/>
              </a:spcBef>
              <a:spcAft>
                <a:spcPts val="0"/>
              </a:spcAft>
              <a:buClr>
                <a:schemeClr val="dk1"/>
              </a:buClr>
              <a:buSzPts val="1100"/>
              <a:buFont typeface="Arial"/>
              <a:buNone/>
            </a:pPr>
            <a:r>
              <a:rPr lang="en-CA" sz="1800" dirty="0">
                <a:solidFill>
                  <a:schemeClr val="bg2">
                    <a:lumMod val="10000"/>
                  </a:schemeClr>
                </a:solidFill>
              </a:rPr>
              <a:t>Alex, </a:t>
            </a:r>
            <a:r>
              <a:rPr lang="en-CA" sz="1800" dirty="0" err="1">
                <a:solidFill>
                  <a:schemeClr val="bg2">
                    <a:lumMod val="10000"/>
                  </a:schemeClr>
                </a:solidFill>
              </a:rPr>
              <a:t>professeur</a:t>
            </a:r>
            <a:r>
              <a:rPr lang="en-CA" sz="1800" dirty="0">
                <a:solidFill>
                  <a:schemeClr val="bg2">
                    <a:lumMod val="10000"/>
                  </a:schemeClr>
                </a:solidFill>
              </a:rPr>
              <a:t> d'art </a:t>
            </a:r>
            <a:r>
              <a:rPr lang="en-CA" sz="1800" dirty="0" err="1">
                <a:solidFill>
                  <a:schemeClr val="bg2">
                    <a:lumMod val="10000"/>
                  </a:schemeClr>
                </a:solidFill>
              </a:rPr>
              <a:t>dramatique</a:t>
            </a:r>
            <a:r>
              <a:rPr lang="en-CA" sz="1800" dirty="0">
                <a:solidFill>
                  <a:schemeClr val="bg2">
                    <a:lumMod val="10000"/>
                  </a:schemeClr>
                </a:solidFill>
              </a:rPr>
              <a:t>, </a:t>
            </a:r>
            <a:r>
              <a:rPr lang="en-CA" sz="1800" dirty="0" err="1">
                <a:solidFill>
                  <a:schemeClr val="bg2">
                    <a:lumMod val="10000"/>
                  </a:schemeClr>
                </a:solidFill>
              </a:rPr>
              <a:t>s'arrange</a:t>
            </a:r>
            <a:r>
              <a:rPr lang="en-CA" sz="1800" dirty="0">
                <a:solidFill>
                  <a:schemeClr val="bg2">
                    <a:lumMod val="10000"/>
                  </a:schemeClr>
                </a:solidFill>
              </a:rPr>
              <a:t> avec le </a:t>
            </a:r>
            <a:r>
              <a:rPr lang="en-CA" sz="1800" dirty="0" err="1">
                <a:solidFill>
                  <a:schemeClr val="bg2">
                    <a:lumMod val="10000"/>
                  </a:schemeClr>
                </a:solidFill>
              </a:rPr>
              <a:t>professeur</a:t>
            </a:r>
            <a:r>
              <a:rPr lang="en-CA" sz="1800" dirty="0">
                <a:solidFill>
                  <a:schemeClr val="bg2">
                    <a:lumMod val="10000"/>
                  </a:schemeClr>
                </a:solidFill>
              </a:rPr>
              <a:t> d'art </a:t>
            </a:r>
            <a:r>
              <a:rPr lang="en-CA" sz="1800" dirty="0" err="1">
                <a:solidFill>
                  <a:schemeClr val="bg2">
                    <a:lumMod val="10000"/>
                  </a:schemeClr>
                </a:solidFill>
              </a:rPr>
              <a:t>vidéo</a:t>
            </a:r>
            <a:r>
              <a:rPr lang="en-CA" sz="1800" dirty="0">
                <a:solidFill>
                  <a:schemeClr val="bg2">
                    <a:lumMod val="10000"/>
                  </a:schemeClr>
                </a:solidFill>
              </a:rPr>
              <a:t> pour </a:t>
            </a:r>
            <a:r>
              <a:rPr lang="en-CA" sz="1800" dirty="0" err="1">
                <a:solidFill>
                  <a:schemeClr val="bg2">
                    <a:lumMod val="10000"/>
                  </a:schemeClr>
                </a:solidFill>
              </a:rPr>
              <a:t>enregistrer</a:t>
            </a:r>
            <a:r>
              <a:rPr lang="en-CA" sz="1800" dirty="0">
                <a:solidFill>
                  <a:schemeClr val="bg2">
                    <a:lumMod val="10000"/>
                  </a:schemeClr>
                </a:solidFill>
              </a:rPr>
              <a:t> le festival de </a:t>
            </a:r>
            <a:r>
              <a:rPr lang="en-CA" sz="1800" dirty="0" err="1">
                <a:solidFill>
                  <a:schemeClr val="bg2">
                    <a:lumMod val="10000"/>
                  </a:schemeClr>
                </a:solidFill>
              </a:rPr>
              <a:t>pièces</a:t>
            </a:r>
            <a:r>
              <a:rPr lang="en-CA" sz="1800" dirty="0">
                <a:solidFill>
                  <a:schemeClr val="bg2">
                    <a:lumMod val="10000"/>
                  </a:schemeClr>
                </a:solidFill>
              </a:rPr>
              <a:t> </a:t>
            </a:r>
            <a:r>
              <a:rPr lang="en-CA" sz="1800" dirty="0" err="1">
                <a:solidFill>
                  <a:schemeClr val="bg2">
                    <a:lumMod val="10000"/>
                  </a:schemeClr>
                </a:solidFill>
              </a:rPr>
              <a:t>en</a:t>
            </a:r>
            <a:r>
              <a:rPr lang="en-CA" sz="1800" dirty="0">
                <a:solidFill>
                  <a:schemeClr val="bg2">
                    <a:lumMod val="10000"/>
                  </a:schemeClr>
                </a:solidFill>
              </a:rPr>
              <a:t> un </a:t>
            </a:r>
            <a:r>
              <a:rPr lang="en-CA" sz="1800" dirty="0" err="1">
                <a:solidFill>
                  <a:schemeClr val="bg2">
                    <a:lumMod val="10000"/>
                  </a:schemeClr>
                </a:solidFill>
              </a:rPr>
              <a:t>acte</a:t>
            </a:r>
            <a:r>
              <a:rPr lang="en-CA" sz="1800" dirty="0">
                <a:solidFill>
                  <a:schemeClr val="bg2">
                    <a:lumMod val="10000"/>
                  </a:schemeClr>
                </a:solidFill>
              </a:rPr>
              <a:t> de </a:t>
            </a:r>
            <a:r>
              <a:rPr lang="en-CA" sz="1800" dirty="0" err="1">
                <a:solidFill>
                  <a:schemeClr val="bg2">
                    <a:lumMod val="10000"/>
                  </a:schemeClr>
                </a:solidFill>
              </a:rPr>
              <a:t>l'école</a:t>
            </a:r>
            <a:r>
              <a:rPr lang="en-CA" sz="1800" dirty="0">
                <a:solidFill>
                  <a:schemeClr val="bg2">
                    <a:lumMod val="10000"/>
                  </a:schemeClr>
                </a:solidFill>
              </a:rPr>
              <a:t>. Les </a:t>
            </a:r>
            <a:r>
              <a:rPr lang="en-CA" sz="1800" dirty="0" err="1">
                <a:solidFill>
                  <a:schemeClr val="bg2">
                    <a:lumMod val="10000"/>
                  </a:schemeClr>
                </a:solidFill>
              </a:rPr>
              <a:t>années</a:t>
            </a:r>
            <a:r>
              <a:rPr lang="en-CA" sz="1800" dirty="0">
                <a:solidFill>
                  <a:schemeClr val="bg2">
                    <a:lumMod val="10000"/>
                  </a:schemeClr>
                </a:solidFill>
              </a:rPr>
              <a:t> </a:t>
            </a:r>
            <a:r>
              <a:rPr lang="en-CA" sz="1800" dirty="0" err="1">
                <a:solidFill>
                  <a:schemeClr val="bg2">
                    <a:lumMod val="10000"/>
                  </a:schemeClr>
                </a:solidFill>
              </a:rPr>
              <a:t>suivantes</a:t>
            </a:r>
            <a:r>
              <a:rPr lang="en-CA" sz="1800" dirty="0">
                <a:solidFill>
                  <a:schemeClr val="bg2">
                    <a:lumMod val="10000"/>
                  </a:schemeClr>
                </a:solidFill>
              </a:rPr>
              <a:t>, le </a:t>
            </a:r>
            <a:r>
              <a:rPr lang="en-CA" sz="1800" dirty="0" err="1">
                <a:solidFill>
                  <a:schemeClr val="bg2">
                    <a:lumMod val="10000"/>
                  </a:schemeClr>
                </a:solidFill>
              </a:rPr>
              <a:t>professeur</a:t>
            </a:r>
            <a:r>
              <a:rPr lang="en-CA" sz="1800" dirty="0">
                <a:solidFill>
                  <a:schemeClr val="bg2">
                    <a:lumMod val="10000"/>
                  </a:schemeClr>
                </a:solidFill>
              </a:rPr>
              <a:t> d'art </a:t>
            </a:r>
            <a:r>
              <a:rPr lang="en-CA" sz="1800" dirty="0" err="1">
                <a:solidFill>
                  <a:schemeClr val="bg2">
                    <a:lumMod val="10000"/>
                  </a:schemeClr>
                </a:solidFill>
              </a:rPr>
              <a:t>dramatique</a:t>
            </a:r>
            <a:r>
              <a:rPr lang="en-CA" sz="1800" dirty="0">
                <a:solidFill>
                  <a:schemeClr val="bg2">
                    <a:lumMod val="10000"/>
                  </a:schemeClr>
                </a:solidFill>
              </a:rPr>
              <a:t> </a:t>
            </a:r>
            <a:r>
              <a:rPr lang="en-CA" sz="1800" dirty="0" err="1">
                <a:solidFill>
                  <a:schemeClr val="bg2">
                    <a:lumMod val="10000"/>
                  </a:schemeClr>
                </a:solidFill>
              </a:rPr>
              <a:t>pourra</a:t>
            </a:r>
            <a:r>
              <a:rPr lang="en-CA" sz="1800" dirty="0">
                <a:solidFill>
                  <a:schemeClr val="bg2">
                    <a:lumMod val="10000"/>
                  </a:schemeClr>
                </a:solidFill>
              </a:rPr>
              <a:t> </a:t>
            </a:r>
            <a:r>
              <a:rPr lang="en-CA" sz="1800" dirty="0" err="1">
                <a:solidFill>
                  <a:schemeClr val="bg2">
                    <a:lumMod val="10000"/>
                  </a:schemeClr>
                </a:solidFill>
              </a:rPr>
              <a:t>montrer</a:t>
            </a:r>
            <a:r>
              <a:rPr lang="en-CA" sz="1800" dirty="0">
                <a:solidFill>
                  <a:schemeClr val="bg2">
                    <a:lumMod val="10000"/>
                  </a:schemeClr>
                </a:solidFill>
              </a:rPr>
              <a:t> des </a:t>
            </a:r>
            <a:r>
              <a:rPr lang="en-CA" sz="1800" dirty="0" err="1">
                <a:solidFill>
                  <a:schemeClr val="bg2">
                    <a:lumMod val="10000"/>
                  </a:schemeClr>
                </a:solidFill>
              </a:rPr>
              <a:t>extraits</a:t>
            </a:r>
            <a:r>
              <a:rPr lang="en-CA" sz="1800" dirty="0">
                <a:solidFill>
                  <a:schemeClr val="bg2">
                    <a:lumMod val="10000"/>
                  </a:schemeClr>
                </a:solidFill>
              </a:rPr>
              <a:t> de </a:t>
            </a:r>
            <a:r>
              <a:rPr lang="en-CA" sz="1800" dirty="0" err="1">
                <a:solidFill>
                  <a:schemeClr val="bg2">
                    <a:lumMod val="10000"/>
                  </a:schemeClr>
                </a:solidFill>
              </a:rPr>
              <a:t>l'enregistrement</a:t>
            </a:r>
            <a:r>
              <a:rPr lang="en-CA" sz="1800" dirty="0">
                <a:solidFill>
                  <a:schemeClr val="bg2">
                    <a:lumMod val="10000"/>
                  </a:schemeClr>
                </a:solidFill>
              </a:rPr>
              <a:t> à </a:t>
            </a:r>
            <a:r>
              <a:rPr lang="en-CA" sz="1800" dirty="0" err="1">
                <a:solidFill>
                  <a:schemeClr val="bg2">
                    <a:lumMod val="10000"/>
                  </a:schemeClr>
                </a:solidFill>
              </a:rPr>
              <a:t>ses</a:t>
            </a:r>
            <a:r>
              <a:rPr lang="en-CA" sz="1800" dirty="0">
                <a:solidFill>
                  <a:schemeClr val="bg2">
                    <a:lumMod val="10000"/>
                  </a:schemeClr>
                </a:solidFill>
              </a:rPr>
              <a:t> </a:t>
            </a:r>
            <a:r>
              <a:rPr lang="en-CA" sz="1800" dirty="0" err="1">
                <a:solidFill>
                  <a:schemeClr val="bg2">
                    <a:lumMod val="10000"/>
                  </a:schemeClr>
                </a:solidFill>
              </a:rPr>
              <a:t>élèves</a:t>
            </a:r>
            <a:r>
              <a:rPr lang="en-CA" sz="1800" dirty="0">
                <a:solidFill>
                  <a:schemeClr val="bg2">
                    <a:lumMod val="10000"/>
                  </a:schemeClr>
                </a:solidFill>
              </a:rPr>
              <a:t>.</a:t>
            </a:r>
            <a:endParaRPr sz="1800" dirty="0">
              <a:solidFill>
                <a:schemeClr val="bg2">
                  <a:lumMod val="10000"/>
                </a:schemeClr>
              </a:solidFill>
            </a:endParaRPr>
          </a:p>
          <a:p>
            <a:pPr marL="0" lvl="0" indent="0" algn="l" rtl="0">
              <a:lnSpc>
                <a:spcPct val="115000"/>
              </a:lnSpc>
              <a:spcBef>
                <a:spcPts val="1200"/>
              </a:spcBef>
              <a:spcAft>
                <a:spcPts val="0"/>
              </a:spcAft>
              <a:buClr>
                <a:schemeClr val="dk1"/>
              </a:buClr>
              <a:buSzPts val="1100"/>
              <a:buFont typeface="Arial"/>
              <a:buNone/>
            </a:pPr>
            <a:r>
              <a:rPr lang="en-CA" sz="1800" dirty="0">
                <a:solidFill>
                  <a:srgbClr val="70AD47"/>
                </a:solidFill>
              </a:rPr>
              <a:t>    	</a:t>
            </a:r>
            <a:r>
              <a:rPr lang="en-CA" sz="1800" dirty="0" err="1">
                <a:solidFill>
                  <a:srgbClr val="70AD47"/>
                </a:solidFill>
              </a:rPr>
              <a:t>Vrai</a:t>
            </a:r>
            <a:r>
              <a:rPr lang="en-CA" sz="1800" dirty="0">
                <a:solidFill>
                  <a:srgbClr val="70AD47"/>
                </a:solidFill>
              </a:rPr>
              <a:t> </a:t>
            </a:r>
            <a:r>
              <a:rPr lang="en-CA" sz="1800" dirty="0" err="1">
                <a:solidFill>
                  <a:schemeClr val="bg2">
                    <a:lumMod val="10000"/>
                  </a:schemeClr>
                </a:solidFill>
              </a:rPr>
              <a:t>ou</a:t>
            </a:r>
            <a:r>
              <a:rPr lang="en-CA" sz="1800" dirty="0">
                <a:solidFill>
                  <a:schemeClr val="bg2">
                    <a:lumMod val="10000"/>
                  </a:schemeClr>
                </a:solidFill>
              </a:rPr>
              <a:t> Faux </a:t>
            </a:r>
            <a:endParaRPr sz="1800" dirty="0">
              <a:solidFill>
                <a:schemeClr val="bg2">
                  <a:lumMod val="10000"/>
                </a:schemeClr>
              </a:solidFill>
            </a:endParaRPr>
          </a:p>
        </p:txBody>
      </p:sp>
      <p:sp>
        <p:nvSpPr>
          <p:cNvPr id="321" name="Google Shape;321;p15"/>
          <p:cNvSpPr txBox="1">
            <a:spLocks noGrp="1"/>
          </p:cNvSpPr>
          <p:nvPr>
            <p:ph type="title"/>
          </p:nvPr>
        </p:nvSpPr>
        <p:spPr>
          <a:xfrm>
            <a:off x="2671282" y="524256"/>
            <a:ext cx="8682518" cy="938785"/>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dirty="0"/>
              <a:t>DES QUESTIONS</a:t>
            </a:r>
            <a:endParaRPr dirty="0"/>
          </a:p>
        </p:txBody>
      </p:sp>
    </p:spTree>
    <p:extLst>
      <p:ext uri="{BB962C8B-B14F-4D97-AF65-F5344CB8AC3E}">
        <p14:creationId xmlns:p14="http://schemas.microsoft.com/office/powerpoint/2010/main" val="524572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6"/>
          <p:cNvSpPr txBox="1">
            <a:spLocks noGrp="1"/>
          </p:cNvSpPr>
          <p:nvPr>
            <p:ph type="body" idx="1"/>
          </p:nvPr>
        </p:nvSpPr>
        <p:spPr>
          <a:xfrm>
            <a:off x="838200" y="1694995"/>
            <a:ext cx="5181600" cy="4351338"/>
          </a:xfrm>
          <a:prstGeom prst="rect">
            <a:avLst/>
          </a:prstGeom>
          <a:noFill/>
          <a:ln>
            <a:noFill/>
          </a:ln>
        </p:spPr>
        <p:txBody>
          <a:bodyPr spcFirstLastPara="1" wrap="square" lIns="91425" tIns="45700" rIns="91425" bIns="45700" anchor="t" anchorCtr="0">
            <a:noAutofit/>
          </a:bodyPr>
          <a:lstStyle/>
          <a:p>
            <a:pPr marL="180000" lvl="0" indent="0" algn="l" rtl="0">
              <a:lnSpc>
                <a:spcPct val="115000"/>
              </a:lnSpc>
              <a:spcBef>
                <a:spcPts val="1200"/>
              </a:spcBef>
              <a:spcAft>
                <a:spcPts val="0"/>
              </a:spcAft>
              <a:buSzPts val="2800"/>
              <a:buNone/>
            </a:pPr>
            <a:r>
              <a:rPr lang="en-CA" sz="1800" dirty="0" err="1">
                <a:solidFill>
                  <a:schemeClr val="bg2">
                    <a:lumMod val="10000"/>
                  </a:schemeClr>
                </a:solidFill>
              </a:rPr>
              <a:t>Outre</a:t>
            </a:r>
            <a:r>
              <a:rPr lang="en-CA" sz="1800" dirty="0">
                <a:solidFill>
                  <a:schemeClr val="bg2">
                    <a:lumMod val="10000"/>
                  </a:schemeClr>
                </a:solidFill>
              </a:rPr>
              <a:t> les </a:t>
            </a:r>
            <a:r>
              <a:rPr lang="en-CA" sz="1800" dirty="0" err="1">
                <a:solidFill>
                  <a:schemeClr val="bg2">
                    <a:lumMod val="10000"/>
                  </a:schemeClr>
                </a:solidFill>
              </a:rPr>
              <a:t>règles</a:t>
            </a:r>
            <a:r>
              <a:rPr lang="en-CA" sz="1800" dirty="0">
                <a:solidFill>
                  <a:schemeClr val="bg2">
                    <a:lumMod val="10000"/>
                  </a:schemeClr>
                </a:solidFill>
              </a:rPr>
              <a:t> </a:t>
            </a:r>
            <a:r>
              <a:rPr lang="en-CA" sz="1800" dirty="0" err="1">
                <a:solidFill>
                  <a:schemeClr val="bg2">
                    <a:lumMod val="10000"/>
                  </a:schemeClr>
                </a:solidFill>
              </a:rPr>
              <a:t>canadiennes</a:t>
            </a:r>
            <a:r>
              <a:rPr lang="en-CA" sz="1800" dirty="0">
                <a:solidFill>
                  <a:schemeClr val="bg2">
                    <a:lumMod val="10000"/>
                  </a:schemeClr>
                </a:solidFill>
              </a:rPr>
              <a:t> </a:t>
            </a:r>
            <a:r>
              <a:rPr lang="en-CA" sz="1800" dirty="0" err="1">
                <a:solidFill>
                  <a:schemeClr val="bg2">
                    <a:lumMod val="10000"/>
                  </a:schemeClr>
                </a:solidFill>
              </a:rPr>
              <a:t>en</a:t>
            </a:r>
            <a:r>
              <a:rPr lang="en-CA" sz="1800" dirty="0">
                <a:solidFill>
                  <a:schemeClr val="bg2">
                    <a:lumMod val="10000"/>
                  </a:schemeClr>
                </a:solidFill>
              </a:rPr>
              <a:t> </a:t>
            </a:r>
            <a:r>
              <a:rPr lang="en-CA" sz="1800" dirty="0" err="1">
                <a:solidFill>
                  <a:schemeClr val="bg2">
                    <a:lumMod val="10000"/>
                  </a:schemeClr>
                </a:solidFill>
              </a:rPr>
              <a:t>matière</a:t>
            </a:r>
            <a:r>
              <a:rPr lang="en-CA" sz="1800" dirty="0">
                <a:solidFill>
                  <a:schemeClr val="bg2">
                    <a:lumMod val="10000"/>
                  </a:schemeClr>
                </a:solidFill>
              </a:rPr>
              <a:t> de droit </a:t>
            </a:r>
            <a:r>
              <a:rPr lang="en-CA" sz="1800" dirty="0" err="1">
                <a:solidFill>
                  <a:schemeClr val="bg2">
                    <a:lumMod val="10000"/>
                  </a:schemeClr>
                </a:solidFill>
              </a:rPr>
              <a:t>d'auteur</a:t>
            </a:r>
            <a:r>
              <a:rPr lang="en-CA" sz="1800" dirty="0">
                <a:solidFill>
                  <a:schemeClr val="bg2">
                    <a:lumMod val="10000"/>
                  </a:schemeClr>
                </a:solidFill>
              </a:rPr>
              <a:t>, </a:t>
            </a:r>
            <a:r>
              <a:rPr lang="en-CA" sz="1800" dirty="0" err="1">
                <a:solidFill>
                  <a:schemeClr val="bg2">
                    <a:lumMod val="10000"/>
                  </a:schemeClr>
                </a:solidFill>
              </a:rPr>
              <a:t>il</a:t>
            </a:r>
            <a:r>
              <a:rPr lang="en-CA" sz="1800" dirty="0">
                <a:solidFill>
                  <a:schemeClr val="bg2">
                    <a:lumMod val="10000"/>
                  </a:schemeClr>
                </a:solidFill>
              </a:rPr>
              <a:t> </a:t>
            </a:r>
            <a:r>
              <a:rPr lang="en-CA" sz="1800" dirty="0" err="1">
                <a:solidFill>
                  <a:schemeClr val="bg2">
                    <a:lumMod val="10000"/>
                  </a:schemeClr>
                </a:solidFill>
              </a:rPr>
              <a:t>existe</a:t>
            </a:r>
            <a:r>
              <a:rPr lang="en-CA" sz="1800" dirty="0">
                <a:solidFill>
                  <a:schemeClr val="bg2">
                    <a:lumMod val="10000"/>
                  </a:schemeClr>
                </a:solidFill>
              </a:rPr>
              <a:t> </a:t>
            </a:r>
            <a:r>
              <a:rPr lang="en-CA" sz="1800" dirty="0" err="1">
                <a:solidFill>
                  <a:schemeClr val="bg2">
                    <a:lumMod val="10000"/>
                  </a:schemeClr>
                </a:solidFill>
              </a:rPr>
              <a:t>diverses</a:t>
            </a:r>
            <a:r>
              <a:rPr lang="en-CA" sz="1800" dirty="0">
                <a:solidFill>
                  <a:schemeClr val="bg2">
                    <a:lumMod val="10000"/>
                  </a:schemeClr>
                </a:solidFill>
              </a:rPr>
              <a:t> licences et </a:t>
            </a:r>
            <a:r>
              <a:rPr lang="en-CA" sz="1800" dirty="0" err="1">
                <a:solidFill>
                  <a:schemeClr val="bg2">
                    <a:lumMod val="10000"/>
                  </a:schemeClr>
                </a:solidFill>
              </a:rPr>
              <a:t>redevances</a:t>
            </a:r>
            <a:r>
              <a:rPr lang="en-CA" sz="1800" dirty="0">
                <a:solidFill>
                  <a:schemeClr val="bg2">
                    <a:lumMod val="10000"/>
                  </a:schemeClr>
                </a:solidFill>
              </a:rPr>
              <a:t> </a:t>
            </a:r>
            <a:r>
              <a:rPr lang="en-CA" sz="1800" dirty="0" err="1">
                <a:solidFill>
                  <a:schemeClr val="bg2">
                    <a:lumMod val="10000"/>
                  </a:schemeClr>
                </a:solidFill>
              </a:rPr>
              <a:t>versées</a:t>
            </a:r>
            <a:r>
              <a:rPr lang="en-CA" sz="1800" dirty="0">
                <a:solidFill>
                  <a:schemeClr val="bg2">
                    <a:lumMod val="10000"/>
                  </a:schemeClr>
                </a:solidFill>
              </a:rPr>
              <a:t> par des </a:t>
            </a:r>
            <a:r>
              <a:rPr lang="en-CA" sz="1800" dirty="0" err="1">
                <a:solidFill>
                  <a:schemeClr val="bg2">
                    <a:lumMod val="10000"/>
                  </a:schemeClr>
                </a:solidFill>
              </a:rPr>
              <a:t>organismes</a:t>
            </a:r>
            <a:r>
              <a:rPr lang="en-CA" sz="1800" dirty="0">
                <a:solidFill>
                  <a:schemeClr val="bg2">
                    <a:lumMod val="10000"/>
                  </a:schemeClr>
                </a:solidFill>
              </a:rPr>
              <a:t> de licence collective qui </a:t>
            </a:r>
            <a:r>
              <a:rPr lang="en-CA" sz="1800" dirty="0" err="1">
                <a:solidFill>
                  <a:schemeClr val="bg2">
                    <a:lumMod val="10000"/>
                  </a:schemeClr>
                </a:solidFill>
              </a:rPr>
              <a:t>peuvent</a:t>
            </a:r>
            <a:r>
              <a:rPr lang="en-CA" sz="1800" dirty="0">
                <a:solidFill>
                  <a:schemeClr val="bg2">
                    <a:lumMod val="10000"/>
                  </a:schemeClr>
                </a:solidFill>
              </a:rPr>
              <a:t> </a:t>
            </a:r>
            <a:r>
              <a:rPr lang="en-CA" sz="1800" dirty="0" err="1">
                <a:solidFill>
                  <a:schemeClr val="bg2">
                    <a:lumMod val="10000"/>
                  </a:schemeClr>
                </a:solidFill>
              </a:rPr>
              <a:t>avoir</a:t>
            </a:r>
            <a:r>
              <a:rPr lang="en-CA" sz="1800" dirty="0">
                <a:solidFill>
                  <a:schemeClr val="bg2">
                    <a:lumMod val="10000"/>
                  </a:schemeClr>
                </a:solidFill>
              </a:rPr>
              <a:t> </a:t>
            </a:r>
            <a:r>
              <a:rPr lang="en-CA" sz="1800" dirty="0" err="1">
                <a:solidFill>
                  <a:schemeClr val="bg2">
                    <a:lumMod val="10000"/>
                  </a:schemeClr>
                </a:solidFill>
              </a:rPr>
              <a:t>une</a:t>
            </a:r>
            <a:r>
              <a:rPr lang="en-CA" sz="1800" dirty="0">
                <a:solidFill>
                  <a:schemeClr val="bg2">
                    <a:lumMod val="10000"/>
                  </a:schemeClr>
                </a:solidFill>
              </a:rPr>
              <a:t> </a:t>
            </a:r>
            <a:r>
              <a:rPr lang="en-CA" sz="1800" dirty="0" err="1">
                <a:solidFill>
                  <a:schemeClr val="bg2">
                    <a:lumMod val="10000"/>
                  </a:schemeClr>
                </a:solidFill>
              </a:rPr>
              <a:t>répercussion</a:t>
            </a:r>
            <a:r>
              <a:rPr lang="en-CA" sz="1800" dirty="0">
                <a:solidFill>
                  <a:schemeClr val="bg2">
                    <a:lumMod val="10000"/>
                  </a:schemeClr>
                </a:solidFill>
              </a:rPr>
              <a:t> sur les </a:t>
            </a:r>
            <a:r>
              <a:rPr lang="en-CA" sz="1800" dirty="0" err="1">
                <a:solidFill>
                  <a:schemeClr val="bg2">
                    <a:lumMod val="10000"/>
                  </a:schemeClr>
                </a:solidFill>
              </a:rPr>
              <a:t>représentations</a:t>
            </a:r>
            <a:r>
              <a:rPr lang="en-CA" sz="1800" dirty="0">
                <a:solidFill>
                  <a:schemeClr val="bg2">
                    <a:lumMod val="10000"/>
                  </a:schemeClr>
                </a:solidFill>
              </a:rPr>
              <a:t> </a:t>
            </a:r>
            <a:r>
              <a:rPr lang="en-CA" sz="1800" dirty="0" err="1">
                <a:solidFill>
                  <a:schemeClr val="bg2">
                    <a:lumMod val="10000"/>
                  </a:schemeClr>
                </a:solidFill>
              </a:rPr>
              <a:t>théâtrales</a:t>
            </a:r>
            <a:r>
              <a:rPr lang="en-CA" sz="1800" dirty="0">
                <a:solidFill>
                  <a:schemeClr val="bg2">
                    <a:lumMod val="10000"/>
                  </a:schemeClr>
                </a:solidFill>
              </a:rPr>
              <a:t> et musicales des </a:t>
            </a:r>
            <a:r>
              <a:rPr lang="en-CA" sz="1800" dirty="0" err="1">
                <a:solidFill>
                  <a:schemeClr val="bg2">
                    <a:lumMod val="10000"/>
                  </a:schemeClr>
                </a:solidFill>
              </a:rPr>
              <a:t>étudiants</a:t>
            </a:r>
            <a:r>
              <a:rPr lang="en-CA" sz="1800" dirty="0">
                <a:solidFill>
                  <a:schemeClr val="bg2">
                    <a:lumMod val="10000"/>
                  </a:schemeClr>
                </a:solidFill>
              </a:rPr>
              <a:t>. </a:t>
            </a:r>
            <a:r>
              <a:rPr lang="en-CA" sz="1800" dirty="0" err="1">
                <a:solidFill>
                  <a:schemeClr val="bg2">
                    <a:lumMod val="10000"/>
                  </a:schemeClr>
                </a:solidFill>
              </a:rPr>
              <a:t>Lequel</a:t>
            </a:r>
            <a:r>
              <a:rPr lang="en-CA" sz="1800" dirty="0">
                <a:solidFill>
                  <a:schemeClr val="bg2">
                    <a:lumMod val="10000"/>
                  </a:schemeClr>
                </a:solidFill>
              </a:rPr>
              <a:t> des </a:t>
            </a:r>
            <a:r>
              <a:rPr lang="en-CA" sz="1800" dirty="0" err="1">
                <a:solidFill>
                  <a:schemeClr val="bg2">
                    <a:lumMod val="10000"/>
                  </a:schemeClr>
                </a:solidFill>
              </a:rPr>
              <a:t>organismes</a:t>
            </a:r>
            <a:r>
              <a:rPr lang="en-CA" sz="1800" dirty="0">
                <a:solidFill>
                  <a:schemeClr val="bg2">
                    <a:lumMod val="10000"/>
                  </a:schemeClr>
                </a:solidFill>
              </a:rPr>
              <a:t> </a:t>
            </a:r>
            <a:r>
              <a:rPr lang="en-CA" sz="1800" dirty="0" err="1">
                <a:solidFill>
                  <a:schemeClr val="bg2">
                    <a:lumMod val="10000"/>
                  </a:schemeClr>
                </a:solidFill>
              </a:rPr>
              <a:t>suivants</a:t>
            </a:r>
            <a:r>
              <a:rPr lang="en-CA" sz="1800" dirty="0">
                <a:solidFill>
                  <a:schemeClr val="bg2">
                    <a:lumMod val="10000"/>
                  </a:schemeClr>
                </a:solidFill>
              </a:rPr>
              <a:t> </a:t>
            </a:r>
            <a:r>
              <a:rPr lang="en-CA" sz="1800" dirty="0" err="1">
                <a:solidFill>
                  <a:schemeClr val="bg2">
                    <a:lumMod val="10000"/>
                  </a:schemeClr>
                </a:solidFill>
              </a:rPr>
              <a:t>est</a:t>
            </a:r>
            <a:r>
              <a:rPr lang="en-CA" sz="1800" dirty="0">
                <a:solidFill>
                  <a:schemeClr val="bg2">
                    <a:lumMod val="10000"/>
                  </a:schemeClr>
                </a:solidFill>
              </a:rPr>
              <a:t> un </a:t>
            </a:r>
            <a:r>
              <a:rPr lang="en-CA" sz="1800" dirty="0" err="1">
                <a:solidFill>
                  <a:schemeClr val="bg2">
                    <a:lumMod val="10000"/>
                  </a:schemeClr>
                </a:solidFill>
              </a:rPr>
              <a:t>organisme</a:t>
            </a:r>
            <a:r>
              <a:rPr lang="en-CA" sz="1800" dirty="0">
                <a:solidFill>
                  <a:schemeClr val="bg2">
                    <a:lumMod val="10000"/>
                  </a:schemeClr>
                </a:solidFill>
              </a:rPr>
              <a:t> </a:t>
            </a:r>
            <a:r>
              <a:rPr lang="en-CA" sz="1800" dirty="0" err="1">
                <a:solidFill>
                  <a:schemeClr val="bg2">
                    <a:lumMod val="10000"/>
                  </a:schemeClr>
                </a:solidFill>
              </a:rPr>
              <a:t>canadien</a:t>
            </a:r>
            <a:r>
              <a:rPr lang="en-CA" sz="1800" dirty="0">
                <a:solidFill>
                  <a:schemeClr val="bg2">
                    <a:lumMod val="10000"/>
                  </a:schemeClr>
                </a:solidFill>
              </a:rPr>
              <a:t> de licence collective ?</a:t>
            </a:r>
            <a:endParaRPr sz="1800" dirty="0">
              <a:solidFill>
                <a:schemeClr val="bg2">
                  <a:lumMod val="10000"/>
                </a:schemeClr>
              </a:solidFill>
            </a:endParaRPr>
          </a:p>
          <a:p>
            <a:pPr marL="980100" lvl="1" indent="-342900">
              <a:lnSpc>
                <a:spcPct val="115000"/>
              </a:lnSpc>
              <a:spcBef>
                <a:spcPts val="600"/>
              </a:spcBef>
              <a:buClr>
                <a:schemeClr val="bg2">
                  <a:lumMod val="10000"/>
                </a:schemeClr>
              </a:buClr>
              <a:buSzPct val="100000"/>
              <a:buFont typeface="+mj-lt"/>
              <a:buAutoNum type="alphaLcPeriod"/>
            </a:pPr>
            <a:r>
              <a:rPr lang="en-CA" sz="1800" dirty="0" smtClean="0">
                <a:solidFill>
                  <a:schemeClr val="bg2">
                    <a:lumMod val="10000"/>
                  </a:schemeClr>
                </a:solidFill>
              </a:rPr>
              <a:t>CMEC</a:t>
            </a:r>
          </a:p>
          <a:p>
            <a:pPr marL="980100" lvl="1" indent="-342900">
              <a:lnSpc>
                <a:spcPct val="115000"/>
              </a:lnSpc>
              <a:spcBef>
                <a:spcPts val="0"/>
              </a:spcBef>
              <a:buClr>
                <a:schemeClr val="bg2">
                  <a:lumMod val="10000"/>
                </a:schemeClr>
              </a:buClr>
              <a:buSzPct val="100000"/>
              <a:buFont typeface="+mj-lt"/>
              <a:buAutoNum type="alphaLcPeriod"/>
            </a:pPr>
            <a:r>
              <a:rPr lang="en-CA" sz="1800" dirty="0" err="1" smtClean="0">
                <a:solidFill>
                  <a:schemeClr val="bg2">
                    <a:lumMod val="10000"/>
                  </a:schemeClr>
                </a:solidFill>
              </a:rPr>
              <a:t>NOCanDO</a:t>
            </a:r>
            <a:endParaRPr lang="en-CA" sz="1800" dirty="0" smtClean="0">
              <a:solidFill>
                <a:schemeClr val="bg2">
                  <a:lumMod val="10000"/>
                </a:schemeClr>
              </a:solidFill>
            </a:endParaRPr>
          </a:p>
          <a:p>
            <a:pPr marL="980100" lvl="1" indent="-342900">
              <a:lnSpc>
                <a:spcPct val="115000"/>
              </a:lnSpc>
              <a:spcBef>
                <a:spcPts val="0"/>
              </a:spcBef>
              <a:buClr>
                <a:srgbClr val="92D050"/>
              </a:buClr>
              <a:buSzPct val="100000"/>
              <a:buFont typeface="+mj-lt"/>
              <a:buAutoNum type="alphaLcPeriod"/>
            </a:pPr>
            <a:r>
              <a:rPr lang="en-CA" sz="1800" dirty="0" smtClean="0">
                <a:solidFill>
                  <a:srgbClr val="8ABB69"/>
                </a:solidFill>
              </a:rPr>
              <a:t>SOCAN</a:t>
            </a:r>
          </a:p>
          <a:p>
            <a:pPr marL="980100" lvl="1" indent="-342900">
              <a:lnSpc>
                <a:spcPct val="115000"/>
              </a:lnSpc>
              <a:spcBef>
                <a:spcPts val="0"/>
              </a:spcBef>
              <a:buClr>
                <a:schemeClr val="bg2">
                  <a:lumMod val="10000"/>
                </a:schemeClr>
              </a:buClr>
              <a:buSzPct val="100000"/>
              <a:buFont typeface="+mj-lt"/>
              <a:buAutoNum type="alphaLcPeriod"/>
            </a:pPr>
            <a:r>
              <a:rPr lang="en-CA" sz="1800" dirty="0" err="1" smtClean="0">
                <a:solidFill>
                  <a:schemeClr val="bg2">
                    <a:lumMod val="10000"/>
                  </a:schemeClr>
                </a:solidFill>
              </a:rPr>
              <a:t>Aucune</a:t>
            </a:r>
            <a:r>
              <a:rPr lang="en-CA" sz="1800" dirty="0" smtClean="0">
                <a:solidFill>
                  <a:schemeClr val="bg2">
                    <a:lumMod val="10000"/>
                  </a:schemeClr>
                </a:solidFill>
              </a:rPr>
              <a:t> </a:t>
            </a:r>
            <a:r>
              <a:rPr lang="en-CA" sz="1800" dirty="0">
                <a:solidFill>
                  <a:schemeClr val="bg2">
                    <a:lumMod val="10000"/>
                  </a:schemeClr>
                </a:solidFill>
              </a:rPr>
              <a:t>des options </a:t>
            </a:r>
            <a:r>
              <a:rPr lang="en-CA" sz="1800" dirty="0" err="1">
                <a:solidFill>
                  <a:schemeClr val="bg2">
                    <a:lumMod val="10000"/>
                  </a:schemeClr>
                </a:solidFill>
              </a:rPr>
              <a:t>n'est</a:t>
            </a:r>
            <a:r>
              <a:rPr lang="en-CA" sz="1800" dirty="0">
                <a:solidFill>
                  <a:schemeClr val="bg2">
                    <a:lumMod val="10000"/>
                  </a:schemeClr>
                </a:solidFill>
              </a:rPr>
              <a:t> </a:t>
            </a:r>
            <a:r>
              <a:rPr lang="en-CA" sz="1800" dirty="0" err="1">
                <a:solidFill>
                  <a:schemeClr val="bg2">
                    <a:lumMod val="10000"/>
                  </a:schemeClr>
                </a:solidFill>
              </a:rPr>
              <a:t>une</a:t>
            </a:r>
            <a:r>
              <a:rPr lang="en-CA" sz="1800" dirty="0">
                <a:solidFill>
                  <a:schemeClr val="bg2">
                    <a:lumMod val="10000"/>
                  </a:schemeClr>
                </a:solidFill>
              </a:rPr>
              <a:t> </a:t>
            </a:r>
            <a:r>
              <a:rPr lang="en-CA" sz="1800" dirty="0" err="1">
                <a:solidFill>
                  <a:schemeClr val="bg2">
                    <a:lumMod val="10000"/>
                  </a:schemeClr>
                </a:solidFill>
              </a:rPr>
              <a:t>agence</a:t>
            </a:r>
            <a:r>
              <a:rPr lang="en-CA" sz="1800" dirty="0">
                <a:solidFill>
                  <a:schemeClr val="bg2">
                    <a:lumMod val="10000"/>
                  </a:schemeClr>
                </a:solidFill>
              </a:rPr>
              <a:t> de licence collective</a:t>
            </a:r>
            <a:endParaRPr sz="1800" dirty="0">
              <a:solidFill>
                <a:schemeClr val="bg2">
                  <a:lumMod val="10000"/>
                </a:schemeClr>
              </a:solidFill>
            </a:endParaRPr>
          </a:p>
          <a:p>
            <a:pPr marL="180000" lvl="0" indent="0" algn="l" rtl="0">
              <a:lnSpc>
                <a:spcPct val="90000"/>
              </a:lnSpc>
              <a:spcBef>
                <a:spcPts val="1800"/>
              </a:spcBef>
              <a:spcAft>
                <a:spcPts val="0"/>
              </a:spcAft>
              <a:buClr>
                <a:srgbClr val="757070"/>
              </a:buClr>
              <a:buSzPts val="2800"/>
              <a:buNone/>
            </a:pPr>
            <a:endParaRPr sz="1800" dirty="0"/>
          </a:p>
        </p:txBody>
      </p:sp>
      <p:sp>
        <p:nvSpPr>
          <p:cNvPr id="328" name="Google Shape;328;p16"/>
          <p:cNvSpPr txBox="1">
            <a:spLocks noGrp="1"/>
          </p:cNvSpPr>
          <p:nvPr>
            <p:ph type="body" idx="2"/>
          </p:nvPr>
        </p:nvSpPr>
        <p:spPr>
          <a:xfrm>
            <a:off x="6172200" y="1694995"/>
            <a:ext cx="5181600" cy="4351338"/>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CA" sz="1800" dirty="0">
                <a:solidFill>
                  <a:schemeClr val="bg2">
                    <a:lumMod val="10000"/>
                  </a:schemeClr>
                </a:solidFill>
              </a:rPr>
              <a:t>Si </a:t>
            </a:r>
            <a:r>
              <a:rPr lang="en-CA" sz="1800" dirty="0" err="1">
                <a:solidFill>
                  <a:schemeClr val="bg2">
                    <a:lumMod val="10000"/>
                  </a:schemeClr>
                </a:solidFill>
              </a:rPr>
              <a:t>une</a:t>
            </a:r>
            <a:r>
              <a:rPr lang="en-CA" sz="1800" dirty="0">
                <a:solidFill>
                  <a:schemeClr val="bg2">
                    <a:lumMod val="10000"/>
                  </a:schemeClr>
                </a:solidFill>
              </a:rPr>
              <a:t> pièce de </a:t>
            </a:r>
            <a:r>
              <a:rPr lang="en-CA" sz="1800" dirty="0" err="1">
                <a:solidFill>
                  <a:schemeClr val="bg2">
                    <a:lumMod val="10000"/>
                  </a:schemeClr>
                </a:solidFill>
              </a:rPr>
              <a:t>théâtre</a:t>
            </a:r>
            <a:r>
              <a:rPr lang="en-CA" sz="1800" dirty="0">
                <a:solidFill>
                  <a:schemeClr val="bg2">
                    <a:lumMod val="10000"/>
                  </a:schemeClr>
                </a:solidFill>
              </a:rPr>
              <a:t> </a:t>
            </a:r>
            <a:r>
              <a:rPr lang="en-CA" sz="1800" dirty="0" err="1">
                <a:solidFill>
                  <a:schemeClr val="bg2">
                    <a:lumMod val="10000"/>
                  </a:schemeClr>
                </a:solidFill>
              </a:rPr>
              <a:t>est</a:t>
            </a:r>
            <a:r>
              <a:rPr lang="en-CA" sz="1800" dirty="0">
                <a:solidFill>
                  <a:schemeClr val="bg2">
                    <a:lumMod val="10000"/>
                  </a:schemeClr>
                </a:solidFill>
              </a:rPr>
              <a:t> </a:t>
            </a:r>
            <a:r>
              <a:rPr lang="en-CA" sz="1800" dirty="0" err="1">
                <a:solidFill>
                  <a:schemeClr val="bg2">
                    <a:lumMod val="10000"/>
                  </a:schemeClr>
                </a:solidFill>
              </a:rPr>
              <a:t>jouée</a:t>
            </a:r>
            <a:r>
              <a:rPr lang="en-CA" sz="1800" dirty="0">
                <a:solidFill>
                  <a:schemeClr val="bg2">
                    <a:lumMod val="10000"/>
                  </a:schemeClr>
                </a:solidFill>
              </a:rPr>
              <a:t> pendant les </a:t>
            </a:r>
            <a:r>
              <a:rPr lang="en-CA" sz="1800" dirty="0" err="1">
                <a:solidFill>
                  <a:schemeClr val="bg2">
                    <a:lumMod val="10000"/>
                  </a:schemeClr>
                </a:solidFill>
              </a:rPr>
              <a:t>heures</a:t>
            </a:r>
            <a:r>
              <a:rPr lang="en-CA" sz="1800" dirty="0">
                <a:solidFill>
                  <a:schemeClr val="bg2">
                    <a:lumMod val="10000"/>
                  </a:schemeClr>
                </a:solidFill>
              </a:rPr>
              <a:t> de </a:t>
            </a:r>
            <a:r>
              <a:rPr lang="en-CA" sz="1800" dirty="0" err="1">
                <a:solidFill>
                  <a:schemeClr val="bg2">
                    <a:lumMod val="10000"/>
                  </a:schemeClr>
                </a:solidFill>
              </a:rPr>
              <a:t>cours</a:t>
            </a:r>
            <a:r>
              <a:rPr lang="en-CA" sz="1800" dirty="0">
                <a:solidFill>
                  <a:schemeClr val="bg2">
                    <a:lumMod val="10000"/>
                  </a:schemeClr>
                </a:solidFill>
              </a:rPr>
              <a:t> </a:t>
            </a:r>
            <a:r>
              <a:rPr lang="en-CA" sz="1800" dirty="0" err="1">
                <a:solidFill>
                  <a:schemeClr val="bg2">
                    <a:lumMod val="10000"/>
                  </a:schemeClr>
                </a:solidFill>
              </a:rPr>
              <a:t>devant</a:t>
            </a:r>
            <a:r>
              <a:rPr lang="en-CA" sz="1800" dirty="0">
                <a:solidFill>
                  <a:schemeClr val="bg2">
                    <a:lumMod val="10000"/>
                  </a:schemeClr>
                </a:solidFill>
              </a:rPr>
              <a:t> un public </a:t>
            </a:r>
            <a:r>
              <a:rPr lang="en-CA" sz="1800" dirty="0" err="1">
                <a:solidFill>
                  <a:schemeClr val="bg2">
                    <a:lumMod val="10000"/>
                  </a:schemeClr>
                </a:solidFill>
              </a:rPr>
              <a:t>composé</a:t>
            </a:r>
            <a:r>
              <a:rPr lang="en-CA" sz="1800" dirty="0">
                <a:solidFill>
                  <a:schemeClr val="bg2">
                    <a:lumMod val="10000"/>
                  </a:schemeClr>
                </a:solidFill>
              </a:rPr>
              <a:t> </a:t>
            </a:r>
            <a:r>
              <a:rPr lang="en-CA" sz="1800" dirty="0" err="1">
                <a:solidFill>
                  <a:schemeClr val="bg2">
                    <a:lumMod val="10000"/>
                  </a:schemeClr>
                </a:solidFill>
              </a:rPr>
              <a:t>d'autres</a:t>
            </a:r>
            <a:r>
              <a:rPr lang="en-CA" sz="1800" dirty="0">
                <a:solidFill>
                  <a:schemeClr val="bg2">
                    <a:lumMod val="10000"/>
                  </a:schemeClr>
                </a:solidFill>
              </a:rPr>
              <a:t> </a:t>
            </a:r>
            <a:r>
              <a:rPr lang="en-CA" sz="1800" dirty="0" err="1">
                <a:solidFill>
                  <a:schemeClr val="bg2">
                    <a:lumMod val="10000"/>
                  </a:schemeClr>
                </a:solidFill>
              </a:rPr>
              <a:t>élèves</a:t>
            </a:r>
            <a:r>
              <a:rPr lang="en-CA" sz="1800" dirty="0">
                <a:solidFill>
                  <a:schemeClr val="bg2">
                    <a:lumMod val="10000"/>
                  </a:schemeClr>
                </a:solidFill>
              </a:rPr>
              <a:t> et </a:t>
            </a:r>
            <a:r>
              <a:rPr lang="en-CA" sz="1800" dirty="0" err="1">
                <a:solidFill>
                  <a:schemeClr val="bg2">
                    <a:lumMod val="10000"/>
                  </a:schemeClr>
                </a:solidFill>
              </a:rPr>
              <a:t>d'enseignants</a:t>
            </a:r>
            <a:r>
              <a:rPr lang="en-CA" sz="1800" dirty="0">
                <a:solidFill>
                  <a:schemeClr val="bg2">
                    <a:lumMod val="10000"/>
                  </a:schemeClr>
                </a:solidFill>
              </a:rPr>
              <a:t>, le </a:t>
            </a:r>
            <a:r>
              <a:rPr lang="en-CA" sz="1800" dirty="0" err="1">
                <a:solidFill>
                  <a:schemeClr val="bg2">
                    <a:lumMod val="10000"/>
                  </a:schemeClr>
                </a:solidFill>
              </a:rPr>
              <a:t>professeur</a:t>
            </a:r>
            <a:r>
              <a:rPr lang="en-CA" sz="1800" dirty="0">
                <a:solidFill>
                  <a:schemeClr val="bg2">
                    <a:lumMod val="10000"/>
                  </a:schemeClr>
                </a:solidFill>
              </a:rPr>
              <a:t> de </a:t>
            </a:r>
            <a:r>
              <a:rPr lang="en-CA" sz="1800" dirty="0" err="1">
                <a:solidFill>
                  <a:schemeClr val="bg2">
                    <a:lumMod val="10000"/>
                  </a:schemeClr>
                </a:solidFill>
              </a:rPr>
              <a:t>théâtre</a:t>
            </a:r>
            <a:r>
              <a:rPr lang="en-CA" sz="1800" dirty="0">
                <a:solidFill>
                  <a:schemeClr val="bg2">
                    <a:lumMod val="10000"/>
                  </a:schemeClr>
                </a:solidFill>
              </a:rPr>
              <a:t> </a:t>
            </a:r>
            <a:r>
              <a:rPr lang="en-CA" sz="1800" dirty="0" err="1">
                <a:solidFill>
                  <a:schemeClr val="bg2">
                    <a:lumMod val="10000"/>
                  </a:schemeClr>
                </a:solidFill>
              </a:rPr>
              <a:t>n'a</a:t>
            </a:r>
            <a:r>
              <a:rPr lang="en-CA" sz="1800" dirty="0">
                <a:solidFill>
                  <a:schemeClr val="bg2">
                    <a:lumMod val="10000"/>
                  </a:schemeClr>
                </a:solidFill>
              </a:rPr>
              <a:t> PAS </a:t>
            </a:r>
            <a:r>
              <a:rPr lang="en-CA" sz="1800" dirty="0" err="1">
                <a:solidFill>
                  <a:schemeClr val="bg2">
                    <a:lumMod val="10000"/>
                  </a:schemeClr>
                </a:solidFill>
              </a:rPr>
              <a:t>besoin</a:t>
            </a:r>
            <a:r>
              <a:rPr lang="en-CA" sz="1800" dirty="0">
                <a:solidFill>
                  <a:schemeClr val="bg2">
                    <a:lumMod val="10000"/>
                  </a:schemeClr>
                </a:solidFill>
              </a:rPr>
              <a:t> de demander </a:t>
            </a:r>
            <a:r>
              <a:rPr lang="en-CA" sz="1800" dirty="0" err="1">
                <a:solidFill>
                  <a:schemeClr val="bg2">
                    <a:lumMod val="10000"/>
                  </a:schemeClr>
                </a:solidFill>
              </a:rPr>
              <a:t>l'autorisation</a:t>
            </a:r>
            <a:r>
              <a:rPr lang="en-CA" sz="1800" dirty="0">
                <a:solidFill>
                  <a:schemeClr val="bg2">
                    <a:lumMod val="10000"/>
                  </a:schemeClr>
                </a:solidFill>
              </a:rPr>
              <a:t> de faire des copies d'un </a:t>
            </a:r>
            <a:r>
              <a:rPr lang="en-CA" sz="1800" dirty="0" err="1">
                <a:solidFill>
                  <a:schemeClr val="bg2">
                    <a:lumMod val="10000"/>
                  </a:schemeClr>
                </a:solidFill>
              </a:rPr>
              <a:t>texte</a:t>
            </a:r>
            <a:r>
              <a:rPr lang="en-CA" sz="1800" dirty="0">
                <a:solidFill>
                  <a:schemeClr val="bg2">
                    <a:lumMod val="10000"/>
                  </a:schemeClr>
                </a:solidFill>
              </a:rPr>
              <a:t> protégé par le droit </a:t>
            </a:r>
            <a:r>
              <a:rPr lang="en-CA" sz="1800" dirty="0" err="1">
                <a:solidFill>
                  <a:schemeClr val="bg2">
                    <a:lumMod val="10000"/>
                  </a:schemeClr>
                </a:solidFill>
              </a:rPr>
              <a:t>d'auteur</a:t>
            </a:r>
            <a:r>
              <a:rPr lang="en-CA" sz="1800" dirty="0">
                <a:solidFill>
                  <a:schemeClr val="bg2">
                    <a:lumMod val="10000"/>
                  </a:schemeClr>
                </a:solidFill>
              </a:rPr>
              <a:t>.</a:t>
            </a:r>
            <a:endParaRPr sz="1800" dirty="0">
              <a:solidFill>
                <a:schemeClr val="bg2">
                  <a:lumMod val="10000"/>
                </a:schemeClr>
              </a:solidFill>
            </a:endParaRPr>
          </a:p>
          <a:p>
            <a:pPr marL="0" lvl="0" indent="0" algn="l" rtl="0">
              <a:lnSpc>
                <a:spcPct val="115000"/>
              </a:lnSpc>
              <a:spcBef>
                <a:spcPts val="600"/>
              </a:spcBef>
              <a:spcAft>
                <a:spcPts val="0"/>
              </a:spcAft>
              <a:buClr>
                <a:schemeClr val="dk1"/>
              </a:buClr>
              <a:buSzPts val="1100"/>
              <a:buFont typeface="Arial"/>
              <a:buNone/>
            </a:pPr>
            <a:r>
              <a:rPr lang="en-CA" sz="1800" dirty="0">
                <a:solidFill>
                  <a:schemeClr val="bg2">
                    <a:lumMod val="10000"/>
                  </a:schemeClr>
                </a:solidFill>
              </a:rPr>
              <a:t>    	</a:t>
            </a:r>
            <a:r>
              <a:rPr lang="en-CA" sz="1800" dirty="0" err="1">
                <a:solidFill>
                  <a:schemeClr val="bg2">
                    <a:lumMod val="10000"/>
                  </a:schemeClr>
                </a:solidFill>
              </a:rPr>
              <a:t>Vrai</a:t>
            </a:r>
            <a:r>
              <a:rPr lang="en-CA" sz="1800" dirty="0">
                <a:solidFill>
                  <a:schemeClr val="bg2">
                    <a:lumMod val="10000"/>
                  </a:schemeClr>
                </a:solidFill>
              </a:rPr>
              <a:t> </a:t>
            </a:r>
            <a:r>
              <a:rPr lang="en-CA" sz="1800" dirty="0" err="1">
                <a:solidFill>
                  <a:schemeClr val="bg2">
                    <a:lumMod val="10000"/>
                  </a:schemeClr>
                </a:solidFill>
              </a:rPr>
              <a:t>ou</a:t>
            </a:r>
            <a:r>
              <a:rPr lang="en-CA" sz="1800" dirty="0">
                <a:solidFill>
                  <a:schemeClr val="bg2">
                    <a:lumMod val="10000"/>
                  </a:schemeClr>
                </a:solidFill>
              </a:rPr>
              <a:t> </a:t>
            </a:r>
            <a:r>
              <a:rPr lang="en-CA" sz="1800" dirty="0">
                <a:solidFill>
                  <a:srgbClr val="70AD47"/>
                </a:solidFill>
              </a:rPr>
              <a:t>Faux   </a:t>
            </a:r>
            <a:endParaRPr sz="1800" dirty="0">
              <a:solidFill>
                <a:srgbClr val="70AD47"/>
              </a:solidFill>
            </a:endParaRPr>
          </a:p>
          <a:p>
            <a:pPr marL="0" lvl="0" indent="0" algn="l" rtl="0">
              <a:lnSpc>
                <a:spcPct val="115000"/>
              </a:lnSpc>
              <a:spcBef>
                <a:spcPts val="1200"/>
              </a:spcBef>
              <a:spcAft>
                <a:spcPts val="0"/>
              </a:spcAft>
              <a:buClr>
                <a:schemeClr val="dk1"/>
              </a:buClr>
              <a:buSzPts val="1100"/>
              <a:buFont typeface="Arial"/>
              <a:buNone/>
            </a:pPr>
            <a:r>
              <a:rPr lang="en-CA" sz="1800" dirty="0">
                <a:solidFill>
                  <a:schemeClr val="bg2">
                    <a:lumMod val="10000"/>
                  </a:schemeClr>
                </a:solidFill>
              </a:rPr>
              <a:t>Si </a:t>
            </a:r>
            <a:r>
              <a:rPr lang="en-CA" sz="1800" dirty="0" err="1">
                <a:solidFill>
                  <a:schemeClr val="bg2">
                    <a:lumMod val="10000"/>
                  </a:schemeClr>
                </a:solidFill>
              </a:rPr>
              <a:t>une</a:t>
            </a:r>
            <a:r>
              <a:rPr lang="en-CA" sz="1800" dirty="0">
                <a:solidFill>
                  <a:schemeClr val="bg2">
                    <a:lumMod val="10000"/>
                  </a:schemeClr>
                </a:solidFill>
              </a:rPr>
              <a:t> pièce de </a:t>
            </a:r>
            <a:r>
              <a:rPr lang="en-CA" sz="1800" dirty="0" err="1">
                <a:solidFill>
                  <a:schemeClr val="bg2">
                    <a:lumMod val="10000"/>
                  </a:schemeClr>
                </a:solidFill>
              </a:rPr>
              <a:t>théâtre</a:t>
            </a:r>
            <a:r>
              <a:rPr lang="en-CA" sz="1800" dirty="0">
                <a:solidFill>
                  <a:schemeClr val="bg2">
                    <a:lumMod val="10000"/>
                  </a:schemeClr>
                </a:solidFill>
              </a:rPr>
              <a:t> </a:t>
            </a:r>
            <a:r>
              <a:rPr lang="en-CA" sz="1800" dirty="0" err="1">
                <a:solidFill>
                  <a:schemeClr val="bg2">
                    <a:lumMod val="10000"/>
                  </a:schemeClr>
                </a:solidFill>
              </a:rPr>
              <a:t>doit</a:t>
            </a:r>
            <a:r>
              <a:rPr lang="en-CA" sz="1800" dirty="0">
                <a:solidFill>
                  <a:schemeClr val="bg2">
                    <a:lumMod val="10000"/>
                  </a:schemeClr>
                </a:solidFill>
              </a:rPr>
              <a:t> </a:t>
            </a:r>
            <a:r>
              <a:rPr lang="en-CA" sz="1800" dirty="0" err="1">
                <a:solidFill>
                  <a:schemeClr val="bg2">
                    <a:lumMod val="10000"/>
                  </a:schemeClr>
                </a:solidFill>
              </a:rPr>
              <a:t>être</a:t>
            </a:r>
            <a:r>
              <a:rPr lang="en-CA" sz="1800" dirty="0">
                <a:solidFill>
                  <a:schemeClr val="bg2">
                    <a:lumMod val="10000"/>
                  </a:schemeClr>
                </a:solidFill>
              </a:rPr>
              <a:t> </a:t>
            </a:r>
            <a:r>
              <a:rPr lang="en-CA" sz="1800" dirty="0" err="1">
                <a:solidFill>
                  <a:schemeClr val="bg2">
                    <a:lumMod val="10000"/>
                  </a:schemeClr>
                </a:solidFill>
              </a:rPr>
              <a:t>jouée</a:t>
            </a:r>
            <a:r>
              <a:rPr lang="en-CA" sz="1800" dirty="0">
                <a:solidFill>
                  <a:schemeClr val="bg2">
                    <a:lumMod val="10000"/>
                  </a:schemeClr>
                </a:solidFill>
              </a:rPr>
              <a:t> pendant les </a:t>
            </a:r>
            <a:r>
              <a:rPr lang="en-CA" sz="1800" dirty="0" err="1">
                <a:solidFill>
                  <a:schemeClr val="bg2">
                    <a:lumMod val="10000"/>
                  </a:schemeClr>
                </a:solidFill>
              </a:rPr>
              <a:t>heures</a:t>
            </a:r>
            <a:r>
              <a:rPr lang="en-CA" sz="1800" dirty="0">
                <a:solidFill>
                  <a:schemeClr val="bg2">
                    <a:lumMod val="10000"/>
                  </a:schemeClr>
                </a:solidFill>
              </a:rPr>
              <a:t> de </a:t>
            </a:r>
            <a:r>
              <a:rPr lang="en-CA" sz="1800" dirty="0" err="1">
                <a:solidFill>
                  <a:schemeClr val="bg2">
                    <a:lumMod val="10000"/>
                  </a:schemeClr>
                </a:solidFill>
              </a:rPr>
              <a:t>cours</a:t>
            </a:r>
            <a:r>
              <a:rPr lang="en-CA" sz="1800" dirty="0">
                <a:solidFill>
                  <a:schemeClr val="bg2">
                    <a:lumMod val="10000"/>
                  </a:schemeClr>
                </a:solidFill>
              </a:rPr>
              <a:t> </a:t>
            </a:r>
            <a:r>
              <a:rPr lang="en-CA" sz="1800" dirty="0" err="1">
                <a:solidFill>
                  <a:schemeClr val="bg2">
                    <a:lumMod val="10000"/>
                  </a:schemeClr>
                </a:solidFill>
              </a:rPr>
              <a:t>devant</a:t>
            </a:r>
            <a:r>
              <a:rPr lang="en-CA" sz="1800" dirty="0">
                <a:solidFill>
                  <a:schemeClr val="bg2">
                    <a:lumMod val="10000"/>
                  </a:schemeClr>
                </a:solidFill>
              </a:rPr>
              <a:t> un public </a:t>
            </a:r>
            <a:r>
              <a:rPr lang="en-CA" sz="1800" dirty="0" err="1">
                <a:solidFill>
                  <a:schemeClr val="bg2">
                    <a:lumMod val="10000"/>
                  </a:schemeClr>
                </a:solidFill>
              </a:rPr>
              <a:t>composé</a:t>
            </a:r>
            <a:r>
              <a:rPr lang="en-CA" sz="1800" dirty="0">
                <a:solidFill>
                  <a:schemeClr val="bg2">
                    <a:lumMod val="10000"/>
                  </a:schemeClr>
                </a:solidFill>
              </a:rPr>
              <a:t> </a:t>
            </a:r>
            <a:r>
              <a:rPr lang="en-CA" sz="1800" dirty="0" err="1">
                <a:solidFill>
                  <a:schemeClr val="bg2">
                    <a:lumMod val="10000"/>
                  </a:schemeClr>
                </a:solidFill>
              </a:rPr>
              <a:t>d'autres</a:t>
            </a:r>
            <a:r>
              <a:rPr lang="en-CA" sz="1800" dirty="0">
                <a:solidFill>
                  <a:schemeClr val="bg2">
                    <a:lumMod val="10000"/>
                  </a:schemeClr>
                </a:solidFill>
              </a:rPr>
              <a:t> </a:t>
            </a:r>
            <a:r>
              <a:rPr lang="en-CA" sz="1800" dirty="0" err="1">
                <a:solidFill>
                  <a:schemeClr val="bg2">
                    <a:lumMod val="10000"/>
                  </a:schemeClr>
                </a:solidFill>
              </a:rPr>
              <a:t>élèves</a:t>
            </a:r>
            <a:r>
              <a:rPr lang="en-CA" sz="1800" dirty="0">
                <a:solidFill>
                  <a:schemeClr val="bg2">
                    <a:lumMod val="10000"/>
                  </a:schemeClr>
                </a:solidFill>
              </a:rPr>
              <a:t> et </a:t>
            </a:r>
            <a:r>
              <a:rPr lang="en-CA" sz="1800" dirty="0" err="1">
                <a:solidFill>
                  <a:schemeClr val="bg2">
                    <a:lumMod val="10000"/>
                  </a:schemeClr>
                </a:solidFill>
              </a:rPr>
              <a:t>d'enseignants</a:t>
            </a:r>
            <a:r>
              <a:rPr lang="en-CA" sz="1800" dirty="0">
                <a:solidFill>
                  <a:schemeClr val="bg2">
                    <a:lumMod val="10000"/>
                  </a:schemeClr>
                </a:solidFill>
              </a:rPr>
              <a:t>, le </a:t>
            </a:r>
            <a:r>
              <a:rPr lang="en-CA" sz="1800" dirty="0" err="1">
                <a:solidFill>
                  <a:schemeClr val="bg2">
                    <a:lumMod val="10000"/>
                  </a:schemeClr>
                </a:solidFill>
              </a:rPr>
              <a:t>professeur</a:t>
            </a:r>
            <a:r>
              <a:rPr lang="en-CA" sz="1800" dirty="0">
                <a:solidFill>
                  <a:schemeClr val="bg2">
                    <a:lumMod val="10000"/>
                  </a:schemeClr>
                </a:solidFill>
              </a:rPr>
              <a:t> d'art </a:t>
            </a:r>
            <a:r>
              <a:rPr lang="en-CA" sz="1800" dirty="0" err="1">
                <a:solidFill>
                  <a:schemeClr val="bg2">
                    <a:lumMod val="10000"/>
                  </a:schemeClr>
                </a:solidFill>
              </a:rPr>
              <a:t>dramatique</a:t>
            </a:r>
            <a:r>
              <a:rPr lang="en-CA" sz="1800" dirty="0">
                <a:solidFill>
                  <a:schemeClr val="bg2">
                    <a:lumMod val="10000"/>
                  </a:schemeClr>
                </a:solidFill>
              </a:rPr>
              <a:t> </a:t>
            </a:r>
            <a:r>
              <a:rPr lang="en-CA" sz="1800" dirty="0" err="1">
                <a:solidFill>
                  <a:schemeClr val="bg2">
                    <a:lumMod val="10000"/>
                  </a:schemeClr>
                </a:solidFill>
              </a:rPr>
              <a:t>n'a</a:t>
            </a:r>
            <a:r>
              <a:rPr lang="en-CA" sz="1800" dirty="0">
                <a:solidFill>
                  <a:schemeClr val="bg2">
                    <a:lumMod val="10000"/>
                  </a:schemeClr>
                </a:solidFill>
              </a:rPr>
              <a:t> PAS </a:t>
            </a:r>
            <a:r>
              <a:rPr lang="en-CA" sz="1800" dirty="0" err="1">
                <a:solidFill>
                  <a:schemeClr val="bg2">
                    <a:lumMod val="10000"/>
                  </a:schemeClr>
                </a:solidFill>
              </a:rPr>
              <a:t>besoin</a:t>
            </a:r>
            <a:r>
              <a:rPr lang="en-CA" sz="1800" dirty="0">
                <a:solidFill>
                  <a:schemeClr val="bg2">
                    <a:lumMod val="10000"/>
                  </a:schemeClr>
                </a:solidFill>
              </a:rPr>
              <a:t> de demander </a:t>
            </a:r>
            <a:r>
              <a:rPr lang="en-CA" sz="1800" dirty="0" err="1">
                <a:solidFill>
                  <a:schemeClr val="bg2">
                    <a:lumMod val="10000"/>
                  </a:schemeClr>
                </a:solidFill>
              </a:rPr>
              <a:t>une</a:t>
            </a:r>
            <a:r>
              <a:rPr lang="en-CA" sz="1800" dirty="0">
                <a:solidFill>
                  <a:schemeClr val="bg2">
                    <a:lumMod val="10000"/>
                  </a:schemeClr>
                </a:solidFill>
              </a:rPr>
              <a:t> </a:t>
            </a:r>
            <a:r>
              <a:rPr lang="en-CA" sz="1800" dirty="0" err="1">
                <a:solidFill>
                  <a:schemeClr val="bg2">
                    <a:lumMod val="10000"/>
                  </a:schemeClr>
                </a:solidFill>
              </a:rPr>
              <a:t>autorisation</a:t>
            </a:r>
            <a:r>
              <a:rPr lang="en-CA" sz="1800" dirty="0">
                <a:solidFill>
                  <a:schemeClr val="bg2">
                    <a:lumMod val="10000"/>
                  </a:schemeClr>
                </a:solidFill>
              </a:rPr>
              <a:t> pour </a:t>
            </a:r>
            <a:r>
              <a:rPr lang="en-CA" sz="1800" dirty="0" err="1">
                <a:solidFill>
                  <a:schemeClr val="bg2">
                    <a:lumMod val="10000"/>
                  </a:schemeClr>
                </a:solidFill>
              </a:rPr>
              <a:t>permettre</a:t>
            </a:r>
            <a:r>
              <a:rPr lang="en-CA" sz="1800" dirty="0">
                <a:solidFill>
                  <a:schemeClr val="bg2">
                    <a:lumMod val="10000"/>
                  </a:schemeClr>
                </a:solidFill>
              </a:rPr>
              <a:t> à </a:t>
            </a:r>
            <a:r>
              <a:rPr lang="en-CA" sz="1800" dirty="0" err="1">
                <a:solidFill>
                  <a:schemeClr val="bg2">
                    <a:lumMod val="10000"/>
                  </a:schemeClr>
                </a:solidFill>
              </a:rPr>
              <a:t>ses</a:t>
            </a:r>
            <a:r>
              <a:rPr lang="en-CA" sz="1800" dirty="0">
                <a:solidFill>
                  <a:schemeClr val="bg2">
                    <a:lumMod val="10000"/>
                  </a:schemeClr>
                </a:solidFill>
              </a:rPr>
              <a:t> </a:t>
            </a:r>
            <a:r>
              <a:rPr lang="en-CA" sz="1800" dirty="0" err="1">
                <a:solidFill>
                  <a:schemeClr val="bg2">
                    <a:lumMod val="10000"/>
                  </a:schemeClr>
                </a:solidFill>
              </a:rPr>
              <a:t>élèves</a:t>
            </a:r>
            <a:r>
              <a:rPr lang="en-CA" sz="1800" dirty="0">
                <a:solidFill>
                  <a:schemeClr val="bg2">
                    <a:lumMod val="10000"/>
                  </a:schemeClr>
                </a:solidFill>
              </a:rPr>
              <a:t> de </a:t>
            </a:r>
            <a:r>
              <a:rPr lang="en-CA" sz="1800" dirty="0" err="1">
                <a:solidFill>
                  <a:schemeClr val="bg2">
                    <a:lumMod val="10000"/>
                  </a:schemeClr>
                </a:solidFill>
              </a:rPr>
              <a:t>jouer</a:t>
            </a:r>
            <a:r>
              <a:rPr lang="en-CA" sz="1800" dirty="0">
                <a:solidFill>
                  <a:schemeClr val="bg2">
                    <a:lumMod val="10000"/>
                  </a:schemeClr>
                </a:solidFill>
              </a:rPr>
              <a:t> un </a:t>
            </a:r>
            <a:r>
              <a:rPr lang="en-CA" sz="1800" dirty="0" err="1">
                <a:solidFill>
                  <a:schemeClr val="bg2">
                    <a:lumMod val="10000"/>
                  </a:schemeClr>
                </a:solidFill>
              </a:rPr>
              <a:t>texte</a:t>
            </a:r>
            <a:r>
              <a:rPr lang="en-CA" sz="1800" dirty="0">
                <a:solidFill>
                  <a:schemeClr val="bg2">
                    <a:lumMod val="10000"/>
                  </a:schemeClr>
                </a:solidFill>
              </a:rPr>
              <a:t> protégé par le droit </a:t>
            </a:r>
            <a:r>
              <a:rPr lang="en-CA" sz="1800" dirty="0" err="1">
                <a:solidFill>
                  <a:schemeClr val="bg2">
                    <a:lumMod val="10000"/>
                  </a:schemeClr>
                </a:solidFill>
              </a:rPr>
              <a:t>d'auteur</a:t>
            </a:r>
            <a:r>
              <a:rPr lang="en-CA" sz="1800" dirty="0">
                <a:solidFill>
                  <a:schemeClr val="bg2">
                    <a:lumMod val="10000"/>
                  </a:schemeClr>
                </a:solidFill>
              </a:rPr>
              <a:t>.</a:t>
            </a:r>
            <a:endParaRPr sz="1800" dirty="0">
              <a:solidFill>
                <a:schemeClr val="bg2">
                  <a:lumMod val="10000"/>
                </a:schemeClr>
              </a:solidFill>
            </a:endParaRPr>
          </a:p>
          <a:p>
            <a:pPr marL="0" lvl="0" indent="0" algn="l" rtl="0">
              <a:lnSpc>
                <a:spcPct val="107000"/>
              </a:lnSpc>
              <a:spcBef>
                <a:spcPts val="600"/>
              </a:spcBef>
              <a:spcAft>
                <a:spcPts val="0"/>
              </a:spcAft>
              <a:buClr>
                <a:srgbClr val="000000"/>
              </a:buClr>
              <a:buSzPts val="1800"/>
              <a:buNone/>
            </a:pPr>
            <a:r>
              <a:rPr lang="en-CA" sz="1800" dirty="0">
                <a:solidFill>
                  <a:srgbClr val="70AD47"/>
                </a:solidFill>
              </a:rPr>
              <a:t>    	</a:t>
            </a:r>
            <a:r>
              <a:rPr lang="en-CA" sz="1800" dirty="0" err="1">
                <a:solidFill>
                  <a:srgbClr val="70AD47"/>
                </a:solidFill>
              </a:rPr>
              <a:t>Vrai</a:t>
            </a:r>
            <a:r>
              <a:rPr lang="en-CA" sz="1800" dirty="0">
                <a:solidFill>
                  <a:srgbClr val="70AD47"/>
                </a:solidFill>
              </a:rPr>
              <a:t> </a:t>
            </a:r>
            <a:r>
              <a:rPr lang="en-CA" sz="1800" dirty="0" err="1">
                <a:solidFill>
                  <a:schemeClr val="bg2">
                    <a:lumMod val="10000"/>
                  </a:schemeClr>
                </a:solidFill>
              </a:rPr>
              <a:t>ou</a:t>
            </a:r>
            <a:r>
              <a:rPr lang="en-CA" sz="1800" dirty="0">
                <a:solidFill>
                  <a:schemeClr val="bg2">
                    <a:lumMod val="10000"/>
                  </a:schemeClr>
                </a:solidFill>
              </a:rPr>
              <a:t> Faux </a:t>
            </a:r>
            <a:endParaRPr sz="1800" dirty="0">
              <a:solidFill>
                <a:schemeClr val="bg2">
                  <a:lumMod val="10000"/>
                </a:schemeClr>
              </a:solidFill>
            </a:endParaRPr>
          </a:p>
          <a:p>
            <a:pPr marL="0" lvl="0" indent="0" algn="l" rtl="0">
              <a:lnSpc>
                <a:spcPct val="90000"/>
              </a:lnSpc>
              <a:spcBef>
                <a:spcPts val="1800"/>
              </a:spcBef>
              <a:spcAft>
                <a:spcPts val="0"/>
              </a:spcAft>
              <a:buClr>
                <a:srgbClr val="757070"/>
              </a:buClr>
              <a:buSzPts val="2800"/>
              <a:buNone/>
            </a:pPr>
            <a:endParaRPr sz="1800" dirty="0"/>
          </a:p>
        </p:txBody>
      </p:sp>
      <p:sp>
        <p:nvSpPr>
          <p:cNvPr id="329" name="Google Shape;329;p16"/>
          <p:cNvSpPr txBox="1">
            <a:spLocks noGrp="1"/>
          </p:cNvSpPr>
          <p:nvPr>
            <p:ph type="title"/>
          </p:nvPr>
        </p:nvSpPr>
        <p:spPr>
          <a:xfrm>
            <a:off x="2671282" y="524256"/>
            <a:ext cx="8682518" cy="938785"/>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dirty="0"/>
              <a:t>DES QUESTIONS</a:t>
            </a:r>
            <a:endParaRPr dirty="0"/>
          </a:p>
        </p:txBody>
      </p:sp>
    </p:spTree>
    <p:extLst>
      <p:ext uri="{BB962C8B-B14F-4D97-AF65-F5344CB8AC3E}">
        <p14:creationId xmlns:p14="http://schemas.microsoft.com/office/powerpoint/2010/main" val="2424587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7"/>
          <p:cNvSpPr txBox="1">
            <a:spLocks noGrp="1"/>
          </p:cNvSpPr>
          <p:nvPr>
            <p:ph type="body" sz="quarter" idx="15"/>
          </p:nvPr>
        </p:nvSpPr>
        <p:spPr>
          <a:prstGeom prst="rect">
            <a:avLst/>
          </a:prstGeom>
          <a:noFill/>
          <a:ln>
            <a:noFill/>
          </a:ln>
        </p:spPr>
        <p:txBody>
          <a:bodyPr spcFirstLastPara="1" wrap="square" lIns="91425" tIns="45700" rIns="91425" bIns="45700" anchor="t" anchorCtr="0">
            <a:noAutofit/>
          </a:bodyPr>
          <a:lstStyle/>
          <a:p>
            <a:pPr marL="457200" lvl="1" indent="-457200">
              <a:spcBef>
                <a:spcPts val="0"/>
              </a:spcBef>
              <a:buNone/>
            </a:pPr>
            <a:r>
              <a:rPr lang="fr-FR" sz="1800" dirty="0">
                <a:solidFill>
                  <a:schemeClr val="bg2">
                    <a:lumMod val="50000"/>
                  </a:schemeClr>
                </a:solidFill>
                <a:latin typeface="Arial"/>
                <a:ea typeface="Arial"/>
                <a:cs typeface="Arial"/>
              </a:rPr>
              <a:t>Conseil des ministres de l'Éducation (Canada). (Septembre, 2016).</a:t>
            </a:r>
            <a:r>
              <a:rPr lang="en-US" sz="1800" dirty="0">
                <a:solidFill>
                  <a:schemeClr val="bg2">
                    <a:lumMod val="50000"/>
                  </a:schemeClr>
                </a:solidFill>
                <a:latin typeface="Arial"/>
                <a:ea typeface="Arial"/>
                <a:cs typeface="Arial"/>
              </a:rPr>
              <a:t> </a:t>
            </a:r>
            <a:r>
              <a:rPr lang="fr-FR" sz="1800" i="1" dirty="0">
                <a:solidFill>
                  <a:schemeClr val="bg2">
                    <a:lumMod val="50000"/>
                  </a:schemeClr>
                </a:solidFill>
                <a:latin typeface="Arial"/>
                <a:ea typeface="Arial"/>
                <a:cs typeface="Arial"/>
              </a:rPr>
              <a:t>Droit d’auteur, utilisation </a:t>
            </a:r>
            <a:r>
              <a:rPr lang="fr-FR" sz="1800" i="1" dirty="0" smtClean="0">
                <a:solidFill>
                  <a:schemeClr val="bg2">
                    <a:lumMod val="50000"/>
                  </a:schemeClr>
                </a:solidFill>
                <a:latin typeface="Arial"/>
                <a:ea typeface="Arial"/>
                <a:cs typeface="Arial"/>
              </a:rPr>
              <a:t>équitable </a:t>
            </a:r>
            <a:r>
              <a:rPr lang="fr-FR" sz="1800" i="1" dirty="0">
                <a:solidFill>
                  <a:schemeClr val="bg2">
                    <a:lumMod val="50000"/>
                  </a:schemeClr>
                </a:solidFill>
                <a:latin typeface="Arial"/>
                <a:ea typeface="Arial"/>
                <a:cs typeface="Arial"/>
              </a:rPr>
              <a:t>et salle de classe : Ce que le personnel enseignant peut et ce qu’il ne peut pas faire</a:t>
            </a:r>
            <a:r>
              <a:rPr lang="fr-FR" sz="1800" dirty="0">
                <a:solidFill>
                  <a:schemeClr val="bg2">
                    <a:lumMod val="50000"/>
                  </a:schemeClr>
                </a:solidFill>
                <a:latin typeface="Arial"/>
                <a:ea typeface="Arial"/>
                <a:cs typeface="Arial"/>
              </a:rPr>
              <a:t>. </a:t>
            </a:r>
            <a:r>
              <a:rPr lang="fr-FR" sz="1800" dirty="0" smtClean="0">
                <a:solidFill>
                  <a:schemeClr val="bg2">
                    <a:lumMod val="50000"/>
                  </a:schemeClr>
                </a:solidFill>
                <a:latin typeface="Arial"/>
                <a:ea typeface="Arial"/>
                <a:cs typeface="Arial"/>
              </a:rPr>
              <a:t>Repéré à </a:t>
            </a:r>
            <a:r>
              <a:rPr lang="en-US" sz="1800" dirty="0">
                <a:solidFill>
                  <a:schemeClr val="bg2">
                    <a:lumMod val="50000"/>
                  </a:schemeClr>
                </a:solidFill>
                <a:latin typeface="Arial"/>
                <a:ea typeface="Arial"/>
                <a:cs typeface="Arial"/>
                <a:hlinkClick r:id="rId3"/>
              </a:rPr>
              <a:t>https://cmec.ca/docs/copyright/CopyrightFairDealingClassroom_fr.pdf</a:t>
            </a:r>
            <a:r>
              <a:rPr lang="en-US" sz="1800" dirty="0">
                <a:solidFill>
                  <a:schemeClr val="bg2">
                    <a:lumMod val="50000"/>
                  </a:schemeClr>
                </a:solidFill>
                <a:latin typeface="Arial"/>
                <a:ea typeface="Arial"/>
                <a:cs typeface="Arial"/>
              </a:rPr>
              <a:t> </a:t>
            </a:r>
          </a:p>
          <a:p>
            <a:pPr lvl="0">
              <a:spcBef>
                <a:spcPts val="0"/>
              </a:spcBef>
              <a:buClr>
                <a:srgbClr val="757070"/>
              </a:buClr>
              <a:buSzPts val="1800"/>
            </a:pPr>
            <a:endParaRPr lang="en-CA" sz="1800" b="0" i="0" u="none" strike="noStrike" dirty="0">
              <a:latin typeface="Arial"/>
              <a:ea typeface="Arial"/>
              <a:cs typeface="Arial"/>
              <a:sym typeface="Arial"/>
            </a:endParaRPr>
          </a:p>
          <a:p>
            <a:pPr lvl="0">
              <a:spcBef>
                <a:spcPts val="0"/>
              </a:spcBef>
              <a:buClr>
                <a:srgbClr val="757070"/>
              </a:buClr>
              <a:buSzPts val="1800"/>
            </a:pPr>
            <a:r>
              <a:rPr lang="en-CA" sz="1800" b="0" i="0" u="none" strike="noStrike" dirty="0" err="1" smtClean="0">
                <a:latin typeface="Arial"/>
                <a:ea typeface="Arial"/>
                <a:cs typeface="Arial"/>
                <a:sym typeface="Arial"/>
              </a:rPr>
              <a:t>Havill</a:t>
            </a:r>
            <a:r>
              <a:rPr lang="en-CA" sz="1800" b="0" i="0" u="none" strike="noStrike" dirty="0">
                <a:latin typeface="Arial"/>
                <a:ea typeface="Arial"/>
                <a:cs typeface="Arial"/>
                <a:sym typeface="Arial"/>
              </a:rPr>
              <a:t>, E.N.G. </a:t>
            </a:r>
            <a:r>
              <a:rPr lang="en-CA" sz="1800" b="0" i="0" u="none" strike="noStrike" dirty="0" smtClean="0">
                <a:latin typeface="Arial"/>
                <a:ea typeface="Arial"/>
                <a:cs typeface="Arial"/>
                <a:sym typeface="Arial"/>
              </a:rPr>
              <a:t>et </a:t>
            </a:r>
            <a:r>
              <a:rPr lang="en-CA" sz="1800" b="0" i="0" u="none" strike="noStrike" dirty="0">
                <a:latin typeface="Arial"/>
                <a:ea typeface="Arial"/>
                <a:cs typeface="Arial"/>
                <a:sym typeface="Arial"/>
              </a:rPr>
              <a:t>Chan, K. (2002). </a:t>
            </a:r>
            <a:r>
              <a:rPr lang="en-CA" sz="1800" b="0" u="none" strike="noStrike" dirty="0">
                <a:latin typeface="Arial"/>
                <a:ea typeface="Arial"/>
                <a:cs typeface="Arial"/>
                <a:sym typeface="Arial"/>
              </a:rPr>
              <a:t>Play copyright: Just whose play is it anyway? </a:t>
            </a:r>
            <a:r>
              <a:rPr lang="en-CA" sz="1800" b="0" i="1" u="none" strike="noStrike" dirty="0" smtClean="0">
                <a:latin typeface="Arial"/>
                <a:ea typeface="Arial"/>
                <a:cs typeface="Arial"/>
                <a:sym typeface="Arial"/>
              </a:rPr>
              <a:t>Theatre</a:t>
            </a:r>
            <a:endParaRPr sz="1800" i="1" dirty="0"/>
          </a:p>
          <a:p>
            <a:pPr marL="0" lvl="0" indent="457200" algn="l" rtl="0">
              <a:lnSpc>
                <a:spcPct val="90000"/>
              </a:lnSpc>
              <a:spcBef>
                <a:spcPts val="0"/>
              </a:spcBef>
              <a:spcAft>
                <a:spcPts val="0"/>
              </a:spcAft>
              <a:buClr>
                <a:srgbClr val="757070"/>
              </a:buClr>
              <a:buSzPts val="1800"/>
              <a:buNone/>
            </a:pPr>
            <a:r>
              <a:rPr lang="en-CA" sz="1800" b="0" i="1" u="none" strike="noStrike" dirty="0">
                <a:latin typeface="Arial"/>
                <a:ea typeface="Arial"/>
                <a:cs typeface="Arial"/>
                <a:sym typeface="Arial"/>
              </a:rPr>
              <a:t>Ontario. </a:t>
            </a:r>
            <a:r>
              <a:rPr lang="en-CA" sz="1800" b="0" u="none" strike="noStrike" dirty="0" err="1" smtClean="0">
                <a:latin typeface="Arial"/>
                <a:ea typeface="Arial"/>
                <a:cs typeface="Arial"/>
                <a:sym typeface="Arial"/>
              </a:rPr>
              <a:t>Repéré</a:t>
            </a:r>
            <a:r>
              <a:rPr lang="en-CA" sz="1800" b="0" u="none" strike="noStrike" dirty="0" smtClean="0">
                <a:latin typeface="Arial"/>
                <a:ea typeface="Arial"/>
                <a:cs typeface="Arial"/>
                <a:sym typeface="Arial"/>
              </a:rPr>
              <a:t> à</a:t>
            </a:r>
            <a:endParaRPr sz="1800" dirty="0"/>
          </a:p>
          <a:p>
            <a:pPr marL="0" lvl="0" indent="457200" algn="l" rtl="0">
              <a:lnSpc>
                <a:spcPct val="90000"/>
              </a:lnSpc>
              <a:spcBef>
                <a:spcPts val="0"/>
              </a:spcBef>
              <a:spcAft>
                <a:spcPts val="0"/>
              </a:spcAft>
              <a:buClr>
                <a:srgbClr val="1155CC"/>
              </a:buClr>
              <a:buSzPts val="1800"/>
              <a:buNone/>
            </a:pPr>
            <a:r>
              <a:rPr lang="en-CA" sz="1800" b="0" u="sng" strike="noStrike" dirty="0">
                <a:solidFill>
                  <a:srgbClr val="1155CC"/>
                </a:solidFill>
                <a:latin typeface="Arial"/>
                <a:ea typeface="Arial"/>
                <a:cs typeface="Arial"/>
                <a:sym typeface="Arial"/>
                <a:hlinkClick r:id="rId4">
                  <a:extLst>
                    <a:ext uri="{A12FA001-AC4F-418D-AE19-62706E023703}">
                      <ahyp:hlinkClr xmlns="" xmlns:ahyp="http://schemas.microsoft.com/office/drawing/2018/hyperlinkcolor" val="tx"/>
                    </a:ext>
                  </a:extLst>
                </a:hlinkClick>
              </a:rPr>
              <a:t>https://www.theatreontario.org/resources/copyright/play-copyright.aspx</a:t>
            </a:r>
            <a:r>
              <a:rPr lang="en-CA" sz="1800" b="0" u="none" strike="noStrike" dirty="0">
                <a:solidFill>
                  <a:srgbClr val="000000"/>
                </a:solidFill>
                <a:latin typeface="Arial"/>
                <a:ea typeface="Arial"/>
                <a:cs typeface="Arial"/>
                <a:sym typeface="Arial"/>
              </a:rPr>
              <a:t> </a:t>
            </a:r>
            <a:endParaRPr sz="1800" dirty="0">
              <a:solidFill>
                <a:srgbClr val="000000"/>
              </a:solidFill>
              <a:latin typeface="Arial"/>
              <a:ea typeface="Arial"/>
              <a:cs typeface="Arial"/>
              <a:sym typeface="Arial"/>
            </a:endParaRPr>
          </a:p>
          <a:p>
            <a:pPr marL="447675" lvl="0" indent="-447675">
              <a:lnSpc>
                <a:spcPct val="100000"/>
              </a:lnSpc>
              <a:spcBef>
                <a:spcPts val="1200"/>
              </a:spcBef>
              <a:buSzPts val="1800"/>
            </a:pPr>
            <a:r>
              <a:rPr lang="fr-FR" sz="1800" dirty="0"/>
              <a:t>Noel, W. et </a:t>
            </a:r>
            <a:r>
              <a:rPr lang="fr-FR" sz="1800" dirty="0" err="1"/>
              <a:t>Snel</a:t>
            </a:r>
            <a:r>
              <a:rPr lang="fr-FR" sz="1800" dirty="0"/>
              <a:t>, J. (2022). </a:t>
            </a:r>
            <a:r>
              <a:rPr lang="fr-FR" sz="1800" i="1" dirty="0"/>
              <a:t>Le droit d’auteur… ça compte! Questions et réponses clés à l’intention du personnel enseignant </a:t>
            </a:r>
            <a:r>
              <a:rPr lang="fr-FR" sz="1800" dirty="0"/>
              <a:t>(5e éd.). [PDF]. Conseil des ministres de l’Éducation (Canada). Repéré à </a:t>
            </a:r>
            <a:r>
              <a:rPr lang="fr-FR" sz="1800" u="sng" dirty="0">
                <a:solidFill>
                  <a:srgbClr val="1155CC"/>
                </a:solidFill>
                <a:hlinkClick r:id="rId5"/>
              </a:rPr>
              <a:t>http://cmec.ca/Publications/Lists/Publications/Attachments/291/Le%20droit%20dauteur%20ca%20compte%205e%20edition%20FINAL%20FR.pdf</a:t>
            </a:r>
            <a:endParaRPr lang="fr-FR" sz="1800" u="sng" dirty="0">
              <a:solidFill>
                <a:srgbClr val="1155CC"/>
              </a:solidFill>
            </a:endParaRPr>
          </a:p>
          <a:p>
            <a:pPr marL="442913" lvl="0" indent="-442913">
              <a:spcBef>
                <a:spcPts val="0"/>
              </a:spcBef>
              <a:buClr>
                <a:srgbClr val="757070"/>
              </a:buClr>
              <a:buSzPts val="1800"/>
            </a:pPr>
            <a:endParaRPr lang="en-CA" sz="1800" dirty="0">
              <a:sym typeface="Arial"/>
            </a:endParaRPr>
          </a:p>
          <a:p>
            <a:pPr marL="442913" lvl="0" indent="-442913">
              <a:spcBef>
                <a:spcPts val="0"/>
              </a:spcBef>
              <a:buClr>
                <a:srgbClr val="757070"/>
              </a:buClr>
              <a:buSzPts val="1800"/>
            </a:pPr>
            <a:r>
              <a:rPr lang="en-CA" sz="1800" b="0" i="0" u="none" strike="noStrike" dirty="0" smtClean="0">
                <a:latin typeface="Arial"/>
                <a:ea typeface="Arial"/>
                <a:cs typeface="Arial"/>
                <a:sym typeface="Arial"/>
              </a:rPr>
              <a:t>Theatre </a:t>
            </a:r>
            <a:r>
              <a:rPr lang="en-CA" sz="1800" b="0" i="0" u="none" strike="noStrike" dirty="0">
                <a:latin typeface="Arial"/>
                <a:ea typeface="Arial"/>
                <a:cs typeface="Arial"/>
                <a:sym typeface="Arial"/>
              </a:rPr>
              <a:t>Alberta. </a:t>
            </a:r>
            <a:r>
              <a:rPr lang="en-CA" sz="1800" b="0" i="0" u="none" strike="noStrike" dirty="0" smtClean="0">
                <a:latin typeface="Arial"/>
                <a:ea typeface="Arial"/>
                <a:cs typeface="Arial"/>
                <a:sym typeface="Arial"/>
              </a:rPr>
              <a:t>(</a:t>
            </a:r>
            <a:r>
              <a:rPr lang="en-CA" sz="1800" b="0" i="0" u="none" strike="noStrike" dirty="0" err="1" smtClean="0">
                <a:latin typeface="Arial"/>
                <a:ea typeface="Arial"/>
                <a:cs typeface="Arial"/>
                <a:sym typeface="Arial"/>
              </a:rPr>
              <a:t>s.d</a:t>
            </a:r>
            <a:r>
              <a:rPr lang="en-CA" sz="1800" b="0" i="0" u="none" strike="noStrike" dirty="0" err="1">
                <a:latin typeface="Arial"/>
                <a:ea typeface="Arial"/>
                <a:cs typeface="Arial"/>
                <a:sym typeface="Arial"/>
              </a:rPr>
              <a:t>.</a:t>
            </a:r>
            <a:r>
              <a:rPr lang="en-CA" sz="1800" b="0" i="0" u="none" strike="noStrike" dirty="0">
                <a:latin typeface="Arial"/>
                <a:ea typeface="Arial"/>
                <a:cs typeface="Arial"/>
                <a:sym typeface="Arial"/>
              </a:rPr>
              <a:t>). </a:t>
            </a:r>
            <a:r>
              <a:rPr lang="en-CA" sz="1800" b="0" u="none" strike="noStrike" dirty="0">
                <a:latin typeface="Arial"/>
                <a:ea typeface="Arial"/>
                <a:cs typeface="Arial"/>
                <a:sym typeface="Arial"/>
              </a:rPr>
              <a:t>The ins and outs of rights and royalties.</a:t>
            </a:r>
            <a:r>
              <a:rPr lang="en-CA" sz="1800" b="0" i="0" u="none" strike="noStrike" dirty="0">
                <a:latin typeface="Arial"/>
                <a:ea typeface="Arial"/>
                <a:cs typeface="Arial"/>
                <a:sym typeface="Arial"/>
              </a:rPr>
              <a:t> </a:t>
            </a:r>
            <a:r>
              <a:rPr lang="en-CA" sz="1800" b="0" i="1" u="none" strike="noStrike" dirty="0">
                <a:latin typeface="Arial"/>
                <a:ea typeface="Arial"/>
                <a:cs typeface="Arial"/>
                <a:sym typeface="Arial"/>
              </a:rPr>
              <a:t>Theatre Alberta</a:t>
            </a:r>
            <a:r>
              <a:rPr lang="en-CA" sz="1800" b="0" u="none" strike="noStrike" dirty="0">
                <a:latin typeface="Arial"/>
                <a:ea typeface="Arial"/>
                <a:cs typeface="Arial"/>
                <a:sym typeface="Arial"/>
              </a:rPr>
              <a:t>. </a:t>
            </a:r>
            <a:r>
              <a:rPr lang="fr-FR" sz="1800" dirty="0"/>
              <a:t>Repéré à </a:t>
            </a:r>
            <a:r>
              <a:rPr lang="en-CA" sz="1800" b="0" i="0" u="sng" strike="noStrike" dirty="0" smtClean="0">
                <a:solidFill>
                  <a:srgbClr val="1155CC"/>
                </a:solidFill>
                <a:latin typeface="Arial"/>
                <a:ea typeface="Arial"/>
                <a:cs typeface="Arial"/>
                <a:sym typeface="Arial"/>
                <a:hlinkClick r:id="rId6">
                  <a:extLst>
                    <a:ext uri="{A12FA001-AC4F-418D-AE19-62706E023703}">
                      <ahyp:hlinkClr xmlns="" xmlns:ahyp="http://schemas.microsoft.com/office/drawing/2018/hyperlinkcolor" val="tx"/>
                    </a:ext>
                  </a:extLst>
                </a:hlinkClick>
              </a:rPr>
              <a:t>https</a:t>
            </a:r>
            <a:r>
              <a:rPr lang="en-CA" sz="1800" b="0" i="0" u="sng" strike="noStrike" dirty="0">
                <a:solidFill>
                  <a:srgbClr val="1155CC"/>
                </a:solidFill>
                <a:latin typeface="Arial"/>
                <a:ea typeface="Arial"/>
                <a:cs typeface="Arial"/>
                <a:sym typeface="Arial"/>
                <a:hlinkClick r:id="rId6">
                  <a:extLst>
                    <a:ext uri="{A12FA001-AC4F-418D-AE19-62706E023703}">
                      <ahyp:hlinkClr xmlns="" xmlns:ahyp="http://schemas.microsoft.com/office/drawing/2018/hyperlinkcolor" val="tx"/>
                    </a:ext>
                  </a:extLst>
                </a:hlinkClick>
              </a:rPr>
              <a:t>://www.theatrealberta.com/library/the-ins-and-outs-of-rights-and-royalties-2</a:t>
            </a:r>
            <a:r>
              <a:rPr lang="en-CA" sz="1800" b="0" i="0" u="sng" strike="noStrike" dirty="0" smtClean="0">
                <a:solidFill>
                  <a:srgbClr val="1155CC"/>
                </a:solidFill>
                <a:latin typeface="Arial"/>
                <a:ea typeface="Arial"/>
                <a:cs typeface="Arial"/>
                <a:sym typeface="Arial"/>
                <a:hlinkClick r:id="rId6">
                  <a:extLst>
                    <a:ext uri="{A12FA001-AC4F-418D-AE19-62706E023703}">
                      <ahyp:hlinkClr xmlns="" xmlns:ahyp="http://schemas.microsoft.com/office/drawing/2018/hyperlinkcolor" val="tx"/>
                    </a:ext>
                  </a:extLst>
                </a:hlinkClick>
              </a:rPr>
              <a:t>/</a:t>
            </a:r>
            <a:endParaRPr sz="1800" dirty="0" smtClean="0"/>
          </a:p>
          <a:p>
            <a:pPr marL="0" lvl="0" indent="0" algn="l" rtl="0">
              <a:lnSpc>
                <a:spcPct val="90000"/>
              </a:lnSpc>
              <a:spcBef>
                <a:spcPts val="1200"/>
              </a:spcBef>
              <a:spcAft>
                <a:spcPts val="0"/>
              </a:spcAft>
              <a:buClr>
                <a:srgbClr val="757070"/>
              </a:buClr>
              <a:buSzPts val="1800"/>
              <a:buNone/>
            </a:pPr>
            <a:r>
              <a:rPr lang="en-CA" sz="1800" b="0" i="0" u="none" strike="noStrike" dirty="0" err="1" smtClean="0">
                <a:latin typeface="Arial"/>
                <a:ea typeface="Arial"/>
                <a:cs typeface="Arial"/>
                <a:sym typeface="Arial"/>
              </a:rPr>
              <a:t>Willson</a:t>
            </a:r>
            <a:r>
              <a:rPr lang="en-CA" sz="1800" b="0" i="0" u="none" strike="noStrike" dirty="0" smtClean="0">
                <a:latin typeface="Arial"/>
                <a:ea typeface="Arial"/>
                <a:cs typeface="Arial"/>
                <a:sym typeface="Arial"/>
              </a:rPr>
              <a:t>, M. et </a:t>
            </a:r>
            <a:r>
              <a:rPr lang="en-CA" sz="1800" b="0" i="0" u="none" strike="noStrike" dirty="0" err="1" smtClean="0">
                <a:latin typeface="Arial"/>
                <a:ea typeface="Arial"/>
                <a:cs typeface="Arial"/>
                <a:sym typeface="Arial"/>
              </a:rPr>
              <a:t>Lacey</a:t>
            </a:r>
            <a:r>
              <a:rPr lang="en-CA" sz="1800" b="0" i="0" u="none" strike="noStrike" dirty="0" smtClean="0">
                <a:latin typeface="Arial"/>
                <a:ea typeface="Arial"/>
                <a:cs typeface="Arial"/>
                <a:sym typeface="Arial"/>
              </a:rPr>
              <a:t>, F. (1957). </a:t>
            </a:r>
            <a:r>
              <a:rPr lang="en-CA" sz="1800" b="0" i="1" u="none" strike="noStrike" dirty="0" smtClean="0">
                <a:latin typeface="Arial"/>
                <a:ea typeface="Arial"/>
                <a:cs typeface="Arial"/>
                <a:sym typeface="Arial"/>
              </a:rPr>
              <a:t>The music man</a:t>
            </a:r>
            <a:r>
              <a:rPr lang="en-CA" sz="1800" b="0" i="0" u="none" strike="noStrike" dirty="0" smtClean="0">
                <a:latin typeface="Arial"/>
                <a:ea typeface="Arial"/>
                <a:cs typeface="Arial"/>
                <a:sym typeface="Arial"/>
              </a:rPr>
              <a:t>.</a:t>
            </a:r>
            <a:endParaRPr sz="1800" dirty="0" smtClean="0"/>
          </a:p>
          <a:p>
            <a:pPr marL="0" lvl="0" indent="0" algn="l" rtl="0">
              <a:lnSpc>
                <a:spcPct val="90000"/>
              </a:lnSpc>
              <a:spcBef>
                <a:spcPts val="0"/>
              </a:spcBef>
              <a:spcAft>
                <a:spcPts val="0"/>
              </a:spcAft>
              <a:buClr>
                <a:srgbClr val="757070"/>
              </a:buClr>
              <a:buSzPts val="1800"/>
              <a:buNone/>
            </a:pPr>
            <a:endParaRPr sz="1800" dirty="0"/>
          </a:p>
          <a:p>
            <a:pPr marL="0" lvl="0" indent="0" algn="l" rtl="0">
              <a:lnSpc>
                <a:spcPct val="90000"/>
              </a:lnSpc>
              <a:spcBef>
                <a:spcPts val="0"/>
              </a:spcBef>
              <a:spcAft>
                <a:spcPts val="0"/>
              </a:spcAft>
              <a:buClr>
                <a:srgbClr val="757070"/>
              </a:buClr>
              <a:buSzPts val="1800"/>
              <a:buNone/>
            </a:pPr>
            <a:r>
              <a:rPr lang="en-CA" sz="1800" dirty="0"/>
              <a:t/>
            </a:r>
            <a:br>
              <a:rPr lang="en-CA" sz="1800" dirty="0"/>
            </a:br>
            <a:endParaRPr sz="1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8"/>
          <p:cNvSpPr txBox="1">
            <a:spLocks noGrp="1"/>
          </p:cNvSpPr>
          <p:nvPr>
            <p:ph type="body" sz="quarter" idx="15"/>
          </p:nvPr>
        </p:nvSpPr>
        <p:spPr>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757070"/>
              </a:buClr>
              <a:buSzPts val="1200"/>
              <a:buNone/>
            </a:pPr>
            <a:r>
              <a:rPr lang="en-CA" sz="1200" dirty="0" err="1"/>
              <a:t>Coffeebeanworks</a:t>
            </a:r>
            <a:r>
              <a:rPr lang="en-CA" sz="1200" dirty="0"/>
              <a:t>. </a:t>
            </a:r>
            <a:r>
              <a:rPr lang="en-CA" sz="1200" dirty="0" smtClean="0"/>
              <a:t>(</a:t>
            </a:r>
            <a:r>
              <a:rPr lang="en-CA" sz="1200" dirty="0" err="1" smtClean="0"/>
              <a:t>s.d</a:t>
            </a:r>
            <a:r>
              <a:rPr lang="en-CA" sz="1200" dirty="0" err="1"/>
              <a:t>.</a:t>
            </a:r>
            <a:r>
              <a:rPr lang="en-CA" sz="1200" dirty="0"/>
              <a:t>). [Taylor]. </a:t>
            </a:r>
            <a:r>
              <a:rPr lang="en-CA" sz="1200" i="1" dirty="0" err="1"/>
              <a:t>Pixabay</a:t>
            </a:r>
            <a:r>
              <a:rPr lang="en-CA" sz="1200" dirty="0"/>
              <a:t>. </a:t>
            </a:r>
            <a:r>
              <a:rPr lang="en-CA" sz="1200" dirty="0" err="1"/>
              <a:t>Pixabay</a:t>
            </a:r>
            <a:r>
              <a:rPr lang="en-CA" sz="1200" dirty="0"/>
              <a:t> Licence. </a:t>
            </a:r>
            <a:r>
              <a:rPr lang="en-CA" sz="1200" u="sng" dirty="0">
                <a:solidFill>
                  <a:srgbClr val="0563C1"/>
                </a:solidFill>
                <a:hlinkClick r:id="rId3">
                  <a:extLst>
                    <a:ext uri="{A12FA001-AC4F-418D-AE19-62706E023703}">
                      <ahyp:hlinkClr xmlns="" xmlns:ahyp="http://schemas.microsoft.com/office/drawing/2018/hyperlinkcolor" val="tx"/>
                    </a:ext>
                  </a:extLst>
                </a:hlinkClick>
              </a:rPr>
              <a:t>https://pixabay.com/illustrations/avatar-women-girls-faces-portraits-2191931/</a:t>
            </a:r>
            <a:endParaRPr sz="1200" u="sng" dirty="0">
              <a:solidFill>
                <a:srgbClr val="0563C1"/>
              </a:solidFill>
            </a:endParaRPr>
          </a:p>
          <a:p>
            <a:pPr marL="0" lvl="0" indent="0" algn="l" rtl="0">
              <a:lnSpc>
                <a:spcPct val="150000"/>
              </a:lnSpc>
              <a:spcBef>
                <a:spcPts val="0"/>
              </a:spcBef>
              <a:spcAft>
                <a:spcPts val="0"/>
              </a:spcAft>
              <a:buClr>
                <a:srgbClr val="757070"/>
              </a:buClr>
              <a:buSzPts val="1200"/>
              <a:buNone/>
            </a:pPr>
            <a:r>
              <a:rPr lang="en-CA" sz="1200" dirty="0"/>
              <a:t>Blair Adams. </a:t>
            </a:r>
            <a:r>
              <a:rPr lang="en-CA" sz="1200" dirty="0" smtClean="0"/>
              <a:t>(</a:t>
            </a:r>
            <a:r>
              <a:rPr lang="en-CA" sz="1200" dirty="0" err="1" smtClean="0"/>
              <a:t>s.d</a:t>
            </a:r>
            <a:r>
              <a:rPr lang="en-CA" sz="1200" dirty="0" err="1"/>
              <a:t>.</a:t>
            </a:r>
            <a:r>
              <a:rPr lang="en-CA" sz="1200" dirty="0"/>
              <a:t>) Drama. </a:t>
            </a:r>
            <a:r>
              <a:rPr lang="en-CA" sz="1200" i="1" dirty="0"/>
              <a:t>The Noun Project</a:t>
            </a:r>
            <a:r>
              <a:rPr lang="en-CA" sz="1200" dirty="0"/>
              <a:t>. CC BY. </a:t>
            </a:r>
            <a:r>
              <a:rPr lang="en-CA" sz="1200" u="sng" dirty="0">
                <a:solidFill>
                  <a:srgbClr val="0563C1"/>
                </a:solidFill>
                <a:hlinkClick r:id="rId4">
                  <a:extLst>
                    <a:ext uri="{A12FA001-AC4F-418D-AE19-62706E023703}">
                      <ahyp:hlinkClr xmlns="" xmlns:ahyp="http://schemas.microsoft.com/office/drawing/2018/hyperlinkcolor" val="tx"/>
                    </a:ext>
                  </a:extLst>
                </a:hlinkClick>
              </a:rPr>
              <a:t>https://thenounproject.com/term/drama/953398</a:t>
            </a:r>
            <a:r>
              <a:rPr lang="en-CA" sz="1200" dirty="0"/>
              <a:t> </a:t>
            </a:r>
            <a:endParaRPr sz="1200" dirty="0"/>
          </a:p>
          <a:p>
            <a:pPr marL="0" lvl="0" indent="0" algn="l" rtl="0">
              <a:lnSpc>
                <a:spcPct val="150000"/>
              </a:lnSpc>
              <a:spcBef>
                <a:spcPts val="0"/>
              </a:spcBef>
              <a:spcAft>
                <a:spcPts val="0"/>
              </a:spcAft>
              <a:buClr>
                <a:srgbClr val="757070"/>
              </a:buClr>
              <a:buSzPts val="1200"/>
              <a:buNone/>
            </a:pPr>
            <a:r>
              <a:rPr lang="en-CA" sz="1200" dirty="0" err="1"/>
              <a:t>Bieu</a:t>
            </a:r>
            <a:r>
              <a:rPr lang="en-CA" sz="1200" dirty="0"/>
              <a:t> </a:t>
            </a:r>
            <a:r>
              <a:rPr lang="en-CA" sz="1200" dirty="0" err="1"/>
              <a:t>Tuong</a:t>
            </a:r>
            <a:r>
              <a:rPr lang="en-CA" sz="1200" dirty="0"/>
              <a:t> </a:t>
            </a:r>
            <a:r>
              <a:rPr lang="en-CA" sz="1200" dirty="0" smtClean="0"/>
              <a:t>(</a:t>
            </a:r>
            <a:r>
              <a:rPr lang="en-CA" sz="1200" dirty="0" err="1" smtClean="0"/>
              <a:t>s.d</a:t>
            </a:r>
            <a:r>
              <a:rPr lang="en-CA" sz="1200" dirty="0" err="1"/>
              <a:t>.</a:t>
            </a:r>
            <a:r>
              <a:rPr lang="en-CA" sz="1200" dirty="0"/>
              <a:t>). School. </a:t>
            </a:r>
            <a:r>
              <a:rPr lang="en-CA" sz="1200" i="1" dirty="0"/>
              <a:t>The Noun Project. </a:t>
            </a:r>
            <a:r>
              <a:rPr lang="en-CA" sz="1200" dirty="0"/>
              <a:t>CC BY. </a:t>
            </a:r>
            <a:r>
              <a:rPr lang="en-CA" sz="1200" u="sng" dirty="0" smtClean="0">
                <a:solidFill>
                  <a:srgbClr val="0563C1"/>
                </a:solidFill>
                <a:hlinkClick r:id="rId5">
                  <a:extLst>
                    <a:ext uri="{A12FA001-AC4F-418D-AE19-62706E023703}">
                      <ahyp:hlinkClr xmlns="" xmlns:ahyp="http://schemas.microsoft.com/office/drawing/2018/hyperlinkcolor" val="tx"/>
                    </a:ext>
                  </a:extLst>
                </a:hlinkClick>
              </a:rPr>
              <a:t>https</a:t>
            </a:r>
            <a:r>
              <a:rPr lang="en-CA" sz="1200" u="sng" dirty="0">
                <a:solidFill>
                  <a:srgbClr val="0563C1"/>
                </a:solidFill>
                <a:hlinkClick r:id="rId5">
                  <a:extLst>
                    <a:ext uri="{A12FA001-AC4F-418D-AE19-62706E023703}">
                      <ahyp:hlinkClr xmlns="" xmlns:ahyp="http://schemas.microsoft.com/office/drawing/2018/hyperlinkcolor" val="tx"/>
                    </a:ext>
                  </a:extLst>
                </a:hlinkClick>
              </a:rPr>
              <a:t>://thenounproject.com/term/school/1983588/</a:t>
            </a:r>
            <a:r>
              <a:rPr lang="en-CA" sz="1200" dirty="0"/>
              <a:t> </a:t>
            </a:r>
            <a:endParaRPr dirty="0"/>
          </a:p>
          <a:p>
            <a:pPr marL="0" lvl="0" indent="0" algn="l" rtl="0">
              <a:lnSpc>
                <a:spcPct val="150000"/>
              </a:lnSpc>
              <a:spcBef>
                <a:spcPts val="0"/>
              </a:spcBef>
              <a:spcAft>
                <a:spcPts val="0"/>
              </a:spcAft>
              <a:buClr>
                <a:srgbClr val="757070"/>
              </a:buClr>
              <a:buSzPts val="1200"/>
              <a:buNone/>
            </a:pPr>
            <a:r>
              <a:rPr lang="en-CA" sz="1200" dirty="0"/>
              <a:t>Made x Made Icons. </a:t>
            </a:r>
            <a:r>
              <a:rPr lang="en-CA" sz="1200" dirty="0" smtClean="0"/>
              <a:t>(</a:t>
            </a:r>
            <a:r>
              <a:rPr lang="en-CA" sz="1200" dirty="0" err="1" smtClean="0"/>
              <a:t>s.d</a:t>
            </a:r>
            <a:r>
              <a:rPr lang="en-CA" sz="1200" dirty="0" err="1"/>
              <a:t>.</a:t>
            </a:r>
            <a:r>
              <a:rPr lang="en-CA" sz="1200" dirty="0"/>
              <a:t>). Theatre. </a:t>
            </a:r>
            <a:r>
              <a:rPr lang="en-CA" sz="1200" i="1" dirty="0"/>
              <a:t>The Noun Project</a:t>
            </a:r>
            <a:r>
              <a:rPr lang="en-CA" sz="1200" dirty="0"/>
              <a:t>. CC BY. </a:t>
            </a:r>
            <a:r>
              <a:rPr lang="en-CA" sz="1200" u="sng" dirty="0">
                <a:solidFill>
                  <a:srgbClr val="0563C1"/>
                </a:solidFill>
                <a:hlinkClick r:id="rId6">
                  <a:extLst>
                    <a:ext uri="{A12FA001-AC4F-418D-AE19-62706E023703}">
                      <ahyp:hlinkClr xmlns="" xmlns:ahyp="http://schemas.microsoft.com/office/drawing/2018/hyperlinkcolor" val="tx"/>
                    </a:ext>
                  </a:extLst>
                </a:hlinkClick>
              </a:rPr>
              <a:t>https://thenounproject.com/term/theatre/2909164/</a:t>
            </a:r>
            <a:r>
              <a:rPr lang="en-CA" sz="1200" dirty="0"/>
              <a:t> </a:t>
            </a:r>
            <a:endParaRPr sz="1200" dirty="0"/>
          </a:p>
          <a:p>
            <a:pPr marL="0" lvl="0" indent="0" algn="l" rtl="0">
              <a:lnSpc>
                <a:spcPct val="150000"/>
              </a:lnSpc>
              <a:spcBef>
                <a:spcPts val="0"/>
              </a:spcBef>
              <a:spcAft>
                <a:spcPts val="0"/>
              </a:spcAft>
              <a:buClr>
                <a:srgbClr val="757070"/>
              </a:buClr>
              <a:buSzPts val="1200"/>
              <a:buNone/>
            </a:pPr>
            <a:r>
              <a:rPr lang="en-CA" sz="1200" dirty="0"/>
              <a:t>Pro Symbols. </a:t>
            </a:r>
            <a:r>
              <a:rPr lang="en-CA" sz="1200" dirty="0" smtClean="0"/>
              <a:t>(</a:t>
            </a:r>
            <a:r>
              <a:rPr lang="en-CA" sz="1200" dirty="0" err="1" smtClean="0"/>
              <a:t>s.d</a:t>
            </a:r>
            <a:r>
              <a:rPr lang="en-CA" sz="1200" dirty="0" err="1"/>
              <a:t>.</a:t>
            </a:r>
            <a:r>
              <a:rPr lang="en-CA" sz="1200" dirty="0"/>
              <a:t>). Audience. </a:t>
            </a:r>
            <a:r>
              <a:rPr lang="en-CA" sz="1200" i="1" dirty="0"/>
              <a:t>The Noun Project</a:t>
            </a:r>
            <a:r>
              <a:rPr lang="en-CA" sz="1200" dirty="0"/>
              <a:t>. CC BY. </a:t>
            </a:r>
            <a:r>
              <a:rPr lang="en-CA" sz="1200" u="sng" dirty="0">
                <a:solidFill>
                  <a:srgbClr val="0563C1"/>
                </a:solidFill>
                <a:hlinkClick r:id="rId7">
                  <a:extLst>
                    <a:ext uri="{A12FA001-AC4F-418D-AE19-62706E023703}">
                      <ahyp:hlinkClr xmlns="" xmlns:ahyp="http://schemas.microsoft.com/office/drawing/2018/hyperlinkcolor" val="tx"/>
                    </a:ext>
                  </a:extLst>
                </a:hlinkClick>
              </a:rPr>
              <a:t>https://thenounproject.com/term/audience/2379643/</a:t>
            </a:r>
            <a:r>
              <a:rPr lang="en-CA" sz="1200" dirty="0"/>
              <a:t> </a:t>
            </a:r>
            <a:endParaRPr sz="1200" dirty="0"/>
          </a:p>
          <a:p>
            <a:pPr marL="0" lvl="0" indent="0" algn="l" rtl="0">
              <a:lnSpc>
                <a:spcPct val="150000"/>
              </a:lnSpc>
              <a:spcBef>
                <a:spcPts val="0"/>
              </a:spcBef>
              <a:spcAft>
                <a:spcPts val="0"/>
              </a:spcAft>
              <a:buClr>
                <a:srgbClr val="757070"/>
              </a:buClr>
              <a:buSzPts val="1200"/>
              <a:buNone/>
            </a:pPr>
            <a:r>
              <a:rPr lang="en-CA" sz="1200" dirty="0"/>
              <a:t>Adrien Coquet. </a:t>
            </a:r>
            <a:r>
              <a:rPr lang="en-CA" sz="1200" dirty="0" smtClean="0"/>
              <a:t>(</a:t>
            </a:r>
            <a:r>
              <a:rPr lang="en-CA" sz="1200" dirty="0" err="1" smtClean="0"/>
              <a:t>s.d</a:t>
            </a:r>
            <a:r>
              <a:rPr lang="en-CA" sz="1200" dirty="0" err="1"/>
              <a:t>.</a:t>
            </a:r>
            <a:r>
              <a:rPr lang="en-CA" sz="1200" dirty="0"/>
              <a:t>). Singer. </a:t>
            </a:r>
            <a:r>
              <a:rPr lang="en-CA" sz="1200" i="1" dirty="0"/>
              <a:t>The Noun Project</a:t>
            </a:r>
            <a:r>
              <a:rPr lang="en-CA" sz="1200" dirty="0"/>
              <a:t>. CC BY. </a:t>
            </a:r>
            <a:r>
              <a:rPr lang="en-CA" sz="1200" u="sng" dirty="0">
                <a:solidFill>
                  <a:srgbClr val="0563C1"/>
                </a:solidFill>
                <a:hlinkClick r:id="rId8">
                  <a:extLst>
                    <a:ext uri="{A12FA001-AC4F-418D-AE19-62706E023703}">
                      <ahyp:hlinkClr xmlns="" xmlns:ahyp="http://schemas.microsoft.com/office/drawing/2018/hyperlinkcolor" val="tx"/>
                    </a:ext>
                  </a:extLst>
                </a:hlinkClick>
              </a:rPr>
              <a:t>https://thenounproject.com/term/singer/1311428/</a:t>
            </a:r>
            <a:r>
              <a:rPr lang="en-CA" sz="1200" dirty="0"/>
              <a:t> </a:t>
            </a:r>
            <a:endParaRPr sz="1200" dirty="0"/>
          </a:p>
          <a:p>
            <a:pPr marL="0" lvl="0" indent="0" algn="l" rtl="0">
              <a:lnSpc>
                <a:spcPct val="150000"/>
              </a:lnSpc>
              <a:spcBef>
                <a:spcPts val="0"/>
              </a:spcBef>
              <a:spcAft>
                <a:spcPts val="0"/>
              </a:spcAft>
              <a:buClr>
                <a:srgbClr val="757070"/>
              </a:buClr>
              <a:buSzPts val="1200"/>
              <a:buNone/>
            </a:pPr>
            <a:r>
              <a:rPr lang="en-CA" sz="1200" dirty="0" err="1"/>
              <a:t>Coffeebeanworks</a:t>
            </a:r>
            <a:r>
              <a:rPr lang="en-CA" sz="1200" dirty="0"/>
              <a:t>. </a:t>
            </a:r>
            <a:r>
              <a:rPr lang="en-CA" sz="1200" dirty="0" smtClean="0"/>
              <a:t>(</a:t>
            </a:r>
            <a:r>
              <a:rPr lang="en-CA" sz="1200" dirty="0" err="1" smtClean="0"/>
              <a:t>s.d</a:t>
            </a:r>
            <a:r>
              <a:rPr lang="en-CA" sz="1200" dirty="0" err="1"/>
              <a:t>.</a:t>
            </a:r>
            <a:r>
              <a:rPr lang="en-CA" sz="1200" dirty="0"/>
              <a:t>). [Carmen]. </a:t>
            </a:r>
            <a:r>
              <a:rPr lang="en-CA" sz="1200" i="1" dirty="0" err="1"/>
              <a:t>Pixabay</a:t>
            </a:r>
            <a:r>
              <a:rPr lang="en-CA" sz="1200" i="1" dirty="0"/>
              <a:t>. </a:t>
            </a:r>
            <a:r>
              <a:rPr lang="en-CA" sz="1200" dirty="0" err="1"/>
              <a:t>Pixabay</a:t>
            </a:r>
            <a:r>
              <a:rPr lang="en-CA" sz="1200" dirty="0"/>
              <a:t> Licence. </a:t>
            </a:r>
            <a:r>
              <a:rPr lang="en-CA" sz="1200" u="sng" dirty="0">
                <a:solidFill>
                  <a:srgbClr val="0563C1"/>
                </a:solidFill>
                <a:hlinkClick r:id="rId3">
                  <a:extLst>
                    <a:ext uri="{A12FA001-AC4F-418D-AE19-62706E023703}">
                      <ahyp:hlinkClr xmlns="" xmlns:ahyp="http://schemas.microsoft.com/office/drawing/2018/hyperlinkcolor" val="tx"/>
                    </a:ext>
                  </a:extLst>
                </a:hlinkClick>
              </a:rPr>
              <a:t>https://pixabay.com/illustrations/avatar-women-girls-faces-portraits-2191931/</a:t>
            </a:r>
            <a:endParaRPr sz="1200" dirty="0"/>
          </a:p>
          <a:p>
            <a:pPr marL="0" lvl="0" indent="0" algn="l" rtl="0">
              <a:lnSpc>
                <a:spcPct val="150000"/>
              </a:lnSpc>
              <a:spcBef>
                <a:spcPts val="0"/>
              </a:spcBef>
              <a:spcAft>
                <a:spcPts val="0"/>
              </a:spcAft>
              <a:buClr>
                <a:srgbClr val="757070"/>
              </a:buClr>
              <a:buSzPts val="1200"/>
              <a:buNone/>
            </a:pPr>
            <a:r>
              <a:rPr lang="en-CA" sz="1200" dirty="0" err="1"/>
              <a:t>Coffeebeanworks</a:t>
            </a:r>
            <a:r>
              <a:rPr lang="en-CA" sz="1200" dirty="0"/>
              <a:t>. </a:t>
            </a:r>
            <a:r>
              <a:rPr lang="en-CA" sz="1200" dirty="0" smtClean="0"/>
              <a:t>(</a:t>
            </a:r>
            <a:r>
              <a:rPr lang="en-CA" sz="1200" dirty="0" err="1" smtClean="0"/>
              <a:t>s.d</a:t>
            </a:r>
            <a:r>
              <a:rPr lang="en-CA" sz="1200" dirty="0" err="1"/>
              <a:t>.</a:t>
            </a:r>
            <a:r>
              <a:rPr lang="en-CA" sz="1200" dirty="0"/>
              <a:t>). [Jesse]. </a:t>
            </a:r>
            <a:r>
              <a:rPr lang="en-CA" sz="1200" i="1" dirty="0" err="1"/>
              <a:t>Pixabay</a:t>
            </a:r>
            <a:r>
              <a:rPr lang="en-CA" sz="1200" dirty="0"/>
              <a:t>. </a:t>
            </a:r>
            <a:r>
              <a:rPr lang="en-CA" sz="1200" dirty="0" err="1"/>
              <a:t>Pixabay</a:t>
            </a:r>
            <a:r>
              <a:rPr lang="en-CA" sz="1200" dirty="0"/>
              <a:t> Licence. </a:t>
            </a:r>
            <a:r>
              <a:rPr lang="en-CA" sz="1200" u="sng" dirty="0">
                <a:solidFill>
                  <a:srgbClr val="0563C1"/>
                </a:solidFill>
                <a:hlinkClick r:id="rId9">
                  <a:extLst>
                    <a:ext uri="{A12FA001-AC4F-418D-AE19-62706E023703}">
                      <ahyp:hlinkClr xmlns="" xmlns:ahyp="http://schemas.microsoft.com/office/drawing/2018/hyperlinkcolor" val="tx"/>
                    </a:ext>
                  </a:extLst>
                </a:hlinkClick>
              </a:rPr>
              <a:t>https://pixabay.com/illustrations/avatar-clients-customers-icons-2191932/</a:t>
            </a:r>
            <a:endParaRPr sz="1200" dirty="0"/>
          </a:p>
          <a:p>
            <a:pPr marL="0" lvl="0" indent="0" algn="l" rtl="0">
              <a:lnSpc>
                <a:spcPct val="150000"/>
              </a:lnSpc>
              <a:spcBef>
                <a:spcPts val="0"/>
              </a:spcBef>
              <a:spcAft>
                <a:spcPts val="0"/>
              </a:spcAft>
              <a:buClr>
                <a:srgbClr val="757070"/>
              </a:buClr>
              <a:buSzPts val="1200"/>
              <a:buNone/>
            </a:pPr>
            <a:r>
              <a:rPr lang="en-CA" sz="1200" dirty="0" err="1"/>
              <a:t>Coffeebeanworks</a:t>
            </a:r>
            <a:r>
              <a:rPr lang="en-CA" sz="1200" dirty="0"/>
              <a:t>. </a:t>
            </a:r>
            <a:r>
              <a:rPr lang="en-CA" sz="1200" dirty="0" smtClean="0"/>
              <a:t>(</a:t>
            </a:r>
            <a:r>
              <a:rPr lang="en-CA" sz="1200" dirty="0" err="1" smtClean="0"/>
              <a:t>s.d</a:t>
            </a:r>
            <a:r>
              <a:rPr lang="en-CA" sz="1200" dirty="0" err="1"/>
              <a:t>.</a:t>
            </a:r>
            <a:r>
              <a:rPr lang="en-CA" sz="1200" dirty="0"/>
              <a:t>). [Kyle]. </a:t>
            </a:r>
            <a:r>
              <a:rPr lang="en-CA" sz="1200" i="1" dirty="0" err="1"/>
              <a:t>Pixabay</a:t>
            </a:r>
            <a:r>
              <a:rPr lang="en-CA" sz="1200" dirty="0"/>
              <a:t>. </a:t>
            </a:r>
            <a:r>
              <a:rPr lang="en-CA" sz="1200" dirty="0" err="1"/>
              <a:t>Pixabay</a:t>
            </a:r>
            <a:r>
              <a:rPr lang="en-CA" sz="1200" dirty="0"/>
              <a:t> Licence. </a:t>
            </a:r>
            <a:r>
              <a:rPr lang="en-CA" sz="1200" u="sng" dirty="0">
                <a:solidFill>
                  <a:srgbClr val="0563C1"/>
                </a:solidFill>
                <a:hlinkClick r:id="rId9">
                  <a:extLst>
                    <a:ext uri="{A12FA001-AC4F-418D-AE19-62706E023703}">
                      <ahyp:hlinkClr xmlns="" xmlns:ahyp="http://schemas.microsoft.com/office/drawing/2018/hyperlinkcolor" val="tx"/>
                    </a:ext>
                  </a:extLst>
                </a:hlinkClick>
              </a:rPr>
              <a:t>https://pixabay.com/illustrations/avatar-clients-customers-icons-2191932/</a:t>
            </a:r>
            <a:endParaRPr sz="1200" dirty="0"/>
          </a:p>
          <a:p>
            <a:pPr marL="0" lvl="0" indent="0" algn="l" rtl="0">
              <a:lnSpc>
                <a:spcPct val="150000"/>
              </a:lnSpc>
              <a:spcBef>
                <a:spcPts val="0"/>
              </a:spcBef>
              <a:spcAft>
                <a:spcPts val="0"/>
              </a:spcAft>
              <a:buClr>
                <a:srgbClr val="757070"/>
              </a:buClr>
              <a:buSzPts val="1200"/>
              <a:buNone/>
            </a:pPr>
            <a:r>
              <a:rPr lang="en-CA" sz="1200" dirty="0" err="1"/>
              <a:t>Coffeebeanworks</a:t>
            </a:r>
            <a:r>
              <a:rPr lang="en-CA" sz="1200" dirty="0"/>
              <a:t>. </a:t>
            </a:r>
            <a:r>
              <a:rPr lang="en-CA" sz="1200" dirty="0" smtClean="0"/>
              <a:t>(</a:t>
            </a:r>
            <a:r>
              <a:rPr lang="en-CA" sz="1200" dirty="0" err="1" smtClean="0"/>
              <a:t>s.d</a:t>
            </a:r>
            <a:r>
              <a:rPr lang="en-CA" sz="1200" dirty="0" err="1"/>
              <a:t>.</a:t>
            </a:r>
            <a:r>
              <a:rPr lang="en-CA" sz="1200" dirty="0"/>
              <a:t>). </a:t>
            </a:r>
            <a:r>
              <a:rPr lang="en-CA" sz="1200" dirty="0" smtClean="0"/>
              <a:t>[</a:t>
            </a:r>
            <a:r>
              <a:rPr lang="en-CA" sz="1200" dirty="0" err="1" smtClean="0"/>
              <a:t>Directeur</a:t>
            </a:r>
            <a:r>
              <a:rPr lang="en-CA" sz="1200" dirty="0" smtClean="0"/>
              <a:t>]. </a:t>
            </a:r>
            <a:r>
              <a:rPr lang="en-CA" sz="1200" i="1" dirty="0" err="1"/>
              <a:t>Pixabay</a:t>
            </a:r>
            <a:r>
              <a:rPr lang="en-CA" sz="1200" i="1" dirty="0"/>
              <a:t>. </a:t>
            </a:r>
            <a:r>
              <a:rPr lang="en-CA" sz="1200" dirty="0" err="1"/>
              <a:t>Pixabay</a:t>
            </a:r>
            <a:r>
              <a:rPr lang="en-CA" sz="1200" dirty="0"/>
              <a:t> Licence. </a:t>
            </a:r>
            <a:r>
              <a:rPr lang="en-CA" sz="1200" u="sng" dirty="0">
                <a:solidFill>
                  <a:srgbClr val="0563C1"/>
                </a:solidFill>
                <a:hlinkClick r:id="rId10">
                  <a:extLst>
                    <a:ext uri="{A12FA001-AC4F-418D-AE19-62706E023703}">
                      <ahyp:hlinkClr xmlns="" xmlns:ahyp="http://schemas.microsoft.com/office/drawing/2018/hyperlinkcolor" val="tx"/>
                    </a:ext>
                  </a:extLst>
                </a:hlinkClick>
              </a:rPr>
              <a:t>https://pixabay.com/illustrations/avatar-clients-customers-icons-2155431/</a:t>
            </a:r>
            <a:r>
              <a:rPr lang="en-CA" sz="1200" dirty="0"/>
              <a:t> </a:t>
            </a:r>
            <a:endParaRPr dirty="0"/>
          </a:p>
          <a:p>
            <a:pPr marL="0" lvl="0" indent="0" algn="l" rtl="0">
              <a:lnSpc>
                <a:spcPct val="150000"/>
              </a:lnSpc>
              <a:spcBef>
                <a:spcPts val="0"/>
              </a:spcBef>
              <a:spcAft>
                <a:spcPts val="0"/>
              </a:spcAft>
              <a:buClr>
                <a:srgbClr val="757070"/>
              </a:buClr>
              <a:buSzPts val="1200"/>
              <a:buNone/>
            </a:pPr>
            <a:r>
              <a:rPr lang="en-CA" sz="1200" dirty="0" err="1"/>
              <a:t>Guilherme</a:t>
            </a:r>
            <a:r>
              <a:rPr lang="en-CA" sz="1200" dirty="0"/>
              <a:t> </a:t>
            </a:r>
            <a:r>
              <a:rPr lang="en-CA" sz="1200" dirty="0" err="1"/>
              <a:t>Fertado</a:t>
            </a:r>
            <a:r>
              <a:rPr lang="en-CA" sz="1200" dirty="0"/>
              <a:t> </a:t>
            </a:r>
            <a:r>
              <a:rPr lang="en-CA" sz="1200" dirty="0" smtClean="0"/>
              <a:t>(</a:t>
            </a:r>
            <a:r>
              <a:rPr lang="en-CA" sz="1200" dirty="0" err="1" smtClean="0"/>
              <a:t>s.d</a:t>
            </a:r>
            <a:r>
              <a:rPr lang="en-CA" sz="1200" dirty="0" err="1"/>
              <a:t>.</a:t>
            </a:r>
            <a:r>
              <a:rPr lang="en-CA" sz="1200" dirty="0"/>
              <a:t>). Sign. </a:t>
            </a:r>
            <a:r>
              <a:rPr lang="en-CA" sz="1200" i="1" dirty="0"/>
              <a:t>The Noun Project. </a:t>
            </a:r>
            <a:r>
              <a:rPr lang="en-CA" sz="1200" dirty="0"/>
              <a:t>CC BY. </a:t>
            </a:r>
            <a:r>
              <a:rPr lang="en-CA" sz="1200" u="sng" dirty="0" smtClean="0">
                <a:solidFill>
                  <a:srgbClr val="0563C1"/>
                </a:solidFill>
                <a:hlinkClick r:id="rId11">
                  <a:extLst>
                    <a:ext uri="{A12FA001-AC4F-418D-AE19-62706E023703}">
                      <ahyp:hlinkClr xmlns="" xmlns:ahyp="http://schemas.microsoft.com/office/drawing/2018/hyperlinkcolor" val="tx"/>
                    </a:ext>
                  </a:extLst>
                </a:hlinkClick>
              </a:rPr>
              <a:t>https</a:t>
            </a:r>
            <a:r>
              <a:rPr lang="en-CA" sz="1200" u="sng" dirty="0">
                <a:solidFill>
                  <a:srgbClr val="0563C1"/>
                </a:solidFill>
                <a:hlinkClick r:id="rId11">
                  <a:extLst>
                    <a:ext uri="{A12FA001-AC4F-418D-AE19-62706E023703}">
                      <ahyp:hlinkClr xmlns="" xmlns:ahyp="http://schemas.microsoft.com/office/drawing/2018/hyperlinkcolor" val="tx"/>
                    </a:ext>
                  </a:extLst>
                </a:hlinkClick>
              </a:rPr>
              <a:t>://thenounproject.com/term/sign/1859815/</a:t>
            </a:r>
            <a:r>
              <a:rPr lang="en-CA" sz="1200" dirty="0"/>
              <a:t> </a:t>
            </a:r>
            <a:endParaRPr dirty="0"/>
          </a:p>
          <a:p>
            <a:pPr marL="0" lvl="0" indent="0" algn="l" rtl="0">
              <a:lnSpc>
                <a:spcPct val="150000"/>
              </a:lnSpc>
              <a:spcBef>
                <a:spcPts val="0"/>
              </a:spcBef>
              <a:spcAft>
                <a:spcPts val="0"/>
              </a:spcAft>
              <a:buClr>
                <a:srgbClr val="757070"/>
              </a:buClr>
              <a:buSzPts val="1200"/>
              <a:buNone/>
            </a:pPr>
            <a:r>
              <a:rPr lang="en-CA" sz="1200" dirty="0"/>
              <a:t>Adrien Coquet. </a:t>
            </a:r>
            <a:r>
              <a:rPr lang="en-CA" sz="1200" dirty="0" smtClean="0"/>
              <a:t>(</a:t>
            </a:r>
            <a:r>
              <a:rPr lang="en-CA" sz="1200" dirty="0" err="1" smtClean="0"/>
              <a:t>s.d</a:t>
            </a:r>
            <a:r>
              <a:rPr lang="en-CA" sz="1200" dirty="0" err="1"/>
              <a:t>.</a:t>
            </a:r>
            <a:r>
              <a:rPr lang="en-CA" sz="1200" dirty="0"/>
              <a:t>). Singer </a:t>
            </a:r>
            <a:r>
              <a:rPr lang="en-CA" sz="1200" dirty="0" smtClean="0"/>
              <a:t>[avec public]. </a:t>
            </a:r>
            <a:r>
              <a:rPr lang="en-CA" sz="1200" i="1" dirty="0"/>
              <a:t>The Noun Project</a:t>
            </a:r>
            <a:r>
              <a:rPr lang="en-CA" sz="1200" dirty="0"/>
              <a:t>. CC BY. </a:t>
            </a:r>
            <a:r>
              <a:rPr lang="en-CA" sz="1200" u="sng" dirty="0">
                <a:solidFill>
                  <a:srgbClr val="0563C1"/>
                </a:solidFill>
                <a:hlinkClick r:id="rId12">
                  <a:extLst>
                    <a:ext uri="{A12FA001-AC4F-418D-AE19-62706E023703}">
                      <ahyp:hlinkClr xmlns="" xmlns:ahyp="http://schemas.microsoft.com/office/drawing/2018/hyperlinkcolor" val="tx"/>
                    </a:ext>
                  </a:extLst>
                </a:hlinkClick>
              </a:rPr>
              <a:t>https://thenounproject.com/term/singer/1748413/</a:t>
            </a:r>
            <a:endParaRPr sz="1200" dirty="0"/>
          </a:p>
          <a:p>
            <a:pPr marL="0" lvl="0" indent="0" algn="l" rtl="0">
              <a:lnSpc>
                <a:spcPct val="150000"/>
              </a:lnSpc>
              <a:spcBef>
                <a:spcPts val="0"/>
              </a:spcBef>
              <a:spcAft>
                <a:spcPts val="0"/>
              </a:spcAft>
              <a:buClr>
                <a:srgbClr val="757070"/>
              </a:buClr>
              <a:buSzPts val="1200"/>
              <a:buNone/>
            </a:pPr>
            <a:r>
              <a:rPr lang="en-CA" sz="1200" dirty="0" err="1"/>
              <a:t>Gregor</a:t>
            </a:r>
            <a:r>
              <a:rPr lang="en-CA" sz="1200" dirty="0"/>
              <a:t> </a:t>
            </a:r>
            <a:r>
              <a:rPr lang="en-CA" sz="1200" dirty="0" err="1"/>
              <a:t>Cresnar</a:t>
            </a:r>
            <a:r>
              <a:rPr lang="en-CA" sz="1200" dirty="0"/>
              <a:t>. </a:t>
            </a:r>
            <a:r>
              <a:rPr lang="en-CA" sz="1200" dirty="0" smtClean="0"/>
              <a:t>(</a:t>
            </a:r>
            <a:r>
              <a:rPr lang="en-CA" sz="1200" dirty="0" err="1" smtClean="0"/>
              <a:t>s.d</a:t>
            </a:r>
            <a:r>
              <a:rPr lang="en-CA" sz="1200" dirty="0" err="1"/>
              <a:t>.</a:t>
            </a:r>
            <a:r>
              <a:rPr lang="en-CA" sz="1200" dirty="0"/>
              <a:t>). Education. </a:t>
            </a:r>
            <a:r>
              <a:rPr lang="en-CA" sz="1200" i="1" dirty="0"/>
              <a:t>The Noun Project. CC BY</a:t>
            </a:r>
            <a:r>
              <a:rPr lang="en-CA" sz="1200" dirty="0"/>
              <a:t>. </a:t>
            </a:r>
            <a:r>
              <a:rPr lang="en-CA" sz="1200" u="sng" dirty="0">
                <a:solidFill>
                  <a:srgbClr val="0563C1"/>
                </a:solidFill>
                <a:hlinkClick r:id="rId13">
                  <a:extLst>
                    <a:ext uri="{A12FA001-AC4F-418D-AE19-62706E023703}">
                      <ahyp:hlinkClr xmlns="" xmlns:ahyp="http://schemas.microsoft.com/office/drawing/2018/hyperlinkcolor" val="tx"/>
                    </a:ext>
                  </a:extLst>
                </a:hlinkClick>
              </a:rPr>
              <a:t>https://thenounproject.com/term/education/182251/</a:t>
            </a:r>
            <a:r>
              <a:rPr lang="en-CA" sz="1200" dirty="0"/>
              <a:t> </a:t>
            </a:r>
            <a:endParaRPr dirty="0"/>
          </a:p>
          <a:p>
            <a:pPr marL="0" lvl="0" indent="0" algn="l" rtl="0">
              <a:lnSpc>
                <a:spcPct val="150000"/>
              </a:lnSpc>
              <a:spcBef>
                <a:spcPts val="0"/>
              </a:spcBef>
              <a:spcAft>
                <a:spcPts val="0"/>
              </a:spcAft>
              <a:buClr>
                <a:srgbClr val="757070"/>
              </a:buClr>
              <a:buSzPts val="1200"/>
              <a:buNone/>
            </a:pPr>
            <a:r>
              <a:rPr lang="en-CA" sz="1200" dirty="0" err="1"/>
              <a:t>Kimmi</a:t>
            </a:r>
            <a:r>
              <a:rPr lang="en-CA" sz="1200" dirty="0"/>
              <a:t> Studio. </a:t>
            </a:r>
            <a:r>
              <a:rPr lang="en-CA" sz="1200" dirty="0" smtClean="0"/>
              <a:t>(</a:t>
            </a:r>
            <a:r>
              <a:rPr lang="en-CA" sz="1200" dirty="0" err="1" smtClean="0"/>
              <a:t>s.d</a:t>
            </a:r>
            <a:r>
              <a:rPr lang="en-CA" sz="1200" dirty="0" err="1"/>
              <a:t>.</a:t>
            </a:r>
            <a:r>
              <a:rPr lang="en-CA" sz="1200" dirty="0"/>
              <a:t>). Shield. </a:t>
            </a:r>
            <a:r>
              <a:rPr lang="en-CA" sz="1200" i="1" dirty="0"/>
              <a:t>The Noun Project</a:t>
            </a:r>
            <a:r>
              <a:rPr lang="en-CA" sz="1200" dirty="0"/>
              <a:t>. CC BY. </a:t>
            </a:r>
            <a:r>
              <a:rPr lang="en-CA" sz="1200" u="sng" dirty="0">
                <a:solidFill>
                  <a:srgbClr val="0563C1"/>
                </a:solidFill>
                <a:hlinkClick r:id="rId14">
                  <a:extLst>
                    <a:ext uri="{A12FA001-AC4F-418D-AE19-62706E023703}">
                      <ahyp:hlinkClr xmlns="" xmlns:ahyp="http://schemas.microsoft.com/office/drawing/2018/hyperlinkcolor" val="tx"/>
                    </a:ext>
                  </a:extLst>
                </a:hlinkClick>
              </a:rPr>
              <a:t>https://thenounproject.com/term/shield/874630/</a:t>
            </a:r>
            <a:endParaRPr sz="1200" u="sng" dirty="0">
              <a:solidFill>
                <a:srgbClr val="0563C1"/>
              </a:solidFill>
            </a:endParaRPr>
          </a:p>
          <a:p>
            <a:pPr marL="0" lvl="0" indent="0" algn="l" rtl="0">
              <a:lnSpc>
                <a:spcPct val="150000"/>
              </a:lnSpc>
              <a:spcBef>
                <a:spcPts val="0"/>
              </a:spcBef>
              <a:spcAft>
                <a:spcPts val="0"/>
              </a:spcAft>
              <a:buClr>
                <a:srgbClr val="757070"/>
              </a:buClr>
              <a:buSzPts val="1200"/>
              <a:buNone/>
            </a:pPr>
            <a:r>
              <a:rPr lang="en-CA" sz="1200" dirty="0" err="1"/>
              <a:t>Eucalyp</a:t>
            </a:r>
            <a:r>
              <a:rPr lang="en-CA" sz="1200" dirty="0"/>
              <a:t> </a:t>
            </a:r>
            <a:r>
              <a:rPr lang="en-CA" sz="1200" dirty="0" smtClean="0"/>
              <a:t>(</a:t>
            </a:r>
            <a:r>
              <a:rPr lang="en-CA" sz="1200" dirty="0" err="1" smtClean="0"/>
              <a:t>s.d</a:t>
            </a:r>
            <a:r>
              <a:rPr lang="en-CA" sz="1200" dirty="0" err="1"/>
              <a:t>.</a:t>
            </a:r>
            <a:r>
              <a:rPr lang="en-CA" sz="1200" dirty="0"/>
              <a:t>). Moral. </a:t>
            </a:r>
            <a:r>
              <a:rPr lang="en-CA" sz="1200" i="1" dirty="0"/>
              <a:t>The Noun Project</a:t>
            </a:r>
            <a:r>
              <a:rPr lang="en-CA" sz="1200" dirty="0"/>
              <a:t>. CC BY. </a:t>
            </a:r>
            <a:r>
              <a:rPr lang="en-CA" sz="1200" u="sng" dirty="0">
                <a:solidFill>
                  <a:srgbClr val="0563C1"/>
                </a:solidFill>
                <a:hlinkClick r:id="rId15">
                  <a:extLst>
                    <a:ext uri="{A12FA001-AC4F-418D-AE19-62706E023703}">
                      <ahyp:hlinkClr xmlns="" xmlns:ahyp="http://schemas.microsoft.com/office/drawing/2018/hyperlinkcolor" val="tx"/>
                    </a:ext>
                  </a:extLst>
                </a:hlinkClick>
              </a:rPr>
              <a:t>https://thenounproject.com/term/moral/901639</a:t>
            </a:r>
            <a:endParaRPr sz="1200" dirty="0"/>
          </a:p>
          <a:p>
            <a:pPr marL="0" lvl="0" indent="0" algn="l" rtl="0">
              <a:lnSpc>
                <a:spcPct val="90000"/>
              </a:lnSpc>
              <a:spcBef>
                <a:spcPts val="1000"/>
              </a:spcBef>
              <a:spcAft>
                <a:spcPts val="0"/>
              </a:spcAft>
              <a:buClr>
                <a:srgbClr val="757070"/>
              </a:buClr>
              <a:buSzPts val="1200"/>
              <a:buNone/>
            </a:pPr>
            <a:endParaRPr sz="1200" dirty="0"/>
          </a:p>
          <a:p>
            <a:pPr marL="0" lvl="0" indent="0" algn="l" rtl="0">
              <a:lnSpc>
                <a:spcPct val="90000"/>
              </a:lnSpc>
              <a:spcBef>
                <a:spcPts val="1000"/>
              </a:spcBef>
              <a:spcAft>
                <a:spcPts val="0"/>
              </a:spcAft>
              <a:buClr>
                <a:srgbClr val="757070"/>
              </a:buClr>
              <a:buSzPts val="1200"/>
              <a:buNone/>
            </a:pPr>
            <a:endParaRPr sz="1200" dirty="0"/>
          </a:p>
          <a:p>
            <a:pPr marL="0" lvl="0" indent="0" algn="l" rtl="0">
              <a:lnSpc>
                <a:spcPct val="90000"/>
              </a:lnSpc>
              <a:spcBef>
                <a:spcPts val="1000"/>
              </a:spcBef>
              <a:spcAft>
                <a:spcPts val="0"/>
              </a:spcAft>
              <a:buClr>
                <a:srgbClr val="757070"/>
              </a:buClr>
              <a:buSzPts val="1200"/>
              <a:buNone/>
            </a:pPr>
            <a:endParaRPr sz="1200" dirty="0"/>
          </a:p>
          <a:p>
            <a:pPr marL="0" lvl="0" indent="0" algn="l" rtl="0">
              <a:lnSpc>
                <a:spcPct val="90000"/>
              </a:lnSpc>
              <a:spcBef>
                <a:spcPts val="1000"/>
              </a:spcBef>
              <a:spcAft>
                <a:spcPts val="0"/>
              </a:spcAft>
              <a:buClr>
                <a:srgbClr val="757070"/>
              </a:buClr>
              <a:buSzPts val="1200"/>
              <a:buNone/>
            </a:pPr>
            <a:endParaRPr sz="1200" dirty="0"/>
          </a:p>
          <a:p>
            <a:pPr marL="0" lvl="0" indent="0" algn="l" rtl="0">
              <a:lnSpc>
                <a:spcPct val="90000"/>
              </a:lnSpc>
              <a:spcBef>
                <a:spcPts val="1000"/>
              </a:spcBef>
              <a:spcAft>
                <a:spcPts val="0"/>
              </a:spcAft>
              <a:buClr>
                <a:srgbClr val="757070"/>
              </a:buClr>
              <a:buSzPts val="1200"/>
              <a:buNone/>
            </a:pPr>
            <a:endParaRPr sz="1200" u="sng" dirty="0">
              <a:solidFill>
                <a:srgbClr val="0563C1"/>
              </a:solidFill>
            </a:endParaRPr>
          </a:p>
          <a:p>
            <a:pPr marL="0" lvl="0" indent="0" algn="l" rtl="0">
              <a:lnSpc>
                <a:spcPct val="90000"/>
              </a:lnSpc>
              <a:spcBef>
                <a:spcPts val="1000"/>
              </a:spcBef>
              <a:spcAft>
                <a:spcPts val="0"/>
              </a:spcAft>
              <a:buClr>
                <a:srgbClr val="757070"/>
              </a:buClr>
              <a:buSzPts val="1200"/>
              <a:buNone/>
            </a:pPr>
            <a:endParaRPr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9"/>
          <p:cNvSpPr txBox="1">
            <a:spLocks noGrp="1"/>
          </p:cNvSpPr>
          <p:nvPr>
            <p:ph type="body" sz="quarter" idx="15"/>
          </p:nvPr>
        </p:nvSpPr>
        <p:spPr>
          <a:xfrm>
            <a:off x="851192" y="1841277"/>
            <a:ext cx="10590840" cy="425043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757070"/>
              </a:buClr>
              <a:buSzPts val="1200"/>
              <a:buNone/>
            </a:pPr>
            <a:r>
              <a:rPr lang="en-CA" sz="1200" dirty="0"/>
              <a:t>Jesus </a:t>
            </a:r>
            <a:r>
              <a:rPr lang="en-CA" sz="1200" dirty="0" err="1"/>
              <a:t>Puertas</a:t>
            </a:r>
            <a:r>
              <a:rPr lang="en-CA" sz="1200" dirty="0"/>
              <a:t>. </a:t>
            </a:r>
            <a:r>
              <a:rPr lang="en-CA" sz="1200" dirty="0" smtClean="0"/>
              <a:t>(</a:t>
            </a:r>
            <a:r>
              <a:rPr lang="en-CA" sz="1200" dirty="0" err="1" smtClean="0"/>
              <a:t>s.d</a:t>
            </a:r>
            <a:r>
              <a:rPr lang="en-CA" sz="1200" dirty="0" err="1"/>
              <a:t>.</a:t>
            </a:r>
            <a:r>
              <a:rPr lang="en-CA" sz="1200" dirty="0"/>
              <a:t>). Meeting. </a:t>
            </a:r>
            <a:r>
              <a:rPr lang="en-CA" sz="1200" i="1" dirty="0"/>
              <a:t>The Noun Project</a:t>
            </a:r>
            <a:r>
              <a:rPr lang="en-CA" sz="1200" dirty="0"/>
              <a:t>. CC BY. </a:t>
            </a:r>
            <a:r>
              <a:rPr lang="en-CA" sz="1200" u="sng" dirty="0">
                <a:solidFill>
                  <a:srgbClr val="0563C1"/>
                </a:solidFill>
                <a:hlinkClick r:id="rId3">
                  <a:extLst>
                    <a:ext uri="{A12FA001-AC4F-418D-AE19-62706E023703}">
                      <ahyp:hlinkClr xmlns="" xmlns:ahyp="http://schemas.microsoft.com/office/drawing/2018/hyperlinkcolor" val="tx"/>
                    </a:ext>
                  </a:extLst>
                </a:hlinkClick>
              </a:rPr>
              <a:t>https://thenounproject.com/term/meeting/198536/</a:t>
            </a:r>
            <a:r>
              <a:rPr lang="en-CA" sz="1200" dirty="0"/>
              <a:t> </a:t>
            </a:r>
            <a:endParaRPr sz="1200" dirty="0"/>
          </a:p>
          <a:p>
            <a:pPr marL="0" lvl="0" indent="0" algn="l" rtl="0">
              <a:lnSpc>
                <a:spcPct val="150000"/>
              </a:lnSpc>
              <a:spcBef>
                <a:spcPts val="0"/>
              </a:spcBef>
              <a:spcAft>
                <a:spcPts val="0"/>
              </a:spcAft>
              <a:buClr>
                <a:srgbClr val="757070"/>
              </a:buClr>
              <a:buSzPts val="1200"/>
              <a:buNone/>
            </a:pPr>
            <a:r>
              <a:rPr lang="en-CA" sz="1200" dirty="0"/>
              <a:t>Bernd </a:t>
            </a:r>
            <a:r>
              <a:rPr lang="en-CA" sz="1200" dirty="0" err="1"/>
              <a:t>Lakenbrink</a:t>
            </a:r>
            <a:r>
              <a:rPr lang="en-CA" sz="1200" dirty="0"/>
              <a:t>. </a:t>
            </a:r>
            <a:r>
              <a:rPr lang="en-CA" sz="1200" dirty="0" smtClean="0"/>
              <a:t>(</a:t>
            </a:r>
            <a:r>
              <a:rPr lang="en-CA" sz="1200" dirty="0" err="1" smtClean="0"/>
              <a:t>s.d</a:t>
            </a:r>
            <a:r>
              <a:rPr lang="en-CA" sz="1200" dirty="0" err="1"/>
              <a:t>.</a:t>
            </a:r>
            <a:r>
              <a:rPr lang="en-CA" sz="1200" dirty="0"/>
              <a:t>). Music. </a:t>
            </a:r>
            <a:r>
              <a:rPr lang="en-CA" sz="1200" i="1" dirty="0"/>
              <a:t>The Noun Project</a:t>
            </a:r>
            <a:r>
              <a:rPr lang="en-CA" sz="1200" dirty="0"/>
              <a:t>. CC BY. </a:t>
            </a:r>
            <a:r>
              <a:rPr lang="en-CA" sz="1200" u="sng" dirty="0">
                <a:solidFill>
                  <a:srgbClr val="0563C1"/>
                </a:solidFill>
                <a:hlinkClick r:id="rId4">
                  <a:extLst>
                    <a:ext uri="{A12FA001-AC4F-418D-AE19-62706E023703}">
                      <ahyp:hlinkClr xmlns="" xmlns:ahyp="http://schemas.microsoft.com/office/drawing/2018/hyperlinkcolor" val="tx"/>
                    </a:ext>
                  </a:extLst>
                </a:hlinkClick>
              </a:rPr>
              <a:t>https://thenounproject.com/term/music/3583421/</a:t>
            </a:r>
            <a:r>
              <a:rPr lang="en-CA" sz="1200" dirty="0"/>
              <a:t> </a:t>
            </a:r>
            <a:endParaRPr sz="1200" dirty="0"/>
          </a:p>
          <a:p>
            <a:pPr marL="0" lvl="0" indent="0" algn="l" rtl="0">
              <a:lnSpc>
                <a:spcPct val="150000"/>
              </a:lnSpc>
              <a:spcBef>
                <a:spcPts val="0"/>
              </a:spcBef>
              <a:spcAft>
                <a:spcPts val="0"/>
              </a:spcAft>
              <a:buClr>
                <a:srgbClr val="757070"/>
              </a:buClr>
              <a:buSzPts val="1200"/>
              <a:buNone/>
            </a:pPr>
            <a:r>
              <a:rPr lang="en-CA" sz="1200" dirty="0" err="1"/>
              <a:t>Suib</a:t>
            </a:r>
            <a:r>
              <a:rPr lang="en-CA" sz="1200" dirty="0"/>
              <a:t> Icon. </a:t>
            </a:r>
            <a:r>
              <a:rPr lang="en-CA" sz="1200" dirty="0" smtClean="0"/>
              <a:t>(</a:t>
            </a:r>
            <a:r>
              <a:rPr lang="en-CA" sz="1200" dirty="0" err="1" smtClean="0"/>
              <a:t>s.d</a:t>
            </a:r>
            <a:r>
              <a:rPr lang="en-CA" sz="1200" dirty="0" err="1"/>
              <a:t>.</a:t>
            </a:r>
            <a:r>
              <a:rPr lang="en-CA" sz="1200" dirty="0"/>
              <a:t>). Marching Band. </a:t>
            </a:r>
            <a:r>
              <a:rPr lang="en-CA" sz="1200" i="1" dirty="0"/>
              <a:t>The Noun Project. </a:t>
            </a:r>
            <a:r>
              <a:rPr lang="en-CA" sz="1200" dirty="0"/>
              <a:t>CC BY. </a:t>
            </a:r>
            <a:r>
              <a:rPr lang="en-CA" sz="1200" u="sng" dirty="0">
                <a:solidFill>
                  <a:srgbClr val="0563C1"/>
                </a:solidFill>
                <a:hlinkClick r:id="rId5">
                  <a:extLst>
                    <a:ext uri="{A12FA001-AC4F-418D-AE19-62706E023703}">
                      <ahyp:hlinkClr xmlns="" xmlns:ahyp="http://schemas.microsoft.com/office/drawing/2018/hyperlinkcolor" val="tx"/>
                    </a:ext>
                  </a:extLst>
                </a:hlinkClick>
              </a:rPr>
              <a:t>https://thenounproject.com/term/marching-band/1483071/</a:t>
            </a:r>
            <a:r>
              <a:rPr lang="en-CA" sz="1200" dirty="0"/>
              <a:t> </a:t>
            </a:r>
            <a:endParaRPr dirty="0"/>
          </a:p>
          <a:p>
            <a:pPr marL="0" lvl="0" indent="0" algn="l" rtl="0">
              <a:lnSpc>
                <a:spcPct val="150000"/>
              </a:lnSpc>
              <a:spcBef>
                <a:spcPts val="0"/>
              </a:spcBef>
              <a:spcAft>
                <a:spcPts val="0"/>
              </a:spcAft>
              <a:buClr>
                <a:srgbClr val="757070"/>
              </a:buClr>
              <a:buSzPts val="1200"/>
              <a:buNone/>
            </a:pPr>
            <a:r>
              <a:rPr lang="en-CA" sz="1200" dirty="0"/>
              <a:t>Edwin PM </a:t>
            </a:r>
            <a:r>
              <a:rPr lang="en-CA" sz="1200" dirty="0" smtClean="0"/>
              <a:t>(</a:t>
            </a:r>
            <a:r>
              <a:rPr lang="en-CA" sz="1200" dirty="0" err="1" smtClean="0"/>
              <a:t>s.d</a:t>
            </a:r>
            <a:r>
              <a:rPr lang="en-CA" sz="1200" dirty="0" err="1"/>
              <a:t>.</a:t>
            </a:r>
            <a:r>
              <a:rPr lang="en-CA" sz="1200" dirty="0"/>
              <a:t>) Agreement. </a:t>
            </a:r>
            <a:r>
              <a:rPr lang="en-CA" sz="1200" i="1" dirty="0"/>
              <a:t>The Noun Project</a:t>
            </a:r>
            <a:r>
              <a:rPr lang="en-CA" sz="1200" dirty="0"/>
              <a:t>. CC BY. </a:t>
            </a:r>
            <a:r>
              <a:rPr lang="en-CA" sz="1200" u="sng" dirty="0">
                <a:solidFill>
                  <a:schemeClr val="hlink"/>
                </a:solidFill>
                <a:hlinkClick r:id="rId6"/>
              </a:rPr>
              <a:t>https://thenounproject.com/term/agreements/3373812/</a:t>
            </a:r>
            <a:r>
              <a:rPr lang="en-CA" sz="1200" dirty="0"/>
              <a:t> </a:t>
            </a:r>
            <a:endParaRPr dirty="0"/>
          </a:p>
          <a:p>
            <a:pPr marL="0" lvl="0" indent="0" algn="l" rtl="0">
              <a:lnSpc>
                <a:spcPct val="150000"/>
              </a:lnSpc>
              <a:spcBef>
                <a:spcPts val="0"/>
              </a:spcBef>
              <a:spcAft>
                <a:spcPts val="0"/>
              </a:spcAft>
              <a:buClr>
                <a:srgbClr val="757070"/>
              </a:buClr>
              <a:buSzPts val="1200"/>
              <a:buNone/>
            </a:pPr>
            <a:r>
              <a:rPr lang="en-CA" sz="1200" dirty="0"/>
              <a:t>Star and Anchor Designs </a:t>
            </a:r>
            <a:r>
              <a:rPr lang="en-CA" sz="1200" dirty="0" smtClean="0"/>
              <a:t>(</a:t>
            </a:r>
            <a:r>
              <a:rPr lang="en-CA" sz="1200" dirty="0" err="1" smtClean="0"/>
              <a:t>s.d</a:t>
            </a:r>
            <a:r>
              <a:rPr lang="en-CA" sz="1200" dirty="0" err="1"/>
              <a:t>.</a:t>
            </a:r>
            <a:r>
              <a:rPr lang="en-CA" sz="1200" dirty="0"/>
              <a:t>). Building. T</a:t>
            </a:r>
            <a:r>
              <a:rPr lang="en-CA" sz="1200" i="1" dirty="0"/>
              <a:t>he Noun Project. </a:t>
            </a:r>
            <a:r>
              <a:rPr lang="en-CA" sz="1200" u="sng" dirty="0" smtClean="0">
                <a:solidFill>
                  <a:srgbClr val="0563C1"/>
                </a:solidFill>
                <a:hlinkClick r:id="rId7">
                  <a:extLst>
                    <a:ext uri="{A12FA001-AC4F-418D-AE19-62706E023703}">
                      <ahyp:hlinkClr xmlns="" xmlns:ahyp="http://schemas.microsoft.com/office/drawing/2018/hyperlinkcolor" val="tx"/>
                    </a:ext>
                  </a:extLst>
                </a:hlinkClick>
              </a:rPr>
              <a:t>https</a:t>
            </a:r>
            <a:r>
              <a:rPr lang="en-CA" sz="1200" u="sng" dirty="0">
                <a:solidFill>
                  <a:srgbClr val="0563C1"/>
                </a:solidFill>
                <a:hlinkClick r:id="rId7">
                  <a:extLst>
                    <a:ext uri="{A12FA001-AC4F-418D-AE19-62706E023703}">
                      <ahyp:hlinkClr xmlns="" xmlns:ahyp="http://schemas.microsoft.com/office/drawing/2018/hyperlinkcolor" val="tx"/>
                    </a:ext>
                  </a:extLst>
                </a:hlinkClick>
              </a:rPr>
              <a:t>://thenounproject.com/term/building/164596/</a:t>
            </a:r>
            <a:r>
              <a:rPr lang="en-CA" sz="1200" dirty="0"/>
              <a:t> </a:t>
            </a:r>
            <a:endParaRPr dirty="0"/>
          </a:p>
          <a:p>
            <a:pPr marL="0" lvl="0" indent="0" algn="l" rtl="0">
              <a:lnSpc>
                <a:spcPct val="150000"/>
              </a:lnSpc>
              <a:spcBef>
                <a:spcPts val="0"/>
              </a:spcBef>
              <a:spcAft>
                <a:spcPts val="0"/>
              </a:spcAft>
              <a:buClr>
                <a:srgbClr val="757070"/>
              </a:buClr>
              <a:buSzPts val="1200"/>
              <a:buNone/>
            </a:pPr>
            <a:r>
              <a:rPr lang="en-CA" sz="1200" dirty="0" err="1"/>
              <a:t>IconMark</a:t>
            </a:r>
            <a:r>
              <a:rPr lang="en-CA" sz="1200" dirty="0"/>
              <a:t>. </a:t>
            </a:r>
            <a:r>
              <a:rPr lang="en-CA" sz="1200" dirty="0" smtClean="0"/>
              <a:t>(</a:t>
            </a:r>
            <a:r>
              <a:rPr lang="en-CA" sz="1200" dirty="0" err="1" smtClean="0"/>
              <a:t>s.d</a:t>
            </a:r>
            <a:r>
              <a:rPr lang="en-CA" sz="1200" dirty="0" err="1"/>
              <a:t>.</a:t>
            </a:r>
            <a:r>
              <a:rPr lang="en-CA" sz="1200" dirty="0"/>
              <a:t>). Score. </a:t>
            </a:r>
            <a:r>
              <a:rPr lang="en-CA" sz="1200" i="1" dirty="0"/>
              <a:t>The Noun Project</a:t>
            </a:r>
            <a:r>
              <a:rPr lang="en-CA" sz="1200" dirty="0"/>
              <a:t>. CC BY. </a:t>
            </a:r>
            <a:r>
              <a:rPr lang="en-CA" sz="1200" u="sng" dirty="0">
                <a:solidFill>
                  <a:srgbClr val="0563C1"/>
                </a:solidFill>
                <a:hlinkClick r:id="rId8">
                  <a:extLst>
                    <a:ext uri="{A12FA001-AC4F-418D-AE19-62706E023703}">
                      <ahyp:hlinkClr xmlns="" xmlns:ahyp="http://schemas.microsoft.com/office/drawing/2018/hyperlinkcolor" val="tx"/>
                    </a:ext>
                  </a:extLst>
                </a:hlinkClick>
              </a:rPr>
              <a:t>https://thenounproject.com/term/score/3515647/</a:t>
            </a:r>
            <a:endParaRPr sz="1200" dirty="0"/>
          </a:p>
          <a:p>
            <a:pPr marL="0" lvl="0" indent="0" algn="l" rtl="0">
              <a:lnSpc>
                <a:spcPct val="150000"/>
              </a:lnSpc>
              <a:spcBef>
                <a:spcPts val="0"/>
              </a:spcBef>
              <a:spcAft>
                <a:spcPts val="0"/>
              </a:spcAft>
              <a:buClr>
                <a:srgbClr val="757070"/>
              </a:buClr>
              <a:buSzPts val="1200"/>
              <a:buNone/>
            </a:pPr>
            <a:r>
              <a:rPr lang="en-CA" sz="1200" dirty="0" err="1"/>
              <a:t>Saishraddha</a:t>
            </a:r>
            <a:r>
              <a:rPr lang="en-CA" sz="1200" dirty="0"/>
              <a:t> </a:t>
            </a:r>
            <a:r>
              <a:rPr lang="en-CA" sz="1200" dirty="0" err="1"/>
              <a:t>Malage</a:t>
            </a:r>
            <a:r>
              <a:rPr lang="en-CA" sz="1200" dirty="0"/>
              <a:t>. </a:t>
            </a:r>
            <a:r>
              <a:rPr lang="en-CA" sz="1200" dirty="0" smtClean="0"/>
              <a:t>(</a:t>
            </a:r>
            <a:r>
              <a:rPr lang="en-CA" sz="1200" dirty="0" err="1" smtClean="0"/>
              <a:t>s.d</a:t>
            </a:r>
            <a:r>
              <a:rPr lang="en-CA" sz="1200" dirty="0" err="1"/>
              <a:t>.</a:t>
            </a:r>
            <a:r>
              <a:rPr lang="en-CA" sz="1200" dirty="0"/>
              <a:t>). Highlight. </a:t>
            </a:r>
            <a:r>
              <a:rPr lang="en-CA" sz="1200" i="1" dirty="0"/>
              <a:t>The Noun Project</a:t>
            </a:r>
            <a:r>
              <a:rPr lang="en-CA" sz="1200" dirty="0"/>
              <a:t>. CC BY. </a:t>
            </a:r>
            <a:r>
              <a:rPr lang="en-CA" sz="1200" u="sng" dirty="0">
                <a:solidFill>
                  <a:srgbClr val="0563C1"/>
                </a:solidFill>
                <a:hlinkClick r:id="rId9">
                  <a:extLst>
                    <a:ext uri="{A12FA001-AC4F-418D-AE19-62706E023703}">
                      <ahyp:hlinkClr xmlns="" xmlns:ahyp="http://schemas.microsoft.com/office/drawing/2018/hyperlinkcolor" val="tx"/>
                    </a:ext>
                  </a:extLst>
                </a:hlinkClick>
              </a:rPr>
              <a:t>https://thenounproject.com/term/highlight/241534/</a:t>
            </a:r>
            <a:r>
              <a:rPr lang="en-CA" sz="1200" dirty="0"/>
              <a:t>  </a:t>
            </a:r>
            <a:endParaRPr dirty="0"/>
          </a:p>
          <a:p>
            <a:pPr marL="0" lvl="0" indent="0" algn="l" rtl="0">
              <a:lnSpc>
                <a:spcPct val="150000"/>
              </a:lnSpc>
              <a:spcBef>
                <a:spcPts val="0"/>
              </a:spcBef>
              <a:spcAft>
                <a:spcPts val="0"/>
              </a:spcAft>
              <a:buClr>
                <a:srgbClr val="757070"/>
              </a:buClr>
              <a:buSzPts val="1200"/>
              <a:buNone/>
            </a:pPr>
            <a:r>
              <a:rPr lang="en-CA" sz="1200" dirty="0"/>
              <a:t>Marie Van den </a:t>
            </a:r>
            <a:r>
              <a:rPr lang="en-CA" sz="1200" dirty="0" err="1"/>
              <a:t>Broeck</a:t>
            </a:r>
            <a:r>
              <a:rPr lang="en-CA" sz="1200" dirty="0"/>
              <a:t>. </a:t>
            </a:r>
            <a:r>
              <a:rPr lang="en-CA" sz="1200" dirty="0" smtClean="0"/>
              <a:t>(</a:t>
            </a:r>
            <a:r>
              <a:rPr lang="en-CA" sz="1200" dirty="0" err="1" smtClean="0"/>
              <a:t>s.d</a:t>
            </a:r>
            <a:r>
              <a:rPr lang="en-CA" sz="1200" dirty="0" err="1"/>
              <a:t>.</a:t>
            </a:r>
            <a:r>
              <a:rPr lang="en-CA" sz="1200" dirty="0"/>
              <a:t>). Kids. </a:t>
            </a:r>
            <a:r>
              <a:rPr lang="en-CA" sz="1200" i="1" dirty="0"/>
              <a:t>The Noun Project</a:t>
            </a:r>
            <a:r>
              <a:rPr lang="en-CA" sz="1200" dirty="0"/>
              <a:t>. CC BY. </a:t>
            </a:r>
            <a:r>
              <a:rPr lang="en-CA" sz="1200" u="sng" dirty="0" smtClean="0">
                <a:solidFill>
                  <a:srgbClr val="0563C1"/>
                </a:solidFill>
                <a:hlinkClick r:id="rId10">
                  <a:extLst>
                    <a:ext uri="{A12FA001-AC4F-418D-AE19-62706E023703}">
                      <ahyp:hlinkClr xmlns="" xmlns:ahyp="http://schemas.microsoft.com/office/drawing/2018/hyperlinkcolor" val="tx"/>
                    </a:ext>
                  </a:extLst>
                </a:hlinkClick>
              </a:rPr>
              <a:t>https</a:t>
            </a:r>
            <a:r>
              <a:rPr lang="en-CA" sz="1200" u="sng" dirty="0">
                <a:solidFill>
                  <a:srgbClr val="0563C1"/>
                </a:solidFill>
                <a:hlinkClick r:id="rId10">
                  <a:extLst>
                    <a:ext uri="{A12FA001-AC4F-418D-AE19-62706E023703}">
                      <ahyp:hlinkClr xmlns="" xmlns:ahyp="http://schemas.microsoft.com/office/drawing/2018/hyperlinkcolor" val="tx"/>
                    </a:ext>
                  </a:extLst>
                </a:hlinkClick>
              </a:rPr>
              <a:t>://thenounproject.com/search/?q=kids&amp;i=235684</a:t>
            </a:r>
            <a:endParaRPr sz="1200" u="sng" dirty="0">
              <a:solidFill>
                <a:srgbClr val="0563C1"/>
              </a:solidFill>
            </a:endParaRPr>
          </a:p>
          <a:p>
            <a:pPr marL="0" lvl="0" indent="0" algn="l" rtl="0">
              <a:lnSpc>
                <a:spcPct val="150000"/>
              </a:lnSpc>
              <a:spcBef>
                <a:spcPts val="0"/>
              </a:spcBef>
              <a:spcAft>
                <a:spcPts val="0"/>
              </a:spcAft>
              <a:buClr>
                <a:srgbClr val="757070"/>
              </a:buClr>
              <a:buSzPts val="1200"/>
              <a:buNone/>
            </a:pPr>
            <a:r>
              <a:rPr lang="en-CA" sz="1200" dirty="0"/>
              <a:t>Ralf </a:t>
            </a:r>
            <a:r>
              <a:rPr lang="en-CA" sz="1200" dirty="0" err="1"/>
              <a:t>Schmitzer</a:t>
            </a:r>
            <a:r>
              <a:rPr lang="en-CA" sz="1200" dirty="0"/>
              <a:t>. </a:t>
            </a:r>
            <a:r>
              <a:rPr lang="en-CA" sz="1200" dirty="0" smtClean="0"/>
              <a:t>(</a:t>
            </a:r>
            <a:r>
              <a:rPr lang="en-CA" sz="1200" dirty="0" err="1" smtClean="0"/>
              <a:t>s.d</a:t>
            </a:r>
            <a:r>
              <a:rPr lang="en-CA" sz="1200" dirty="0" err="1"/>
              <a:t>.</a:t>
            </a:r>
            <a:r>
              <a:rPr lang="en-CA" sz="1200" dirty="0"/>
              <a:t>). Script. </a:t>
            </a:r>
            <a:r>
              <a:rPr lang="en-CA" sz="1200" i="1" dirty="0"/>
              <a:t>The Noun Project</a:t>
            </a:r>
            <a:r>
              <a:rPr lang="en-CA" sz="1200" dirty="0"/>
              <a:t>. CC BY. </a:t>
            </a:r>
            <a:r>
              <a:rPr lang="en-CA" sz="1200" u="sng" dirty="0">
                <a:solidFill>
                  <a:srgbClr val="0563C1"/>
                </a:solidFill>
                <a:hlinkClick r:id="rId11">
                  <a:extLst>
                    <a:ext uri="{A12FA001-AC4F-418D-AE19-62706E023703}">
                      <ahyp:hlinkClr xmlns="" xmlns:ahyp="http://schemas.microsoft.com/office/drawing/2018/hyperlinkcolor" val="tx"/>
                    </a:ext>
                  </a:extLst>
                </a:hlinkClick>
              </a:rPr>
              <a:t>https://thenounproject.com/term/script/576383/</a:t>
            </a:r>
            <a:r>
              <a:rPr lang="en-CA" sz="1200" dirty="0"/>
              <a:t> </a:t>
            </a:r>
            <a:endParaRPr dirty="0"/>
          </a:p>
          <a:p>
            <a:pPr marL="0" lvl="0" indent="0" algn="l" rtl="0">
              <a:lnSpc>
                <a:spcPct val="150000"/>
              </a:lnSpc>
              <a:spcBef>
                <a:spcPts val="0"/>
              </a:spcBef>
              <a:spcAft>
                <a:spcPts val="0"/>
              </a:spcAft>
              <a:buClr>
                <a:srgbClr val="757070"/>
              </a:buClr>
              <a:buSzPts val="1200"/>
              <a:buNone/>
            </a:pPr>
            <a:r>
              <a:rPr lang="en-CA" sz="1200" dirty="0" err="1"/>
              <a:t>Crosswell</a:t>
            </a:r>
            <a:r>
              <a:rPr lang="en-CA" sz="1200" dirty="0"/>
              <a:t>, Rob. </a:t>
            </a:r>
            <a:r>
              <a:rPr lang="en-CA" sz="1200" dirty="0" smtClean="0"/>
              <a:t>(</a:t>
            </a:r>
            <a:r>
              <a:rPr lang="en-CA" sz="1200" dirty="0" err="1" smtClean="0"/>
              <a:t>s.d</a:t>
            </a:r>
            <a:r>
              <a:rPr lang="en-CA" sz="1200" dirty="0" err="1"/>
              <a:t>.</a:t>
            </a:r>
            <a:r>
              <a:rPr lang="en-CA" sz="1200" dirty="0"/>
              <a:t>). Library. </a:t>
            </a:r>
            <a:r>
              <a:rPr lang="en-CA" sz="1200" i="1" dirty="0"/>
              <a:t>The Noun Project. </a:t>
            </a:r>
            <a:r>
              <a:rPr lang="en-CA" sz="1200" dirty="0"/>
              <a:t>CC BY. </a:t>
            </a:r>
            <a:r>
              <a:rPr lang="en-CA" sz="1200" u="sng" dirty="0">
                <a:solidFill>
                  <a:srgbClr val="0563C1"/>
                </a:solidFill>
                <a:hlinkClick r:id="rId12">
                  <a:extLst>
                    <a:ext uri="{A12FA001-AC4F-418D-AE19-62706E023703}">
                      <ahyp:hlinkClr xmlns="" xmlns:ahyp="http://schemas.microsoft.com/office/drawing/2018/hyperlinkcolor" val="tx"/>
                    </a:ext>
                  </a:extLst>
                </a:hlinkClick>
              </a:rPr>
              <a:t>https://thenounproject.com/term/library/1122689/</a:t>
            </a:r>
            <a:r>
              <a:rPr lang="en-CA" sz="1200" dirty="0"/>
              <a:t> </a:t>
            </a:r>
            <a:endParaRPr dirty="0"/>
          </a:p>
          <a:p>
            <a:pPr marL="0" lvl="0" indent="0" algn="l" rtl="0">
              <a:lnSpc>
                <a:spcPct val="150000"/>
              </a:lnSpc>
              <a:spcBef>
                <a:spcPts val="0"/>
              </a:spcBef>
              <a:spcAft>
                <a:spcPts val="0"/>
              </a:spcAft>
              <a:buClr>
                <a:srgbClr val="757070"/>
              </a:buClr>
              <a:buSzPts val="1200"/>
              <a:buNone/>
            </a:pPr>
            <a:r>
              <a:rPr lang="en-CA" sz="1200" dirty="0"/>
              <a:t>Caesar </a:t>
            </a:r>
            <a:r>
              <a:rPr lang="en-CA" sz="1200" dirty="0" err="1"/>
              <a:t>Rizky</a:t>
            </a:r>
            <a:r>
              <a:rPr lang="en-CA" sz="1200" dirty="0"/>
              <a:t> </a:t>
            </a:r>
            <a:r>
              <a:rPr lang="en-CA" sz="1200" dirty="0" err="1"/>
              <a:t>Kurniawan</a:t>
            </a:r>
            <a:r>
              <a:rPr lang="en-CA" sz="1200" dirty="0"/>
              <a:t>. </a:t>
            </a:r>
            <a:r>
              <a:rPr lang="en-CA" sz="1200" dirty="0" smtClean="0"/>
              <a:t>(</a:t>
            </a:r>
            <a:r>
              <a:rPr lang="en-CA" sz="1200" dirty="0" err="1" smtClean="0"/>
              <a:t>s.d</a:t>
            </a:r>
            <a:r>
              <a:rPr lang="en-CA" sz="1200" dirty="0" err="1"/>
              <a:t>.</a:t>
            </a:r>
            <a:r>
              <a:rPr lang="en-CA" sz="1200" dirty="0"/>
              <a:t>). Presentation Slide. </a:t>
            </a:r>
            <a:r>
              <a:rPr lang="en-CA" sz="1200" i="1" dirty="0"/>
              <a:t>The Noun Project</a:t>
            </a:r>
            <a:r>
              <a:rPr lang="en-CA" sz="1200" dirty="0"/>
              <a:t>. CC BY. </a:t>
            </a:r>
            <a:r>
              <a:rPr lang="en-CA" sz="1200" u="sng" dirty="0">
                <a:solidFill>
                  <a:srgbClr val="0563C1"/>
                </a:solidFill>
                <a:hlinkClick r:id="rId13">
                  <a:extLst>
                    <a:ext uri="{A12FA001-AC4F-418D-AE19-62706E023703}">
                      <ahyp:hlinkClr xmlns="" xmlns:ahyp="http://schemas.microsoft.com/office/drawing/2018/hyperlinkcolor" val="tx"/>
                    </a:ext>
                  </a:extLst>
                </a:hlinkClick>
              </a:rPr>
              <a:t>https://thenounproject.com/term/presentation-slide/2710348/</a:t>
            </a:r>
            <a:r>
              <a:rPr lang="en-CA" sz="1200" dirty="0"/>
              <a:t> </a:t>
            </a:r>
            <a:endParaRPr dirty="0"/>
          </a:p>
          <a:p>
            <a:pPr marL="0" lvl="0" indent="0" algn="l" rtl="0">
              <a:lnSpc>
                <a:spcPct val="150000"/>
              </a:lnSpc>
              <a:spcBef>
                <a:spcPts val="0"/>
              </a:spcBef>
              <a:spcAft>
                <a:spcPts val="0"/>
              </a:spcAft>
              <a:buClr>
                <a:srgbClr val="757070"/>
              </a:buClr>
              <a:buSzPts val="1200"/>
              <a:buNone/>
            </a:pPr>
            <a:r>
              <a:rPr lang="en-CA" sz="1200" dirty="0" err="1"/>
              <a:t>Agung</a:t>
            </a:r>
            <a:r>
              <a:rPr lang="en-CA" sz="1200" dirty="0"/>
              <a:t> </a:t>
            </a:r>
            <a:r>
              <a:rPr lang="en-CA" sz="1200" dirty="0" err="1"/>
              <a:t>Cahyo</a:t>
            </a:r>
            <a:r>
              <a:rPr lang="en-CA" sz="1200" dirty="0"/>
              <a:t>. </a:t>
            </a:r>
            <a:r>
              <a:rPr lang="en-CA" sz="1200" dirty="0" smtClean="0"/>
              <a:t>(</a:t>
            </a:r>
            <a:r>
              <a:rPr lang="en-CA" sz="1200" dirty="0" err="1" smtClean="0"/>
              <a:t>s.d</a:t>
            </a:r>
            <a:r>
              <a:rPr lang="en-CA" sz="1200" dirty="0" err="1"/>
              <a:t>.</a:t>
            </a:r>
            <a:r>
              <a:rPr lang="en-CA" sz="1200" dirty="0"/>
              <a:t>). Video Record. </a:t>
            </a:r>
            <a:r>
              <a:rPr lang="en-CA" sz="1200" i="1" dirty="0"/>
              <a:t>The Noun Project</a:t>
            </a:r>
            <a:r>
              <a:rPr lang="en-CA" sz="1200" dirty="0"/>
              <a:t>. CC BY. </a:t>
            </a:r>
            <a:r>
              <a:rPr lang="en-CA" sz="1200" u="sng" dirty="0">
                <a:solidFill>
                  <a:srgbClr val="0563C1"/>
                </a:solidFill>
                <a:hlinkClick r:id="rId14">
                  <a:extLst>
                    <a:ext uri="{A12FA001-AC4F-418D-AE19-62706E023703}">
                      <ahyp:hlinkClr xmlns="" xmlns:ahyp="http://schemas.microsoft.com/office/drawing/2018/hyperlinkcolor" val="tx"/>
                    </a:ext>
                  </a:extLst>
                </a:hlinkClick>
              </a:rPr>
              <a:t>https://thenounproject.com/term/video-record/3076668/</a:t>
            </a:r>
            <a:r>
              <a:rPr lang="en-CA" sz="1200" dirty="0"/>
              <a:t> </a:t>
            </a:r>
            <a:endParaRPr dirty="0"/>
          </a:p>
          <a:p>
            <a:pPr marL="0" lvl="0" indent="0" algn="l" rtl="0">
              <a:lnSpc>
                <a:spcPct val="150000"/>
              </a:lnSpc>
              <a:spcBef>
                <a:spcPts val="0"/>
              </a:spcBef>
              <a:spcAft>
                <a:spcPts val="0"/>
              </a:spcAft>
              <a:buClr>
                <a:srgbClr val="757070"/>
              </a:buClr>
              <a:buSzPts val="1200"/>
              <a:buNone/>
            </a:pPr>
            <a:endParaRPr sz="1200" dirty="0"/>
          </a:p>
          <a:p>
            <a:pPr lvl="0">
              <a:lnSpc>
                <a:spcPct val="150000"/>
              </a:lnSpc>
              <a:spcBef>
                <a:spcPts val="0"/>
              </a:spcBef>
              <a:buClr>
                <a:srgbClr val="757070"/>
              </a:buClr>
              <a:buSzPts val="1200"/>
            </a:pPr>
            <a:r>
              <a:rPr lang="fr-FR" sz="1200" dirty="0"/>
              <a:t>Musique des diapositives de clôture </a:t>
            </a:r>
            <a:r>
              <a:rPr lang="en-CA" sz="1200" dirty="0"/>
              <a:t>: </a:t>
            </a:r>
            <a:r>
              <a:rPr lang="en-CA" sz="1200" dirty="0" err="1" smtClean="0"/>
              <a:t>Rybak</a:t>
            </a:r>
            <a:r>
              <a:rPr lang="en-CA" sz="1200" dirty="0"/>
              <a:t>, </a:t>
            </a:r>
            <a:r>
              <a:rPr lang="en-CA" sz="1200" dirty="0" err="1"/>
              <a:t>Nazar</a:t>
            </a:r>
            <a:r>
              <a:rPr lang="en-CA" sz="1200" dirty="0"/>
              <a:t>. “Corporate Inspired.” </a:t>
            </a:r>
            <a:r>
              <a:rPr lang="en-CA" sz="1200" dirty="0" err="1"/>
              <a:t>HookSounds</a:t>
            </a:r>
            <a:r>
              <a:rPr lang="en-CA" sz="1200" dirty="0"/>
              <a:t>. </a:t>
            </a:r>
            <a:r>
              <a:rPr lang="en-CA" sz="1200" dirty="0" err="1" smtClean="0"/>
              <a:t>s.d</a:t>
            </a:r>
            <a:r>
              <a:rPr lang="en-CA" sz="1200" dirty="0" err="1"/>
              <a:t>.</a:t>
            </a:r>
            <a:r>
              <a:rPr lang="en-CA" sz="1200" dirty="0"/>
              <a:t> </a:t>
            </a:r>
            <a:r>
              <a:rPr lang="en-CA" sz="1200" u="sng" dirty="0">
                <a:solidFill>
                  <a:schemeClr val="hlink"/>
                </a:solidFill>
                <a:hlinkClick r:id="rId15"/>
              </a:rPr>
              <a:t>http://www.hooksounds.com</a:t>
            </a:r>
            <a:r>
              <a:rPr lang="en-CA" sz="1200" dirty="0"/>
              <a:t> (</a:t>
            </a:r>
            <a:r>
              <a:rPr lang="en-CA" sz="1200" dirty="0" err="1"/>
              <a:t>utilisé</a:t>
            </a:r>
            <a:r>
              <a:rPr lang="en-CA" sz="1200" dirty="0"/>
              <a:t> sous </a:t>
            </a:r>
            <a:r>
              <a:rPr lang="en-CA" sz="1200" dirty="0" err="1"/>
              <a:t>une</a:t>
            </a:r>
            <a:r>
              <a:rPr lang="en-CA" sz="1200" dirty="0"/>
              <a:t> </a:t>
            </a:r>
            <a:r>
              <a:rPr lang="en-CA" sz="1200" dirty="0" smtClean="0"/>
              <a:t>licence </a:t>
            </a:r>
            <a:br>
              <a:rPr lang="en-CA" sz="1200" dirty="0" smtClean="0"/>
            </a:br>
            <a:r>
              <a:rPr lang="en-CA" sz="1200" dirty="0" smtClean="0"/>
              <a:t>CC-BY 4.0)</a:t>
            </a:r>
            <a:endParaRPr dirty="0"/>
          </a:p>
          <a:p>
            <a:pPr lvl="0">
              <a:lnSpc>
                <a:spcPct val="110000"/>
              </a:lnSpc>
              <a:spcBef>
                <a:spcPts val="600"/>
              </a:spcBef>
              <a:buSzPts val="1200"/>
            </a:pPr>
            <a:r>
              <a:rPr lang="fr-FR" sz="1200" dirty="0"/>
              <a:t>Les éléments non attribués sont des contributions de l'équipe du projet </a:t>
            </a:r>
            <a:r>
              <a:rPr lang="fr-FR" sz="1200" dirty="0" smtClean="0"/>
              <a:t>Ouverture </a:t>
            </a:r>
            <a:r>
              <a:rPr lang="fr-FR" sz="1200" dirty="0"/>
              <a:t>au droit d'auteur et sont placés dans le domaine public</a:t>
            </a:r>
            <a:r>
              <a:rPr lang="fr-FR" sz="1200" dirty="0" smtClean="0"/>
              <a:t>.</a:t>
            </a:r>
            <a:endParaRPr sz="1800" dirty="0"/>
          </a:p>
          <a:p>
            <a:pPr marL="0" lvl="0" indent="0" algn="l" rtl="0">
              <a:lnSpc>
                <a:spcPct val="150000"/>
              </a:lnSpc>
              <a:spcBef>
                <a:spcPts val="0"/>
              </a:spcBef>
              <a:spcAft>
                <a:spcPts val="0"/>
              </a:spcAft>
              <a:buClr>
                <a:srgbClr val="757070"/>
              </a:buClr>
              <a:buSzPts val="1800"/>
              <a:buNone/>
            </a:pPr>
            <a:endParaRPr sz="1800" dirty="0"/>
          </a:p>
          <a:p>
            <a:pPr marL="0" lvl="0" indent="0" algn="l" rtl="0">
              <a:lnSpc>
                <a:spcPct val="150000"/>
              </a:lnSpc>
              <a:spcBef>
                <a:spcPts val="0"/>
              </a:spcBef>
              <a:spcAft>
                <a:spcPts val="0"/>
              </a:spcAft>
              <a:buClr>
                <a:srgbClr val="757070"/>
              </a:buClr>
              <a:buSzPts val="2000"/>
              <a:buNone/>
            </a:pP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2"/>
          <p:cNvSpPr txBox="1">
            <a:spLocks noGrp="1"/>
          </p:cNvSpPr>
          <p:nvPr>
            <p:ph type="title"/>
          </p:nvPr>
        </p:nvSpPr>
        <p:spPr>
          <a:xfrm>
            <a:off x="2671282" y="524256"/>
            <a:ext cx="8682518" cy="938785"/>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dirty="0"/>
              <a:t>PLACE AU JEU</a:t>
            </a:r>
            <a:endParaRPr dirty="0"/>
          </a:p>
        </p:txBody>
      </p:sp>
      <p:pic>
        <p:nvPicPr>
          <p:cNvPr id="66" name="Google Shape;66;p2"/>
          <p:cNvPicPr preferRelativeResize="0"/>
          <p:nvPr/>
        </p:nvPicPr>
        <p:blipFill rotWithShape="1">
          <a:blip r:embed="rId3">
            <a:alphaModFix/>
          </a:blip>
          <a:srcRect/>
          <a:stretch/>
        </p:blipFill>
        <p:spPr>
          <a:xfrm>
            <a:off x="1598297" y="2969757"/>
            <a:ext cx="1830703" cy="2181588"/>
          </a:xfrm>
          <a:prstGeom prst="rect">
            <a:avLst/>
          </a:prstGeom>
          <a:noFill/>
          <a:ln>
            <a:noFill/>
          </a:ln>
        </p:spPr>
      </p:pic>
      <p:pic>
        <p:nvPicPr>
          <p:cNvPr id="67" name="Google Shape;67;p2"/>
          <p:cNvPicPr preferRelativeResize="0"/>
          <p:nvPr/>
        </p:nvPicPr>
        <p:blipFill rotWithShape="1">
          <a:blip r:embed="rId4">
            <a:alphaModFix/>
          </a:blip>
          <a:srcRect/>
          <a:stretch/>
        </p:blipFill>
        <p:spPr>
          <a:xfrm>
            <a:off x="2671282" y="2412708"/>
            <a:ext cx="1026501" cy="1272862"/>
          </a:xfrm>
          <a:prstGeom prst="rect">
            <a:avLst/>
          </a:prstGeom>
          <a:noFill/>
          <a:ln>
            <a:noFill/>
          </a:ln>
        </p:spPr>
      </p:pic>
      <p:pic>
        <p:nvPicPr>
          <p:cNvPr id="68" name="Google Shape;68;p2" descr="A picture containing drawing&#10;&#10;Description automatically generated"/>
          <p:cNvPicPr preferRelativeResize="0"/>
          <p:nvPr/>
        </p:nvPicPr>
        <p:blipFill rotWithShape="1">
          <a:blip r:embed="rId5">
            <a:alphaModFix/>
          </a:blip>
          <a:srcRect/>
          <a:stretch/>
        </p:blipFill>
        <p:spPr>
          <a:xfrm>
            <a:off x="5132082" y="1321349"/>
            <a:ext cx="2134350" cy="1806643"/>
          </a:xfrm>
          <a:prstGeom prst="rect">
            <a:avLst/>
          </a:prstGeom>
          <a:noFill/>
          <a:ln>
            <a:noFill/>
          </a:ln>
        </p:spPr>
      </p:pic>
      <p:pic>
        <p:nvPicPr>
          <p:cNvPr id="69" name="Google Shape;69;p2"/>
          <p:cNvPicPr preferRelativeResize="0"/>
          <p:nvPr/>
        </p:nvPicPr>
        <p:blipFill rotWithShape="1">
          <a:blip r:embed="rId6">
            <a:alphaModFix/>
          </a:blip>
          <a:srcRect/>
          <a:stretch/>
        </p:blipFill>
        <p:spPr>
          <a:xfrm>
            <a:off x="4770768" y="2765091"/>
            <a:ext cx="2933700" cy="2762250"/>
          </a:xfrm>
          <a:prstGeom prst="rect">
            <a:avLst/>
          </a:prstGeom>
          <a:noFill/>
          <a:ln>
            <a:noFill/>
          </a:ln>
        </p:spPr>
      </p:pic>
      <p:pic>
        <p:nvPicPr>
          <p:cNvPr id="70" name="Google Shape;70;p2"/>
          <p:cNvPicPr preferRelativeResize="0"/>
          <p:nvPr/>
        </p:nvPicPr>
        <p:blipFill rotWithShape="1">
          <a:blip r:embed="rId7">
            <a:alphaModFix/>
          </a:blip>
          <a:srcRect/>
          <a:stretch/>
        </p:blipFill>
        <p:spPr>
          <a:xfrm>
            <a:off x="7895385" y="1955178"/>
            <a:ext cx="1676959" cy="1882414"/>
          </a:xfrm>
          <a:prstGeom prst="rect">
            <a:avLst/>
          </a:prstGeom>
          <a:noFill/>
          <a:ln>
            <a:noFill/>
          </a:ln>
        </p:spPr>
      </p:pic>
      <p:pic>
        <p:nvPicPr>
          <p:cNvPr id="71" name="Google Shape;71;p2"/>
          <p:cNvPicPr preferRelativeResize="0"/>
          <p:nvPr/>
        </p:nvPicPr>
        <p:blipFill rotWithShape="1">
          <a:blip r:embed="rId8">
            <a:alphaModFix/>
          </a:blip>
          <a:srcRect/>
          <a:stretch/>
        </p:blipFill>
        <p:spPr>
          <a:xfrm>
            <a:off x="10319597" y="2107932"/>
            <a:ext cx="1676959" cy="1882414"/>
          </a:xfrm>
          <a:prstGeom prst="rect">
            <a:avLst/>
          </a:prstGeom>
          <a:noFill/>
          <a:ln>
            <a:noFill/>
          </a:ln>
        </p:spPr>
      </p:pic>
      <p:pic>
        <p:nvPicPr>
          <p:cNvPr id="72" name="Google Shape;72;p2"/>
          <p:cNvPicPr preferRelativeResize="0"/>
          <p:nvPr/>
        </p:nvPicPr>
        <p:blipFill rotWithShape="1">
          <a:blip r:embed="rId9">
            <a:alphaModFix/>
          </a:blip>
          <a:srcRect/>
          <a:stretch/>
        </p:blipFill>
        <p:spPr>
          <a:xfrm>
            <a:off x="9218879" y="3837592"/>
            <a:ext cx="1688064" cy="1782463"/>
          </a:xfrm>
          <a:prstGeom prst="rect">
            <a:avLst/>
          </a:prstGeom>
          <a:noFill/>
          <a:ln>
            <a:noFill/>
          </a:ln>
        </p:spPr>
      </p:pic>
      <p:pic>
        <p:nvPicPr>
          <p:cNvPr id="73" name="Google Shape;73;p2"/>
          <p:cNvPicPr preferRelativeResize="0"/>
          <p:nvPr/>
        </p:nvPicPr>
        <p:blipFill rotWithShape="1">
          <a:blip r:embed="rId10">
            <a:alphaModFix/>
          </a:blip>
          <a:srcRect/>
          <a:stretch/>
        </p:blipFill>
        <p:spPr>
          <a:xfrm>
            <a:off x="5733208" y="3476966"/>
            <a:ext cx="1008819" cy="1461494"/>
          </a:xfrm>
          <a:prstGeom prst="rect">
            <a:avLst/>
          </a:prstGeom>
          <a:noFill/>
          <a:ln>
            <a:noFill/>
          </a:ln>
        </p:spPr>
      </p:pic>
      <p:pic>
        <p:nvPicPr>
          <p:cNvPr id="74" name="Google Shape;74;p2"/>
          <p:cNvPicPr preferRelativeResize="0"/>
          <p:nvPr/>
        </p:nvPicPr>
        <p:blipFill rotWithShape="1">
          <a:blip r:embed="rId11">
            <a:alphaModFix/>
          </a:blip>
          <a:srcRect/>
          <a:stretch/>
        </p:blipFill>
        <p:spPr>
          <a:xfrm>
            <a:off x="5275819" y="5151345"/>
            <a:ext cx="1923596" cy="1782463"/>
          </a:xfrm>
          <a:prstGeom prst="rect">
            <a:avLst/>
          </a:prstGeom>
          <a:noFill/>
          <a:ln>
            <a:noFill/>
          </a:ln>
        </p:spPr>
      </p:pic>
      <p:sp>
        <p:nvSpPr>
          <p:cNvPr id="75" name="Google Shape;75;p2"/>
          <p:cNvSpPr/>
          <p:nvPr/>
        </p:nvSpPr>
        <p:spPr>
          <a:xfrm>
            <a:off x="8156864" y="5527341"/>
            <a:ext cx="1330036" cy="684802"/>
          </a:xfrm>
          <a:prstGeom prst="wedgeEllipseCallout">
            <a:avLst>
              <a:gd name="adj1" fmla="val -133333"/>
              <a:gd name="adj2" fmla="val 44292"/>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lt1"/>
                </a:solidFill>
                <a:latin typeface="Arial"/>
                <a:ea typeface="Arial"/>
                <a:cs typeface="Arial"/>
                <a:sym typeface="Arial"/>
              </a:rPr>
              <a:t>Woo hoo!</a:t>
            </a:r>
            <a:endParaRPr sz="1400" b="0" i="0" u="none" strike="noStrike" cap="none">
              <a:solidFill>
                <a:srgbClr val="000000"/>
              </a:solidFill>
              <a:latin typeface="Arial"/>
              <a:ea typeface="Arial"/>
              <a:cs typeface="Arial"/>
              <a:sym typeface="Arial"/>
            </a:endParaRPr>
          </a:p>
        </p:txBody>
      </p:sp>
      <p:sp>
        <p:nvSpPr>
          <p:cNvPr id="76" name="Google Shape;76;p2"/>
          <p:cNvSpPr/>
          <p:nvPr/>
        </p:nvSpPr>
        <p:spPr>
          <a:xfrm>
            <a:off x="3753153" y="4122959"/>
            <a:ext cx="1780883" cy="1211727"/>
          </a:xfrm>
          <a:prstGeom prst="wedgeEllipseCallout">
            <a:avLst>
              <a:gd name="adj1" fmla="val 38877"/>
              <a:gd name="adj2" fmla="val 86851"/>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lt1"/>
                </a:solidFill>
                <a:latin typeface="Arial"/>
                <a:ea typeface="Arial"/>
                <a:cs typeface="Arial"/>
                <a:sym typeface="Arial"/>
              </a:rPr>
              <a:t>C’est meilleur que </a:t>
            </a:r>
            <a:r>
              <a:rPr lang="en-CA" sz="1800" b="0" i="1" u="none" strike="noStrike" cap="none">
                <a:solidFill>
                  <a:schemeClr val="lt1"/>
                </a:solidFill>
                <a:latin typeface="Arial"/>
                <a:ea typeface="Arial"/>
                <a:cs typeface="Arial"/>
                <a:sym typeface="Arial"/>
              </a:rPr>
              <a:t>Cats!</a:t>
            </a:r>
            <a:endParaRPr sz="1400" b="0" i="0" u="none" strike="noStrike" cap="none">
              <a:solidFill>
                <a:srgbClr val="000000"/>
              </a:solidFill>
              <a:latin typeface="Arial"/>
              <a:ea typeface="Arial"/>
              <a:cs typeface="Arial"/>
              <a:sym typeface="Arial"/>
            </a:endParaRPr>
          </a:p>
        </p:txBody>
      </p:sp>
      <p:sp>
        <p:nvSpPr>
          <p:cNvPr id="77" name="Google Shape;77;p2"/>
          <p:cNvSpPr txBox="1"/>
          <p:nvPr/>
        </p:nvSpPr>
        <p:spPr>
          <a:xfrm>
            <a:off x="2330840" y="1646962"/>
            <a:ext cx="336826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CA" sz="8000" b="1" i="0" u="none" strike="noStrike" cap="none" dirty="0">
                <a:solidFill>
                  <a:schemeClr val="bg2">
                    <a:lumMod val="10000"/>
                  </a:schemeClr>
                </a:solidFill>
                <a:latin typeface="Arial"/>
                <a:ea typeface="Arial"/>
                <a:cs typeface="Arial"/>
                <a:sym typeface="Arial"/>
              </a:rPr>
              <a:t>©</a:t>
            </a:r>
            <a:r>
              <a:rPr lang="en-CA" sz="8000" b="1" i="1" u="none" strike="noStrike" cap="none" dirty="0">
                <a:solidFill>
                  <a:schemeClr val="bg2">
                    <a:lumMod val="10000"/>
                  </a:schemeClr>
                </a:solidFill>
                <a:latin typeface="Garamond"/>
                <a:ea typeface="Garamond"/>
                <a:cs typeface="Garamond"/>
                <a:sym typeface="Garamond"/>
              </a:rPr>
              <a:t>???</a:t>
            </a:r>
            <a:endParaRPr sz="1800" b="1" i="1" u="none" strike="noStrike" cap="none" dirty="0">
              <a:solidFill>
                <a:schemeClr val="bg2">
                  <a:lumMod val="10000"/>
                </a:schemeClr>
              </a:solidFill>
              <a:latin typeface="Garamond"/>
              <a:ea typeface="Garamond"/>
              <a:cs typeface="Garamond"/>
              <a:sym typeface="Garamond"/>
            </a:endParaRPr>
          </a:p>
        </p:txBody>
      </p:sp>
      <p:pic>
        <p:nvPicPr>
          <p:cNvPr id="80" name="Google Shape;80;p2"/>
          <p:cNvPicPr preferRelativeResize="0"/>
          <p:nvPr/>
        </p:nvPicPr>
        <p:blipFill rotWithShape="1">
          <a:blip r:embed="rId12">
            <a:alphaModFix/>
          </a:blip>
          <a:srcRect/>
          <a:stretch/>
        </p:blipFill>
        <p:spPr>
          <a:xfrm>
            <a:off x="9296706" y="3666618"/>
            <a:ext cx="2479620" cy="2854800"/>
          </a:xfrm>
          <a:prstGeom prst="rect">
            <a:avLst/>
          </a:prstGeom>
          <a:noFill/>
          <a:ln>
            <a:noFill/>
          </a:ln>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22828" y="1669292"/>
            <a:ext cx="1961624" cy="3020400"/>
          </a:xfrm>
          <a:prstGeom prst="rect">
            <a:avLst/>
          </a:prstGeom>
        </p:spPr>
      </p:pic>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23200" y="2969757"/>
            <a:ext cx="1719062" cy="266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66"/>
                                        </p:tgtEl>
                                      </p:cBhvr>
                                    </p:animEffect>
                                    <p:animScale>
                                      <p:cBhvr>
                                        <p:cTn id="17" dur="250" autoRev="1" fill="hold"/>
                                        <p:tgtEl>
                                          <p:spTgt spid="66"/>
                                        </p:tgtEl>
                                      </p:cBhvr>
                                      <p:by x="105000" y="105000"/>
                                    </p:animScale>
                                  </p:childTnLst>
                                </p:cTn>
                              </p:par>
                              <p:par>
                                <p:cTn id="18" presetID="10" presetClass="entr" presetSubtype="0" fill="hold" nodeType="with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par>
                                <p:cTn id="21" presetID="10" presetClass="entr" presetSubtype="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par>
                                <p:cTn id="29" presetID="10"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par>
                                <p:cTn id="32" presetID="10" presetClass="entr" presetSubtype="0" fill="hold"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fade">
                                      <p:cBhvr>
                                        <p:cTn id="39" dur="2000"/>
                                        <p:tgtEl>
                                          <p:spTgt spid="73"/>
                                        </p:tgtEl>
                                      </p:cBhvr>
                                    </p:animEffect>
                                    <p:anim calcmode="lin" valueType="num">
                                      <p:cBhvr>
                                        <p:cTn id="40" dur="2000" fill="hold"/>
                                        <p:tgtEl>
                                          <p:spTgt spid="73"/>
                                        </p:tgtEl>
                                        <p:attrNameLst>
                                          <p:attrName>ppt_w</p:attrName>
                                        </p:attrNameLst>
                                      </p:cBhvr>
                                      <p:tavLst>
                                        <p:tav tm="0" fmla="#ppt_w*sin(2.5*pi*$)">
                                          <p:val>
                                            <p:fltVal val="0"/>
                                          </p:val>
                                        </p:tav>
                                        <p:tav tm="100000">
                                          <p:val>
                                            <p:fltVal val="1"/>
                                          </p:val>
                                        </p:tav>
                                      </p:tavLst>
                                    </p:anim>
                                    <p:anim calcmode="lin" valueType="num">
                                      <p:cBhvr>
                                        <p:cTn id="41" dur="2000" fill="hold"/>
                                        <p:tgtEl>
                                          <p:spTgt spid="73"/>
                                        </p:tgtEl>
                                        <p:attrNameLst>
                                          <p:attrName>ppt_h</p:attrName>
                                        </p:attrNameLst>
                                      </p:cBhvr>
                                      <p:tavLst>
                                        <p:tav tm="0">
                                          <p:val>
                                            <p:strVal val="#ppt_h"/>
                                          </p:val>
                                        </p:tav>
                                        <p:tav tm="100000">
                                          <p:val>
                                            <p:strVal val="#ppt_h"/>
                                          </p:val>
                                        </p:tav>
                                      </p:tavLst>
                                    </p:anim>
                                  </p:childTnLst>
                                </p:cTn>
                              </p:par>
                              <p:par>
                                <p:cTn id="42" presetID="10" presetClass="entr" presetSubtype="0" fill="hold" nodeType="with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500"/>
                                        <p:tgtEl>
                                          <p:spTgt spid="7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500"/>
                                        <p:tgtEl>
                                          <p:spTgt spid="75"/>
                                        </p:tgtEl>
                                      </p:cBhvr>
                                    </p:animEffect>
                                  </p:childTnLst>
                                </p:cTn>
                              </p:par>
                              <p:par>
                                <p:cTn id="50" presetID="10" presetClass="entr" presetSubtype="0" fill="hold" nodeType="with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500"/>
                                        <p:tgtEl>
                                          <p:spTgt spid="7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nodeType="clickEffect">
                                  <p:stCondLst>
                                    <p:cond delay="0"/>
                                  </p:stCondLst>
                                  <p:childTnLst>
                                    <p:anim calcmode="lin" valueType="num">
                                      <p:cBhvr additive="base">
                                        <p:cTn id="56" dur="500"/>
                                        <p:tgtEl>
                                          <p:spTgt spid="68"/>
                                        </p:tgtEl>
                                        <p:attrNameLst>
                                          <p:attrName>ppt_y</p:attrName>
                                        </p:attrNameLst>
                                      </p:cBhvr>
                                      <p:tavLst>
                                        <p:tav tm="0">
                                          <p:val>
                                            <p:strVal val="#ppt_y"/>
                                          </p:val>
                                        </p:tav>
                                        <p:tav tm="100000">
                                          <p:val>
                                            <p:strVal val="#ppt_y+1"/>
                                          </p:val>
                                        </p:tav>
                                      </p:tavLst>
                                    </p:anim>
                                    <p:set>
                                      <p:cBhvr>
                                        <p:cTn id="57" dur="1" fill="hold">
                                          <p:stCondLst>
                                            <p:cond delay="500"/>
                                          </p:stCondLst>
                                        </p:cTn>
                                        <p:tgtEl>
                                          <p:spTgt spid="68"/>
                                        </p:tgtEl>
                                        <p:attrNameLst>
                                          <p:attrName>style.visibility</p:attrName>
                                        </p:attrNameLst>
                                      </p:cBhvr>
                                      <p:to>
                                        <p:strVal val="hidden"/>
                                      </p:to>
                                    </p:set>
                                  </p:childTnLst>
                                </p:cTn>
                              </p:par>
                              <p:par>
                                <p:cTn id="58" presetID="2" presetClass="exit" presetSubtype="4" fill="hold" nodeType="withEffect">
                                  <p:stCondLst>
                                    <p:cond delay="0"/>
                                  </p:stCondLst>
                                  <p:childTnLst>
                                    <p:anim calcmode="lin" valueType="num">
                                      <p:cBhvr additive="base">
                                        <p:cTn id="59" dur="500"/>
                                        <p:tgtEl>
                                          <p:spTgt spid="69"/>
                                        </p:tgtEl>
                                        <p:attrNameLst>
                                          <p:attrName>ppt_y</p:attrName>
                                        </p:attrNameLst>
                                      </p:cBhvr>
                                      <p:tavLst>
                                        <p:tav tm="0">
                                          <p:val>
                                            <p:strVal val="#ppt_y"/>
                                          </p:val>
                                        </p:tav>
                                        <p:tav tm="100000">
                                          <p:val>
                                            <p:strVal val="#ppt_y+1"/>
                                          </p:val>
                                        </p:tav>
                                      </p:tavLst>
                                    </p:anim>
                                    <p:set>
                                      <p:cBhvr>
                                        <p:cTn id="60" dur="1" fill="hold">
                                          <p:stCondLst>
                                            <p:cond delay="500"/>
                                          </p:stCondLst>
                                        </p:cTn>
                                        <p:tgtEl>
                                          <p:spTgt spid="69"/>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70"/>
                                        </p:tgtEl>
                                        <p:attrNameLst>
                                          <p:attrName>ppt_y</p:attrName>
                                        </p:attrNameLst>
                                      </p:cBhvr>
                                      <p:tavLst>
                                        <p:tav tm="0">
                                          <p:val>
                                            <p:strVal val="#ppt_y"/>
                                          </p:val>
                                        </p:tav>
                                        <p:tav tm="100000">
                                          <p:val>
                                            <p:strVal val="#ppt_y+1"/>
                                          </p:val>
                                        </p:tav>
                                      </p:tavLst>
                                    </p:anim>
                                    <p:set>
                                      <p:cBhvr>
                                        <p:cTn id="63" dur="1" fill="hold">
                                          <p:stCondLst>
                                            <p:cond delay="500"/>
                                          </p:stCondLst>
                                        </p:cTn>
                                        <p:tgtEl>
                                          <p:spTgt spid="70"/>
                                        </p:tgtEl>
                                        <p:attrNameLst>
                                          <p:attrName>style.visibility</p:attrName>
                                        </p:attrNameLst>
                                      </p:cBhvr>
                                      <p:to>
                                        <p:strVal val="hidden"/>
                                      </p:to>
                                    </p:set>
                                  </p:childTnLst>
                                </p:cTn>
                              </p:par>
                              <p:par>
                                <p:cTn id="64" presetID="2" presetClass="exit" presetSubtype="4" fill="hold" nodeType="withEffect">
                                  <p:stCondLst>
                                    <p:cond delay="0"/>
                                  </p:stCondLst>
                                  <p:childTnLst>
                                    <p:anim calcmode="lin" valueType="num">
                                      <p:cBhvr additive="base">
                                        <p:cTn id="65" dur="500"/>
                                        <p:tgtEl>
                                          <p:spTgt spid="72"/>
                                        </p:tgtEl>
                                        <p:attrNameLst>
                                          <p:attrName>ppt_y</p:attrName>
                                        </p:attrNameLst>
                                      </p:cBhvr>
                                      <p:tavLst>
                                        <p:tav tm="0">
                                          <p:val>
                                            <p:strVal val="#ppt_y"/>
                                          </p:val>
                                        </p:tav>
                                        <p:tav tm="100000">
                                          <p:val>
                                            <p:strVal val="#ppt_y+1"/>
                                          </p:val>
                                        </p:tav>
                                      </p:tavLst>
                                    </p:anim>
                                    <p:set>
                                      <p:cBhvr>
                                        <p:cTn id="66" dur="1" fill="hold">
                                          <p:stCondLst>
                                            <p:cond delay="500"/>
                                          </p:stCondLst>
                                        </p:cTn>
                                        <p:tgtEl>
                                          <p:spTgt spid="72"/>
                                        </p:tgtEl>
                                        <p:attrNameLst>
                                          <p:attrName>style.visibility</p:attrName>
                                        </p:attrNameLst>
                                      </p:cBhvr>
                                      <p:to>
                                        <p:strVal val="hidden"/>
                                      </p:to>
                                    </p:set>
                                  </p:childTnLst>
                                </p:cTn>
                              </p:par>
                              <p:par>
                                <p:cTn id="67" presetID="2" presetClass="exit" presetSubtype="4" fill="hold" nodeType="withEffect">
                                  <p:stCondLst>
                                    <p:cond delay="0"/>
                                  </p:stCondLst>
                                  <p:childTnLst>
                                    <p:anim calcmode="lin" valueType="num">
                                      <p:cBhvr additive="base">
                                        <p:cTn id="68" dur="500"/>
                                        <p:tgtEl>
                                          <p:spTgt spid="71"/>
                                        </p:tgtEl>
                                        <p:attrNameLst>
                                          <p:attrName>ppt_y</p:attrName>
                                        </p:attrNameLst>
                                      </p:cBhvr>
                                      <p:tavLst>
                                        <p:tav tm="0">
                                          <p:val>
                                            <p:strVal val="#ppt_y"/>
                                          </p:val>
                                        </p:tav>
                                        <p:tav tm="100000">
                                          <p:val>
                                            <p:strVal val="#ppt_y+1"/>
                                          </p:val>
                                        </p:tav>
                                      </p:tavLst>
                                    </p:anim>
                                    <p:set>
                                      <p:cBhvr>
                                        <p:cTn id="69" dur="1" fill="hold">
                                          <p:stCondLst>
                                            <p:cond delay="500"/>
                                          </p:stCondLst>
                                        </p:cTn>
                                        <p:tgtEl>
                                          <p:spTgt spid="71"/>
                                        </p:tgtEl>
                                        <p:attrNameLst>
                                          <p:attrName>style.visibility</p:attrName>
                                        </p:attrNameLst>
                                      </p:cBhvr>
                                      <p:to>
                                        <p:strVal val="hidden"/>
                                      </p:to>
                                    </p:set>
                                  </p:childTnLst>
                                </p:cTn>
                              </p:par>
                              <p:par>
                                <p:cTn id="70" presetID="2" presetClass="exit" presetSubtype="4" fill="hold" nodeType="withEffect">
                                  <p:stCondLst>
                                    <p:cond delay="0"/>
                                  </p:stCondLst>
                                  <p:childTnLst>
                                    <p:anim calcmode="lin" valueType="num">
                                      <p:cBhvr additive="base">
                                        <p:cTn id="71" dur="500"/>
                                        <p:tgtEl>
                                          <p:spTgt spid="73"/>
                                        </p:tgtEl>
                                        <p:attrNameLst>
                                          <p:attrName>ppt_y</p:attrName>
                                        </p:attrNameLst>
                                      </p:cBhvr>
                                      <p:tavLst>
                                        <p:tav tm="0">
                                          <p:val>
                                            <p:strVal val="#ppt_y"/>
                                          </p:val>
                                        </p:tav>
                                        <p:tav tm="100000">
                                          <p:val>
                                            <p:strVal val="#ppt_y+1"/>
                                          </p:val>
                                        </p:tav>
                                      </p:tavLst>
                                    </p:anim>
                                    <p:set>
                                      <p:cBhvr>
                                        <p:cTn id="72" dur="1" fill="hold">
                                          <p:stCondLst>
                                            <p:cond delay="500"/>
                                          </p:stCondLst>
                                        </p:cTn>
                                        <p:tgtEl>
                                          <p:spTgt spid="73"/>
                                        </p:tgtEl>
                                        <p:attrNameLst>
                                          <p:attrName>style.visibility</p:attrName>
                                        </p:attrNameLst>
                                      </p:cBhvr>
                                      <p:to>
                                        <p:strVal val="hidden"/>
                                      </p:to>
                                    </p:set>
                                  </p:childTnLst>
                                </p:cTn>
                              </p:par>
                              <p:par>
                                <p:cTn id="73" presetID="2" presetClass="exit" presetSubtype="4" fill="hold" nodeType="withEffect">
                                  <p:stCondLst>
                                    <p:cond delay="0"/>
                                  </p:stCondLst>
                                  <p:childTnLst>
                                    <p:anim calcmode="lin" valueType="num">
                                      <p:cBhvr additive="base">
                                        <p:cTn id="74" dur="500"/>
                                        <p:tgtEl>
                                          <p:spTgt spid="74"/>
                                        </p:tgtEl>
                                        <p:attrNameLst>
                                          <p:attrName>ppt_y</p:attrName>
                                        </p:attrNameLst>
                                      </p:cBhvr>
                                      <p:tavLst>
                                        <p:tav tm="0">
                                          <p:val>
                                            <p:strVal val="#ppt_y"/>
                                          </p:val>
                                        </p:tav>
                                        <p:tav tm="100000">
                                          <p:val>
                                            <p:strVal val="#ppt_y+1"/>
                                          </p:val>
                                        </p:tav>
                                      </p:tavLst>
                                    </p:anim>
                                    <p:set>
                                      <p:cBhvr>
                                        <p:cTn id="75" dur="1" fill="hold">
                                          <p:stCondLst>
                                            <p:cond delay="500"/>
                                          </p:stCondLst>
                                        </p:cTn>
                                        <p:tgtEl>
                                          <p:spTgt spid="74"/>
                                        </p:tgtEl>
                                        <p:attrNameLst>
                                          <p:attrName>style.visibility</p:attrName>
                                        </p:attrNameLst>
                                      </p:cBhvr>
                                      <p:to>
                                        <p:strVal val="hidden"/>
                                      </p:to>
                                    </p:set>
                                  </p:childTnLst>
                                </p:cTn>
                              </p:par>
                              <p:par>
                                <p:cTn id="76" presetID="2" presetClass="exit" presetSubtype="4" fill="hold" nodeType="withEffect">
                                  <p:stCondLst>
                                    <p:cond delay="0"/>
                                  </p:stCondLst>
                                  <p:childTnLst>
                                    <p:anim calcmode="lin" valueType="num">
                                      <p:cBhvr additive="base">
                                        <p:cTn id="77" dur="500"/>
                                        <p:tgtEl>
                                          <p:spTgt spid="75"/>
                                        </p:tgtEl>
                                        <p:attrNameLst>
                                          <p:attrName>ppt_y</p:attrName>
                                        </p:attrNameLst>
                                      </p:cBhvr>
                                      <p:tavLst>
                                        <p:tav tm="0">
                                          <p:val>
                                            <p:strVal val="#ppt_y"/>
                                          </p:val>
                                        </p:tav>
                                        <p:tav tm="100000">
                                          <p:val>
                                            <p:strVal val="#ppt_y+1"/>
                                          </p:val>
                                        </p:tav>
                                      </p:tavLst>
                                    </p:anim>
                                    <p:set>
                                      <p:cBhvr>
                                        <p:cTn id="78" dur="1" fill="hold">
                                          <p:stCondLst>
                                            <p:cond delay="500"/>
                                          </p:stCondLst>
                                        </p:cTn>
                                        <p:tgtEl>
                                          <p:spTgt spid="75"/>
                                        </p:tgtEl>
                                        <p:attrNameLst>
                                          <p:attrName>style.visibility</p:attrName>
                                        </p:attrNameLst>
                                      </p:cBhvr>
                                      <p:to>
                                        <p:strVal val="hidden"/>
                                      </p:to>
                                    </p:set>
                                  </p:childTnLst>
                                </p:cTn>
                              </p:par>
                              <p:par>
                                <p:cTn id="79" presetID="2" presetClass="exit" presetSubtype="4" fill="hold" nodeType="withEffect">
                                  <p:stCondLst>
                                    <p:cond delay="0"/>
                                  </p:stCondLst>
                                  <p:childTnLst>
                                    <p:anim calcmode="lin" valueType="num">
                                      <p:cBhvr additive="base">
                                        <p:cTn id="80" dur="500"/>
                                        <p:tgtEl>
                                          <p:spTgt spid="76"/>
                                        </p:tgtEl>
                                        <p:attrNameLst>
                                          <p:attrName>ppt_y</p:attrName>
                                        </p:attrNameLst>
                                      </p:cBhvr>
                                      <p:tavLst>
                                        <p:tav tm="0">
                                          <p:val>
                                            <p:strVal val="#ppt_y"/>
                                          </p:val>
                                        </p:tav>
                                        <p:tav tm="100000">
                                          <p:val>
                                            <p:strVal val="#ppt_y+1"/>
                                          </p:val>
                                        </p:tav>
                                      </p:tavLst>
                                    </p:anim>
                                    <p:set>
                                      <p:cBhvr>
                                        <p:cTn id="81" dur="1" fill="hold">
                                          <p:stCondLst>
                                            <p:cond delay="500"/>
                                          </p:stCondLst>
                                        </p:cTn>
                                        <p:tgtEl>
                                          <p:spTgt spid="76"/>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32" presetClass="emph" presetSubtype="0" fill="hold" nodeType="clickEffect">
                                  <p:stCondLst>
                                    <p:cond delay="0"/>
                                  </p:stCondLst>
                                  <p:childTnLst>
                                    <p:animRot by="120000">
                                      <p:cBhvr>
                                        <p:cTn id="85" dur="100" fill="hold">
                                          <p:stCondLst>
                                            <p:cond delay="0"/>
                                          </p:stCondLst>
                                        </p:cTn>
                                        <p:tgtEl>
                                          <p:spTgt spid="66"/>
                                        </p:tgtEl>
                                        <p:attrNameLst>
                                          <p:attrName>r</p:attrName>
                                        </p:attrNameLst>
                                      </p:cBhvr>
                                    </p:animRot>
                                    <p:animRot by="-240000">
                                      <p:cBhvr>
                                        <p:cTn id="86" dur="200" fill="hold">
                                          <p:stCondLst>
                                            <p:cond delay="200"/>
                                          </p:stCondLst>
                                        </p:cTn>
                                        <p:tgtEl>
                                          <p:spTgt spid="66"/>
                                        </p:tgtEl>
                                        <p:attrNameLst>
                                          <p:attrName>r</p:attrName>
                                        </p:attrNameLst>
                                      </p:cBhvr>
                                    </p:animRot>
                                    <p:animRot by="240000">
                                      <p:cBhvr>
                                        <p:cTn id="87" dur="200" fill="hold">
                                          <p:stCondLst>
                                            <p:cond delay="400"/>
                                          </p:stCondLst>
                                        </p:cTn>
                                        <p:tgtEl>
                                          <p:spTgt spid="66"/>
                                        </p:tgtEl>
                                        <p:attrNameLst>
                                          <p:attrName>r</p:attrName>
                                        </p:attrNameLst>
                                      </p:cBhvr>
                                    </p:animRot>
                                    <p:animRot by="-240000">
                                      <p:cBhvr>
                                        <p:cTn id="88" dur="200" fill="hold">
                                          <p:stCondLst>
                                            <p:cond delay="600"/>
                                          </p:stCondLst>
                                        </p:cTn>
                                        <p:tgtEl>
                                          <p:spTgt spid="66"/>
                                        </p:tgtEl>
                                        <p:attrNameLst>
                                          <p:attrName>r</p:attrName>
                                        </p:attrNameLst>
                                      </p:cBhvr>
                                    </p:animRot>
                                    <p:animRot by="120000">
                                      <p:cBhvr>
                                        <p:cTn id="89" dur="200" fill="hold">
                                          <p:stCondLst>
                                            <p:cond delay="800"/>
                                          </p:stCondLst>
                                        </p:cTn>
                                        <p:tgtEl>
                                          <p:spTgt spid="66"/>
                                        </p:tgtEl>
                                        <p:attrNameLst>
                                          <p:attrName>r</p:attrName>
                                        </p:attrNameLst>
                                      </p:cBhvr>
                                    </p:animRo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80"/>
                                        </p:tgtEl>
                                        <p:attrNameLst>
                                          <p:attrName>style.visibility</p:attrName>
                                        </p:attrNameLst>
                                      </p:cBhvr>
                                      <p:to>
                                        <p:strVal val="visible"/>
                                      </p:to>
                                    </p:set>
                                    <p:animEffect transition="in" filter="fade">
                                      <p:cBhvr>
                                        <p:cTn id="94" dur="500"/>
                                        <p:tgtEl>
                                          <p:spTgt spid="80"/>
                                        </p:tgtEl>
                                      </p:cBhvr>
                                    </p:animEffect>
                                  </p:childTnLst>
                                </p:cTn>
                              </p:par>
                              <p:par>
                                <p:cTn id="95" presetID="10" presetClass="entr" presetSubtype="0"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500"/>
                                        <p:tgtEl>
                                          <p:spTgt spid="3"/>
                                        </p:tgtEl>
                                      </p:cBhvr>
                                    </p:animEffect>
                                  </p:childTnLst>
                                </p:cTn>
                              </p:par>
                              <p:par>
                                <p:cTn id="98" presetID="10" presetClass="entr" presetSubtype="0" fill="hold" nodeType="withEffect">
                                  <p:stCondLst>
                                    <p:cond delay="0"/>
                                  </p:stCondLst>
                                  <p:childTnLst>
                                    <p:set>
                                      <p:cBhvr>
                                        <p:cTn id="99" dur="1" fill="hold">
                                          <p:stCondLst>
                                            <p:cond delay="0"/>
                                          </p:stCondLst>
                                        </p:cTn>
                                        <p:tgtEl>
                                          <p:spTgt spid="2"/>
                                        </p:tgtEl>
                                        <p:attrNameLst>
                                          <p:attrName>style.visibility</p:attrName>
                                        </p:attrNameLst>
                                      </p:cBhvr>
                                      <p:to>
                                        <p:strVal val="visible"/>
                                      </p:to>
                                    </p:set>
                                    <p:animEffect transition="in" filter="fade">
                                      <p:cBhvr>
                                        <p:cTn id="100" dur="500"/>
                                        <p:tgtEl>
                                          <p:spTgt spid="2"/>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77"/>
                                        </p:tgtEl>
                                        <p:attrNameLst>
                                          <p:attrName>style.visibility</p:attrName>
                                        </p:attrNameLst>
                                      </p:cBhvr>
                                      <p:to>
                                        <p:strVal val="visible"/>
                                      </p:to>
                                    </p:set>
                                    <p:animEffect transition="in" filter="fade">
                                      <p:cBhvr>
                                        <p:cTn id="10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0"/>
          <p:cNvSpPr txBox="1">
            <a:spLocks noGrp="1"/>
          </p:cNvSpPr>
          <p:nvPr>
            <p:ph type="body" sz="quarter" idx="10"/>
          </p:nvPr>
        </p:nvSpPr>
        <p:spPr>
          <a:prstGeom prst="rect">
            <a:avLst/>
          </a:prstGeom>
          <a:noFill/>
          <a:ln>
            <a:noFill/>
          </a:ln>
        </p:spPr>
        <p:txBody>
          <a:bodyPr spcFirstLastPara="1" wrap="square" lIns="91425" tIns="45700" rIns="91425" bIns="45700" anchor="t" anchorCtr="0">
            <a:noAutofit/>
          </a:bodyPr>
          <a:lstStyle/>
          <a:p>
            <a:pPr lvl="0" indent="4763">
              <a:lnSpc>
                <a:spcPct val="100000"/>
              </a:lnSpc>
              <a:spcBef>
                <a:spcPts val="0"/>
              </a:spcBef>
              <a:buClr>
                <a:srgbClr val="757070"/>
              </a:buClr>
              <a:buSzPts val="1800"/>
            </a:pPr>
            <a:r>
              <a:rPr lang="en-CA" sz="1800" dirty="0" err="1" smtClean="0"/>
              <a:t>Université</a:t>
            </a:r>
            <a:r>
              <a:rPr lang="en-CA" sz="1800" dirty="0" smtClean="0"/>
              <a:t> de </a:t>
            </a:r>
            <a:r>
              <a:rPr lang="en-CA" sz="1800" dirty="0" err="1" smtClean="0"/>
              <a:t>l’Alberta</a:t>
            </a:r>
            <a:r>
              <a:rPr lang="en-CA" sz="1800" dirty="0"/>
              <a:t>. </a:t>
            </a:r>
            <a:r>
              <a:rPr lang="en-CA" sz="1800" dirty="0" smtClean="0"/>
              <a:t>(2023). </a:t>
            </a:r>
            <a:r>
              <a:rPr lang="fr-FR" sz="1800" dirty="0"/>
              <a:t>La création et le partage de matériel protégé par le droit d'auteur dans le contexte </a:t>
            </a:r>
            <a:r>
              <a:rPr lang="fr-FR" sz="1800" dirty="0" smtClean="0"/>
              <a:t>de </a:t>
            </a:r>
            <a:r>
              <a:rPr lang="fr-FR" sz="1800" dirty="0"/>
              <a:t>la maternelle à la 12e année.</a:t>
            </a:r>
            <a:r>
              <a:rPr lang="en-CA" sz="1800" dirty="0" smtClean="0"/>
              <a:t> </a:t>
            </a:r>
            <a:r>
              <a:rPr lang="fr-FR" sz="1800" i="1" dirty="0"/>
              <a:t>Module d'enseignement à l'ouverture au droit d'auteur</a:t>
            </a:r>
            <a:r>
              <a:rPr lang="fr-FR" sz="1800" dirty="0"/>
              <a:t>.</a:t>
            </a:r>
            <a:r>
              <a:rPr lang="en-CA" sz="1800" dirty="0"/>
              <a:t> </a:t>
            </a:r>
            <a:r>
              <a:rPr lang="en-CA" sz="1800" u="sng" dirty="0" smtClean="0">
                <a:solidFill>
                  <a:srgbClr val="0563C1"/>
                </a:solidFill>
                <a:hlinkClick r:id="rId3">
                  <a:extLst>
                    <a:ext uri="{A12FA001-AC4F-418D-AE19-62706E023703}">
                      <ahyp:hlinkClr xmlns="" xmlns:ahyp="http://schemas.microsoft.com/office/drawing/2018/hyperlinkcolor" val="tx"/>
                    </a:ext>
                  </a:extLst>
                </a:hlinkClick>
              </a:rPr>
              <a:t>https</a:t>
            </a:r>
            <a:r>
              <a:rPr lang="en-CA" sz="1800" u="sng" dirty="0">
                <a:solidFill>
                  <a:srgbClr val="0563C1"/>
                </a:solidFill>
                <a:hlinkClick r:id="rId3">
                  <a:extLst>
                    <a:ext uri="{A12FA001-AC4F-418D-AE19-62706E023703}">
                      <ahyp:hlinkClr xmlns="" xmlns:ahyp="http://schemas.microsoft.com/office/drawing/2018/hyperlinkcolor" val="tx"/>
                    </a:ext>
                  </a:extLst>
                </a:hlinkClick>
              </a:rPr>
              <a:t>://sites.library.ualberta.ca/copyright/</a:t>
            </a:r>
            <a:r>
              <a:rPr lang="en-CA" sz="1800" dirty="0"/>
              <a:t> </a:t>
            </a:r>
            <a:endParaRPr dirty="0"/>
          </a:p>
          <a:p>
            <a:pPr marL="0" lvl="0" indent="0" algn="l" rtl="0">
              <a:lnSpc>
                <a:spcPct val="90000"/>
              </a:lnSpc>
              <a:spcBef>
                <a:spcPts val="1000"/>
              </a:spcBef>
              <a:spcAft>
                <a:spcPts val="0"/>
              </a:spcAft>
              <a:buClr>
                <a:srgbClr val="757070"/>
              </a:buClr>
              <a:buSzPts val="2000"/>
              <a:buNone/>
            </a:pPr>
            <a:endParaRP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416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679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3"/>
          <p:cNvSpPr txBox="1">
            <a:spLocks noGrp="1"/>
          </p:cNvSpPr>
          <p:nvPr>
            <p:ph type="title"/>
          </p:nvPr>
        </p:nvSpPr>
        <p:spPr>
          <a:xfrm>
            <a:off x="2671282" y="579120"/>
            <a:ext cx="8682518" cy="93878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fr-FR" dirty="0" smtClean="0"/>
              <a:t>CONSIDÉRATIONS RELATIVES AUX DROITS D'AUTEUR</a:t>
            </a:r>
            <a:endParaRPr lang="fr-FR" dirty="0"/>
          </a:p>
        </p:txBody>
      </p:sp>
      <p:pic>
        <p:nvPicPr>
          <p:cNvPr id="87" name="Google Shape;87;p3"/>
          <p:cNvPicPr preferRelativeResize="0">
            <a:picLocks noGrp="1"/>
          </p:cNvPicPr>
          <p:nvPr>
            <p:ph type="body" idx="1"/>
          </p:nvPr>
        </p:nvPicPr>
        <p:blipFill rotWithShape="1">
          <a:blip r:embed="rId3">
            <a:alphaModFix/>
          </a:blip>
          <a:srcRect/>
          <a:stretch/>
        </p:blipFill>
        <p:spPr>
          <a:xfrm>
            <a:off x="2860118" y="3429000"/>
            <a:ext cx="1830703" cy="2181588"/>
          </a:xfrm>
          <a:prstGeom prst="rect">
            <a:avLst/>
          </a:prstGeom>
          <a:noFill/>
          <a:ln>
            <a:noFill/>
          </a:ln>
        </p:spPr>
      </p:pic>
      <p:pic>
        <p:nvPicPr>
          <p:cNvPr id="88" name="Google Shape;88;p3"/>
          <p:cNvPicPr preferRelativeResize="0"/>
          <p:nvPr/>
        </p:nvPicPr>
        <p:blipFill rotWithShape="1">
          <a:blip r:embed="rId4">
            <a:alphaModFix/>
          </a:blip>
          <a:srcRect/>
          <a:stretch/>
        </p:blipFill>
        <p:spPr>
          <a:xfrm>
            <a:off x="5471051" y="2545772"/>
            <a:ext cx="1415293" cy="1335499"/>
          </a:xfrm>
          <a:prstGeom prst="rect">
            <a:avLst/>
          </a:prstGeom>
          <a:noFill/>
          <a:ln>
            <a:noFill/>
          </a:ln>
        </p:spPr>
      </p:pic>
      <p:sp>
        <p:nvSpPr>
          <p:cNvPr id="89" name="Google Shape;89;p3"/>
          <p:cNvSpPr/>
          <p:nvPr/>
        </p:nvSpPr>
        <p:spPr>
          <a:xfrm>
            <a:off x="4194885" y="2274737"/>
            <a:ext cx="1441395" cy="938785"/>
          </a:xfrm>
          <a:prstGeom prst="wedgeEllipseCallout">
            <a:avLst>
              <a:gd name="adj1" fmla="val -29644"/>
              <a:gd name="adj2" fmla="val 105790"/>
            </a:avLst>
          </a:prstGeom>
          <a:noFill/>
          <a:ln w="25400" cap="flat" cmpd="sng">
            <a:solidFill>
              <a:srgbClr val="0049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CA" sz="2000" b="1" i="0" u="none" strike="noStrike" cap="none" dirty="0">
                <a:solidFill>
                  <a:schemeClr val="bg2">
                    <a:lumMod val="10000"/>
                  </a:schemeClr>
                </a:solidFill>
                <a:latin typeface="Arial"/>
                <a:ea typeface="Arial"/>
                <a:cs typeface="Arial"/>
                <a:sym typeface="Arial"/>
              </a:rPr>
              <a:t>© ???</a:t>
            </a:r>
            <a:endParaRPr sz="1400" b="0" i="0" u="none" strike="noStrike" cap="none" dirty="0">
              <a:solidFill>
                <a:schemeClr val="bg2">
                  <a:lumMod val="10000"/>
                </a:schemeClr>
              </a:solidFill>
              <a:latin typeface="Arial"/>
              <a:ea typeface="Arial"/>
              <a:cs typeface="Arial"/>
              <a:sym typeface="Arial"/>
            </a:endParaRPr>
          </a:p>
        </p:txBody>
      </p:sp>
      <p:pic>
        <p:nvPicPr>
          <p:cNvPr id="90" name="Google Shape;90;p3"/>
          <p:cNvPicPr preferRelativeResize="0"/>
          <p:nvPr/>
        </p:nvPicPr>
        <p:blipFill rotWithShape="1">
          <a:blip r:embed="rId5">
            <a:alphaModFix/>
          </a:blip>
          <a:srcRect/>
          <a:stretch/>
        </p:blipFill>
        <p:spPr>
          <a:xfrm>
            <a:off x="8348991" y="2380020"/>
            <a:ext cx="2128172" cy="1801274"/>
          </a:xfrm>
          <a:prstGeom prst="rect">
            <a:avLst/>
          </a:prstGeom>
          <a:noFill/>
          <a:ln>
            <a:noFill/>
          </a:ln>
        </p:spPr>
      </p:pic>
      <p:grpSp>
        <p:nvGrpSpPr>
          <p:cNvPr id="91" name="Google Shape;91;p3"/>
          <p:cNvGrpSpPr/>
          <p:nvPr/>
        </p:nvGrpSpPr>
        <p:grpSpPr>
          <a:xfrm>
            <a:off x="7403532" y="1546399"/>
            <a:ext cx="3950268" cy="3468516"/>
            <a:chOff x="7766398" y="1511546"/>
            <a:chExt cx="3950268" cy="3468516"/>
          </a:xfrm>
        </p:grpSpPr>
        <p:pic>
          <p:nvPicPr>
            <p:cNvPr id="92" name="Google Shape;92;p3"/>
            <p:cNvPicPr preferRelativeResize="0"/>
            <p:nvPr/>
          </p:nvPicPr>
          <p:blipFill rotWithShape="1">
            <a:blip r:embed="rId6">
              <a:alphaModFix/>
            </a:blip>
            <a:srcRect/>
            <a:stretch/>
          </p:blipFill>
          <p:spPr>
            <a:xfrm>
              <a:off x="7766398" y="1511546"/>
              <a:ext cx="3950268" cy="3468516"/>
            </a:xfrm>
            <a:prstGeom prst="rect">
              <a:avLst/>
            </a:prstGeom>
            <a:noFill/>
            <a:ln>
              <a:noFill/>
            </a:ln>
          </p:spPr>
        </p:pic>
        <p:sp>
          <p:nvSpPr>
            <p:cNvPr id="93" name="Google Shape;93;p3"/>
            <p:cNvSpPr txBox="1"/>
            <p:nvPr/>
          </p:nvSpPr>
          <p:spPr>
            <a:xfrm>
              <a:off x="9016462" y="2377907"/>
              <a:ext cx="15921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dirty="0">
                  <a:solidFill>
                    <a:sysClr val="windowText" lastClr="000000"/>
                  </a:solidFill>
                  <a:latin typeface="Arial"/>
                  <a:ea typeface="Arial"/>
                  <a:cs typeface="Arial"/>
                  <a:sym typeface="Arial"/>
                </a:rPr>
                <a:t>Directives sur </a:t>
              </a:r>
              <a:r>
                <a:rPr lang="en-CA" sz="1800" b="0" i="0" u="none" strike="noStrike" cap="none" dirty="0" err="1">
                  <a:solidFill>
                    <a:sysClr val="windowText" lastClr="000000"/>
                  </a:solidFill>
                  <a:latin typeface="Arial"/>
                  <a:ea typeface="Arial"/>
                  <a:cs typeface="Arial"/>
                  <a:sym typeface="Arial"/>
                </a:rPr>
                <a:t>l’utilisation</a:t>
              </a:r>
              <a:r>
                <a:rPr lang="en-CA" sz="1800" b="0" i="0" u="none" strike="noStrike" cap="none" dirty="0">
                  <a:solidFill>
                    <a:sysClr val="windowText" lastClr="000000"/>
                  </a:solidFill>
                  <a:latin typeface="Arial"/>
                  <a:ea typeface="Arial"/>
                  <a:cs typeface="Arial"/>
                  <a:sym typeface="Arial"/>
                </a:rPr>
                <a:t> </a:t>
              </a:r>
              <a:r>
                <a:rPr lang="en-CA" sz="1800" b="0" i="0" u="none" strike="noStrike" cap="none" dirty="0" err="1">
                  <a:solidFill>
                    <a:sysClr val="windowText" lastClr="000000"/>
                  </a:solidFill>
                  <a:latin typeface="Arial"/>
                  <a:ea typeface="Arial"/>
                  <a:cs typeface="Arial"/>
                  <a:sym typeface="Arial"/>
                </a:rPr>
                <a:t>équitable</a:t>
              </a:r>
              <a:endParaRPr sz="1400" b="0" i="0" u="none" strike="noStrike" cap="none" dirty="0">
                <a:solidFill>
                  <a:sysClr val="windowText" lastClr="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CA" sz="1800" b="0" i="0" u="none" strike="noStrike" cap="none" dirty="0">
                  <a:solidFill>
                    <a:sysClr val="windowText" lastClr="000000"/>
                  </a:solidFill>
                  <a:latin typeface="Arial"/>
                  <a:ea typeface="Arial"/>
                  <a:cs typeface="Arial"/>
                  <a:sym typeface="Arial"/>
                </a:rPr>
                <a:t>……………</a:t>
              </a:r>
              <a:endParaRPr sz="1400" b="0" i="0" u="none" strike="noStrike" cap="none" dirty="0">
                <a:solidFill>
                  <a:sysClr val="windowText" lastClr="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CA" sz="1800" b="0" i="0" u="none" strike="noStrike" cap="none" dirty="0">
                  <a:solidFill>
                    <a:sysClr val="windowText" lastClr="000000"/>
                  </a:solidFill>
                  <a:latin typeface="Arial"/>
                  <a:ea typeface="Arial"/>
                  <a:cs typeface="Arial"/>
                  <a:sym typeface="Arial"/>
                </a:rPr>
                <a:t>……………</a:t>
              </a:r>
              <a:endParaRPr sz="1400" b="0" i="0" u="none" strike="noStrike" cap="none" dirty="0">
                <a:solidFill>
                  <a:sysClr val="windowText" lastClr="000000"/>
                </a:solidFill>
                <a:latin typeface="Arial"/>
                <a:ea typeface="Arial"/>
                <a:cs typeface="Arial"/>
                <a:sym typeface="Arial"/>
              </a:endParaRPr>
            </a:p>
          </p:txBody>
        </p:sp>
      </p:grpSp>
      <p:pic>
        <p:nvPicPr>
          <p:cNvPr id="94" name="Google Shape;94;p3"/>
          <p:cNvPicPr preferRelativeResize="0"/>
          <p:nvPr/>
        </p:nvPicPr>
        <p:blipFill rotWithShape="1">
          <a:blip r:embed="rId7">
            <a:alphaModFix/>
          </a:blip>
          <a:srcRect/>
          <a:stretch/>
        </p:blipFill>
        <p:spPr>
          <a:xfrm>
            <a:off x="7561745" y="4014687"/>
            <a:ext cx="979251" cy="938786"/>
          </a:xfrm>
          <a:prstGeom prst="rect">
            <a:avLst/>
          </a:prstGeom>
          <a:noFill/>
          <a:ln>
            <a:noFill/>
          </a:ln>
        </p:spPr>
      </p:pic>
      <p:sp>
        <p:nvSpPr>
          <p:cNvPr id="95" name="Google Shape;95;p3"/>
          <p:cNvSpPr txBox="1"/>
          <p:nvPr/>
        </p:nvSpPr>
        <p:spPr>
          <a:xfrm>
            <a:off x="10542055" y="4102641"/>
            <a:ext cx="1250064"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0"/>
              <a:buFont typeface="Arial"/>
              <a:buNone/>
            </a:pPr>
            <a:r>
              <a:rPr lang="en-CA" sz="5000" b="1" i="0" u="none" strike="noStrike" cap="none" dirty="0">
                <a:solidFill>
                  <a:schemeClr val="bg2">
                    <a:lumMod val="10000"/>
                  </a:schemeClr>
                </a:solidFill>
                <a:latin typeface="Arial"/>
                <a:ea typeface="Arial"/>
                <a:cs typeface="Arial"/>
                <a:sym typeface="Arial"/>
              </a:rPr>
              <a:t>$$</a:t>
            </a:r>
            <a:endParaRPr sz="1400" b="0" i="0" u="none" strike="noStrike" cap="none" dirty="0">
              <a:solidFill>
                <a:schemeClr val="bg2">
                  <a:lumMod val="10000"/>
                </a:schemeClr>
              </a:solidFill>
              <a:latin typeface="Arial"/>
              <a:ea typeface="Arial"/>
              <a:cs typeface="Arial"/>
              <a:sym typeface="Arial"/>
            </a:endParaRPr>
          </a:p>
        </p:txBody>
      </p:sp>
      <p:sp>
        <p:nvSpPr>
          <p:cNvPr id="96" name="Google Shape;96;p3"/>
          <p:cNvSpPr/>
          <p:nvPr/>
        </p:nvSpPr>
        <p:spPr>
          <a:xfrm>
            <a:off x="10422345" y="3993572"/>
            <a:ext cx="1150500" cy="1113000"/>
          </a:xfrm>
          <a:prstGeom prst="noSmoking">
            <a:avLst>
              <a:gd name="adj" fmla="val 18750"/>
            </a:avLst>
          </a:prstGeom>
          <a:solidFill>
            <a:srgbClr val="FF0000">
              <a:alpha val="26274"/>
            </a:srgbClr>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97" name="Google Shape;97;p3"/>
          <p:cNvPicPr preferRelativeResize="0"/>
          <p:nvPr/>
        </p:nvPicPr>
        <p:blipFill rotWithShape="1">
          <a:blip r:embed="rId8">
            <a:alphaModFix/>
          </a:blip>
          <a:srcRect/>
          <a:stretch/>
        </p:blipFill>
        <p:spPr>
          <a:xfrm>
            <a:off x="4139740" y="2232051"/>
            <a:ext cx="4468884" cy="4141004"/>
          </a:xfrm>
          <a:prstGeom prst="rect">
            <a:avLst/>
          </a:prstGeom>
          <a:noFill/>
          <a:ln>
            <a:noFill/>
          </a:ln>
        </p:spPr>
      </p:pic>
      <p:sp>
        <p:nvSpPr>
          <p:cNvPr id="98" name="Google Shape;98;p3"/>
          <p:cNvSpPr/>
          <p:nvPr/>
        </p:nvSpPr>
        <p:spPr>
          <a:xfrm>
            <a:off x="8010337" y="1665329"/>
            <a:ext cx="1150500" cy="612600"/>
          </a:xfrm>
          <a:prstGeom prst="wedgeRectCallout">
            <a:avLst>
              <a:gd name="adj1" fmla="val -68126"/>
              <a:gd name="adj2" fmla="val 147634"/>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lt1"/>
                </a:solidFill>
                <a:latin typeface="Arial"/>
                <a:ea typeface="Arial"/>
                <a:cs typeface="Arial"/>
                <a:sym typeface="Arial"/>
              </a:rPr>
              <a:t>Maman</a:t>
            </a:r>
            <a:endParaRPr sz="1400" b="0" i="0" u="none" strike="noStrike" cap="none">
              <a:solidFill>
                <a:srgbClr val="000000"/>
              </a:solidFill>
              <a:latin typeface="Arial"/>
              <a:ea typeface="Arial"/>
              <a:cs typeface="Arial"/>
              <a:sym typeface="Arial"/>
            </a:endParaRPr>
          </a:p>
        </p:txBody>
      </p:sp>
      <p:sp>
        <p:nvSpPr>
          <p:cNvPr id="99" name="Google Shape;99;p3"/>
          <p:cNvSpPr/>
          <p:nvPr/>
        </p:nvSpPr>
        <p:spPr>
          <a:xfrm>
            <a:off x="2353105" y="4290522"/>
            <a:ext cx="1747800" cy="938700"/>
          </a:xfrm>
          <a:prstGeom prst="wedgeRectCallout">
            <a:avLst>
              <a:gd name="adj1" fmla="val 83805"/>
              <a:gd name="adj2" fmla="val 1623"/>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lt1"/>
                </a:solidFill>
                <a:latin typeface="Arial"/>
                <a:ea typeface="Arial"/>
                <a:cs typeface="Arial"/>
                <a:sym typeface="Arial"/>
              </a:rPr>
              <a:t>Mon meilleur ami</a:t>
            </a:r>
            <a:endParaRPr sz="1400" b="0" i="0" u="none" strike="noStrike" cap="none">
              <a:solidFill>
                <a:srgbClr val="000000"/>
              </a:solidFill>
              <a:latin typeface="Arial"/>
              <a:ea typeface="Arial"/>
              <a:cs typeface="Arial"/>
              <a:sym typeface="Arial"/>
            </a:endParaRPr>
          </a:p>
        </p:txBody>
      </p:sp>
      <p:sp>
        <p:nvSpPr>
          <p:cNvPr id="100" name="Google Shape;100;p3"/>
          <p:cNvSpPr/>
          <p:nvPr/>
        </p:nvSpPr>
        <p:spPr>
          <a:xfrm>
            <a:off x="1763165" y="1546399"/>
            <a:ext cx="2927656" cy="938785"/>
          </a:xfrm>
          <a:prstGeom prst="wedgeRectCallout">
            <a:avLst>
              <a:gd name="adj1" fmla="val 47273"/>
              <a:gd name="adj2" fmla="val 109848"/>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lt1"/>
                </a:solidFill>
                <a:latin typeface="Arial"/>
                <a:ea typeface="Arial"/>
                <a:cs typeface="Arial"/>
                <a:sym typeface="Arial"/>
              </a:rPr>
              <a:t>Ce type, 3 étages plus bas</a:t>
            </a:r>
            <a:endParaRPr sz="1400" b="0" i="0" u="none" strike="noStrike" cap="none">
              <a:solidFill>
                <a:srgbClr val="000000"/>
              </a:solidFill>
              <a:latin typeface="Arial"/>
              <a:ea typeface="Arial"/>
              <a:cs typeface="Arial"/>
              <a:sym typeface="Arial"/>
            </a:endParaRPr>
          </a:p>
        </p:txBody>
      </p:sp>
      <p:sp>
        <p:nvSpPr>
          <p:cNvPr id="101" name="Google Shape;101;p3"/>
          <p:cNvSpPr txBox="1"/>
          <p:nvPr/>
        </p:nvSpPr>
        <p:spPr>
          <a:xfrm>
            <a:off x="4128837" y="5595248"/>
            <a:ext cx="1250100" cy="86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0"/>
              <a:buFont typeface="Arial"/>
              <a:buNone/>
            </a:pPr>
            <a:r>
              <a:rPr lang="en-CA" sz="5000" b="1" i="0" u="none" strike="noStrike" cap="none" dirty="0">
                <a:solidFill>
                  <a:schemeClr val="bg2">
                    <a:lumMod val="10000"/>
                  </a:schemeClr>
                </a:solidFill>
                <a:latin typeface="Arial"/>
                <a:ea typeface="Arial"/>
                <a:cs typeface="Arial"/>
                <a:sym typeface="Arial"/>
              </a:rPr>
              <a:t>$$</a:t>
            </a:r>
            <a:endParaRPr sz="1400" b="0" i="0" u="none" strike="noStrike" cap="none" dirty="0">
              <a:solidFill>
                <a:schemeClr val="bg2">
                  <a:lumMod val="10000"/>
                </a:schemeClr>
              </a:solidFill>
              <a:latin typeface="Arial"/>
              <a:ea typeface="Arial"/>
              <a:cs typeface="Arial"/>
              <a:sym typeface="Arial"/>
            </a:endParaRPr>
          </a:p>
        </p:txBody>
      </p:sp>
      <p:sp>
        <p:nvSpPr>
          <p:cNvPr id="102" name="Google Shape;102;p3"/>
          <p:cNvSpPr txBox="1"/>
          <p:nvPr/>
        </p:nvSpPr>
        <p:spPr>
          <a:xfrm>
            <a:off x="6022400" y="5902857"/>
            <a:ext cx="1250064"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0"/>
              <a:buFont typeface="Arial"/>
              <a:buNone/>
            </a:pPr>
            <a:r>
              <a:rPr lang="en-CA" sz="5000" b="1" i="0" u="none" strike="noStrike" cap="none" dirty="0">
                <a:solidFill>
                  <a:schemeClr val="bg2">
                    <a:lumMod val="10000"/>
                  </a:schemeClr>
                </a:solidFill>
                <a:latin typeface="Arial"/>
                <a:ea typeface="Arial"/>
                <a:cs typeface="Arial"/>
                <a:sym typeface="Arial"/>
              </a:rPr>
              <a:t>$$</a:t>
            </a:r>
            <a:endParaRPr sz="1400" b="0" i="0" u="none" strike="noStrike" cap="none" dirty="0">
              <a:solidFill>
                <a:schemeClr val="bg2">
                  <a:lumMod val="10000"/>
                </a:schemeClr>
              </a:solidFill>
              <a:latin typeface="Arial"/>
              <a:ea typeface="Arial"/>
              <a:cs typeface="Arial"/>
              <a:sym typeface="Arial"/>
            </a:endParaRPr>
          </a:p>
        </p:txBody>
      </p:sp>
      <p:sp>
        <p:nvSpPr>
          <p:cNvPr id="103" name="Google Shape;103;p3"/>
          <p:cNvSpPr txBox="1"/>
          <p:nvPr/>
        </p:nvSpPr>
        <p:spPr>
          <a:xfrm>
            <a:off x="7915964" y="5595245"/>
            <a:ext cx="1250064"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0"/>
              <a:buFont typeface="Arial"/>
              <a:buNone/>
            </a:pPr>
            <a:r>
              <a:rPr lang="en-CA" sz="5000" b="1" i="0" u="none" strike="noStrike" cap="none" dirty="0">
                <a:solidFill>
                  <a:schemeClr val="bg2">
                    <a:lumMod val="10000"/>
                  </a:schemeClr>
                </a:solidFill>
                <a:latin typeface="Arial"/>
                <a:ea typeface="Arial"/>
                <a:cs typeface="Arial"/>
                <a:sym typeface="Arial"/>
              </a:rPr>
              <a:t>$$</a:t>
            </a:r>
            <a:endParaRPr sz="1400" b="0" i="0" u="none" strike="noStrike" cap="none" dirty="0">
              <a:solidFill>
                <a:schemeClr val="bg2">
                  <a:lumMod val="10000"/>
                </a:schemeClr>
              </a:solidFill>
              <a:latin typeface="Arial"/>
              <a:ea typeface="Arial"/>
              <a:cs typeface="Arial"/>
              <a:sym typeface="Arial"/>
            </a:endParaRPr>
          </a:p>
        </p:txBody>
      </p:sp>
      <p:pic>
        <p:nvPicPr>
          <p:cNvPr id="104" name="Google Shape;104;p3" descr="A picture containing drawing&#10;&#10;Description automatically generated"/>
          <p:cNvPicPr preferRelativeResize="0"/>
          <p:nvPr/>
        </p:nvPicPr>
        <p:blipFill rotWithShape="1">
          <a:blip r:embed="rId9">
            <a:alphaModFix/>
          </a:blip>
          <a:srcRect/>
          <a:stretch/>
        </p:blipFill>
        <p:spPr>
          <a:xfrm>
            <a:off x="892664" y="2793979"/>
            <a:ext cx="3092365" cy="2617565"/>
          </a:xfrm>
          <a:prstGeom prst="rect">
            <a:avLst/>
          </a:prstGeom>
          <a:noFill/>
          <a:ln>
            <a:noFill/>
          </a:ln>
        </p:spPr>
      </p:pic>
      <p:pic>
        <p:nvPicPr>
          <p:cNvPr id="105" name="Google Shape;105;p3"/>
          <p:cNvPicPr preferRelativeResize="0"/>
          <p:nvPr/>
        </p:nvPicPr>
        <p:blipFill rotWithShape="1">
          <a:blip r:embed="rId10">
            <a:alphaModFix/>
          </a:blip>
          <a:srcRect/>
          <a:stretch/>
        </p:blipFill>
        <p:spPr>
          <a:xfrm>
            <a:off x="8710570" y="3142675"/>
            <a:ext cx="2311235" cy="2865932"/>
          </a:xfrm>
          <a:prstGeom prst="rect">
            <a:avLst/>
          </a:prstGeom>
          <a:noFill/>
          <a:ln>
            <a:noFill/>
          </a:ln>
        </p:spPr>
      </p:pic>
      <p:grpSp>
        <p:nvGrpSpPr>
          <p:cNvPr id="106" name="Google Shape;106;p3"/>
          <p:cNvGrpSpPr/>
          <p:nvPr/>
        </p:nvGrpSpPr>
        <p:grpSpPr>
          <a:xfrm>
            <a:off x="8748326" y="1611958"/>
            <a:ext cx="2373516" cy="1914200"/>
            <a:chOff x="7799559" y="6188045"/>
            <a:chExt cx="2206895" cy="1841994"/>
          </a:xfrm>
        </p:grpSpPr>
        <p:pic>
          <p:nvPicPr>
            <p:cNvPr id="107" name="Google Shape;107;p3" descr="A close up of a logo&#10;&#10;Description automatically generated"/>
            <p:cNvPicPr preferRelativeResize="0"/>
            <p:nvPr/>
          </p:nvPicPr>
          <p:blipFill rotWithShape="1">
            <a:blip r:embed="rId11">
              <a:alphaModFix/>
            </a:blip>
            <a:srcRect b="16535"/>
            <a:stretch/>
          </p:blipFill>
          <p:spPr>
            <a:xfrm>
              <a:off x="7799559" y="6188045"/>
              <a:ext cx="2206895" cy="1841994"/>
            </a:xfrm>
            <a:prstGeom prst="rect">
              <a:avLst/>
            </a:prstGeom>
            <a:noFill/>
            <a:ln>
              <a:noFill/>
            </a:ln>
          </p:spPr>
        </p:pic>
        <p:pic>
          <p:nvPicPr>
            <p:cNvPr id="108" name="Google Shape;108;p3"/>
            <p:cNvPicPr preferRelativeResize="0"/>
            <p:nvPr/>
          </p:nvPicPr>
          <p:blipFill rotWithShape="1">
            <a:blip r:embed="rId12">
              <a:alphaModFix/>
            </a:blip>
            <a:srcRect b="12325"/>
            <a:stretch/>
          </p:blipFill>
          <p:spPr>
            <a:xfrm>
              <a:off x="8411827" y="6821414"/>
              <a:ext cx="982357" cy="860739"/>
            </a:xfrm>
            <a:prstGeom prst="rect">
              <a:avLst/>
            </a:prstGeom>
            <a:noFill/>
            <a:ln>
              <a:noFill/>
            </a:ln>
          </p:spPr>
        </p:pic>
      </p:grpSp>
      <p:sp>
        <p:nvSpPr>
          <p:cNvPr id="109" name="Google Shape;109;p3"/>
          <p:cNvSpPr/>
          <p:nvPr/>
        </p:nvSpPr>
        <p:spPr>
          <a:xfrm>
            <a:off x="6295697" y="1606634"/>
            <a:ext cx="2673550" cy="740185"/>
          </a:xfrm>
          <a:prstGeom prst="wedgeRoundRectCallout">
            <a:avLst>
              <a:gd name="adj1" fmla="val -191903"/>
              <a:gd name="adj2" fmla="val 266380"/>
              <a:gd name="adj3" fmla="val 16667"/>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lt1"/>
                </a:solidFill>
                <a:latin typeface="Arial"/>
                <a:ea typeface="Arial"/>
                <a:cs typeface="Arial"/>
                <a:sym typeface="Arial"/>
              </a:rPr>
              <a:t>S’il vous plaît, pouvons-nous…</a:t>
            </a:r>
            <a:endParaRPr sz="1400" b="0" i="0" u="none" strike="noStrike" cap="none">
              <a:solidFill>
                <a:srgbClr val="000000"/>
              </a:solidFill>
              <a:latin typeface="Arial"/>
              <a:ea typeface="Arial"/>
              <a:cs typeface="Arial"/>
              <a:sym typeface="Arial"/>
            </a:endParaRPr>
          </a:p>
        </p:txBody>
      </p:sp>
      <p:pic>
        <p:nvPicPr>
          <p:cNvPr id="110" name="Google Shape;110;p3"/>
          <p:cNvPicPr preferRelativeResize="0"/>
          <p:nvPr/>
        </p:nvPicPr>
        <p:blipFill rotWithShape="1">
          <a:blip r:embed="rId13">
            <a:alphaModFix/>
          </a:blip>
          <a:srcRect/>
          <a:stretch/>
        </p:blipFill>
        <p:spPr>
          <a:xfrm>
            <a:off x="9304525" y="4820291"/>
            <a:ext cx="1481062" cy="1851328"/>
          </a:xfrm>
          <a:prstGeom prst="rect">
            <a:avLst/>
          </a:prstGeom>
          <a:noFill/>
          <a:ln>
            <a:noFill/>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1600" y="2257200"/>
            <a:ext cx="1240512" cy="192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fade">
                                      <p:cBhvr>
                                        <p:cTn id="12" dur="500"/>
                                        <p:tgtEl>
                                          <p:spTgt spid="88"/>
                                        </p:tgtEl>
                                      </p:cBhvr>
                                    </p:animEffect>
                                  </p:childTnLst>
                                </p:cTn>
                              </p:par>
                              <p:par>
                                <p:cTn id="13" presetID="10" presetClass="entr" presetSubtype="0" fill="hold" nodeType="with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500"/>
                                        <p:tgtEl>
                                          <p:spTgt spid="8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88"/>
                                        </p:tgtEl>
                                      </p:cBhvr>
                                    </p:animEffect>
                                    <p:set>
                                      <p:cBhvr>
                                        <p:cTn id="23" dur="1" fill="hold">
                                          <p:stCondLst>
                                            <p:cond delay="500"/>
                                          </p:stCondLst>
                                        </p:cTn>
                                        <p:tgtEl>
                                          <p:spTgt spid="88"/>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89"/>
                                        </p:tgtEl>
                                      </p:cBhvr>
                                    </p:animEffect>
                                    <p:set>
                                      <p:cBhvr>
                                        <p:cTn id="26" dur="1" fill="hold">
                                          <p:stCondLst>
                                            <p:cond delay="500"/>
                                          </p:stCondLst>
                                        </p:cTn>
                                        <p:tgtEl>
                                          <p:spTgt spid="8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500"/>
                                        <p:tgtEl>
                                          <p:spTgt spid="9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p:cTn id="36" dur="500" fill="hold"/>
                                        <p:tgtEl>
                                          <p:spTgt spid="90"/>
                                        </p:tgtEl>
                                        <p:attrNameLst>
                                          <p:attrName>ppt_w</p:attrName>
                                        </p:attrNameLst>
                                      </p:cBhvr>
                                      <p:tavLst>
                                        <p:tav tm="0">
                                          <p:val>
                                            <p:fltVal val="0"/>
                                          </p:val>
                                        </p:tav>
                                        <p:tav tm="100000">
                                          <p:val>
                                            <p:strVal val="#ppt_w"/>
                                          </p:val>
                                        </p:tav>
                                      </p:tavLst>
                                    </p:anim>
                                    <p:anim calcmode="lin" valueType="num">
                                      <p:cBhvr>
                                        <p:cTn id="37" dur="500" fill="hold"/>
                                        <p:tgtEl>
                                          <p:spTgt spid="90"/>
                                        </p:tgtEl>
                                        <p:attrNameLst>
                                          <p:attrName>ppt_h</p:attrName>
                                        </p:attrNameLst>
                                      </p:cBhvr>
                                      <p:tavLst>
                                        <p:tav tm="0">
                                          <p:val>
                                            <p:fltVal val="0"/>
                                          </p:val>
                                        </p:tav>
                                        <p:tav tm="100000">
                                          <p:val>
                                            <p:strVal val="#ppt_h"/>
                                          </p:val>
                                        </p:tav>
                                      </p:tavLst>
                                    </p:anim>
                                    <p:animEffect transition="in" filter="fade">
                                      <p:cBhvr>
                                        <p:cTn id="38" dur="500"/>
                                        <p:tgtEl>
                                          <p:spTgt spid="90"/>
                                        </p:tgtEl>
                                      </p:cBhvr>
                                    </p:animEffect>
                                  </p:childTnLst>
                                </p:cTn>
                              </p:par>
                            </p:childTnLst>
                          </p:cTn>
                        </p:par>
                        <p:par>
                          <p:cTn id="39" fill="hold">
                            <p:stCondLst>
                              <p:cond delay="500"/>
                            </p:stCondLst>
                            <p:childTnLst>
                              <p:par>
                                <p:cTn id="40" presetID="42" presetClass="path" presetSubtype="0" accel="50000" decel="50000" fill="hold" nodeType="afterEffect">
                                  <p:stCondLst>
                                    <p:cond delay="0"/>
                                  </p:stCondLst>
                                  <p:childTnLst>
                                    <p:animMotion origin="layout" path="M 4.79167E-6 -7.40741E-7 L 0.00091 0.34699 " pathEditMode="relative" rAng="0" ptsTypes="AA">
                                      <p:cBhvr>
                                        <p:cTn id="41" dur="2000" fill="hold"/>
                                        <p:tgtEl>
                                          <p:spTgt spid="90"/>
                                        </p:tgtEl>
                                        <p:attrNameLst>
                                          <p:attrName>ppt_x</p:attrName>
                                          <p:attrName>ppt_y</p:attrName>
                                        </p:attrNameLst>
                                      </p:cBhvr>
                                      <p:rCtr x="39" y="17338"/>
                                    </p:animMotion>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4"/>
                                        </p:tgtEl>
                                        <p:attrNameLst>
                                          <p:attrName>style.visibility</p:attrName>
                                        </p:attrNameLst>
                                      </p:cBhvr>
                                      <p:to>
                                        <p:strVal val="visible"/>
                                      </p:to>
                                    </p:set>
                                    <p:animEffect transition="in" filter="fade">
                                      <p:cBhvr>
                                        <p:cTn id="46" dur="500"/>
                                        <p:tgtEl>
                                          <p:spTgt spid="9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500"/>
                                        <p:tgtEl>
                                          <p:spTgt spid="96"/>
                                        </p:tgtEl>
                                      </p:cBhvr>
                                    </p:animEffect>
                                  </p:childTnLst>
                                </p:cTn>
                              </p:par>
                              <p:par>
                                <p:cTn id="52" presetID="10" presetClass="entr" presetSubtype="0" fill="hold" nodeType="withEffect">
                                  <p:stCondLst>
                                    <p:cond delay="0"/>
                                  </p:stCondLst>
                                  <p:childTnLst>
                                    <p:set>
                                      <p:cBhvr>
                                        <p:cTn id="53" dur="1" fill="hold">
                                          <p:stCondLst>
                                            <p:cond delay="0"/>
                                          </p:stCondLst>
                                        </p:cTn>
                                        <p:tgtEl>
                                          <p:spTgt spid="95"/>
                                        </p:tgtEl>
                                        <p:attrNameLst>
                                          <p:attrName>style.visibility</p:attrName>
                                        </p:attrNameLst>
                                      </p:cBhvr>
                                      <p:to>
                                        <p:strVal val="visible"/>
                                      </p:to>
                                    </p:set>
                                    <p:animEffect transition="in" filter="fade">
                                      <p:cBhvr>
                                        <p:cTn id="54" dur="500"/>
                                        <p:tgtEl>
                                          <p:spTgt spid="9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91"/>
                                        </p:tgtEl>
                                      </p:cBhvr>
                                    </p:animEffect>
                                    <p:set>
                                      <p:cBhvr>
                                        <p:cTn id="59" dur="1" fill="hold">
                                          <p:stCondLst>
                                            <p:cond delay="500"/>
                                          </p:stCondLst>
                                        </p:cTn>
                                        <p:tgtEl>
                                          <p:spTgt spid="91"/>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90"/>
                                        </p:tgtEl>
                                      </p:cBhvr>
                                    </p:animEffect>
                                    <p:set>
                                      <p:cBhvr>
                                        <p:cTn id="62" dur="1" fill="hold">
                                          <p:stCondLst>
                                            <p:cond delay="500"/>
                                          </p:stCondLst>
                                        </p:cTn>
                                        <p:tgtEl>
                                          <p:spTgt spid="90"/>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96"/>
                                        </p:tgtEl>
                                      </p:cBhvr>
                                    </p:animEffect>
                                    <p:set>
                                      <p:cBhvr>
                                        <p:cTn id="65" dur="1" fill="hold">
                                          <p:stCondLst>
                                            <p:cond delay="500"/>
                                          </p:stCondLst>
                                        </p:cTn>
                                        <p:tgtEl>
                                          <p:spTgt spid="96"/>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94"/>
                                        </p:tgtEl>
                                      </p:cBhvr>
                                    </p:animEffect>
                                    <p:set>
                                      <p:cBhvr>
                                        <p:cTn id="68" dur="1" fill="hold">
                                          <p:stCondLst>
                                            <p:cond delay="500"/>
                                          </p:stCondLst>
                                        </p:cTn>
                                        <p:tgtEl>
                                          <p:spTgt spid="94"/>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95"/>
                                        </p:tgtEl>
                                      </p:cBhvr>
                                    </p:animEffect>
                                    <p:set>
                                      <p:cBhvr>
                                        <p:cTn id="71" dur="1" fill="hold">
                                          <p:stCondLst>
                                            <p:cond delay="500"/>
                                          </p:stCondLst>
                                        </p:cTn>
                                        <p:tgtEl>
                                          <p:spTgt spid="95"/>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87"/>
                                        </p:tgtEl>
                                      </p:cBhvr>
                                    </p:animEffect>
                                    <p:set>
                                      <p:cBhvr>
                                        <p:cTn id="74" dur="1" fill="hold">
                                          <p:stCondLst>
                                            <p:cond delay="500"/>
                                          </p:stCondLst>
                                        </p:cTn>
                                        <p:tgtEl>
                                          <p:spTgt spid="8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97"/>
                                        </p:tgtEl>
                                        <p:attrNameLst>
                                          <p:attrName>style.visibility</p:attrName>
                                        </p:attrNameLst>
                                      </p:cBhvr>
                                      <p:to>
                                        <p:strVal val="visible"/>
                                      </p:to>
                                    </p:set>
                                    <p:animEffect transition="in" filter="fade">
                                      <p:cBhvr>
                                        <p:cTn id="79" dur="500"/>
                                        <p:tgtEl>
                                          <p:spTgt spid="9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98"/>
                                        </p:tgtEl>
                                        <p:attrNameLst>
                                          <p:attrName>style.visibility</p:attrName>
                                        </p:attrNameLst>
                                      </p:cBhvr>
                                      <p:to>
                                        <p:strVal val="visible"/>
                                      </p:to>
                                    </p:set>
                                    <p:animEffect transition="in" filter="fade">
                                      <p:cBhvr>
                                        <p:cTn id="84" dur="500"/>
                                        <p:tgtEl>
                                          <p:spTgt spid="98"/>
                                        </p:tgtEl>
                                      </p:cBhvr>
                                    </p:animEffect>
                                  </p:childTnLst>
                                </p:cTn>
                              </p:par>
                            </p:childTnLst>
                          </p:cTn>
                        </p:par>
                        <p:par>
                          <p:cTn id="85" fill="hold">
                            <p:stCondLst>
                              <p:cond delay="500"/>
                            </p:stCondLst>
                            <p:childTnLst>
                              <p:par>
                                <p:cTn id="86" presetID="10" presetClass="entr" presetSubtype="0" fill="hold" nodeType="afterEffect">
                                  <p:stCondLst>
                                    <p:cond delay="0"/>
                                  </p:stCondLst>
                                  <p:childTnLst>
                                    <p:set>
                                      <p:cBhvr>
                                        <p:cTn id="87" dur="1" fill="hold">
                                          <p:stCondLst>
                                            <p:cond delay="0"/>
                                          </p:stCondLst>
                                        </p:cTn>
                                        <p:tgtEl>
                                          <p:spTgt spid="99"/>
                                        </p:tgtEl>
                                        <p:attrNameLst>
                                          <p:attrName>style.visibility</p:attrName>
                                        </p:attrNameLst>
                                      </p:cBhvr>
                                      <p:to>
                                        <p:strVal val="visible"/>
                                      </p:to>
                                    </p:set>
                                    <p:animEffect transition="in" filter="fade">
                                      <p:cBhvr>
                                        <p:cTn id="88" dur="500"/>
                                        <p:tgtEl>
                                          <p:spTgt spid="99"/>
                                        </p:tgtEl>
                                      </p:cBhvr>
                                    </p:animEffect>
                                  </p:childTnLst>
                                </p:cTn>
                              </p:par>
                            </p:childTnLst>
                          </p:cTn>
                        </p:par>
                        <p:par>
                          <p:cTn id="89" fill="hold">
                            <p:stCondLst>
                              <p:cond delay="1000"/>
                            </p:stCondLst>
                            <p:childTnLst>
                              <p:par>
                                <p:cTn id="90" presetID="10" presetClass="entr" presetSubtype="0" fill="hold" nodeType="afterEffect">
                                  <p:stCondLst>
                                    <p:cond delay="0"/>
                                  </p:stCondLst>
                                  <p:childTnLst>
                                    <p:set>
                                      <p:cBhvr>
                                        <p:cTn id="91" dur="1" fill="hold">
                                          <p:stCondLst>
                                            <p:cond delay="0"/>
                                          </p:stCondLst>
                                        </p:cTn>
                                        <p:tgtEl>
                                          <p:spTgt spid="100"/>
                                        </p:tgtEl>
                                        <p:attrNameLst>
                                          <p:attrName>style.visibility</p:attrName>
                                        </p:attrNameLst>
                                      </p:cBhvr>
                                      <p:to>
                                        <p:strVal val="visible"/>
                                      </p:to>
                                    </p:set>
                                    <p:animEffect transition="in" filter="fade">
                                      <p:cBhvr>
                                        <p:cTn id="92" dur="500"/>
                                        <p:tgtEl>
                                          <p:spTgt spid="10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fade">
                                      <p:cBhvr>
                                        <p:cTn id="97" dur="500"/>
                                        <p:tgtEl>
                                          <p:spTgt spid="103"/>
                                        </p:tgtEl>
                                      </p:cBhvr>
                                    </p:animEffect>
                                  </p:childTnLst>
                                </p:cTn>
                              </p:par>
                              <p:par>
                                <p:cTn id="98" presetID="10" presetClass="entr" presetSubtype="0" fill="hold" nodeType="withEffect">
                                  <p:stCondLst>
                                    <p:cond delay="0"/>
                                  </p:stCondLst>
                                  <p:childTnLst>
                                    <p:set>
                                      <p:cBhvr>
                                        <p:cTn id="99" dur="1" fill="hold">
                                          <p:stCondLst>
                                            <p:cond delay="0"/>
                                          </p:stCondLst>
                                        </p:cTn>
                                        <p:tgtEl>
                                          <p:spTgt spid="102"/>
                                        </p:tgtEl>
                                        <p:attrNameLst>
                                          <p:attrName>style.visibility</p:attrName>
                                        </p:attrNameLst>
                                      </p:cBhvr>
                                      <p:to>
                                        <p:strVal val="visible"/>
                                      </p:to>
                                    </p:set>
                                    <p:animEffect transition="in" filter="fade">
                                      <p:cBhvr>
                                        <p:cTn id="100" dur="500"/>
                                        <p:tgtEl>
                                          <p:spTgt spid="102"/>
                                        </p:tgtEl>
                                      </p:cBhvr>
                                    </p:animEffect>
                                  </p:childTnLst>
                                </p:cTn>
                              </p:par>
                              <p:par>
                                <p:cTn id="101" presetID="10" presetClass="entr" presetSubtype="0" fill="hold" nodeType="withEffect">
                                  <p:stCondLst>
                                    <p:cond delay="0"/>
                                  </p:stCondLst>
                                  <p:childTnLst>
                                    <p:set>
                                      <p:cBhvr>
                                        <p:cTn id="102" dur="1" fill="hold">
                                          <p:stCondLst>
                                            <p:cond delay="0"/>
                                          </p:stCondLst>
                                        </p:cTn>
                                        <p:tgtEl>
                                          <p:spTgt spid="101"/>
                                        </p:tgtEl>
                                        <p:attrNameLst>
                                          <p:attrName>style.visibility</p:attrName>
                                        </p:attrNameLst>
                                      </p:cBhvr>
                                      <p:to>
                                        <p:strVal val="visible"/>
                                      </p:to>
                                    </p:set>
                                    <p:animEffect transition="in" filter="fade">
                                      <p:cBhvr>
                                        <p:cTn id="103" dur="500"/>
                                        <p:tgtEl>
                                          <p:spTgt spid="101"/>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04"/>
                                        </p:tgtEl>
                                        <p:attrNameLst>
                                          <p:attrName>style.visibility</p:attrName>
                                        </p:attrNameLst>
                                      </p:cBhvr>
                                      <p:to>
                                        <p:strVal val="visible"/>
                                      </p:to>
                                    </p:set>
                                    <p:animEffect transition="in" filter="fade">
                                      <p:cBhvr>
                                        <p:cTn id="108" dur="500"/>
                                        <p:tgtEl>
                                          <p:spTgt spid="104"/>
                                        </p:tgtEl>
                                      </p:cBhvr>
                                    </p:animEffect>
                                  </p:childTnLst>
                                </p:cTn>
                              </p:par>
                              <p:par>
                                <p:cTn id="109" presetID="10" presetClass="exit" presetSubtype="0" fill="hold" nodeType="withEffect">
                                  <p:stCondLst>
                                    <p:cond delay="0"/>
                                  </p:stCondLst>
                                  <p:childTnLst>
                                    <p:animEffect transition="out" filter="fade">
                                      <p:cBhvr>
                                        <p:cTn id="110" dur="500"/>
                                        <p:tgtEl>
                                          <p:spTgt spid="98"/>
                                        </p:tgtEl>
                                      </p:cBhvr>
                                    </p:animEffect>
                                    <p:set>
                                      <p:cBhvr>
                                        <p:cTn id="111" dur="1" fill="hold">
                                          <p:stCondLst>
                                            <p:cond delay="500"/>
                                          </p:stCondLst>
                                        </p:cTn>
                                        <p:tgtEl>
                                          <p:spTgt spid="98"/>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99"/>
                                        </p:tgtEl>
                                      </p:cBhvr>
                                    </p:animEffect>
                                    <p:set>
                                      <p:cBhvr>
                                        <p:cTn id="114" dur="1" fill="hold">
                                          <p:stCondLst>
                                            <p:cond delay="500"/>
                                          </p:stCondLst>
                                        </p:cTn>
                                        <p:tgtEl>
                                          <p:spTgt spid="99"/>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100"/>
                                        </p:tgtEl>
                                      </p:cBhvr>
                                    </p:animEffect>
                                    <p:set>
                                      <p:cBhvr>
                                        <p:cTn id="117" dur="1" fill="hold">
                                          <p:stCondLst>
                                            <p:cond delay="500"/>
                                          </p:stCondLst>
                                        </p:cTn>
                                        <p:tgtEl>
                                          <p:spTgt spid="100"/>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103"/>
                                        </p:tgtEl>
                                      </p:cBhvr>
                                    </p:animEffect>
                                    <p:set>
                                      <p:cBhvr>
                                        <p:cTn id="120" dur="1" fill="hold">
                                          <p:stCondLst>
                                            <p:cond delay="500"/>
                                          </p:stCondLst>
                                        </p:cTn>
                                        <p:tgtEl>
                                          <p:spTgt spid="103"/>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102"/>
                                        </p:tgtEl>
                                      </p:cBhvr>
                                    </p:animEffect>
                                    <p:set>
                                      <p:cBhvr>
                                        <p:cTn id="123" dur="1" fill="hold">
                                          <p:stCondLst>
                                            <p:cond delay="500"/>
                                          </p:stCondLst>
                                        </p:cTn>
                                        <p:tgtEl>
                                          <p:spTgt spid="102"/>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101"/>
                                        </p:tgtEl>
                                      </p:cBhvr>
                                    </p:animEffect>
                                    <p:set>
                                      <p:cBhvr>
                                        <p:cTn id="126" dur="1" fill="hold">
                                          <p:stCondLst>
                                            <p:cond delay="500"/>
                                          </p:stCondLst>
                                        </p:cTn>
                                        <p:tgtEl>
                                          <p:spTgt spid="101"/>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109"/>
                                        </p:tgtEl>
                                        <p:attrNameLst>
                                          <p:attrName>style.visibility</p:attrName>
                                        </p:attrNameLst>
                                      </p:cBhvr>
                                      <p:to>
                                        <p:strVal val="visible"/>
                                      </p:to>
                                    </p:set>
                                    <p:animEffect transition="in" filter="fade">
                                      <p:cBhvr>
                                        <p:cTn id="131" dur="500"/>
                                        <p:tgtEl>
                                          <p:spTgt spid="109"/>
                                        </p:tgtEl>
                                      </p:cBhvr>
                                    </p:animEffect>
                                  </p:childTnLst>
                                </p:cTn>
                              </p:par>
                              <p:par>
                                <p:cTn id="132" presetID="10" presetClass="entr" presetSubtype="0" fill="hold" nodeType="withEffect">
                                  <p:stCondLst>
                                    <p:cond delay="0"/>
                                  </p:stCondLst>
                                  <p:childTnLst>
                                    <p:set>
                                      <p:cBhvr>
                                        <p:cTn id="133" dur="1" fill="hold">
                                          <p:stCondLst>
                                            <p:cond delay="0"/>
                                          </p:stCondLst>
                                        </p:cTn>
                                        <p:tgtEl>
                                          <p:spTgt spid="105"/>
                                        </p:tgtEl>
                                        <p:attrNameLst>
                                          <p:attrName>style.visibility</p:attrName>
                                        </p:attrNameLst>
                                      </p:cBhvr>
                                      <p:to>
                                        <p:strVal val="visible"/>
                                      </p:to>
                                    </p:set>
                                    <p:animEffect transition="in" filter="fade">
                                      <p:cBhvr>
                                        <p:cTn id="134" dur="500"/>
                                        <p:tgtEl>
                                          <p:spTgt spid="105"/>
                                        </p:tgtEl>
                                      </p:cBhvr>
                                    </p:animEffect>
                                  </p:childTnLst>
                                </p:cTn>
                              </p:par>
                              <p:par>
                                <p:cTn id="135" presetID="10" presetClass="entr" presetSubtype="0" fill="hold" nodeType="withEffect">
                                  <p:stCondLst>
                                    <p:cond delay="0"/>
                                  </p:stCondLst>
                                  <p:childTnLst>
                                    <p:set>
                                      <p:cBhvr>
                                        <p:cTn id="136" dur="1" fill="hold">
                                          <p:stCondLst>
                                            <p:cond delay="0"/>
                                          </p:stCondLst>
                                        </p:cTn>
                                        <p:tgtEl>
                                          <p:spTgt spid="106"/>
                                        </p:tgtEl>
                                        <p:attrNameLst>
                                          <p:attrName>style.visibility</p:attrName>
                                        </p:attrNameLst>
                                      </p:cBhvr>
                                      <p:to>
                                        <p:strVal val="visible"/>
                                      </p:to>
                                    </p:set>
                                    <p:animEffect transition="in" filter="fade">
                                      <p:cBhvr>
                                        <p:cTn id="137" dur="500"/>
                                        <p:tgtEl>
                                          <p:spTgt spid="106"/>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110"/>
                                        </p:tgtEl>
                                        <p:attrNameLst>
                                          <p:attrName>style.visibility</p:attrName>
                                        </p:attrNameLst>
                                      </p:cBhvr>
                                      <p:to>
                                        <p:strVal val="visible"/>
                                      </p:to>
                                    </p:set>
                                    <p:animEffect transition="in" filter="fade">
                                      <p:cBhvr>
                                        <p:cTn id="14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4"/>
          <p:cNvPicPr preferRelativeResize="0">
            <a:picLocks noGrp="1"/>
          </p:cNvPicPr>
          <p:nvPr>
            <p:ph type="body" idx="2"/>
          </p:nvPr>
        </p:nvPicPr>
        <p:blipFill rotWithShape="1">
          <a:blip r:embed="rId3">
            <a:alphaModFix/>
          </a:blip>
          <a:srcRect/>
          <a:stretch/>
        </p:blipFill>
        <p:spPr>
          <a:xfrm>
            <a:off x="5082465" y="3048371"/>
            <a:ext cx="1833702" cy="2058361"/>
          </a:xfrm>
          <a:prstGeom prst="rect">
            <a:avLst/>
          </a:prstGeom>
          <a:noFill/>
          <a:ln>
            <a:noFill/>
          </a:ln>
        </p:spPr>
      </p:pic>
      <p:sp>
        <p:nvSpPr>
          <p:cNvPr id="118" name="Google Shape;118;p4"/>
          <p:cNvSpPr txBox="1">
            <a:spLocks noGrp="1"/>
          </p:cNvSpPr>
          <p:nvPr>
            <p:ph type="title"/>
          </p:nvPr>
        </p:nvSpPr>
        <p:spPr>
          <a:xfrm>
            <a:off x="2671282" y="463296"/>
            <a:ext cx="8682518" cy="938785"/>
          </a:xfrm>
          <a:prstGeom prst="rect">
            <a:avLst/>
          </a:prstGeom>
          <a:noFill/>
          <a:ln>
            <a:noFill/>
          </a:ln>
        </p:spPr>
        <p:txBody>
          <a:bodyPr spcFirstLastPara="1" wrap="square" lIns="91425" tIns="45700" rIns="91425" bIns="45700" anchor="ctr" anchorCtr="0">
            <a:noAutofit/>
          </a:bodyPr>
          <a:lstStyle/>
          <a:p>
            <a:pPr marL="0" lvl="0" indent="0" algn="ctr" rtl="0">
              <a:spcBef>
                <a:spcPts val="1200"/>
              </a:spcBef>
              <a:spcAft>
                <a:spcPts val="0"/>
              </a:spcAft>
              <a:buClr>
                <a:schemeClr val="dk1"/>
              </a:buClr>
              <a:buSzPts val="1100"/>
              <a:buFont typeface="Arial"/>
              <a:buNone/>
            </a:pPr>
            <a:r>
              <a:rPr lang="fr-FR" dirty="0" smtClean="0"/>
              <a:t>DROIT D’AUTEUR SUR LA MUSIQUE</a:t>
            </a:r>
            <a:endParaRPr lang="fr-FR" dirty="0"/>
          </a:p>
        </p:txBody>
      </p:sp>
      <p:pic>
        <p:nvPicPr>
          <p:cNvPr id="119" name="Google Shape;119;p4"/>
          <p:cNvPicPr preferRelativeResize="0"/>
          <p:nvPr/>
        </p:nvPicPr>
        <p:blipFill rotWithShape="1">
          <a:blip r:embed="rId4">
            <a:alphaModFix/>
          </a:blip>
          <a:srcRect/>
          <a:stretch/>
        </p:blipFill>
        <p:spPr>
          <a:xfrm>
            <a:off x="691054" y="2445268"/>
            <a:ext cx="1772746" cy="1672799"/>
          </a:xfrm>
          <a:prstGeom prst="rect">
            <a:avLst/>
          </a:prstGeom>
          <a:noFill/>
          <a:ln>
            <a:noFill/>
          </a:ln>
        </p:spPr>
      </p:pic>
      <p:pic>
        <p:nvPicPr>
          <p:cNvPr id="120" name="Google Shape;120;p4"/>
          <p:cNvPicPr preferRelativeResize="0"/>
          <p:nvPr/>
        </p:nvPicPr>
        <p:blipFill rotWithShape="1">
          <a:blip r:embed="rId5">
            <a:alphaModFix/>
          </a:blip>
          <a:srcRect/>
          <a:stretch/>
        </p:blipFill>
        <p:spPr>
          <a:xfrm>
            <a:off x="1720992" y="3281668"/>
            <a:ext cx="2347290" cy="2141824"/>
          </a:xfrm>
          <a:prstGeom prst="rect">
            <a:avLst/>
          </a:prstGeom>
          <a:noFill/>
          <a:ln>
            <a:noFill/>
          </a:ln>
        </p:spPr>
      </p:pic>
      <p:pic>
        <p:nvPicPr>
          <p:cNvPr id="121" name="Google Shape;121;p4"/>
          <p:cNvPicPr preferRelativeResize="0"/>
          <p:nvPr/>
        </p:nvPicPr>
        <p:blipFill rotWithShape="1">
          <a:blip r:embed="rId6">
            <a:alphaModFix/>
          </a:blip>
          <a:srcRect/>
          <a:stretch/>
        </p:blipFill>
        <p:spPr>
          <a:xfrm>
            <a:off x="3424445" y="1870481"/>
            <a:ext cx="1256870" cy="1558519"/>
          </a:xfrm>
          <a:prstGeom prst="rect">
            <a:avLst/>
          </a:prstGeom>
          <a:noFill/>
          <a:ln>
            <a:noFill/>
          </a:ln>
        </p:spPr>
      </p:pic>
      <p:grpSp>
        <p:nvGrpSpPr>
          <p:cNvPr id="122" name="Google Shape;122;p4"/>
          <p:cNvGrpSpPr/>
          <p:nvPr/>
        </p:nvGrpSpPr>
        <p:grpSpPr>
          <a:xfrm>
            <a:off x="3407488" y="2809589"/>
            <a:ext cx="1290786" cy="1077360"/>
            <a:chOff x="6728824" y="4815775"/>
            <a:chExt cx="2206895" cy="1841994"/>
          </a:xfrm>
        </p:grpSpPr>
        <p:pic>
          <p:nvPicPr>
            <p:cNvPr id="123" name="Google Shape;123;p4" descr="A close up of a logo&#10;&#10;Description automatically generated"/>
            <p:cNvPicPr preferRelativeResize="0"/>
            <p:nvPr/>
          </p:nvPicPr>
          <p:blipFill rotWithShape="1">
            <a:blip r:embed="rId7">
              <a:alphaModFix/>
            </a:blip>
            <a:srcRect b="16535"/>
            <a:stretch/>
          </p:blipFill>
          <p:spPr>
            <a:xfrm>
              <a:off x="6728824" y="4815775"/>
              <a:ext cx="2206895" cy="1841994"/>
            </a:xfrm>
            <a:prstGeom prst="rect">
              <a:avLst/>
            </a:prstGeom>
            <a:noFill/>
            <a:ln>
              <a:noFill/>
            </a:ln>
          </p:spPr>
        </p:pic>
        <p:pic>
          <p:nvPicPr>
            <p:cNvPr id="124" name="Google Shape;124;p4"/>
            <p:cNvPicPr preferRelativeResize="0"/>
            <p:nvPr/>
          </p:nvPicPr>
          <p:blipFill rotWithShape="1">
            <a:blip r:embed="rId8">
              <a:alphaModFix/>
            </a:blip>
            <a:srcRect b="12325"/>
            <a:stretch/>
          </p:blipFill>
          <p:spPr>
            <a:xfrm>
              <a:off x="7341092" y="5306402"/>
              <a:ext cx="982358" cy="860740"/>
            </a:xfrm>
            <a:prstGeom prst="rect">
              <a:avLst/>
            </a:prstGeom>
            <a:noFill/>
            <a:ln>
              <a:noFill/>
            </a:ln>
          </p:spPr>
        </p:pic>
      </p:grpSp>
      <p:pic>
        <p:nvPicPr>
          <p:cNvPr id="125" name="Google Shape;125;p4"/>
          <p:cNvPicPr preferRelativeResize="0"/>
          <p:nvPr/>
        </p:nvPicPr>
        <p:blipFill rotWithShape="1">
          <a:blip r:embed="rId9">
            <a:alphaModFix/>
          </a:blip>
          <a:srcRect/>
          <a:stretch/>
        </p:blipFill>
        <p:spPr>
          <a:xfrm>
            <a:off x="6253817" y="2809589"/>
            <a:ext cx="642633" cy="696351"/>
          </a:xfrm>
          <a:prstGeom prst="rect">
            <a:avLst/>
          </a:prstGeom>
          <a:noFill/>
          <a:ln>
            <a:noFill/>
          </a:ln>
        </p:spPr>
      </p:pic>
      <p:pic>
        <p:nvPicPr>
          <p:cNvPr id="126" name="Google Shape;126;p4"/>
          <p:cNvPicPr preferRelativeResize="0"/>
          <p:nvPr/>
        </p:nvPicPr>
        <p:blipFill rotWithShape="1">
          <a:blip r:embed="rId10">
            <a:alphaModFix/>
          </a:blip>
          <a:srcRect/>
          <a:stretch/>
        </p:blipFill>
        <p:spPr>
          <a:xfrm>
            <a:off x="8348887" y="3096551"/>
            <a:ext cx="3100104" cy="2448287"/>
          </a:xfrm>
          <a:prstGeom prst="rect">
            <a:avLst/>
          </a:prstGeom>
          <a:noFill/>
          <a:ln>
            <a:noFill/>
          </a:ln>
        </p:spPr>
      </p:pic>
      <p:pic>
        <p:nvPicPr>
          <p:cNvPr id="127" name="Google Shape;127;p4"/>
          <p:cNvPicPr preferRelativeResize="0"/>
          <p:nvPr/>
        </p:nvPicPr>
        <p:blipFill rotWithShape="1">
          <a:blip r:embed="rId9">
            <a:alphaModFix/>
          </a:blip>
          <a:srcRect/>
          <a:stretch/>
        </p:blipFill>
        <p:spPr>
          <a:xfrm>
            <a:off x="8541126" y="2987980"/>
            <a:ext cx="542063" cy="587375"/>
          </a:xfrm>
          <a:prstGeom prst="rect">
            <a:avLst/>
          </a:prstGeom>
          <a:noFill/>
          <a:ln>
            <a:noFill/>
          </a:ln>
        </p:spPr>
      </p:pic>
      <p:pic>
        <p:nvPicPr>
          <p:cNvPr id="128" name="Google Shape;128;p4"/>
          <p:cNvPicPr preferRelativeResize="0"/>
          <p:nvPr/>
        </p:nvPicPr>
        <p:blipFill rotWithShape="1">
          <a:blip r:embed="rId9">
            <a:alphaModFix/>
          </a:blip>
          <a:srcRect/>
          <a:stretch/>
        </p:blipFill>
        <p:spPr>
          <a:xfrm>
            <a:off x="9145119" y="2748578"/>
            <a:ext cx="542063" cy="587375"/>
          </a:xfrm>
          <a:prstGeom prst="rect">
            <a:avLst/>
          </a:prstGeom>
          <a:noFill/>
          <a:ln>
            <a:noFill/>
          </a:ln>
        </p:spPr>
      </p:pic>
      <p:pic>
        <p:nvPicPr>
          <p:cNvPr id="129" name="Google Shape;129;p4"/>
          <p:cNvPicPr preferRelativeResize="0"/>
          <p:nvPr/>
        </p:nvPicPr>
        <p:blipFill rotWithShape="1">
          <a:blip r:embed="rId9">
            <a:alphaModFix/>
          </a:blip>
          <a:srcRect/>
          <a:stretch/>
        </p:blipFill>
        <p:spPr>
          <a:xfrm>
            <a:off x="9687182" y="3096551"/>
            <a:ext cx="542063" cy="587375"/>
          </a:xfrm>
          <a:prstGeom prst="rect">
            <a:avLst/>
          </a:prstGeom>
          <a:noFill/>
          <a:ln>
            <a:noFill/>
          </a:ln>
        </p:spPr>
      </p:pic>
      <p:sp>
        <p:nvSpPr>
          <p:cNvPr id="130" name="Google Shape;130;p4"/>
          <p:cNvSpPr/>
          <p:nvPr/>
        </p:nvSpPr>
        <p:spPr>
          <a:xfrm>
            <a:off x="7364995" y="1870481"/>
            <a:ext cx="1780124" cy="1117499"/>
          </a:xfrm>
          <a:prstGeom prst="wedgeEllipseCallout">
            <a:avLst>
              <a:gd name="adj1" fmla="val -97170"/>
              <a:gd name="adj2" fmla="val 136370"/>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a:solidFill>
                  <a:schemeClr val="bg2">
                    <a:lumMod val="10000"/>
                  </a:schemeClr>
                </a:solidFill>
                <a:latin typeface="Arial"/>
                <a:ea typeface="Arial"/>
                <a:cs typeface="Arial"/>
                <a:sym typeface="Arial"/>
              </a:rPr>
              <a:t>Super!!</a:t>
            </a:r>
            <a:endParaRPr sz="1400" b="0" i="0" u="none" strike="noStrike" cap="none" dirty="0">
              <a:solidFill>
                <a:schemeClr val="bg2">
                  <a:lumMod val="10000"/>
                </a:schemeClr>
              </a:solidFill>
              <a:latin typeface="Arial"/>
              <a:ea typeface="Arial"/>
              <a:cs typeface="Arial"/>
              <a:sym typeface="Arial"/>
            </a:endParaRPr>
          </a:p>
        </p:txBody>
      </p:sp>
      <p:grpSp>
        <p:nvGrpSpPr>
          <p:cNvPr id="131" name="Google Shape;131;p4"/>
          <p:cNvGrpSpPr/>
          <p:nvPr/>
        </p:nvGrpSpPr>
        <p:grpSpPr>
          <a:xfrm>
            <a:off x="2011613" y="3679715"/>
            <a:ext cx="1356353" cy="2492491"/>
            <a:chOff x="3525466" y="4831476"/>
            <a:chExt cx="1528200" cy="2808284"/>
          </a:xfrm>
        </p:grpSpPr>
        <p:pic>
          <p:nvPicPr>
            <p:cNvPr id="132" name="Google Shape;132;p4" descr="A close up of a logo&#10;&#10;Description automatically generated"/>
            <p:cNvPicPr preferRelativeResize="0"/>
            <p:nvPr/>
          </p:nvPicPr>
          <p:blipFill rotWithShape="1">
            <a:blip r:embed="rId11">
              <a:alphaModFix/>
            </a:blip>
            <a:srcRect/>
            <a:stretch/>
          </p:blipFill>
          <p:spPr>
            <a:xfrm flipH="1">
              <a:off x="3760936" y="4831476"/>
              <a:ext cx="1215167" cy="2015234"/>
            </a:xfrm>
            <a:prstGeom prst="rect">
              <a:avLst/>
            </a:prstGeom>
            <a:noFill/>
            <a:ln>
              <a:noFill/>
            </a:ln>
          </p:spPr>
        </p:pic>
        <p:sp>
          <p:nvSpPr>
            <p:cNvPr id="133" name="Google Shape;133;p4"/>
            <p:cNvSpPr txBox="1"/>
            <p:nvPr/>
          </p:nvSpPr>
          <p:spPr>
            <a:xfrm>
              <a:off x="3525466" y="6911360"/>
              <a:ext cx="1528200" cy="728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a:solidFill>
                    <a:schemeClr val="bg2">
                      <a:lumMod val="10000"/>
                    </a:schemeClr>
                  </a:solidFill>
                  <a:latin typeface="Arial"/>
                  <a:ea typeface="Arial"/>
                  <a:cs typeface="Arial"/>
                  <a:sym typeface="Arial"/>
                </a:rPr>
                <a:t>SOCAN</a:t>
              </a:r>
              <a:endParaRPr sz="1600" b="0" i="0" u="none" strike="noStrike" cap="none" dirty="0">
                <a:solidFill>
                  <a:schemeClr val="bg2">
                    <a:lumMod val="10000"/>
                  </a:schemeClr>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err="1">
                  <a:solidFill>
                    <a:schemeClr val="bg2">
                      <a:lumMod val="10000"/>
                    </a:schemeClr>
                  </a:solidFill>
                  <a:latin typeface="Arial"/>
                  <a:ea typeface="Arial"/>
                  <a:cs typeface="Arial"/>
                  <a:sym typeface="Arial"/>
                </a:rPr>
                <a:t>Ré:Sonne</a:t>
              </a:r>
              <a:endParaRPr sz="1400" b="0" i="0" u="none" strike="noStrike" cap="none" dirty="0">
                <a:solidFill>
                  <a:schemeClr val="bg2">
                    <a:lumMod val="10000"/>
                  </a:schemeClr>
                </a:solidFill>
                <a:latin typeface="Arial"/>
                <a:ea typeface="Arial"/>
                <a:cs typeface="Arial"/>
                <a:sym typeface="Arial"/>
              </a:endParaRPr>
            </a:p>
          </p:txBody>
        </p:sp>
      </p:grpSp>
      <p:grpSp>
        <p:nvGrpSpPr>
          <p:cNvPr id="134" name="Google Shape;134;p4"/>
          <p:cNvGrpSpPr/>
          <p:nvPr/>
        </p:nvGrpSpPr>
        <p:grpSpPr>
          <a:xfrm>
            <a:off x="1277469" y="4484261"/>
            <a:ext cx="1063078" cy="887303"/>
            <a:chOff x="6728824" y="4815775"/>
            <a:chExt cx="2206895" cy="1841994"/>
          </a:xfrm>
        </p:grpSpPr>
        <p:pic>
          <p:nvPicPr>
            <p:cNvPr id="135" name="Google Shape;135;p4" descr="A close up of a logo&#10;&#10;Description automatically generated"/>
            <p:cNvPicPr preferRelativeResize="0"/>
            <p:nvPr/>
          </p:nvPicPr>
          <p:blipFill rotWithShape="1">
            <a:blip r:embed="rId7">
              <a:alphaModFix/>
            </a:blip>
            <a:srcRect b="16535"/>
            <a:stretch/>
          </p:blipFill>
          <p:spPr>
            <a:xfrm>
              <a:off x="6728824" y="4815775"/>
              <a:ext cx="2206895" cy="1841994"/>
            </a:xfrm>
            <a:prstGeom prst="rect">
              <a:avLst/>
            </a:prstGeom>
            <a:noFill/>
            <a:ln>
              <a:noFill/>
            </a:ln>
          </p:spPr>
        </p:pic>
        <p:pic>
          <p:nvPicPr>
            <p:cNvPr id="136" name="Google Shape;136;p4"/>
            <p:cNvPicPr preferRelativeResize="0"/>
            <p:nvPr/>
          </p:nvPicPr>
          <p:blipFill rotWithShape="1">
            <a:blip r:embed="rId8">
              <a:alphaModFix/>
            </a:blip>
            <a:srcRect b="12325"/>
            <a:stretch/>
          </p:blipFill>
          <p:spPr>
            <a:xfrm>
              <a:off x="7341092" y="5306402"/>
              <a:ext cx="982358" cy="860740"/>
            </a:xfrm>
            <a:prstGeom prst="rect">
              <a:avLst/>
            </a:prstGeom>
            <a:noFill/>
            <a:ln>
              <a:noFill/>
            </a:ln>
          </p:spPr>
        </p:pic>
      </p:grpSp>
      <p:pic>
        <p:nvPicPr>
          <p:cNvPr id="137" name="Google Shape;137;p4"/>
          <p:cNvPicPr preferRelativeResize="0"/>
          <p:nvPr/>
        </p:nvPicPr>
        <p:blipFill rotWithShape="1">
          <a:blip r:embed="rId9">
            <a:alphaModFix/>
          </a:blip>
          <a:srcRect/>
          <a:stretch/>
        </p:blipFill>
        <p:spPr>
          <a:xfrm>
            <a:off x="1455250" y="3802627"/>
            <a:ext cx="770886" cy="835325"/>
          </a:xfrm>
          <a:prstGeom prst="rect">
            <a:avLst/>
          </a:prstGeom>
          <a:noFill/>
          <a:ln>
            <a:noFill/>
          </a:ln>
        </p:spPr>
      </p:pic>
      <p:pic>
        <p:nvPicPr>
          <p:cNvPr id="138" name="Google Shape;138;p4" descr="A close up of a logo&#10;&#10;Description automatically generated"/>
          <p:cNvPicPr preferRelativeResize="0"/>
          <p:nvPr/>
        </p:nvPicPr>
        <p:blipFill rotWithShape="1">
          <a:blip r:embed="rId12">
            <a:alphaModFix/>
          </a:blip>
          <a:srcRect/>
          <a:stretch/>
        </p:blipFill>
        <p:spPr>
          <a:xfrm>
            <a:off x="3284206" y="1835571"/>
            <a:ext cx="1207802" cy="1117499"/>
          </a:xfrm>
          <a:prstGeom prst="rect">
            <a:avLst/>
          </a:prstGeom>
          <a:noFill/>
          <a:ln>
            <a:noFill/>
          </a:ln>
        </p:spPr>
      </p:pic>
      <p:sp>
        <p:nvSpPr>
          <p:cNvPr id="139" name="Google Shape;139;p4"/>
          <p:cNvSpPr/>
          <p:nvPr/>
        </p:nvSpPr>
        <p:spPr>
          <a:xfrm>
            <a:off x="3029604" y="1474800"/>
            <a:ext cx="2349239" cy="1896954"/>
          </a:xfrm>
          <a:prstGeom prst="cloudCallout">
            <a:avLst>
              <a:gd name="adj1" fmla="val 51695"/>
              <a:gd name="adj2" fmla="val 56513"/>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40" name="Google Shape;140;p4"/>
          <p:cNvPicPr preferRelativeResize="0"/>
          <p:nvPr/>
        </p:nvPicPr>
        <p:blipFill rotWithShape="1">
          <a:blip r:embed="rId9">
            <a:alphaModFix/>
          </a:blip>
          <a:srcRect/>
          <a:stretch/>
        </p:blipFill>
        <p:spPr>
          <a:xfrm>
            <a:off x="4340165" y="1956501"/>
            <a:ext cx="849844" cy="9208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fade">
                                      <p:cBhvr>
                                        <p:cTn id="12" dur="500"/>
                                        <p:tgtEl>
                                          <p:spTgt spid="1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fade">
                                      <p:cBhvr>
                                        <p:cTn id="17" dur="500"/>
                                        <p:tgtEl>
                                          <p:spTgt spid="121"/>
                                        </p:tgtEl>
                                      </p:cBhvr>
                                    </p:animEffect>
                                  </p:childTnLst>
                                </p:cTn>
                              </p:par>
                              <p:par>
                                <p:cTn id="18" presetID="10" presetClass="entr" presetSubtype="0" fill="hold" nodeType="withEffect">
                                  <p:stCondLst>
                                    <p:cond delay="0"/>
                                  </p:stCondLst>
                                  <p:childTnLst>
                                    <p:set>
                                      <p:cBhvr>
                                        <p:cTn id="19" dur="1" fill="hold">
                                          <p:stCondLst>
                                            <p:cond delay="0"/>
                                          </p:stCondLst>
                                        </p:cTn>
                                        <p:tgtEl>
                                          <p:spTgt spid="122"/>
                                        </p:tgtEl>
                                        <p:attrNameLst>
                                          <p:attrName>style.visibility</p:attrName>
                                        </p:attrNameLst>
                                      </p:cBhvr>
                                      <p:to>
                                        <p:strVal val="visible"/>
                                      </p:to>
                                    </p:set>
                                    <p:animEffect transition="in" filter="fade">
                                      <p:cBhvr>
                                        <p:cTn id="20" dur="500"/>
                                        <p:tgtEl>
                                          <p:spTgt spid="1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19"/>
                                        </p:tgtEl>
                                      </p:cBhvr>
                                    </p:animEffect>
                                    <p:set>
                                      <p:cBhvr>
                                        <p:cTn id="25" dur="1" fill="hold">
                                          <p:stCondLst>
                                            <p:cond delay="500"/>
                                          </p:stCondLst>
                                        </p:cTn>
                                        <p:tgtEl>
                                          <p:spTgt spid="119"/>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20"/>
                                        </p:tgtEl>
                                      </p:cBhvr>
                                    </p:animEffect>
                                    <p:set>
                                      <p:cBhvr>
                                        <p:cTn id="28" dur="1" fill="hold">
                                          <p:stCondLst>
                                            <p:cond delay="500"/>
                                          </p:stCondLst>
                                        </p:cTn>
                                        <p:tgtEl>
                                          <p:spTgt spid="120"/>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21"/>
                                        </p:tgtEl>
                                      </p:cBhvr>
                                    </p:animEffect>
                                    <p:set>
                                      <p:cBhvr>
                                        <p:cTn id="31" dur="1" fill="hold">
                                          <p:stCondLst>
                                            <p:cond delay="500"/>
                                          </p:stCondLst>
                                        </p:cTn>
                                        <p:tgtEl>
                                          <p:spTgt spid="12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22"/>
                                        </p:tgtEl>
                                      </p:cBhvr>
                                    </p:animEffect>
                                    <p:set>
                                      <p:cBhvr>
                                        <p:cTn id="34" dur="1" fill="hold">
                                          <p:stCondLst>
                                            <p:cond delay="500"/>
                                          </p:stCondLst>
                                        </p:cTn>
                                        <p:tgtEl>
                                          <p:spTgt spid="122"/>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117"/>
                                        </p:tgtEl>
                                        <p:attrNameLst>
                                          <p:attrName>style.visibility</p:attrName>
                                        </p:attrNameLst>
                                      </p:cBhvr>
                                      <p:to>
                                        <p:strVal val="visible"/>
                                      </p:to>
                                    </p:set>
                                    <p:animEffect transition="in" filter="fade">
                                      <p:cBhvr>
                                        <p:cTn id="37" dur="500"/>
                                        <p:tgtEl>
                                          <p:spTgt spid="1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5"/>
                                        </p:tgtEl>
                                        <p:attrNameLst>
                                          <p:attrName>style.visibility</p:attrName>
                                        </p:attrNameLst>
                                      </p:cBhvr>
                                      <p:to>
                                        <p:strVal val="visible"/>
                                      </p:to>
                                    </p:set>
                                    <p:animEffect transition="in" filter="fade">
                                      <p:cBhvr>
                                        <p:cTn id="42" dur="500"/>
                                        <p:tgtEl>
                                          <p:spTgt spid="1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6"/>
                                        </p:tgtEl>
                                        <p:attrNameLst>
                                          <p:attrName>style.visibility</p:attrName>
                                        </p:attrNameLst>
                                      </p:cBhvr>
                                      <p:to>
                                        <p:strVal val="visible"/>
                                      </p:to>
                                    </p:set>
                                    <p:animEffect transition="in" filter="fade">
                                      <p:cBhvr>
                                        <p:cTn id="47" dur="500"/>
                                        <p:tgtEl>
                                          <p:spTgt spid="126"/>
                                        </p:tgtEl>
                                      </p:cBhvr>
                                    </p:animEffect>
                                  </p:childTnLst>
                                </p:cTn>
                              </p:par>
                            </p:childTnLst>
                          </p:cTn>
                        </p:par>
                        <p:par>
                          <p:cTn id="48" fill="hold">
                            <p:stCondLst>
                              <p:cond delay="500"/>
                            </p:stCondLst>
                            <p:childTnLst>
                              <p:par>
                                <p:cTn id="49" presetID="1" presetClass="entr" presetSubtype="0" fill="hold" nodeType="afterEffect">
                                  <p:stCondLst>
                                    <p:cond delay="0"/>
                                  </p:stCondLst>
                                  <p:childTnLst>
                                    <p:set>
                                      <p:cBhvr>
                                        <p:cTn id="50" dur="1" fill="hold">
                                          <p:stCondLst>
                                            <p:cond delay="0"/>
                                          </p:stCondLst>
                                        </p:cTn>
                                        <p:tgtEl>
                                          <p:spTgt spid="12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9"/>
                                        </p:tgtEl>
                                        <p:attrNameLst>
                                          <p:attrName>style.visibility</p:attrName>
                                        </p:attrNameLst>
                                      </p:cBhvr>
                                      <p:to>
                                        <p:strVal val="visible"/>
                                      </p:to>
                                    </p:set>
                                  </p:childTnLst>
                                </p:cTn>
                              </p:par>
                              <p:par>
                                <p:cTn id="55" presetID="26" presetClass="emph" presetSubtype="0" fill="hold" nodeType="withEffect">
                                  <p:stCondLst>
                                    <p:cond delay="0"/>
                                  </p:stCondLst>
                                  <p:childTnLst>
                                    <p:animEffect transition="out" filter="fade">
                                      <p:cBhvr>
                                        <p:cTn id="56" dur="500" tmFilter="0, 0; .2, .5; .8, .5; 1, 0"/>
                                        <p:tgtEl>
                                          <p:spTgt spid="127"/>
                                        </p:tgtEl>
                                      </p:cBhvr>
                                    </p:animEffect>
                                    <p:animScale>
                                      <p:cBhvr>
                                        <p:cTn id="57" dur="250" autoRev="1" fill="hold"/>
                                        <p:tgtEl>
                                          <p:spTgt spid="127"/>
                                        </p:tgtEl>
                                      </p:cBhvr>
                                      <p:by x="105000" y="105000"/>
                                    </p:animScale>
                                  </p:childTnLst>
                                </p:cTn>
                              </p:par>
                              <p:par>
                                <p:cTn id="58" presetID="26" presetClass="emph" presetSubtype="0" fill="hold" nodeType="withEffect">
                                  <p:stCondLst>
                                    <p:cond delay="0"/>
                                  </p:stCondLst>
                                  <p:childTnLst>
                                    <p:animEffect transition="out" filter="fade">
                                      <p:cBhvr>
                                        <p:cTn id="59" dur="500" tmFilter="0, 0; .2, .5; .8, .5; 1, 0"/>
                                        <p:tgtEl>
                                          <p:spTgt spid="128"/>
                                        </p:tgtEl>
                                      </p:cBhvr>
                                    </p:animEffect>
                                    <p:animScale>
                                      <p:cBhvr>
                                        <p:cTn id="60" dur="250" autoRev="1" fill="hold"/>
                                        <p:tgtEl>
                                          <p:spTgt spid="128"/>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129"/>
                                        </p:tgtEl>
                                      </p:cBhvr>
                                    </p:animEffect>
                                    <p:animScale>
                                      <p:cBhvr>
                                        <p:cTn id="63" dur="250" autoRev="1" fill="hold"/>
                                        <p:tgtEl>
                                          <p:spTgt spid="129"/>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30"/>
                                        </p:tgtEl>
                                        <p:attrNameLst>
                                          <p:attrName>style.visibility</p:attrName>
                                        </p:attrNameLst>
                                      </p:cBhvr>
                                      <p:to>
                                        <p:strVal val="visible"/>
                                      </p:to>
                                    </p:set>
                                    <p:animEffect transition="in" filter="fade">
                                      <p:cBhvr>
                                        <p:cTn id="68" dur="500"/>
                                        <p:tgtEl>
                                          <p:spTgt spid="13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30"/>
                                        </p:tgtEl>
                                      </p:cBhvr>
                                    </p:animEffect>
                                    <p:set>
                                      <p:cBhvr>
                                        <p:cTn id="73" dur="1" fill="hold">
                                          <p:stCondLst>
                                            <p:cond delay="500"/>
                                          </p:stCondLst>
                                        </p:cTn>
                                        <p:tgtEl>
                                          <p:spTgt spid="130"/>
                                        </p:tgtEl>
                                        <p:attrNameLst>
                                          <p:attrName>style.visibility</p:attrName>
                                        </p:attrNameLst>
                                      </p:cBhvr>
                                      <p:to>
                                        <p:strVal val="hidden"/>
                                      </p:to>
                                    </p:se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Effect transition="in" filter="fade">
                                      <p:cBhvr>
                                        <p:cTn id="77" dur="500"/>
                                        <p:tgtEl>
                                          <p:spTgt spid="138"/>
                                        </p:tgtEl>
                                      </p:cBhvr>
                                    </p:animEffect>
                                  </p:childTnLst>
                                </p:cTn>
                              </p:par>
                              <p:par>
                                <p:cTn id="78" presetID="10" presetClass="entr" presetSubtype="0" fill="hold" nodeType="withEffect">
                                  <p:stCondLst>
                                    <p:cond delay="0"/>
                                  </p:stCondLst>
                                  <p:childTnLst>
                                    <p:set>
                                      <p:cBhvr>
                                        <p:cTn id="79" dur="1" fill="hold">
                                          <p:stCondLst>
                                            <p:cond delay="0"/>
                                          </p:stCondLst>
                                        </p:cTn>
                                        <p:tgtEl>
                                          <p:spTgt spid="140"/>
                                        </p:tgtEl>
                                        <p:attrNameLst>
                                          <p:attrName>style.visibility</p:attrName>
                                        </p:attrNameLst>
                                      </p:cBhvr>
                                      <p:to>
                                        <p:strVal val="visible"/>
                                      </p:to>
                                    </p:set>
                                    <p:animEffect transition="in" filter="fade">
                                      <p:cBhvr>
                                        <p:cTn id="80" dur="500"/>
                                        <p:tgtEl>
                                          <p:spTgt spid="140"/>
                                        </p:tgtEl>
                                      </p:cBhvr>
                                    </p:animEffect>
                                  </p:childTnLst>
                                </p:cTn>
                              </p:par>
                              <p:par>
                                <p:cTn id="81" presetID="10" presetClass="entr" presetSubtype="0" fill="hold" nodeType="withEffect">
                                  <p:stCondLst>
                                    <p:cond delay="0"/>
                                  </p:stCondLst>
                                  <p:childTnLst>
                                    <p:set>
                                      <p:cBhvr>
                                        <p:cTn id="82" dur="1" fill="hold">
                                          <p:stCondLst>
                                            <p:cond delay="0"/>
                                          </p:stCondLst>
                                        </p:cTn>
                                        <p:tgtEl>
                                          <p:spTgt spid="139"/>
                                        </p:tgtEl>
                                        <p:attrNameLst>
                                          <p:attrName>style.visibility</p:attrName>
                                        </p:attrNameLst>
                                      </p:cBhvr>
                                      <p:to>
                                        <p:strVal val="visible"/>
                                      </p:to>
                                    </p:set>
                                    <p:animEffect transition="in" filter="fade">
                                      <p:cBhvr>
                                        <p:cTn id="83" dur="500"/>
                                        <p:tgtEl>
                                          <p:spTgt spid="13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34"/>
                                        </p:tgtEl>
                                        <p:attrNameLst>
                                          <p:attrName>style.visibility</p:attrName>
                                        </p:attrNameLst>
                                      </p:cBhvr>
                                      <p:to>
                                        <p:strVal val="visible"/>
                                      </p:to>
                                    </p:set>
                                    <p:animEffect transition="in" filter="fade">
                                      <p:cBhvr>
                                        <p:cTn id="88" dur="500"/>
                                        <p:tgtEl>
                                          <p:spTgt spid="134"/>
                                        </p:tgtEl>
                                      </p:cBhvr>
                                    </p:animEffect>
                                  </p:childTnLst>
                                </p:cTn>
                              </p:par>
                              <p:par>
                                <p:cTn id="89" presetID="10" presetClass="entr" presetSubtype="0" fill="hold" nodeType="withEffect">
                                  <p:stCondLst>
                                    <p:cond delay="0"/>
                                  </p:stCondLst>
                                  <p:childTnLst>
                                    <p:set>
                                      <p:cBhvr>
                                        <p:cTn id="90" dur="1" fill="hold">
                                          <p:stCondLst>
                                            <p:cond delay="0"/>
                                          </p:stCondLst>
                                        </p:cTn>
                                        <p:tgtEl>
                                          <p:spTgt spid="137"/>
                                        </p:tgtEl>
                                        <p:attrNameLst>
                                          <p:attrName>style.visibility</p:attrName>
                                        </p:attrNameLst>
                                      </p:cBhvr>
                                      <p:to>
                                        <p:strVal val="visible"/>
                                      </p:to>
                                    </p:set>
                                    <p:animEffect transition="in" filter="fade">
                                      <p:cBhvr>
                                        <p:cTn id="91" dur="500"/>
                                        <p:tgtEl>
                                          <p:spTgt spid="137"/>
                                        </p:tgtEl>
                                      </p:cBhvr>
                                    </p:animEffect>
                                  </p:childTnLst>
                                </p:cTn>
                              </p:par>
                              <p:par>
                                <p:cTn id="92" presetID="10" presetClass="entr" presetSubtype="0" fill="hold" nodeType="withEffect">
                                  <p:stCondLst>
                                    <p:cond delay="0"/>
                                  </p:stCondLst>
                                  <p:childTnLst>
                                    <p:set>
                                      <p:cBhvr>
                                        <p:cTn id="93" dur="1" fill="hold">
                                          <p:stCondLst>
                                            <p:cond delay="0"/>
                                          </p:stCondLst>
                                        </p:cTn>
                                        <p:tgtEl>
                                          <p:spTgt spid="131"/>
                                        </p:tgtEl>
                                        <p:attrNameLst>
                                          <p:attrName>style.visibility</p:attrName>
                                        </p:attrNameLst>
                                      </p:cBhvr>
                                      <p:to>
                                        <p:strVal val="visible"/>
                                      </p:to>
                                    </p:set>
                                    <p:animEffect transition="in" filter="fade">
                                      <p:cBhvr>
                                        <p:cTn id="94"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a:spLocks noGrp="1"/>
          </p:cNvSpPr>
          <p:nvPr>
            <p:ph type="title"/>
          </p:nvPr>
        </p:nvSpPr>
        <p:spPr>
          <a:xfrm>
            <a:off x="2671282" y="508650"/>
            <a:ext cx="8682600" cy="9387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chemeClr val="dk1"/>
              </a:buClr>
              <a:buSzPts val="1100"/>
              <a:buFont typeface="Arial"/>
              <a:buNone/>
            </a:pPr>
            <a:r>
              <a:rPr lang="en-CA" dirty="0" smtClean="0"/>
              <a:t>COMMENT L’UTILISATION ÉQUITABLE S’APPLIQUE?</a:t>
            </a:r>
            <a:endParaRPr lang="en-CA" dirty="0"/>
          </a:p>
        </p:txBody>
      </p:sp>
      <p:pic>
        <p:nvPicPr>
          <p:cNvPr id="147" name="Google Shape;147;p5"/>
          <p:cNvPicPr preferRelativeResize="0"/>
          <p:nvPr/>
        </p:nvPicPr>
        <p:blipFill rotWithShape="1">
          <a:blip r:embed="rId3">
            <a:alphaModFix/>
          </a:blip>
          <a:srcRect/>
          <a:stretch/>
        </p:blipFill>
        <p:spPr>
          <a:xfrm>
            <a:off x="625093" y="2072916"/>
            <a:ext cx="1943481" cy="2181589"/>
          </a:xfrm>
          <a:prstGeom prst="rect">
            <a:avLst/>
          </a:prstGeom>
          <a:noFill/>
          <a:ln>
            <a:noFill/>
          </a:ln>
        </p:spPr>
      </p:pic>
      <p:pic>
        <p:nvPicPr>
          <p:cNvPr id="148" name="Google Shape;148;p5"/>
          <p:cNvPicPr preferRelativeResize="0"/>
          <p:nvPr/>
        </p:nvPicPr>
        <p:blipFill rotWithShape="1">
          <a:blip r:embed="rId4">
            <a:alphaModFix/>
          </a:blip>
          <a:srcRect/>
          <a:stretch/>
        </p:blipFill>
        <p:spPr>
          <a:xfrm>
            <a:off x="8509858" y="2118157"/>
            <a:ext cx="1830703" cy="2181588"/>
          </a:xfrm>
          <a:prstGeom prst="rect">
            <a:avLst/>
          </a:prstGeom>
          <a:noFill/>
          <a:ln>
            <a:noFill/>
          </a:ln>
        </p:spPr>
      </p:pic>
      <p:sp>
        <p:nvSpPr>
          <p:cNvPr id="149" name="Google Shape;149;p5"/>
          <p:cNvSpPr/>
          <p:nvPr/>
        </p:nvSpPr>
        <p:spPr>
          <a:xfrm>
            <a:off x="2509630" y="1759689"/>
            <a:ext cx="2643809" cy="938785"/>
          </a:xfrm>
          <a:prstGeom prst="wedgeRoundRectCallout">
            <a:avLst>
              <a:gd name="adj1" fmla="val -59895"/>
              <a:gd name="adj2" fmla="val 78910"/>
              <a:gd name="adj3" fmla="val 16667"/>
            </a:avLst>
          </a:prstGeom>
          <a:noFill/>
          <a:ln w="1270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50" name="Google Shape;150;p5"/>
          <p:cNvPicPr preferRelativeResize="0"/>
          <p:nvPr/>
        </p:nvPicPr>
        <p:blipFill rotWithShape="1">
          <a:blip r:embed="rId5">
            <a:alphaModFix/>
          </a:blip>
          <a:srcRect/>
          <a:stretch/>
        </p:blipFill>
        <p:spPr>
          <a:xfrm>
            <a:off x="2568574" y="1849093"/>
            <a:ext cx="771733" cy="671258"/>
          </a:xfrm>
          <a:prstGeom prst="rect">
            <a:avLst/>
          </a:prstGeom>
          <a:noFill/>
          <a:ln>
            <a:noFill/>
          </a:ln>
        </p:spPr>
      </p:pic>
      <p:pic>
        <p:nvPicPr>
          <p:cNvPr id="151" name="Google Shape;151;p5"/>
          <p:cNvPicPr preferRelativeResize="0"/>
          <p:nvPr/>
        </p:nvPicPr>
        <p:blipFill rotWithShape="1">
          <a:blip r:embed="rId5">
            <a:alphaModFix/>
          </a:blip>
          <a:srcRect/>
          <a:stretch/>
        </p:blipFill>
        <p:spPr>
          <a:xfrm>
            <a:off x="3399251" y="1849093"/>
            <a:ext cx="771733" cy="671258"/>
          </a:xfrm>
          <a:prstGeom prst="rect">
            <a:avLst/>
          </a:prstGeom>
          <a:noFill/>
          <a:ln>
            <a:noFill/>
          </a:ln>
        </p:spPr>
      </p:pic>
      <p:pic>
        <p:nvPicPr>
          <p:cNvPr id="152" name="Google Shape;152;p5"/>
          <p:cNvPicPr preferRelativeResize="0"/>
          <p:nvPr/>
        </p:nvPicPr>
        <p:blipFill rotWithShape="1">
          <a:blip r:embed="rId5">
            <a:alphaModFix/>
          </a:blip>
          <a:srcRect/>
          <a:stretch/>
        </p:blipFill>
        <p:spPr>
          <a:xfrm>
            <a:off x="4229928" y="1849093"/>
            <a:ext cx="771733" cy="671258"/>
          </a:xfrm>
          <a:prstGeom prst="rect">
            <a:avLst/>
          </a:prstGeom>
          <a:noFill/>
          <a:ln>
            <a:noFill/>
          </a:ln>
        </p:spPr>
      </p:pic>
      <p:pic>
        <p:nvPicPr>
          <p:cNvPr id="153" name="Google Shape;153;p5"/>
          <p:cNvPicPr preferRelativeResize="0"/>
          <p:nvPr/>
        </p:nvPicPr>
        <p:blipFill rotWithShape="1">
          <a:blip r:embed="rId6">
            <a:alphaModFix/>
          </a:blip>
          <a:srcRect/>
          <a:stretch/>
        </p:blipFill>
        <p:spPr>
          <a:xfrm>
            <a:off x="3259621" y="3299743"/>
            <a:ext cx="2406766" cy="1900728"/>
          </a:xfrm>
          <a:prstGeom prst="rect">
            <a:avLst/>
          </a:prstGeom>
          <a:noFill/>
          <a:ln>
            <a:noFill/>
          </a:ln>
        </p:spPr>
      </p:pic>
      <p:sp>
        <p:nvSpPr>
          <p:cNvPr id="154" name="Google Shape;154;p5"/>
          <p:cNvSpPr/>
          <p:nvPr/>
        </p:nvSpPr>
        <p:spPr>
          <a:xfrm>
            <a:off x="5998265" y="1759689"/>
            <a:ext cx="2309493" cy="800235"/>
          </a:xfrm>
          <a:prstGeom prst="wedgeRoundRectCallout">
            <a:avLst>
              <a:gd name="adj1" fmla="val 66407"/>
              <a:gd name="adj2" fmla="val 105121"/>
              <a:gd name="adj3" fmla="val 16667"/>
            </a:avLst>
          </a:prstGeom>
          <a:solidFill>
            <a:schemeClr val="lt1"/>
          </a:solidFill>
          <a:ln w="1270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a:solidFill>
                  <a:schemeClr val="bg2">
                    <a:lumMod val="10000"/>
                  </a:schemeClr>
                </a:solidFill>
                <a:latin typeface="Arial"/>
                <a:ea typeface="Arial"/>
                <a:cs typeface="Arial"/>
                <a:sym typeface="Arial"/>
              </a:rPr>
              <a:t>… Utilisation </a:t>
            </a:r>
            <a:r>
              <a:rPr lang="en-CA" sz="1800" b="0" i="0" u="none" strike="noStrike" cap="none" dirty="0" err="1">
                <a:solidFill>
                  <a:schemeClr val="bg2">
                    <a:lumMod val="10000"/>
                  </a:schemeClr>
                </a:solidFill>
                <a:latin typeface="Arial"/>
                <a:ea typeface="Arial"/>
                <a:cs typeface="Arial"/>
                <a:sym typeface="Arial"/>
              </a:rPr>
              <a:t>équitable</a:t>
            </a:r>
            <a:r>
              <a:rPr lang="en-CA" sz="1800" b="0" i="0" u="none" strike="noStrike" cap="none" dirty="0">
                <a:solidFill>
                  <a:schemeClr val="bg2">
                    <a:lumMod val="10000"/>
                  </a:schemeClr>
                </a:solidFill>
                <a:latin typeface="Arial"/>
                <a:ea typeface="Arial"/>
                <a:cs typeface="Arial"/>
                <a:sym typeface="Arial"/>
              </a:rPr>
              <a:t>???</a:t>
            </a:r>
            <a:endParaRPr sz="1800" b="0" i="0" u="none" strike="noStrike" cap="none" dirty="0">
              <a:solidFill>
                <a:schemeClr val="bg2">
                  <a:lumMod val="10000"/>
                </a:schemeClr>
              </a:solidFill>
              <a:latin typeface="Arial"/>
              <a:ea typeface="Arial"/>
              <a:cs typeface="Arial"/>
              <a:sym typeface="Arial"/>
            </a:endParaRPr>
          </a:p>
        </p:txBody>
      </p:sp>
      <p:sp>
        <p:nvSpPr>
          <p:cNvPr id="155" name="Google Shape;155;p5"/>
          <p:cNvSpPr/>
          <p:nvPr/>
        </p:nvSpPr>
        <p:spPr>
          <a:xfrm>
            <a:off x="2509630" y="1748556"/>
            <a:ext cx="2643809" cy="938785"/>
          </a:xfrm>
          <a:prstGeom prst="wedgeRoundRectCallout">
            <a:avLst>
              <a:gd name="adj1" fmla="val -59895"/>
              <a:gd name="adj2" fmla="val 78910"/>
              <a:gd name="adj3" fmla="val 16667"/>
            </a:avLst>
          </a:prstGeom>
          <a:noFill/>
          <a:ln w="1270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a:solidFill>
                  <a:schemeClr val="bg2">
                    <a:lumMod val="10000"/>
                  </a:schemeClr>
                </a:solidFill>
                <a:latin typeface="Arial"/>
                <a:ea typeface="Arial"/>
                <a:cs typeface="Arial"/>
                <a:sym typeface="Arial"/>
              </a:rPr>
              <a:t>… </a:t>
            </a:r>
            <a:r>
              <a:rPr lang="en-CA" sz="1800" b="0" i="0" u="none" strike="noStrike" cap="none" dirty="0" smtClean="0">
                <a:solidFill>
                  <a:schemeClr val="bg2">
                    <a:lumMod val="10000"/>
                  </a:schemeClr>
                </a:solidFill>
                <a:latin typeface="Arial"/>
                <a:ea typeface="Arial"/>
                <a:cs typeface="Arial"/>
                <a:sym typeface="Arial"/>
              </a:rPr>
              <a:t>non!</a:t>
            </a:r>
            <a:endParaRPr sz="1800" b="0" i="0" u="none" strike="noStrike" cap="none" dirty="0">
              <a:solidFill>
                <a:schemeClr val="bg2">
                  <a:lumMod val="10000"/>
                </a:schemeClr>
              </a:solidFill>
              <a:latin typeface="Arial"/>
              <a:ea typeface="Arial"/>
              <a:cs typeface="Arial"/>
              <a:sym typeface="Arial"/>
            </a:endParaRPr>
          </a:p>
        </p:txBody>
      </p:sp>
      <p:sp>
        <p:nvSpPr>
          <p:cNvPr id="156" name="Google Shape;156;p5"/>
          <p:cNvSpPr/>
          <p:nvPr/>
        </p:nvSpPr>
        <p:spPr>
          <a:xfrm>
            <a:off x="2179124" y="5243075"/>
            <a:ext cx="5075483" cy="1222872"/>
          </a:xfrm>
          <a:prstGeom prst="wedgeRoundRectCallout">
            <a:avLst>
              <a:gd name="adj1" fmla="val -50354"/>
              <a:gd name="adj2" fmla="val -124437"/>
              <a:gd name="adj3" fmla="val 16667"/>
            </a:avLst>
          </a:prstGeom>
          <a:noFill/>
          <a:ln w="1905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err="1">
                <a:solidFill>
                  <a:schemeClr val="bg2">
                    <a:lumMod val="10000"/>
                  </a:schemeClr>
                </a:solidFill>
                <a:latin typeface="Arial"/>
                <a:ea typeface="Arial"/>
                <a:cs typeface="Arial"/>
                <a:sym typeface="Arial"/>
              </a:rPr>
              <a:t>Cette</a:t>
            </a:r>
            <a:r>
              <a:rPr lang="en-CA" sz="1800" b="0" i="0" u="none" strike="noStrike" cap="none" dirty="0">
                <a:solidFill>
                  <a:schemeClr val="bg2">
                    <a:lumMod val="10000"/>
                  </a:schemeClr>
                </a:solidFill>
                <a:latin typeface="Arial"/>
                <a:ea typeface="Arial"/>
                <a:cs typeface="Arial"/>
                <a:sym typeface="Arial"/>
              </a:rPr>
              <a:t> affaire de droit </a:t>
            </a:r>
            <a:r>
              <a:rPr lang="en-CA" sz="1800" b="0" i="0" u="none" strike="noStrike" cap="none" dirty="0" err="1">
                <a:solidFill>
                  <a:schemeClr val="bg2">
                    <a:lumMod val="10000"/>
                  </a:schemeClr>
                </a:solidFill>
                <a:latin typeface="Arial"/>
                <a:ea typeface="Arial"/>
                <a:cs typeface="Arial"/>
                <a:sym typeface="Arial"/>
              </a:rPr>
              <a:t>d’auteur</a:t>
            </a:r>
            <a:r>
              <a:rPr lang="en-CA" sz="1800" b="0" i="0" u="none" strike="noStrike" cap="none" dirty="0">
                <a:solidFill>
                  <a:schemeClr val="bg2">
                    <a:lumMod val="10000"/>
                  </a:schemeClr>
                </a:solidFill>
                <a:latin typeface="Arial"/>
                <a:ea typeface="Arial"/>
                <a:cs typeface="Arial"/>
                <a:sym typeface="Arial"/>
              </a:rPr>
              <a:t> </a:t>
            </a:r>
            <a:r>
              <a:rPr lang="en-CA" sz="1800" b="0" i="0" u="none" strike="noStrike" cap="none" dirty="0" err="1">
                <a:solidFill>
                  <a:schemeClr val="bg2">
                    <a:lumMod val="10000"/>
                  </a:schemeClr>
                </a:solidFill>
                <a:latin typeface="Arial"/>
                <a:ea typeface="Arial"/>
                <a:cs typeface="Arial"/>
                <a:sym typeface="Arial"/>
              </a:rPr>
              <a:t>est</a:t>
            </a:r>
            <a:r>
              <a:rPr lang="en-CA" sz="1800" b="0" i="0" u="none" strike="noStrike" cap="none" dirty="0">
                <a:solidFill>
                  <a:schemeClr val="bg2">
                    <a:lumMod val="10000"/>
                  </a:schemeClr>
                </a:solidFill>
                <a:latin typeface="Arial"/>
                <a:ea typeface="Arial"/>
                <a:cs typeface="Arial"/>
                <a:sym typeface="Arial"/>
              </a:rPr>
              <a:t> plus </a:t>
            </a:r>
            <a:r>
              <a:rPr lang="en-CA" sz="1800" b="0" i="0" u="none" strike="noStrike" cap="none" dirty="0" err="1">
                <a:solidFill>
                  <a:schemeClr val="bg2">
                    <a:lumMod val="10000"/>
                  </a:schemeClr>
                </a:solidFill>
                <a:latin typeface="Arial"/>
                <a:ea typeface="Arial"/>
                <a:cs typeface="Arial"/>
                <a:sym typeface="Arial"/>
              </a:rPr>
              <a:t>compliquée</a:t>
            </a:r>
            <a:r>
              <a:rPr lang="en-CA" sz="1800" b="0" i="0" u="none" strike="noStrike" cap="none" dirty="0">
                <a:solidFill>
                  <a:schemeClr val="bg2">
                    <a:lumMod val="10000"/>
                  </a:schemeClr>
                </a:solidFill>
                <a:latin typeface="Arial"/>
                <a:ea typeface="Arial"/>
                <a:cs typeface="Arial"/>
                <a:sym typeface="Arial"/>
              </a:rPr>
              <a:t> </a:t>
            </a:r>
            <a:r>
              <a:rPr lang="en-CA" sz="1800" b="0" i="0" u="none" strike="noStrike" cap="none" dirty="0" smtClean="0">
                <a:solidFill>
                  <a:schemeClr val="bg2">
                    <a:lumMod val="10000"/>
                  </a:schemeClr>
                </a:solidFill>
                <a:latin typeface="Arial"/>
                <a:ea typeface="Arial"/>
                <a:cs typeface="Arial"/>
                <a:sym typeface="Arial"/>
              </a:rPr>
              <a:t>que </a:t>
            </a:r>
            <a:r>
              <a:rPr lang="en-CA" sz="1800" b="0" i="0" u="none" strike="noStrike" cap="none" dirty="0" err="1">
                <a:solidFill>
                  <a:schemeClr val="bg2">
                    <a:lumMod val="10000"/>
                  </a:schemeClr>
                </a:solidFill>
                <a:latin typeface="Arial"/>
                <a:ea typeface="Arial"/>
                <a:cs typeface="Arial"/>
                <a:sym typeface="Arial"/>
              </a:rPr>
              <a:t>d’apprendre</a:t>
            </a:r>
            <a:r>
              <a:rPr lang="en-CA" sz="1800" b="0" i="0" u="none" strike="noStrike" cap="none" dirty="0">
                <a:solidFill>
                  <a:schemeClr val="bg2">
                    <a:lumMod val="10000"/>
                  </a:schemeClr>
                </a:solidFill>
                <a:latin typeface="Arial"/>
                <a:ea typeface="Arial"/>
                <a:cs typeface="Arial"/>
                <a:sym typeface="Arial"/>
              </a:rPr>
              <a:t> à </a:t>
            </a:r>
            <a:r>
              <a:rPr lang="en-CA" sz="1800" b="0" i="0" u="none" strike="noStrike" cap="none" dirty="0" err="1">
                <a:solidFill>
                  <a:schemeClr val="bg2">
                    <a:lumMod val="10000"/>
                  </a:schemeClr>
                </a:solidFill>
                <a:latin typeface="Arial"/>
                <a:ea typeface="Arial"/>
                <a:cs typeface="Arial"/>
                <a:sym typeface="Arial"/>
              </a:rPr>
              <a:t>jouer</a:t>
            </a:r>
            <a:r>
              <a:rPr lang="en-CA" sz="1800" b="0" i="0" u="none" strike="noStrike" cap="none" dirty="0">
                <a:solidFill>
                  <a:schemeClr val="bg2">
                    <a:lumMod val="10000"/>
                  </a:schemeClr>
                </a:solidFill>
                <a:latin typeface="Arial"/>
                <a:ea typeface="Arial"/>
                <a:cs typeface="Arial"/>
                <a:sym typeface="Arial"/>
              </a:rPr>
              <a:t> du </a:t>
            </a:r>
            <a:r>
              <a:rPr lang="en-CA" sz="1800" b="0" i="0" u="none" strike="noStrike" cap="none" dirty="0" err="1">
                <a:solidFill>
                  <a:schemeClr val="bg2">
                    <a:lumMod val="10000"/>
                  </a:schemeClr>
                </a:solidFill>
                <a:latin typeface="Arial"/>
                <a:ea typeface="Arial"/>
                <a:cs typeface="Arial"/>
                <a:sym typeface="Arial"/>
              </a:rPr>
              <a:t>hautbois</a:t>
            </a:r>
            <a:r>
              <a:rPr lang="en-CA" sz="1800" b="0" i="0" u="none" strike="noStrike" cap="none" dirty="0">
                <a:solidFill>
                  <a:schemeClr val="bg2">
                    <a:lumMod val="10000"/>
                  </a:schemeClr>
                </a:solidFill>
                <a:latin typeface="Arial"/>
                <a:ea typeface="Arial"/>
                <a:cs typeface="Arial"/>
                <a:sym typeface="Arial"/>
              </a:rPr>
              <a:t>!</a:t>
            </a:r>
            <a:endParaRPr sz="1800" b="0" i="0" u="none" strike="noStrike" cap="none" dirty="0">
              <a:solidFill>
                <a:schemeClr val="bg2">
                  <a:lumMod val="10000"/>
                </a:schemeClr>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
                                        </p:tgtEl>
                                        <p:attrNameLst>
                                          <p:attrName>style.visibility</p:attrName>
                                        </p:attrNameLst>
                                      </p:cBhvr>
                                      <p:to>
                                        <p:strVal val="visible"/>
                                      </p:to>
                                    </p:set>
                                    <p:animEffect transition="in" filter="fade">
                                      <p:cBhvr>
                                        <p:cTn id="12" dur="500"/>
                                        <p:tgtEl>
                                          <p:spTgt spid="1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56"/>
                                        </p:tgtEl>
                                      </p:cBhvr>
                                    </p:animEffect>
                                    <p:set>
                                      <p:cBhvr>
                                        <p:cTn id="17" dur="1" fill="hold">
                                          <p:stCondLst>
                                            <p:cond delay="500"/>
                                          </p:stCondLst>
                                        </p:cTn>
                                        <p:tgtEl>
                                          <p:spTgt spid="15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fade">
                                      <p:cBhvr>
                                        <p:cTn id="22" dur="500"/>
                                        <p:tgtEl>
                                          <p:spTgt spid="149"/>
                                        </p:tgtEl>
                                      </p:cBhvr>
                                    </p:animEffect>
                                  </p:childTnLst>
                                </p:cTn>
                              </p:par>
                              <p:par>
                                <p:cTn id="23" presetID="10" presetClass="entr" presetSubtype="0" fill="hold" nodeType="withEffect">
                                  <p:stCondLst>
                                    <p:cond delay="0"/>
                                  </p:stCondLst>
                                  <p:childTnLst>
                                    <p:set>
                                      <p:cBhvr>
                                        <p:cTn id="24" dur="1" fill="hold">
                                          <p:stCondLst>
                                            <p:cond delay="0"/>
                                          </p:stCondLst>
                                        </p:cTn>
                                        <p:tgtEl>
                                          <p:spTgt spid="150"/>
                                        </p:tgtEl>
                                        <p:attrNameLst>
                                          <p:attrName>style.visibility</p:attrName>
                                        </p:attrNameLst>
                                      </p:cBhvr>
                                      <p:to>
                                        <p:strVal val="visible"/>
                                      </p:to>
                                    </p:set>
                                    <p:animEffect transition="in" filter="fade">
                                      <p:cBhvr>
                                        <p:cTn id="25" dur="500"/>
                                        <p:tgtEl>
                                          <p:spTgt spid="15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51"/>
                                        </p:tgtEl>
                                        <p:attrNameLst>
                                          <p:attrName>style.visibility</p:attrName>
                                        </p:attrNameLst>
                                      </p:cBhvr>
                                      <p:to>
                                        <p:strVal val="visible"/>
                                      </p:to>
                                    </p:set>
                                    <p:animEffect transition="in" filter="fade">
                                      <p:cBhvr>
                                        <p:cTn id="29" dur="500"/>
                                        <p:tgtEl>
                                          <p:spTgt spid="151"/>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fade">
                                      <p:cBhvr>
                                        <p:cTn id="33" dur="500"/>
                                        <p:tgtEl>
                                          <p:spTgt spid="15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3"/>
                                        </p:tgtEl>
                                        <p:attrNameLst>
                                          <p:attrName>style.visibility</p:attrName>
                                        </p:attrNameLst>
                                      </p:cBhvr>
                                      <p:to>
                                        <p:strVal val="visible"/>
                                      </p:to>
                                    </p:set>
                                    <p:animEffect transition="in" filter="fade">
                                      <p:cBhvr>
                                        <p:cTn id="38" dur="500"/>
                                        <p:tgtEl>
                                          <p:spTgt spid="153"/>
                                        </p:tgtEl>
                                      </p:cBhvr>
                                    </p:animEffect>
                                  </p:childTnLst>
                                </p:cTn>
                              </p:par>
                              <p:par>
                                <p:cTn id="39" presetID="42" presetClass="path" presetSubtype="0" accel="50000" decel="50000" fill="hold" nodeType="withEffect">
                                  <p:stCondLst>
                                    <p:cond delay="0"/>
                                  </p:stCondLst>
                                  <p:childTnLst>
                                    <p:animMotion origin="layout" path="M 2.29167E-6 1.48148E-6 L 0.04023 0.17106 " pathEditMode="relative" rAng="0" ptsTypes="AA">
                                      <p:cBhvr>
                                        <p:cTn id="40" dur="2000" fill="hold"/>
                                        <p:tgtEl>
                                          <p:spTgt spid="150"/>
                                        </p:tgtEl>
                                        <p:attrNameLst>
                                          <p:attrName>ppt_x</p:attrName>
                                          <p:attrName>ppt_y</p:attrName>
                                        </p:attrNameLst>
                                      </p:cBhvr>
                                      <p:rCtr x="2005" y="8542"/>
                                    </p:animMotion>
                                  </p:childTnLst>
                                </p:cTn>
                              </p:par>
                              <p:par>
                                <p:cTn id="41" presetID="42" presetClass="path" presetSubtype="0" accel="50000" decel="50000" fill="hold" nodeType="withEffect">
                                  <p:stCondLst>
                                    <p:cond delay="0"/>
                                  </p:stCondLst>
                                  <p:childTnLst>
                                    <p:animMotion origin="layout" path="M 3.33333E-6 1.48148E-6 L 0.03073 0.17106 " pathEditMode="relative" rAng="0" ptsTypes="AA">
                                      <p:cBhvr>
                                        <p:cTn id="42" dur="2000" fill="hold"/>
                                        <p:tgtEl>
                                          <p:spTgt spid="151"/>
                                        </p:tgtEl>
                                        <p:attrNameLst>
                                          <p:attrName>ppt_x</p:attrName>
                                          <p:attrName>ppt_y</p:attrName>
                                        </p:attrNameLst>
                                      </p:cBhvr>
                                      <p:rCtr x="1536" y="8542"/>
                                    </p:animMotion>
                                  </p:childTnLst>
                                </p:cTn>
                              </p:par>
                              <p:par>
                                <p:cTn id="43" presetID="42" presetClass="path" presetSubtype="0" accel="50000" decel="50000" fill="hold" nodeType="withEffect">
                                  <p:stCondLst>
                                    <p:cond delay="0"/>
                                  </p:stCondLst>
                                  <p:childTnLst>
                                    <p:animMotion origin="layout" path="M -0.00013 0.00046 L 0.01601 0.16805 " pathEditMode="relative" rAng="0" ptsTypes="AA">
                                      <p:cBhvr>
                                        <p:cTn id="44" dur="2000" fill="hold"/>
                                        <p:tgtEl>
                                          <p:spTgt spid="152"/>
                                        </p:tgtEl>
                                        <p:attrNameLst>
                                          <p:attrName>ppt_x</p:attrName>
                                          <p:attrName>ppt_y</p:attrName>
                                        </p:attrNameLst>
                                      </p:cBhvr>
                                      <p:rCtr x="807" y="8380"/>
                                    </p:animMotion>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54"/>
                                        </p:tgtEl>
                                        <p:attrNameLst>
                                          <p:attrName>style.visibility</p:attrName>
                                        </p:attrNameLst>
                                      </p:cBhvr>
                                      <p:to>
                                        <p:strVal val="visible"/>
                                      </p:to>
                                    </p:set>
                                    <p:animEffect transition="in" filter="fade">
                                      <p:cBhvr>
                                        <p:cTn id="49" dur="500"/>
                                        <p:tgtEl>
                                          <p:spTgt spid="154"/>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55"/>
                                        </p:tgtEl>
                                        <p:attrNameLst>
                                          <p:attrName>style.visibility</p:attrName>
                                        </p:attrNameLst>
                                      </p:cBhvr>
                                      <p:to>
                                        <p:strVal val="visible"/>
                                      </p:to>
                                    </p:set>
                                    <p:animEffect transition="in" filter="fade">
                                      <p:cBhvr>
                                        <p:cTn id="53"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txBox="1">
            <a:spLocks noGrp="1"/>
          </p:cNvSpPr>
          <p:nvPr>
            <p:ph type="title"/>
          </p:nvPr>
        </p:nvSpPr>
        <p:spPr>
          <a:xfrm>
            <a:off x="2671282" y="524256"/>
            <a:ext cx="8682518" cy="938785"/>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dirty="0"/>
              <a:t>COURT EXTRAIT</a:t>
            </a:r>
            <a:endParaRPr dirty="0"/>
          </a:p>
        </p:txBody>
      </p:sp>
      <p:pic>
        <p:nvPicPr>
          <p:cNvPr id="163" name="Google Shape;163;p6"/>
          <p:cNvPicPr preferRelativeResize="0"/>
          <p:nvPr/>
        </p:nvPicPr>
        <p:blipFill rotWithShape="1">
          <a:blip r:embed="rId3">
            <a:alphaModFix/>
          </a:blip>
          <a:srcRect/>
          <a:stretch/>
        </p:blipFill>
        <p:spPr>
          <a:xfrm>
            <a:off x="5730472" y="1883358"/>
            <a:ext cx="1057275" cy="1390650"/>
          </a:xfrm>
          <a:prstGeom prst="rect">
            <a:avLst/>
          </a:prstGeom>
          <a:noFill/>
          <a:ln>
            <a:noFill/>
          </a:ln>
        </p:spPr>
      </p:pic>
      <p:pic>
        <p:nvPicPr>
          <p:cNvPr id="164" name="Google Shape;164;p6"/>
          <p:cNvPicPr preferRelativeResize="0"/>
          <p:nvPr/>
        </p:nvPicPr>
        <p:blipFill rotWithShape="1">
          <a:blip r:embed="rId3">
            <a:alphaModFix/>
          </a:blip>
          <a:srcRect/>
          <a:stretch/>
        </p:blipFill>
        <p:spPr>
          <a:xfrm>
            <a:off x="5746168" y="1883358"/>
            <a:ext cx="1057275" cy="1390650"/>
          </a:xfrm>
          <a:prstGeom prst="rect">
            <a:avLst/>
          </a:prstGeom>
          <a:noFill/>
          <a:ln>
            <a:noFill/>
          </a:ln>
        </p:spPr>
      </p:pic>
      <p:pic>
        <p:nvPicPr>
          <p:cNvPr id="165" name="Google Shape;165;p6"/>
          <p:cNvPicPr preferRelativeResize="0"/>
          <p:nvPr/>
        </p:nvPicPr>
        <p:blipFill rotWithShape="1">
          <a:blip r:embed="rId3">
            <a:alphaModFix/>
          </a:blip>
          <a:srcRect/>
          <a:stretch/>
        </p:blipFill>
        <p:spPr>
          <a:xfrm>
            <a:off x="5738320" y="1874684"/>
            <a:ext cx="1057275" cy="1390650"/>
          </a:xfrm>
          <a:prstGeom prst="rect">
            <a:avLst/>
          </a:prstGeom>
          <a:noFill/>
          <a:ln>
            <a:noFill/>
          </a:ln>
        </p:spPr>
      </p:pic>
      <p:pic>
        <p:nvPicPr>
          <p:cNvPr id="166" name="Google Shape;166;p6"/>
          <p:cNvPicPr preferRelativeResize="0"/>
          <p:nvPr/>
        </p:nvPicPr>
        <p:blipFill rotWithShape="1">
          <a:blip r:embed="rId4">
            <a:alphaModFix/>
          </a:blip>
          <a:srcRect/>
          <a:stretch/>
        </p:blipFill>
        <p:spPr>
          <a:xfrm>
            <a:off x="5742998" y="1864206"/>
            <a:ext cx="1045284" cy="1283834"/>
          </a:xfrm>
          <a:prstGeom prst="rect">
            <a:avLst/>
          </a:prstGeom>
          <a:noFill/>
          <a:ln>
            <a:noFill/>
          </a:ln>
        </p:spPr>
      </p:pic>
      <p:pic>
        <p:nvPicPr>
          <p:cNvPr id="167" name="Google Shape;167;p6"/>
          <p:cNvPicPr preferRelativeResize="0"/>
          <p:nvPr/>
        </p:nvPicPr>
        <p:blipFill rotWithShape="1">
          <a:blip r:embed="rId5">
            <a:alphaModFix/>
          </a:blip>
          <a:srcRect/>
          <a:stretch/>
        </p:blipFill>
        <p:spPr>
          <a:xfrm>
            <a:off x="4700537" y="4323753"/>
            <a:ext cx="3092965" cy="2454734"/>
          </a:xfrm>
          <a:prstGeom prst="rect">
            <a:avLst/>
          </a:prstGeom>
          <a:noFill/>
          <a:ln>
            <a:noFill/>
          </a:ln>
        </p:spPr>
      </p:pic>
      <p:sp>
        <p:nvSpPr>
          <p:cNvPr id="168" name="Google Shape;168;p6"/>
          <p:cNvSpPr txBox="1"/>
          <p:nvPr/>
        </p:nvSpPr>
        <p:spPr>
          <a:xfrm>
            <a:off x="7204726" y="1864206"/>
            <a:ext cx="1117532"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CA" sz="7200" b="0" i="0" u="none" strike="noStrike" cap="none">
                <a:solidFill>
                  <a:schemeClr val="dk1"/>
                </a:solidFill>
                <a:latin typeface="Arial"/>
                <a:ea typeface="Arial"/>
                <a:cs typeface="Arial"/>
                <a:sym typeface="Arial"/>
              </a:rPr>
              <a:t>=</a:t>
            </a:r>
            <a:endParaRPr sz="7200" b="0" i="0" u="none" strike="noStrike" cap="none">
              <a:solidFill>
                <a:schemeClr val="dk1"/>
              </a:solidFill>
              <a:latin typeface="Arial"/>
              <a:ea typeface="Arial"/>
              <a:cs typeface="Arial"/>
              <a:sym typeface="Arial"/>
            </a:endParaRPr>
          </a:p>
        </p:txBody>
      </p:sp>
      <p:pic>
        <p:nvPicPr>
          <p:cNvPr id="169" name="Google Shape;169;p6"/>
          <p:cNvPicPr preferRelativeResize="0"/>
          <p:nvPr/>
        </p:nvPicPr>
        <p:blipFill rotWithShape="1">
          <a:blip r:embed="rId6">
            <a:alphaModFix/>
          </a:blip>
          <a:srcRect/>
          <a:stretch/>
        </p:blipFill>
        <p:spPr>
          <a:xfrm>
            <a:off x="7838347" y="1457639"/>
            <a:ext cx="1157420" cy="1006731"/>
          </a:xfrm>
          <a:prstGeom prst="rect">
            <a:avLst/>
          </a:prstGeom>
          <a:noFill/>
          <a:ln>
            <a:noFill/>
          </a:ln>
        </p:spPr>
      </p:pic>
      <p:pic>
        <p:nvPicPr>
          <p:cNvPr id="170" name="Google Shape;170;p6"/>
          <p:cNvPicPr preferRelativeResize="0"/>
          <p:nvPr/>
        </p:nvPicPr>
        <p:blipFill rotWithShape="1">
          <a:blip r:embed="rId7">
            <a:alphaModFix/>
          </a:blip>
          <a:srcRect/>
          <a:stretch/>
        </p:blipFill>
        <p:spPr>
          <a:xfrm>
            <a:off x="8034734" y="2328369"/>
            <a:ext cx="898061" cy="1100631"/>
          </a:xfrm>
          <a:prstGeom prst="rect">
            <a:avLst/>
          </a:prstGeom>
          <a:noFill/>
          <a:ln>
            <a:noFill/>
          </a:ln>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38566" y="2091842"/>
            <a:ext cx="2660701" cy="409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
                                        </p:tgtEl>
                                        <p:attrNameLst>
                                          <p:attrName>style.visibility</p:attrName>
                                        </p:attrNameLst>
                                      </p:cBhvr>
                                      <p:to>
                                        <p:strVal val="visible"/>
                                      </p:to>
                                    </p:set>
                                    <p:animEffect transition="in" filter="fade">
                                      <p:cBhvr>
                                        <p:cTn id="12" dur="500"/>
                                        <p:tgtEl>
                                          <p:spTgt spid="16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5"/>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67"/>
                                        </p:tgtEl>
                                        <p:attrNameLst>
                                          <p:attrName>style.visibility</p:attrName>
                                        </p:attrNameLst>
                                      </p:cBhvr>
                                      <p:to>
                                        <p:strVal val="visible"/>
                                      </p:to>
                                    </p:set>
                                    <p:animEffect transition="in" filter="fade">
                                      <p:cBhvr>
                                        <p:cTn id="19" dur="500"/>
                                        <p:tgtEl>
                                          <p:spTgt spid="167"/>
                                        </p:tgtEl>
                                      </p:cBhvr>
                                    </p:animEffect>
                                  </p:childTnLst>
                                </p:cTn>
                              </p:par>
                              <p:par>
                                <p:cTn id="20" presetID="42" presetClass="path" presetSubtype="0" accel="50000" decel="50000" fill="hold" nodeType="withEffect">
                                  <p:stCondLst>
                                    <p:cond delay="0"/>
                                  </p:stCondLst>
                                  <p:childTnLst>
                                    <p:animMotion origin="layout" path="M -2.5E-6 1.48148E-6 L 0.08972 0.25579 " pathEditMode="relative" rAng="0" ptsTypes="AA">
                                      <p:cBhvr>
                                        <p:cTn id="21" dur="1000" fill="hold"/>
                                        <p:tgtEl>
                                          <p:spTgt spid="165"/>
                                        </p:tgtEl>
                                        <p:attrNameLst>
                                          <p:attrName>ppt_x</p:attrName>
                                          <p:attrName>ppt_y</p:attrName>
                                        </p:attrNameLst>
                                      </p:cBhvr>
                                      <p:rCtr x="4479" y="12778"/>
                                    </p:animMotion>
                                  </p:childTnLst>
                                </p:cTn>
                              </p:par>
                            </p:childTnLst>
                          </p:cTn>
                        </p:par>
                        <p:par>
                          <p:cTn id="22" fill="hold">
                            <p:stCondLst>
                              <p:cond delay="1000"/>
                            </p:stCondLst>
                            <p:childTnLst>
                              <p:par>
                                <p:cTn id="23" presetID="1" presetClass="entr" presetSubtype="0" fill="hold" nodeType="afterEffect">
                                  <p:stCondLst>
                                    <p:cond delay="0"/>
                                  </p:stCondLst>
                                  <p:childTnLst>
                                    <p:set>
                                      <p:cBhvr>
                                        <p:cTn id="24" dur="1" fill="hold">
                                          <p:stCondLst>
                                            <p:cond delay="0"/>
                                          </p:stCondLst>
                                        </p:cTn>
                                        <p:tgtEl>
                                          <p:spTgt spid="164"/>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0 0 L 0 0.25 E" pathEditMode="relative" ptsTypes="">
                                      <p:cBhvr>
                                        <p:cTn id="26" dur="1000" fill="hold"/>
                                        <p:tgtEl>
                                          <p:spTgt spid="164"/>
                                        </p:tgtEl>
                                        <p:attrNameLst>
                                          <p:attrName>ppt_x</p:attrName>
                                          <p:attrName>ppt_y</p:attrName>
                                        </p:attrNameLst>
                                      </p:cBhvr>
                                    </p:animMotion>
                                  </p:childTnLst>
                                </p:cTn>
                              </p:par>
                            </p:childTnLst>
                          </p:cTn>
                        </p:par>
                        <p:par>
                          <p:cTn id="27" fill="hold">
                            <p:stCondLst>
                              <p:cond delay="2000"/>
                            </p:stCondLst>
                            <p:childTnLst>
                              <p:par>
                                <p:cTn id="28" presetID="1" presetClass="entr" presetSubtype="0" fill="hold" nodeType="afterEffect">
                                  <p:stCondLst>
                                    <p:cond delay="0"/>
                                  </p:stCondLst>
                                  <p:childTnLst>
                                    <p:set>
                                      <p:cBhvr>
                                        <p:cTn id="29" dur="1" fill="hold">
                                          <p:stCondLst>
                                            <p:cond delay="0"/>
                                          </p:stCondLst>
                                        </p:cTn>
                                        <p:tgtEl>
                                          <p:spTgt spid="163"/>
                                        </p:tgtEl>
                                        <p:attrNameLst>
                                          <p:attrName>style.visibility</p:attrName>
                                        </p:attrNameLst>
                                      </p:cBhvr>
                                      <p:to>
                                        <p:strVal val="visible"/>
                                      </p:to>
                                    </p:set>
                                  </p:childTnLst>
                                </p:cTn>
                              </p:par>
                              <p:par>
                                <p:cTn id="30" presetID="42" presetClass="path" presetSubtype="0" accel="50000" decel="50000" fill="hold" nodeType="withEffect">
                                  <p:stCondLst>
                                    <p:cond delay="0"/>
                                  </p:stCondLst>
                                  <p:childTnLst>
                                    <p:animMotion origin="layout" path="M -1.45833E-6 4.07407E-6 L -0.09127 0.26666 " pathEditMode="relative" rAng="0" ptsTypes="AA">
                                      <p:cBhvr>
                                        <p:cTn id="31" dur="1000" fill="hold"/>
                                        <p:tgtEl>
                                          <p:spTgt spid="163"/>
                                        </p:tgtEl>
                                        <p:attrNameLst>
                                          <p:attrName>ppt_x</p:attrName>
                                          <p:attrName>ppt_y</p:attrName>
                                        </p:attrNameLst>
                                      </p:cBhvr>
                                      <p:rCtr x="-4570" y="13333"/>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8"/>
                                        </p:tgtEl>
                                        <p:attrNameLst>
                                          <p:attrName>style.visibility</p:attrName>
                                        </p:attrNameLst>
                                      </p:cBhvr>
                                      <p:to>
                                        <p:strVal val="visible"/>
                                      </p:to>
                                    </p:set>
                                    <p:animEffect transition="in" filter="fade">
                                      <p:cBhvr>
                                        <p:cTn id="36" dur="500"/>
                                        <p:tgtEl>
                                          <p:spTgt spid="168"/>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69"/>
                                        </p:tgtEl>
                                        <p:attrNameLst>
                                          <p:attrName>style.visibility</p:attrName>
                                        </p:attrNameLst>
                                      </p:cBhvr>
                                      <p:to>
                                        <p:strVal val="visible"/>
                                      </p:to>
                                    </p:set>
                                    <p:animEffect transition="in" filter="fade">
                                      <p:cBhvr>
                                        <p:cTn id="40" dur="500"/>
                                        <p:tgtEl>
                                          <p:spTgt spid="169"/>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170"/>
                                        </p:tgtEl>
                                        <p:attrNameLst>
                                          <p:attrName>style.visibility</p:attrName>
                                        </p:attrNameLst>
                                      </p:cBhvr>
                                      <p:to>
                                        <p:strVal val="visible"/>
                                      </p:to>
                                    </p:set>
                                    <p:animEffect transition="in" filter="fade">
                                      <p:cBhvr>
                                        <p:cTn id="44"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7"/>
          <p:cNvSpPr txBox="1">
            <a:spLocks noGrp="1"/>
          </p:cNvSpPr>
          <p:nvPr>
            <p:ph type="title"/>
          </p:nvPr>
        </p:nvSpPr>
        <p:spPr>
          <a:xfrm>
            <a:off x="2671282" y="475488"/>
            <a:ext cx="8682518" cy="938785"/>
          </a:xfrm>
          <a:prstGeom prst="rect">
            <a:avLst/>
          </a:prstGeom>
          <a:noFill/>
          <a:ln>
            <a:noFill/>
          </a:ln>
        </p:spPr>
        <p:txBody>
          <a:bodyPr spcFirstLastPara="1" wrap="square" lIns="91425" tIns="45700" rIns="91425" bIns="45700" anchor="ctr" anchorCtr="0">
            <a:noAutofit/>
          </a:bodyPr>
          <a:lstStyle/>
          <a:p>
            <a:pPr marL="0" lvl="0" indent="0" algn="ctr" rtl="0">
              <a:spcBef>
                <a:spcPts val="1200"/>
              </a:spcBef>
              <a:spcAft>
                <a:spcPts val="0"/>
              </a:spcAft>
              <a:buClr>
                <a:schemeClr val="dk1"/>
              </a:buClr>
              <a:buSzPts val="1100"/>
              <a:buFont typeface="Arial"/>
              <a:buNone/>
            </a:pPr>
            <a:r>
              <a:rPr lang="en-CA" dirty="0" smtClean="0"/>
              <a:t>VOL, PILLAGE ET SACCAGE?</a:t>
            </a:r>
            <a:endParaRPr lang="en-CA" dirty="0"/>
          </a:p>
        </p:txBody>
      </p:sp>
      <p:pic>
        <p:nvPicPr>
          <p:cNvPr id="178" name="Google Shape;178;p7"/>
          <p:cNvPicPr preferRelativeResize="0"/>
          <p:nvPr/>
        </p:nvPicPr>
        <p:blipFill rotWithShape="1">
          <a:blip r:embed="rId3">
            <a:alphaModFix/>
          </a:blip>
          <a:srcRect/>
          <a:stretch/>
        </p:blipFill>
        <p:spPr>
          <a:xfrm>
            <a:off x="544487" y="2072916"/>
            <a:ext cx="2024087" cy="2272071"/>
          </a:xfrm>
          <a:prstGeom prst="rect">
            <a:avLst/>
          </a:prstGeom>
          <a:noFill/>
          <a:ln>
            <a:noFill/>
          </a:ln>
        </p:spPr>
      </p:pic>
      <p:pic>
        <p:nvPicPr>
          <p:cNvPr id="179" name="Google Shape;179;p7"/>
          <p:cNvPicPr preferRelativeResize="0"/>
          <p:nvPr/>
        </p:nvPicPr>
        <p:blipFill rotWithShape="1">
          <a:blip r:embed="rId4">
            <a:alphaModFix/>
          </a:blip>
          <a:srcRect/>
          <a:stretch/>
        </p:blipFill>
        <p:spPr>
          <a:xfrm>
            <a:off x="8509858" y="2118157"/>
            <a:ext cx="1830703" cy="2181588"/>
          </a:xfrm>
          <a:prstGeom prst="rect">
            <a:avLst/>
          </a:prstGeom>
          <a:noFill/>
          <a:ln>
            <a:noFill/>
          </a:ln>
        </p:spPr>
      </p:pic>
      <p:pic>
        <p:nvPicPr>
          <p:cNvPr id="180" name="Google Shape;180;p7"/>
          <p:cNvPicPr preferRelativeResize="0"/>
          <p:nvPr/>
        </p:nvPicPr>
        <p:blipFill rotWithShape="1">
          <a:blip r:embed="rId5">
            <a:alphaModFix/>
          </a:blip>
          <a:srcRect/>
          <a:stretch/>
        </p:blipFill>
        <p:spPr>
          <a:xfrm>
            <a:off x="3278611" y="1245236"/>
            <a:ext cx="4521210" cy="4026891"/>
          </a:xfrm>
          <a:prstGeom prst="rect">
            <a:avLst/>
          </a:prstGeom>
          <a:noFill/>
          <a:ln>
            <a:noFill/>
          </a:ln>
        </p:spPr>
      </p:pic>
      <p:sp>
        <p:nvSpPr>
          <p:cNvPr id="181" name="Google Shape;181;p7"/>
          <p:cNvSpPr txBox="1"/>
          <p:nvPr/>
        </p:nvSpPr>
        <p:spPr>
          <a:xfrm>
            <a:off x="4260763" y="2220300"/>
            <a:ext cx="25569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CA" sz="1600" b="1" i="0" u="none" strike="noStrike" cap="none" dirty="0" err="1">
                <a:solidFill>
                  <a:schemeClr val="bg2">
                    <a:lumMod val="10000"/>
                  </a:schemeClr>
                </a:solidFill>
                <a:latin typeface="Arial"/>
                <a:ea typeface="Arial"/>
                <a:cs typeface="Arial"/>
                <a:sym typeface="Arial"/>
              </a:rPr>
              <a:t>Musique</a:t>
            </a:r>
            <a:r>
              <a:rPr lang="en-CA" sz="1600" b="1" i="0" u="none" strike="noStrike" cap="none" dirty="0">
                <a:solidFill>
                  <a:schemeClr val="bg2">
                    <a:lumMod val="10000"/>
                  </a:schemeClr>
                </a:solidFill>
                <a:latin typeface="Arial"/>
                <a:ea typeface="Arial"/>
                <a:cs typeface="Arial"/>
                <a:sym typeface="Arial"/>
              </a:rPr>
              <a:t> Pirate’s Cove</a:t>
            </a:r>
            <a:endParaRPr sz="1600" b="1" i="0" u="none" strike="noStrike" cap="none" dirty="0">
              <a:solidFill>
                <a:schemeClr val="bg2">
                  <a:lumMod val="10000"/>
                </a:schemeClr>
              </a:solidFill>
              <a:latin typeface="Arial"/>
              <a:ea typeface="Arial"/>
              <a:cs typeface="Arial"/>
              <a:sym typeface="Arial"/>
            </a:endParaRPr>
          </a:p>
        </p:txBody>
      </p:sp>
      <p:sp>
        <p:nvSpPr>
          <p:cNvPr id="182" name="Google Shape;182;p7"/>
          <p:cNvSpPr/>
          <p:nvPr/>
        </p:nvSpPr>
        <p:spPr>
          <a:xfrm>
            <a:off x="10159121" y="1155804"/>
            <a:ext cx="1782954" cy="1749552"/>
          </a:xfrm>
          <a:prstGeom prst="cloudCallout">
            <a:avLst>
              <a:gd name="adj1" fmla="val -58463"/>
              <a:gd name="adj2" fmla="val 52924"/>
            </a:avLst>
          </a:prstGeom>
          <a:solidFill>
            <a:schemeClr val="lt1"/>
          </a:solidFill>
          <a:ln w="1270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83" name="Google Shape;183;p7"/>
          <p:cNvPicPr preferRelativeResize="0"/>
          <p:nvPr/>
        </p:nvPicPr>
        <p:blipFill rotWithShape="1">
          <a:blip r:embed="rId6">
            <a:alphaModFix/>
          </a:blip>
          <a:srcRect/>
          <a:stretch/>
        </p:blipFill>
        <p:spPr>
          <a:xfrm>
            <a:off x="10846305" y="1311757"/>
            <a:ext cx="505035" cy="439283"/>
          </a:xfrm>
          <a:prstGeom prst="rect">
            <a:avLst/>
          </a:prstGeom>
          <a:noFill/>
          <a:ln>
            <a:noFill/>
          </a:ln>
        </p:spPr>
      </p:pic>
      <p:pic>
        <p:nvPicPr>
          <p:cNvPr id="184" name="Google Shape;184;p7"/>
          <p:cNvPicPr preferRelativeResize="0"/>
          <p:nvPr/>
        </p:nvPicPr>
        <p:blipFill rotWithShape="1">
          <a:blip r:embed="rId7">
            <a:alphaModFix/>
          </a:blip>
          <a:srcRect/>
          <a:stretch/>
        </p:blipFill>
        <p:spPr>
          <a:xfrm>
            <a:off x="11356142" y="1593179"/>
            <a:ext cx="391442" cy="479737"/>
          </a:xfrm>
          <a:prstGeom prst="rect">
            <a:avLst/>
          </a:prstGeom>
          <a:noFill/>
          <a:ln>
            <a:noFill/>
          </a:ln>
        </p:spPr>
      </p:pic>
      <p:pic>
        <p:nvPicPr>
          <p:cNvPr id="185" name="Google Shape;185;p7"/>
          <p:cNvPicPr preferRelativeResize="0"/>
          <p:nvPr/>
        </p:nvPicPr>
        <p:blipFill rotWithShape="1">
          <a:blip r:embed="rId7">
            <a:alphaModFix/>
          </a:blip>
          <a:srcRect/>
          <a:stretch/>
        </p:blipFill>
        <p:spPr>
          <a:xfrm>
            <a:off x="10340561" y="1904908"/>
            <a:ext cx="391442" cy="479737"/>
          </a:xfrm>
          <a:prstGeom prst="rect">
            <a:avLst/>
          </a:prstGeom>
          <a:noFill/>
          <a:ln>
            <a:noFill/>
          </a:ln>
        </p:spPr>
      </p:pic>
      <p:pic>
        <p:nvPicPr>
          <p:cNvPr id="186" name="Google Shape;186;p7"/>
          <p:cNvPicPr preferRelativeResize="0"/>
          <p:nvPr/>
        </p:nvPicPr>
        <p:blipFill rotWithShape="1">
          <a:blip r:embed="rId7">
            <a:alphaModFix/>
          </a:blip>
          <a:srcRect/>
          <a:stretch/>
        </p:blipFill>
        <p:spPr>
          <a:xfrm>
            <a:off x="10659156" y="2149787"/>
            <a:ext cx="391442" cy="479737"/>
          </a:xfrm>
          <a:prstGeom prst="rect">
            <a:avLst/>
          </a:prstGeom>
          <a:noFill/>
          <a:ln>
            <a:noFill/>
          </a:ln>
        </p:spPr>
      </p:pic>
      <p:pic>
        <p:nvPicPr>
          <p:cNvPr id="187" name="Google Shape;187;p7"/>
          <p:cNvPicPr preferRelativeResize="0"/>
          <p:nvPr/>
        </p:nvPicPr>
        <p:blipFill rotWithShape="1">
          <a:blip r:embed="rId6">
            <a:alphaModFix/>
          </a:blip>
          <a:srcRect/>
          <a:stretch/>
        </p:blipFill>
        <p:spPr>
          <a:xfrm>
            <a:off x="10888800" y="1765014"/>
            <a:ext cx="505035" cy="439283"/>
          </a:xfrm>
          <a:prstGeom prst="rect">
            <a:avLst/>
          </a:prstGeom>
          <a:noFill/>
          <a:ln>
            <a:noFill/>
          </a:ln>
        </p:spPr>
      </p:pic>
      <p:pic>
        <p:nvPicPr>
          <p:cNvPr id="188" name="Google Shape;188;p7"/>
          <p:cNvPicPr preferRelativeResize="0"/>
          <p:nvPr/>
        </p:nvPicPr>
        <p:blipFill rotWithShape="1">
          <a:blip r:embed="rId6">
            <a:alphaModFix/>
          </a:blip>
          <a:srcRect/>
          <a:stretch/>
        </p:blipFill>
        <p:spPr>
          <a:xfrm>
            <a:off x="10348651" y="1437722"/>
            <a:ext cx="505035" cy="439283"/>
          </a:xfrm>
          <a:prstGeom prst="rect">
            <a:avLst/>
          </a:prstGeom>
          <a:noFill/>
          <a:ln>
            <a:noFill/>
          </a:ln>
        </p:spPr>
      </p:pic>
      <p:pic>
        <p:nvPicPr>
          <p:cNvPr id="189" name="Google Shape;189;p7"/>
          <p:cNvPicPr preferRelativeResize="0"/>
          <p:nvPr/>
        </p:nvPicPr>
        <p:blipFill rotWithShape="1">
          <a:blip r:embed="rId8">
            <a:alphaModFix/>
          </a:blip>
          <a:srcRect/>
          <a:stretch/>
        </p:blipFill>
        <p:spPr>
          <a:xfrm>
            <a:off x="5048798" y="2567790"/>
            <a:ext cx="885142" cy="1282321"/>
          </a:xfrm>
          <a:prstGeom prst="rect">
            <a:avLst/>
          </a:prstGeom>
          <a:noFill/>
          <a:ln>
            <a:noFill/>
          </a:ln>
        </p:spPr>
      </p:pic>
      <p:pic>
        <p:nvPicPr>
          <p:cNvPr id="190" name="Google Shape;190;p7"/>
          <p:cNvPicPr preferRelativeResize="0"/>
          <p:nvPr/>
        </p:nvPicPr>
        <p:blipFill rotWithShape="1">
          <a:blip r:embed="rId6">
            <a:alphaModFix/>
          </a:blip>
          <a:srcRect/>
          <a:stretch/>
        </p:blipFill>
        <p:spPr>
          <a:xfrm>
            <a:off x="5677245" y="2852529"/>
            <a:ext cx="924624" cy="804243"/>
          </a:xfrm>
          <a:prstGeom prst="rect">
            <a:avLst/>
          </a:prstGeom>
          <a:noFill/>
          <a:ln>
            <a:noFill/>
          </a:ln>
        </p:spPr>
      </p:pic>
      <p:pic>
        <p:nvPicPr>
          <p:cNvPr id="191" name="Google Shape;191;p7"/>
          <p:cNvPicPr preferRelativeResize="0"/>
          <p:nvPr/>
        </p:nvPicPr>
        <p:blipFill rotWithShape="1">
          <a:blip r:embed="rId7">
            <a:alphaModFix/>
          </a:blip>
          <a:srcRect/>
          <a:stretch/>
        </p:blipFill>
        <p:spPr>
          <a:xfrm>
            <a:off x="4369981" y="2892287"/>
            <a:ext cx="601454" cy="737120"/>
          </a:xfrm>
          <a:prstGeom prst="rect">
            <a:avLst/>
          </a:prstGeom>
          <a:noFill/>
          <a:ln>
            <a:noFill/>
          </a:ln>
        </p:spPr>
      </p:pic>
      <p:sp>
        <p:nvSpPr>
          <p:cNvPr id="192" name="Google Shape;192;p7"/>
          <p:cNvSpPr/>
          <p:nvPr/>
        </p:nvSpPr>
        <p:spPr>
          <a:xfrm>
            <a:off x="7048263" y="1415909"/>
            <a:ext cx="2286000" cy="749380"/>
          </a:xfrm>
          <a:prstGeom prst="wedgeRoundRectCallout">
            <a:avLst>
              <a:gd name="adj1" fmla="val 28297"/>
              <a:gd name="adj2" fmla="val 85710"/>
              <a:gd name="adj3" fmla="val 16667"/>
            </a:avLst>
          </a:prstGeom>
          <a:solidFill>
            <a:schemeClr val="lt1"/>
          </a:solidFill>
          <a:ln w="1270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a:solidFill>
                  <a:schemeClr val="bg2">
                    <a:lumMod val="10000"/>
                  </a:schemeClr>
                </a:solidFill>
                <a:latin typeface="Arial"/>
                <a:ea typeface="Arial"/>
                <a:cs typeface="Arial"/>
                <a:sym typeface="Arial"/>
              </a:rPr>
              <a:t>Attends!... On a le droit?</a:t>
            </a:r>
            <a:endParaRPr sz="1800" b="0" i="0" u="none" strike="noStrike" cap="none" dirty="0">
              <a:solidFill>
                <a:schemeClr val="bg2">
                  <a:lumMod val="10000"/>
                </a:schemeClr>
              </a:solidFill>
              <a:latin typeface="Arial"/>
              <a:ea typeface="Arial"/>
              <a:cs typeface="Arial"/>
              <a:sym typeface="Arial"/>
            </a:endParaRPr>
          </a:p>
        </p:txBody>
      </p:sp>
      <p:pic>
        <p:nvPicPr>
          <p:cNvPr id="193" name="Google Shape;193;p7"/>
          <p:cNvPicPr preferRelativeResize="0"/>
          <p:nvPr/>
        </p:nvPicPr>
        <p:blipFill rotWithShape="1">
          <a:blip r:embed="rId9">
            <a:alphaModFix/>
          </a:blip>
          <a:srcRect/>
          <a:stretch/>
        </p:blipFill>
        <p:spPr>
          <a:xfrm>
            <a:off x="10419800" y="1561822"/>
            <a:ext cx="974035" cy="1028504"/>
          </a:xfrm>
          <a:prstGeom prst="rect">
            <a:avLst/>
          </a:prstGeom>
          <a:noFill/>
          <a:ln>
            <a:noFill/>
          </a:ln>
        </p:spPr>
      </p:pic>
      <p:pic>
        <p:nvPicPr>
          <p:cNvPr id="194" name="Google Shape;194;p7"/>
          <p:cNvPicPr preferRelativeResize="0"/>
          <p:nvPr/>
        </p:nvPicPr>
        <p:blipFill rotWithShape="1">
          <a:blip r:embed="rId10">
            <a:alphaModFix/>
          </a:blip>
          <a:srcRect/>
          <a:stretch/>
        </p:blipFill>
        <p:spPr>
          <a:xfrm>
            <a:off x="11138253" y="1396705"/>
            <a:ext cx="455784" cy="5640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5"/>
                                        </p:tgtEl>
                                        <p:attrNameLst>
                                          <p:attrName>style.visibility</p:attrName>
                                        </p:attrNameLst>
                                      </p:cBhvr>
                                      <p:to>
                                        <p:strVal val="visible"/>
                                      </p:to>
                                    </p:set>
                                    <p:animEffect transition="in" filter="fade">
                                      <p:cBhvr>
                                        <p:cTn id="11" dur="500"/>
                                        <p:tgtEl>
                                          <p:spTgt spid="185"/>
                                        </p:tgtEl>
                                      </p:cBhvr>
                                    </p:animEffect>
                                  </p:childTnLst>
                                </p:cTn>
                              </p:par>
                              <p:par>
                                <p:cTn id="12" presetID="10" presetClass="entr" presetSubtype="0" fill="hold" nodeType="withEffect">
                                  <p:stCondLst>
                                    <p:cond delay="0"/>
                                  </p:stCondLst>
                                  <p:childTnLst>
                                    <p:set>
                                      <p:cBhvr>
                                        <p:cTn id="13" dur="1" fill="hold">
                                          <p:stCondLst>
                                            <p:cond delay="0"/>
                                          </p:stCondLst>
                                        </p:cTn>
                                        <p:tgtEl>
                                          <p:spTgt spid="188"/>
                                        </p:tgtEl>
                                        <p:attrNameLst>
                                          <p:attrName>style.visibility</p:attrName>
                                        </p:attrNameLst>
                                      </p:cBhvr>
                                      <p:to>
                                        <p:strVal val="visible"/>
                                      </p:to>
                                    </p:set>
                                    <p:animEffect transition="in" filter="fade">
                                      <p:cBhvr>
                                        <p:cTn id="14" dur="500"/>
                                        <p:tgtEl>
                                          <p:spTgt spid="18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86"/>
                                        </p:tgtEl>
                                        <p:attrNameLst>
                                          <p:attrName>style.visibility</p:attrName>
                                        </p:attrNameLst>
                                      </p:cBhvr>
                                      <p:to>
                                        <p:strVal val="visible"/>
                                      </p:to>
                                    </p:set>
                                    <p:animEffect transition="in" filter="fade">
                                      <p:cBhvr>
                                        <p:cTn id="18" dur="500"/>
                                        <p:tgtEl>
                                          <p:spTgt spid="186"/>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83"/>
                                        </p:tgtEl>
                                        <p:attrNameLst>
                                          <p:attrName>style.visibility</p:attrName>
                                        </p:attrNameLst>
                                      </p:cBhvr>
                                      <p:to>
                                        <p:strVal val="visible"/>
                                      </p:to>
                                    </p:set>
                                    <p:animEffect transition="in" filter="fade">
                                      <p:cBhvr>
                                        <p:cTn id="22" dur="500"/>
                                        <p:tgtEl>
                                          <p:spTgt spid="183"/>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87"/>
                                        </p:tgtEl>
                                        <p:attrNameLst>
                                          <p:attrName>style.visibility</p:attrName>
                                        </p:attrNameLst>
                                      </p:cBhvr>
                                      <p:to>
                                        <p:strVal val="visible"/>
                                      </p:to>
                                    </p:set>
                                    <p:animEffect transition="in" filter="fade">
                                      <p:cBhvr>
                                        <p:cTn id="26" dur="500"/>
                                        <p:tgtEl>
                                          <p:spTgt spid="187"/>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84"/>
                                        </p:tgtEl>
                                        <p:attrNameLst>
                                          <p:attrName>style.visibility</p:attrName>
                                        </p:attrNameLst>
                                      </p:cBhvr>
                                      <p:to>
                                        <p:strVal val="visible"/>
                                      </p:to>
                                    </p:set>
                                    <p:animEffect transition="in" filter="fade">
                                      <p:cBhvr>
                                        <p:cTn id="30" dur="500"/>
                                        <p:tgtEl>
                                          <p:spTgt spid="18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1"/>
                                        </p:tgtEl>
                                        <p:attrNameLst>
                                          <p:attrName>style.visibility</p:attrName>
                                        </p:attrNameLst>
                                      </p:cBhvr>
                                      <p:to>
                                        <p:strVal val="visible"/>
                                      </p:to>
                                    </p:set>
                                    <p:animEffect transition="in" filter="fade">
                                      <p:cBhvr>
                                        <p:cTn id="35" dur="500"/>
                                        <p:tgtEl>
                                          <p:spTgt spid="181"/>
                                        </p:tgtEl>
                                      </p:cBhvr>
                                    </p:animEffect>
                                  </p:childTnLst>
                                </p:cTn>
                              </p:par>
                              <p:par>
                                <p:cTn id="36" presetID="10" presetClass="entr" presetSubtype="0" fill="hold" nodeType="withEffect">
                                  <p:stCondLst>
                                    <p:cond delay="0"/>
                                  </p:stCondLst>
                                  <p:childTnLst>
                                    <p:set>
                                      <p:cBhvr>
                                        <p:cTn id="37" dur="1" fill="hold">
                                          <p:stCondLst>
                                            <p:cond delay="0"/>
                                          </p:stCondLst>
                                        </p:cTn>
                                        <p:tgtEl>
                                          <p:spTgt spid="180"/>
                                        </p:tgtEl>
                                        <p:attrNameLst>
                                          <p:attrName>style.visibility</p:attrName>
                                        </p:attrNameLst>
                                      </p:cBhvr>
                                      <p:to>
                                        <p:strVal val="visible"/>
                                      </p:to>
                                    </p:set>
                                    <p:animEffect transition="in" filter="fade">
                                      <p:cBhvr>
                                        <p:cTn id="38" dur="500"/>
                                        <p:tgtEl>
                                          <p:spTgt spid="18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91"/>
                                        </p:tgtEl>
                                        <p:attrNameLst>
                                          <p:attrName>style.visibility</p:attrName>
                                        </p:attrNameLst>
                                      </p:cBhvr>
                                      <p:to>
                                        <p:strVal val="visible"/>
                                      </p:to>
                                    </p:set>
                                    <p:animEffect transition="in" filter="fade">
                                      <p:cBhvr>
                                        <p:cTn id="43" dur="500"/>
                                        <p:tgtEl>
                                          <p:spTgt spid="191"/>
                                        </p:tgtEl>
                                      </p:cBhvr>
                                    </p:animEffect>
                                  </p:childTnLst>
                                </p:cTn>
                              </p:par>
                              <p:par>
                                <p:cTn id="44" presetID="10" presetClass="entr" presetSubtype="0" fill="hold" nodeType="withEffect">
                                  <p:stCondLst>
                                    <p:cond delay="0"/>
                                  </p:stCondLst>
                                  <p:childTnLst>
                                    <p:set>
                                      <p:cBhvr>
                                        <p:cTn id="45" dur="1" fill="hold">
                                          <p:stCondLst>
                                            <p:cond delay="0"/>
                                          </p:stCondLst>
                                        </p:cTn>
                                        <p:tgtEl>
                                          <p:spTgt spid="189"/>
                                        </p:tgtEl>
                                        <p:attrNameLst>
                                          <p:attrName>style.visibility</p:attrName>
                                        </p:attrNameLst>
                                      </p:cBhvr>
                                      <p:to>
                                        <p:strVal val="visible"/>
                                      </p:to>
                                    </p:set>
                                    <p:animEffect transition="in" filter="fade">
                                      <p:cBhvr>
                                        <p:cTn id="46" dur="500"/>
                                        <p:tgtEl>
                                          <p:spTgt spid="189"/>
                                        </p:tgtEl>
                                      </p:cBhvr>
                                    </p:animEffect>
                                  </p:childTnLst>
                                </p:cTn>
                              </p:par>
                              <p:par>
                                <p:cTn id="47" presetID="10" presetClass="entr" presetSubtype="0" fill="hold" nodeType="withEffect">
                                  <p:stCondLst>
                                    <p:cond delay="0"/>
                                  </p:stCondLst>
                                  <p:childTnLst>
                                    <p:set>
                                      <p:cBhvr>
                                        <p:cTn id="48" dur="1" fill="hold">
                                          <p:stCondLst>
                                            <p:cond delay="0"/>
                                          </p:stCondLst>
                                        </p:cTn>
                                        <p:tgtEl>
                                          <p:spTgt spid="190"/>
                                        </p:tgtEl>
                                        <p:attrNameLst>
                                          <p:attrName>style.visibility</p:attrName>
                                        </p:attrNameLst>
                                      </p:cBhvr>
                                      <p:to>
                                        <p:strVal val="visible"/>
                                      </p:to>
                                    </p:set>
                                    <p:animEffect transition="in" filter="fade">
                                      <p:cBhvr>
                                        <p:cTn id="49" dur="500"/>
                                        <p:tgtEl>
                                          <p:spTgt spid="190"/>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2.91667E-6 -2.96296E-6 L -2.91667E-6 0.31898 " pathEditMode="relative" rAng="0" ptsTypes="AA">
                                      <p:cBhvr>
                                        <p:cTn id="53" dur="2000" fill="hold"/>
                                        <p:tgtEl>
                                          <p:spTgt spid="191"/>
                                        </p:tgtEl>
                                        <p:attrNameLst>
                                          <p:attrName>ppt_x</p:attrName>
                                          <p:attrName>ppt_y</p:attrName>
                                        </p:attrNameLst>
                                      </p:cBhvr>
                                      <p:rCtr x="0" y="15949"/>
                                    </p:animMotion>
                                  </p:childTnLst>
                                </p:cTn>
                              </p:par>
                              <p:par>
                                <p:cTn id="54" presetID="42" presetClass="path" presetSubtype="0" accel="50000" decel="50000" fill="hold" nodeType="withEffect">
                                  <p:stCondLst>
                                    <p:cond delay="0"/>
                                  </p:stCondLst>
                                  <p:childTnLst>
                                    <p:animMotion origin="layout" path="M 4.375E-6 2.96296E-6 L 4.375E-6 0.32361 " pathEditMode="relative" rAng="0" ptsTypes="AA">
                                      <p:cBhvr>
                                        <p:cTn id="55" dur="2000" fill="hold"/>
                                        <p:tgtEl>
                                          <p:spTgt spid="190"/>
                                        </p:tgtEl>
                                        <p:attrNameLst>
                                          <p:attrName>ppt_x</p:attrName>
                                          <p:attrName>ppt_y</p:attrName>
                                        </p:attrNameLst>
                                      </p:cBhvr>
                                      <p:rCtr x="0" y="16181"/>
                                    </p:animMotion>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92"/>
                                        </p:tgtEl>
                                        <p:attrNameLst>
                                          <p:attrName>style.visibility</p:attrName>
                                        </p:attrNameLst>
                                      </p:cBhvr>
                                      <p:to>
                                        <p:strVal val="visible"/>
                                      </p:to>
                                    </p:set>
                                    <p:animEffect transition="in" filter="fade">
                                      <p:cBhvr>
                                        <p:cTn id="60" dur="500"/>
                                        <p:tgtEl>
                                          <p:spTgt spid="192"/>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1"/>
                                          </p:stCondLst>
                                        </p:cTn>
                                        <p:tgtEl>
                                          <p:spTgt spid="185"/>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1"/>
                                          </p:stCondLst>
                                        </p:cTn>
                                        <p:tgtEl>
                                          <p:spTgt spid="188"/>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1"/>
                                          </p:stCondLst>
                                        </p:cTn>
                                        <p:tgtEl>
                                          <p:spTgt spid="186"/>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1"/>
                                          </p:stCondLst>
                                        </p:cTn>
                                        <p:tgtEl>
                                          <p:spTgt spid="183"/>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1"/>
                                          </p:stCondLst>
                                        </p:cTn>
                                        <p:tgtEl>
                                          <p:spTgt spid="187"/>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1"/>
                                          </p:stCondLst>
                                        </p:cTn>
                                        <p:tgtEl>
                                          <p:spTgt spid="184"/>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193"/>
                                        </p:tgtEl>
                                        <p:attrNameLst>
                                          <p:attrName>style.visibility</p:attrName>
                                        </p:attrNameLst>
                                      </p:cBhvr>
                                      <p:to>
                                        <p:strVal val="visible"/>
                                      </p:to>
                                    </p:set>
                                    <p:animEffect transition="in" filter="fade">
                                      <p:cBhvr>
                                        <p:cTn id="77" dur="500"/>
                                        <p:tgtEl>
                                          <p:spTgt spid="193"/>
                                        </p:tgtEl>
                                      </p:cBhvr>
                                    </p:animEffect>
                                  </p:childTnLst>
                                </p:cTn>
                              </p:par>
                              <p:par>
                                <p:cTn id="78" presetID="10" presetClass="entr" presetSubtype="0" fill="hold" nodeType="withEffect">
                                  <p:stCondLst>
                                    <p:cond delay="0"/>
                                  </p:stCondLst>
                                  <p:childTnLst>
                                    <p:set>
                                      <p:cBhvr>
                                        <p:cTn id="79" dur="1" fill="hold">
                                          <p:stCondLst>
                                            <p:cond delay="0"/>
                                          </p:stCondLst>
                                        </p:cTn>
                                        <p:tgtEl>
                                          <p:spTgt spid="194"/>
                                        </p:tgtEl>
                                        <p:attrNameLst>
                                          <p:attrName>style.visibility</p:attrName>
                                        </p:attrNameLst>
                                      </p:cBhvr>
                                      <p:to>
                                        <p:strVal val="visible"/>
                                      </p:to>
                                    </p:set>
                                    <p:animEffect transition="in" filter="fade">
                                      <p:cBhvr>
                                        <p:cTn id="80"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8"/>
          <p:cNvSpPr txBox="1">
            <a:spLocks noGrp="1"/>
          </p:cNvSpPr>
          <p:nvPr>
            <p:ph type="title"/>
          </p:nvPr>
        </p:nvSpPr>
        <p:spPr>
          <a:xfrm>
            <a:off x="2694682" y="579220"/>
            <a:ext cx="8682600" cy="938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CA" dirty="0" smtClean="0"/>
              <a:t>COPIES ILLÉGITIMES = PHOTOCOPIAGE ILLÉGAL</a:t>
            </a:r>
            <a:endParaRPr lang="en-CA" dirty="0"/>
          </a:p>
        </p:txBody>
      </p:sp>
      <p:pic>
        <p:nvPicPr>
          <p:cNvPr id="201" name="Google Shape;201;p8"/>
          <p:cNvPicPr preferRelativeResize="0"/>
          <p:nvPr/>
        </p:nvPicPr>
        <p:blipFill rotWithShape="1">
          <a:blip r:embed="rId3">
            <a:alphaModFix/>
          </a:blip>
          <a:srcRect/>
          <a:stretch/>
        </p:blipFill>
        <p:spPr>
          <a:xfrm>
            <a:off x="856423" y="3073054"/>
            <a:ext cx="1993741" cy="2105233"/>
          </a:xfrm>
          <a:prstGeom prst="rect">
            <a:avLst/>
          </a:prstGeom>
          <a:noFill/>
          <a:ln>
            <a:noFill/>
          </a:ln>
        </p:spPr>
      </p:pic>
      <p:pic>
        <p:nvPicPr>
          <p:cNvPr id="202" name="Google Shape;202;p8"/>
          <p:cNvPicPr preferRelativeResize="0"/>
          <p:nvPr/>
        </p:nvPicPr>
        <p:blipFill rotWithShape="1">
          <a:blip r:embed="rId4">
            <a:alphaModFix/>
          </a:blip>
          <a:srcRect/>
          <a:stretch/>
        </p:blipFill>
        <p:spPr>
          <a:xfrm>
            <a:off x="9054310" y="4200684"/>
            <a:ext cx="2024087" cy="2272071"/>
          </a:xfrm>
          <a:prstGeom prst="rect">
            <a:avLst/>
          </a:prstGeom>
          <a:noFill/>
          <a:ln>
            <a:noFill/>
          </a:ln>
        </p:spPr>
      </p:pic>
      <p:pic>
        <p:nvPicPr>
          <p:cNvPr id="203" name="Google Shape;203;p8"/>
          <p:cNvPicPr preferRelativeResize="0"/>
          <p:nvPr/>
        </p:nvPicPr>
        <p:blipFill rotWithShape="1">
          <a:blip r:embed="rId5">
            <a:alphaModFix/>
          </a:blip>
          <a:srcRect/>
          <a:stretch/>
        </p:blipFill>
        <p:spPr>
          <a:xfrm>
            <a:off x="8370710" y="1765318"/>
            <a:ext cx="1830703" cy="2181588"/>
          </a:xfrm>
          <a:prstGeom prst="rect">
            <a:avLst/>
          </a:prstGeom>
          <a:noFill/>
          <a:ln>
            <a:noFill/>
          </a:ln>
        </p:spPr>
      </p:pic>
      <p:sp>
        <p:nvSpPr>
          <p:cNvPr id="204" name="Google Shape;204;p8"/>
          <p:cNvSpPr/>
          <p:nvPr/>
        </p:nvSpPr>
        <p:spPr>
          <a:xfrm>
            <a:off x="9763664" y="1656776"/>
            <a:ext cx="710853" cy="710853"/>
          </a:xfrm>
          <a:prstGeom prst="smileyFace">
            <a:avLst>
              <a:gd name="adj" fmla="val -4653"/>
            </a:avLst>
          </a:prstGeom>
          <a:solidFill>
            <a:schemeClr val="lt1"/>
          </a:solidFill>
          <a:ln w="254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5" name="Google Shape;205;p8"/>
          <p:cNvSpPr/>
          <p:nvPr/>
        </p:nvSpPr>
        <p:spPr>
          <a:xfrm>
            <a:off x="10566697" y="4200684"/>
            <a:ext cx="710853" cy="710853"/>
          </a:xfrm>
          <a:prstGeom prst="smileyFace">
            <a:avLst>
              <a:gd name="adj" fmla="val -4653"/>
            </a:avLst>
          </a:prstGeom>
          <a:solidFill>
            <a:schemeClr val="lt1"/>
          </a:solidFill>
          <a:ln w="254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6" name="Google Shape;206;p8"/>
          <p:cNvSpPr txBox="1"/>
          <p:nvPr/>
        </p:nvSpPr>
        <p:spPr>
          <a:xfrm>
            <a:off x="4328491" y="2290970"/>
            <a:ext cx="2438069" cy="338514"/>
          </a:xfrm>
          <a:prstGeom prst="rect">
            <a:avLst/>
          </a:prstGeom>
          <a:noFill/>
          <a:ln>
            <a:noFill/>
          </a:ln>
        </p:spPr>
        <p:txBody>
          <a:bodyPr spcFirstLastPara="1" wrap="square" lIns="91425" tIns="45700" rIns="91425" bIns="45700" anchor="t" anchorCtr="0">
            <a:spAutoFit/>
          </a:bodyPr>
          <a:lstStyle/>
          <a:p>
            <a:pPr lvl="0" algn="ctr">
              <a:buClr>
                <a:srgbClr val="000000"/>
              </a:buClr>
              <a:buSzPts val="1600"/>
            </a:pPr>
            <a:r>
              <a:rPr lang="en-CA" sz="1600" b="1" dirty="0" err="1">
                <a:solidFill>
                  <a:schemeClr val="bg2">
                    <a:lumMod val="10000"/>
                  </a:schemeClr>
                </a:solidFill>
                <a:ea typeface="Arial"/>
                <a:cs typeface="Arial"/>
                <a:sym typeface="Arial"/>
              </a:rPr>
              <a:t>Musique</a:t>
            </a:r>
            <a:r>
              <a:rPr lang="en-CA" sz="1600" b="1" dirty="0">
                <a:solidFill>
                  <a:schemeClr val="bg2">
                    <a:lumMod val="10000"/>
                  </a:schemeClr>
                </a:solidFill>
                <a:ea typeface="Arial"/>
                <a:cs typeface="Arial"/>
                <a:sym typeface="Arial"/>
              </a:rPr>
              <a:t> Pirate’s Cove</a:t>
            </a:r>
          </a:p>
        </p:txBody>
      </p:sp>
      <p:pic>
        <p:nvPicPr>
          <p:cNvPr id="207" name="Google Shape;207;p8"/>
          <p:cNvPicPr preferRelativeResize="0"/>
          <p:nvPr/>
        </p:nvPicPr>
        <p:blipFill rotWithShape="1">
          <a:blip r:embed="rId6">
            <a:alphaModFix/>
          </a:blip>
          <a:srcRect/>
          <a:stretch/>
        </p:blipFill>
        <p:spPr>
          <a:xfrm>
            <a:off x="5048798" y="2567790"/>
            <a:ext cx="885142" cy="1282321"/>
          </a:xfrm>
          <a:prstGeom prst="rect">
            <a:avLst/>
          </a:prstGeom>
          <a:noFill/>
          <a:ln>
            <a:noFill/>
          </a:ln>
        </p:spPr>
      </p:pic>
      <p:pic>
        <p:nvPicPr>
          <p:cNvPr id="208" name="Google Shape;208;p8"/>
          <p:cNvPicPr preferRelativeResize="0"/>
          <p:nvPr/>
        </p:nvPicPr>
        <p:blipFill rotWithShape="1">
          <a:blip r:embed="rId7">
            <a:alphaModFix/>
          </a:blip>
          <a:srcRect/>
          <a:stretch/>
        </p:blipFill>
        <p:spPr>
          <a:xfrm>
            <a:off x="5677245" y="2852529"/>
            <a:ext cx="924624" cy="804243"/>
          </a:xfrm>
          <a:prstGeom prst="rect">
            <a:avLst/>
          </a:prstGeom>
          <a:noFill/>
          <a:ln>
            <a:noFill/>
          </a:ln>
        </p:spPr>
      </p:pic>
      <p:pic>
        <p:nvPicPr>
          <p:cNvPr id="209" name="Google Shape;209;p8"/>
          <p:cNvPicPr preferRelativeResize="0"/>
          <p:nvPr/>
        </p:nvPicPr>
        <p:blipFill rotWithShape="1">
          <a:blip r:embed="rId8">
            <a:alphaModFix/>
          </a:blip>
          <a:srcRect/>
          <a:stretch/>
        </p:blipFill>
        <p:spPr>
          <a:xfrm>
            <a:off x="4369981" y="2892287"/>
            <a:ext cx="601454" cy="737120"/>
          </a:xfrm>
          <a:prstGeom prst="rect">
            <a:avLst/>
          </a:prstGeom>
          <a:noFill/>
          <a:ln>
            <a:noFill/>
          </a:ln>
        </p:spPr>
      </p:pic>
      <p:pic>
        <p:nvPicPr>
          <p:cNvPr id="210" name="Google Shape;210;p8"/>
          <p:cNvPicPr preferRelativeResize="0"/>
          <p:nvPr/>
        </p:nvPicPr>
        <p:blipFill rotWithShape="1">
          <a:blip r:embed="rId9">
            <a:alphaModFix/>
          </a:blip>
          <a:srcRect/>
          <a:stretch/>
        </p:blipFill>
        <p:spPr>
          <a:xfrm>
            <a:off x="3291674" y="1271361"/>
            <a:ext cx="4521210" cy="4026891"/>
          </a:xfrm>
          <a:prstGeom prst="rect">
            <a:avLst/>
          </a:prstGeom>
          <a:noFill/>
          <a:ln>
            <a:noFill/>
          </a:ln>
        </p:spPr>
      </p:pic>
      <p:sp>
        <p:nvSpPr>
          <p:cNvPr id="211" name="Google Shape;211;p8"/>
          <p:cNvSpPr/>
          <p:nvPr/>
        </p:nvSpPr>
        <p:spPr>
          <a:xfrm>
            <a:off x="3898400" y="1682902"/>
            <a:ext cx="3257774" cy="3152109"/>
          </a:xfrm>
          <a:prstGeom prst="noSmoking">
            <a:avLst>
              <a:gd name="adj" fmla="val 18750"/>
            </a:avLst>
          </a:prstGeom>
          <a:solidFill>
            <a:srgbClr val="FF0000">
              <a:alpha val="26274"/>
            </a:srgbClr>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8"/>
          <p:cNvSpPr/>
          <p:nvPr/>
        </p:nvSpPr>
        <p:spPr>
          <a:xfrm>
            <a:off x="3433969" y="5225207"/>
            <a:ext cx="4114800" cy="938785"/>
          </a:xfrm>
          <a:prstGeom prst="wedgeRoundRectCallout">
            <a:avLst>
              <a:gd name="adj1" fmla="val -76268"/>
              <a:gd name="adj2" fmla="val -161949"/>
              <a:gd name="adj3" fmla="val 16667"/>
            </a:avLst>
          </a:prstGeom>
          <a:noFill/>
          <a:ln w="1270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a:solidFill>
                  <a:schemeClr val="bg2">
                    <a:lumMod val="10000"/>
                  </a:schemeClr>
                </a:solidFill>
                <a:latin typeface="Arial"/>
                <a:ea typeface="Arial"/>
                <a:cs typeface="Arial"/>
                <a:sym typeface="Arial"/>
              </a:rPr>
              <a:t>Je </a:t>
            </a:r>
            <a:r>
              <a:rPr lang="en-CA" sz="1800" b="0" i="0" u="none" strike="noStrike" cap="none" dirty="0" err="1">
                <a:solidFill>
                  <a:schemeClr val="bg2">
                    <a:lumMod val="10000"/>
                  </a:schemeClr>
                </a:solidFill>
                <a:latin typeface="Arial"/>
                <a:ea typeface="Arial"/>
                <a:cs typeface="Arial"/>
                <a:sym typeface="Arial"/>
              </a:rPr>
              <a:t>suis</a:t>
            </a:r>
            <a:r>
              <a:rPr lang="en-CA" sz="1800" b="0" i="0" u="none" strike="noStrike" cap="none" dirty="0">
                <a:solidFill>
                  <a:schemeClr val="bg2">
                    <a:lumMod val="10000"/>
                  </a:schemeClr>
                </a:solidFill>
                <a:latin typeface="Arial"/>
                <a:ea typeface="Arial"/>
                <a:cs typeface="Arial"/>
                <a:sym typeface="Arial"/>
              </a:rPr>
              <a:t> trop </a:t>
            </a:r>
            <a:r>
              <a:rPr lang="en-CA" sz="1800" b="0" i="0" u="none" strike="noStrike" cap="none" dirty="0" err="1">
                <a:solidFill>
                  <a:schemeClr val="bg2">
                    <a:lumMod val="10000"/>
                  </a:schemeClr>
                </a:solidFill>
                <a:latin typeface="Arial"/>
                <a:ea typeface="Arial"/>
                <a:cs typeface="Arial"/>
                <a:sym typeface="Arial"/>
              </a:rPr>
              <a:t>réglo</a:t>
            </a:r>
            <a:r>
              <a:rPr lang="en-CA" sz="1800" b="0" i="0" u="none" strike="noStrike" cap="none" dirty="0">
                <a:solidFill>
                  <a:schemeClr val="bg2">
                    <a:lumMod val="10000"/>
                  </a:schemeClr>
                </a:solidFill>
                <a:latin typeface="Arial"/>
                <a:ea typeface="Arial"/>
                <a:cs typeface="Arial"/>
                <a:sym typeface="Arial"/>
              </a:rPr>
              <a:t> pour </a:t>
            </a:r>
            <a:r>
              <a:rPr lang="en-CA" sz="1800" b="0" i="0" u="none" strike="noStrike" cap="none" dirty="0" err="1">
                <a:solidFill>
                  <a:schemeClr val="bg2">
                    <a:lumMod val="10000"/>
                  </a:schemeClr>
                </a:solidFill>
                <a:latin typeface="Arial"/>
                <a:ea typeface="Arial"/>
                <a:cs typeface="Arial"/>
                <a:sym typeface="Arial"/>
              </a:rPr>
              <a:t>abandonner</a:t>
            </a:r>
            <a:r>
              <a:rPr lang="en-CA" sz="1800" b="0" i="0" u="none" strike="noStrike" cap="none" dirty="0" smtClean="0">
                <a:solidFill>
                  <a:schemeClr val="bg2">
                    <a:lumMod val="10000"/>
                  </a:schemeClr>
                </a:solidFill>
                <a:latin typeface="Arial"/>
                <a:ea typeface="Arial"/>
                <a:cs typeface="Arial"/>
                <a:sym typeface="Arial"/>
              </a:rPr>
              <a:t>... ma </a:t>
            </a:r>
            <a:r>
              <a:rPr lang="en-CA" sz="1800" b="0" i="0" u="none" strike="noStrike" cap="none" dirty="0" err="1">
                <a:solidFill>
                  <a:schemeClr val="bg2">
                    <a:lumMod val="10000"/>
                  </a:schemeClr>
                </a:solidFill>
                <a:latin typeface="Arial"/>
                <a:ea typeface="Arial"/>
                <a:cs typeface="Arial"/>
                <a:sym typeface="Arial"/>
              </a:rPr>
              <a:t>recherche</a:t>
            </a:r>
            <a:r>
              <a:rPr lang="en-CA" sz="1800" b="0" i="0" u="none" strike="noStrike" cap="none" dirty="0">
                <a:solidFill>
                  <a:schemeClr val="bg2">
                    <a:lumMod val="10000"/>
                  </a:schemeClr>
                </a:solidFill>
                <a:latin typeface="Arial"/>
                <a:ea typeface="Arial"/>
                <a:cs typeface="Arial"/>
                <a:sym typeface="Arial"/>
              </a:rPr>
              <a:t> de copies </a:t>
            </a:r>
            <a:r>
              <a:rPr lang="en-CA" sz="1800" b="0" i="0" u="none" strike="noStrike" cap="none" dirty="0" err="1">
                <a:solidFill>
                  <a:schemeClr val="bg2">
                    <a:lumMod val="10000"/>
                  </a:schemeClr>
                </a:solidFill>
                <a:latin typeface="Arial"/>
                <a:ea typeface="Arial"/>
                <a:cs typeface="Arial"/>
                <a:sym typeface="Arial"/>
              </a:rPr>
              <a:t>légales</a:t>
            </a:r>
            <a:endParaRPr sz="1800" b="0" i="0" u="none" strike="noStrike" cap="none" dirty="0">
              <a:solidFill>
                <a:schemeClr val="bg2">
                  <a:lumMod val="10000"/>
                </a:schemeClr>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500"/>
                                        <p:tgtEl>
                                          <p:spTgt spid="204"/>
                                        </p:tgtEl>
                                      </p:cBhvr>
                                    </p:animEffect>
                                  </p:childTnLst>
                                </p:cTn>
                              </p:par>
                              <p:par>
                                <p:cTn id="8" presetID="10" presetClass="entr" presetSubtype="0" fill="hold" nodeType="withEffect">
                                  <p:stCondLst>
                                    <p:cond delay="0"/>
                                  </p:stCondLst>
                                  <p:childTnLst>
                                    <p:set>
                                      <p:cBhvr>
                                        <p:cTn id="9" dur="1" fill="hold">
                                          <p:stCondLst>
                                            <p:cond delay="0"/>
                                          </p:stCondLst>
                                        </p:cTn>
                                        <p:tgtEl>
                                          <p:spTgt spid="205"/>
                                        </p:tgtEl>
                                        <p:attrNameLst>
                                          <p:attrName>style.visibility</p:attrName>
                                        </p:attrNameLst>
                                      </p:cBhvr>
                                      <p:to>
                                        <p:strVal val="visible"/>
                                      </p:to>
                                    </p:set>
                                    <p:animEffect transition="in" filter="fade">
                                      <p:cBhvr>
                                        <p:cTn id="10" dur="500"/>
                                        <p:tgtEl>
                                          <p:spTgt spid="20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20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1"/>
                                          </p:stCondLst>
                                        </p:cTn>
                                        <p:tgtEl>
                                          <p:spTgt spid="20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6"/>
                                        </p:tgtEl>
                                        <p:attrNameLst>
                                          <p:attrName>style.visibility</p:attrName>
                                        </p:attrNameLst>
                                      </p:cBhvr>
                                      <p:to>
                                        <p:strVal val="visible"/>
                                      </p:to>
                                    </p:set>
                                    <p:animEffect transition="in" filter="fade">
                                      <p:cBhvr>
                                        <p:cTn id="21" dur="500"/>
                                        <p:tgtEl>
                                          <p:spTgt spid="206"/>
                                        </p:tgtEl>
                                      </p:cBhvr>
                                    </p:animEffect>
                                  </p:childTnLst>
                                </p:cTn>
                              </p:par>
                              <p:par>
                                <p:cTn id="22" presetID="10" presetClass="entr" presetSubtype="0" fill="hold" nodeType="withEffect">
                                  <p:stCondLst>
                                    <p:cond delay="0"/>
                                  </p:stCondLst>
                                  <p:childTnLst>
                                    <p:set>
                                      <p:cBhvr>
                                        <p:cTn id="23" dur="1" fill="hold">
                                          <p:stCondLst>
                                            <p:cond delay="0"/>
                                          </p:stCondLst>
                                        </p:cTn>
                                        <p:tgtEl>
                                          <p:spTgt spid="209"/>
                                        </p:tgtEl>
                                        <p:attrNameLst>
                                          <p:attrName>style.visibility</p:attrName>
                                        </p:attrNameLst>
                                      </p:cBhvr>
                                      <p:to>
                                        <p:strVal val="visible"/>
                                      </p:to>
                                    </p:set>
                                    <p:animEffect transition="in" filter="fade">
                                      <p:cBhvr>
                                        <p:cTn id="24" dur="500"/>
                                        <p:tgtEl>
                                          <p:spTgt spid="209"/>
                                        </p:tgtEl>
                                      </p:cBhvr>
                                    </p:animEffect>
                                  </p:childTnLst>
                                </p:cTn>
                              </p:par>
                              <p:par>
                                <p:cTn id="25" presetID="10" presetClass="entr" presetSubtype="0" fill="hold" nodeType="withEffect">
                                  <p:stCondLst>
                                    <p:cond delay="0"/>
                                  </p:stCondLst>
                                  <p:childTnLst>
                                    <p:set>
                                      <p:cBhvr>
                                        <p:cTn id="26" dur="1" fill="hold">
                                          <p:stCondLst>
                                            <p:cond delay="0"/>
                                          </p:stCondLst>
                                        </p:cTn>
                                        <p:tgtEl>
                                          <p:spTgt spid="207"/>
                                        </p:tgtEl>
                                        <p:attrNameLst>
                                          <p:attrName>style.visibility</p:attrName>
                                        </p:attrNameLst>
                                      </p:cBhvr>
                                      <p:to>
                                        <p:strVal val="visible"/>
                                      </p:to>
                                    </p:set>
                                    <p:animEffect transition="in" filter="fade">
                                      <p:cBhvr>
                                        <p:cTn id="27" dur="500"/>
                                        <p:tgtEl>
                                          <p:spTgt spid="207"/>
                                        </p:tgtEl>
                                      </p:cBhvr>
                                    </p:animEffect>
                                  </p:childTnLst>
                                </p:cTn>
                              </p:par>
                              <p:par>
                                <p:cTn id="28" presetID="10" presetClass="entr" presetSubtype="0" fill="hold" nodeType="withEffect">
                                  <p:stCondLst>
                                    <p:cond delay="0"/>
                                  </p:stCondLst>
                                  <p:childTnLst>
                                    <p:set>
                                      <p:cBhvr>
                                        <p:cTn id="29" dur="1" fill="hold">
                                          <p:stCondLst>
                                            <p:cond delay="0"/>
                                          </p:stCondLst>
                                        </p:cTn>
                                        <p:tgtEl>
                                          <p:spTgt spid="208"/>
                                        </p:tgtEl>
                                        <p:attrNameLst>
                                          <p:attrName>style.visibility</p:attrName>
                                        </p:attrNameLst>
                                      </p:cBhvr>
                                      <p:to>
                                        <p:strVal val="visible"/>
                                      </p:to>
                                    </p:set>
                                    <p:animEffect transition="in" filter="fade">
                                      <p:cBhvr>
                                        <p:cTn id="30" dur="500"/>
                                        <p:tgtEl>
                                          <p:spTgt spid="208"/>
                                        </p:tgtEl>
                                      </p:cBhvr>
                                    </p:animEffect>
                                  </p:childTnLst>
                                </p:cTn>
                              </p:par>
                              <p:par>
                                <p:cTn id="31" presetID="10" presetClass="entr" presetSubtype="0" fill="hold" nodeType="withEffect">
                                  <p:stCondLst>
                                    <p:cond delay="0"/>
                                  </p:stCondLst>
                                  <p:childTnLst>
                                    <p:set>
                                      <p:cBhvr>
                                        <p:cTn id="32" dur="1" fill="hold">
                                          <p:stCondLst>
                                            <p:cond delay="0"/>
                                          </p:stCondLst>
                                        </p:cTn>
                                        <p:tgtEl>
                                          <p:spTgt spid="210"/>
                                        </p:tgtEl>
                                        <p:attrNameLst>
                                          <p:attrName>style.visibility</p:attrName>
                                        </p:attrNameLst>
                                      </p:cBhvr>
                                      <p:to>
                                        <p:strVal val="visible"/>
                                      </p:to>
                                    </p:set>
                                    <p:animEffect transition="in" filter="fade">
                                      <p:cBhvr>
                                        <p:cTn id="33" dur="500"/>
                                        <p:tgtEl>
                                          <p:spTgt spid="210"/>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211"/>
                                        </p:tgtEl>
                                        <p:attrNameLst>
                                          <p:attrName>style.visibility</p:attrName>
                                        </p:attrNameLst>
                                      </p:cBhvr>
                                      <p:to>
                                        <p:strVal val="visible"/>
                                      </p:to>
                                    </p:set>
                                    <p:anim calcmode="lin" valueType="num">
                                      <p:cBhvr>
                                        <p:cTn id="38" dur="1000" fill="hold"/>
                                        <p:tgtEl>
                                          <p:spTgt spid="211"/>
                                        </p:tgtEl>
                                        <p:attrNameLst>
                                          <p:attrName>ppt_w</p:attrName>
                                        </p:attrNameLst>
                                      </p:cBhvr>
                                      <p:tavLst>
                                        <p:tav tm="0">
                                          <p:val>
                                            <p:fltVal val="0"/>
                                          </p:val>
                                        </p:tav>
                                        <p:tav tm="100000">
                                          <p:val>
                                            <p:strVal val="#ppt_w"/>
                                          </p:val>
                                        </p:tav>
                                      </p:tavLst>
                                    </p:anim>
                                    <p:anim calcmode="lin" valueType="num">
                                      <p:cBhvr>
                                        <p:cTn id="39" dur="1000" fill="hold"/>
                                        <p:tgtEl>
                                          <p:spTgt spid="211"/>
                                        </p:tgtEl>
                                        <p:attrNameLst>
                                          <p:attrName>ppt_h</p:attrName>
                                        </p:attrNameLst>
                                      </p:cBhvr>
                                      <p:tavLst>
                                        <p:tav tm="0">
                                          <p:val>
                                            <p:fltVal val="0"/>
                                          </p:val>
                                        </p:tav>
                                        <p:tav tm="100000">
                                          <p:val>
                                            <p:strVal val="#ppt_h"/>
                                          </p:val>
                                        </p:tav>
                                      </p:tavLst>
                                    </p:anim>
                                    <p:anim calcmode="lin" valueType="num">
                                      <p:cBhvr>
                                        <p:cTn id="40" dur="1000" fill="hold"/>
                                        <p:tgtEl>
                                          <p:spTgt spid="211"/>
                                        </p:tgtEl>
                                        <p:attrNameLst>
                                          <p:attrName>style.rotation</p:attrName>
                                        </p:attrNameLst>
                                      </p:cBhvr>
                                      <p:tavLst>
                                        <p:tav tm="0">
                                          <p:val>
                                            <p:fltVal val="90"/>
                                          </p:val>
                                        </p:tav>
                                        <p:tav tm="100000">
                                          <p:val>
                                            <p:fltVal val="0"/>
                                          </p:val>
                                        </p:tav>
                                      </p:tavLst>
                                    </p:anim>
                                    <p:animEffect transition="in" filter="fade">
                                      <p:cBhvr>
                                        <p:cTn id="41" dur="1000"/>
                                        <p:tgtEl>
                                          <p:spTgt spid="2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12"/>
                                        </p:tgtEl>
                                        <p:attrNameLst>
                                          <p:attrName>style.visibility</p:attrName>
                                        </p:attrNameLst>
                                      </p:cBhvr>
                                      <p:to>
                                        <p:strVal val="visible"/>
                                      </p:to>
                                    </p:set>
                                    <p:animEffect transition="in" filter="fade">
                                      <p:cBhvr>
                                        <p:cTn id="46"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9"/>
          <p:cNvSpPr txBox="1">
            <a:spLocks noGrp="1"/>
          </p:cNvSpPr>
          <p:nvPr>
            <p:ph type="title"/>
          </p:nvPr>
        </p:nvSpPr>
        <p:spPr>
          <a:xfrm>
            <a:off x="2671282" y="430784"/>
            <a:ext cx="8682518" cy="938785"/>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1200"/>
              </a:spcBef>
              <a:spcAft>
                <a:spcPts val="0"/>
              </a:spcAft>
              <a:buClr>
                <a:schemeClr val="dk1"/>
              </a:buClr>
              <a:buSzPts val="1100"/>
              <a:buFont typeface="Arial"/>
              <a:buNone/>
            </a:pPr>
            <a:r>
              <a:rPr lang="fr-FR" dirty="0" smtClean="0"/>
              <a:t>COPIER LES TRAVAUX DES ÉLÈVES?</a:t>
            </a:r>
            <a:endParaRPr lang="fr-FR" dirty="0"/>
          </a:p>
        </p:txBody>
      </p:sp>
      <p:pic>
        <p:nvPicPr>
          <p:cNvPr id="219" name="Google Shape;219;p9"/>
          <p:cNvPicPr preferRelativeResize="0"/>
          <p:nvPr/>
        </p:nvPicPr>
        <p:blipFill rotWithShape="1">
          <a:blip r:embed="rId3">
            <a:alphaModFix/>
          </a:blip>
          <a:srcRect/>
          <a:stretch/>
        </p:blipFill>
        <p:spPr>
          <a:xfrm>
            <a:off x="518797" y="3922109"/>
            <a:ext cx="1830703" cy="2181588"/>
          </a:xfrm>
          <a:prstGeom prst="rect">
            <a:avLst/>
          </a:prstGeom>
          <a:noFill/>
          <a:ln>
            <a:noFill/>
          </a:ln>
        </p:spPr>
      </p:pic>
      <p:pic>
        <p:nvPicPr>
          <p:cNvPr id="220" name="Google Shape;220;p9"/>
          <p:cNvPicPr preferRelativeResize="0"/>
          <p:nvPr/>
        </p:nvPicPr>
        <p:blipFill rotWithShape="1">
          <a:blip r:embed="rId4">
            <a:alphaModFix/>
          </a:blip>
          <a:srcRect/>
          <a:stretch/>
        </p:blipFill>
        <p:spPr>
          <a:xfrm>
            <a:off x="2343634" y="2355574"/>
            <a:ext cx="2252873" cy="2528887"/>
          </a:xfrm>
          <a:prstGeom prst="rect">
            <a:avLst/>
          </a:prstGeom>
          <a:noFill/>
          <a:ln>
            <a:noFill/>
          </a:ln>
        </p:spPr>
      </p:pic>
      <p:pic>
        <p:nvPicPr>
          <p:cNvPr id="221" name="Google Shape;221;p9"/>
          <p:cNvPicPr preferRelativeResize="0"/>
          <p:nvPr/>
        </p:nvPicPr>
        <p:blipFill rotWithShape="1">
          <a:blip r:embed="rId5">
            <a:alphaModFix/>
          </a:blip>
          <a:srcRect/>
          <a:stretch/>
        </p:blipFill>
        <p:spPr>
          <a:xfrm>
            <a:off x="6042320" y="4030550"/>
            <a:ext cx="3092965" cy="2454734"/>
          </a:xfrm>
          <a:prstGeom prst="rect">
            <a:avLst/>
          </a:prstGeom>
          <a:noFill/>
          <a:ln>
            <a:noFill/>
          </a:ln>
        </p:spPr>
      </p:pic>
      <p:sp>
        <p:nvSpPr>
          <p:cNvPr id="222" name="Google Shape;222;p9"/>
          <p:cNvSpPr/>
          <p:nvPr/>
        </p:nvSpPr>
        <p:spPr>
          <a:xfrm>
            <a:off x="4268858" y="1463041"/>
            <a:ext cx="2092186" cy="1275190"/>
          </a:xfrm>
          <a:prstGeom prst="wedgeEllipseCallout">
            <a:avLst>
              <a:gd name="adj1" fmla="val -54303"/>
              <a:gd name="adj2" fmla="val 71389"/>
            </a:avLst>
          </a:prstGeom>
          <a:noFill/>
          <a:ln w="1270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23" name="Google Shape;223;p9"/>
          <p:cNvPicPr preferRelativeResize="0"/>
          <p:nvPr/>
        </p:nvPicPr>
        <p:blipFill rotWithShape="1">
          <a:blip r:embed="rId6">
            <a:alphaModFix/>
          </a:blip>
          <a:srcRect/>
          <a:stretch/>
        </p:blipFill>
        <p:spPr>
          <a:xfrm>
            <a:off x="4920410" y="1529058"/>
            <a:ext cx="789081" cy="1143156"/>
          </a:xfrm>
          <a:prstGeom prst="rect">
            <a:avLst/>
          </a:prstGeom>
          <a:noFill/>
          <a:ln>
            <a:noFill/>
          </a:ln>
        </p:spPr>
      </p:pic>
      <p:pic>
        <p:nvPicPr>
          <p:cNvPr id="224" name="Google Shape;224;p9"/>
          <p:cNvPicPr preferRelativeResize="0"/>
          <p:nvPr/>
        </p:nvPicPr>
        <p:blipFill rotWithShape="1">
          <a:blip r:embed="rId7">
            <a:alphaModFix/>
          </a:blip>
          <a:srcRect/>
          <a:stretch/>
        </p:blipFill>
        <p:spPr>
          <a:xfrm>
            <a:off x="7595495" y="1594754"/>
            <a:ext cx="2273873" cy="2025263"/>
          </a:xfrm>
          <a:prstGeom prst="rect">
            <a:avLst/>
          </a:prstGeom>
          <a:noFill/>
          <a:ln>
            <a:noFill/>
          </a:ln>
        </p:spPr>
      </p:pic>
      <p:pic>
        <p:nvPicPr>
          <p:cNvPr id="225" name="Google Shape;225;p9"/>
          <p:cNvPicPr preferRelativeResize="0"/>
          <p:nvPr/>
        </p:nvPicPr>
        <p:blipFill rotWithShape="1">
          <a:blip r:embed="rId8">
            <a:alphaModFix/>
          </a:blip>
          <a:srcRect/>
          <a:stretch/>
        </p:blipFill>
        <p:spPr>
          <a:xfrm>
            <a:off x="9415300" y="3090519"/>
            <a:ext cx="2331595" cy="2167398"/>
          </a:xfrm>
          <a:prstGeom prst="rect">
            <a:avLst/>
          </a:prstGeom>
          <a:noFill/>
          <a:ln>
            <a:noFill/>
          </a:ln>
        </p:spPr>
      </p:pic>
      <p:pic>
        <p:nvPicPr>
          <p:cNvPr id="226" name="Google Shape;226;p9"/>
          <p:cNvPicPr preferRelativeResize="0"/>
          <p:nvPr/>
        </p:nvPicPr>
        <p:blipFill rotWithShape="1">
          <a:blip r:embed="rId9">
            <a:alphaModFix/>
          </a:blip>
          <a:srcRect/>
          <a:stretch/>
        </p:blipFill>
        <p:spPr>
          <a:xfrm flipH="1">
            <a:off x="10351841" y="3787930"/>
            <a:ext cx="458514" cy="664258"/>
          </a:xfrm>
          <a:prstGeom prst="rect">
            <a:avLst/>
          </a:prstGeom>
          <a:noFill/>
          <a:ln>
            <a:noFill/>
          </a:ln>
        </p:spPr>
      </p:pic>
      <p:pic>
        <p:nvPicPr>
          <p:cNvPr id="227" name="Google Shape;227;p9"/>
          <p:cNvPicPr preferRelativeResize="0"/>
          <p:nvPr/>
        </p:nvPicPr>
        <p:blipFill rotWithShape="1">
          <a:blip r:embed="rId10">
            <a:alphaModFix/>
          </a:blip>
          <a:srcRect/>
          <a:stretch/>
        </p:blipFill>
        <p:spPr>
          <a:xfrm>
            <a:off x="8468652" y="2090714"/>
            <a:ext cx="592312" cy="858093"/>
          </a:xfrm>
          <a:prstGeom prst="rect">
            <a:avLst/>
          </a:prstGeom>
          <a:noFill/>
          <a:ln>
            <a:noFill/>
          </a:ln>
        </p:spPr>
      </p:pic>
      <p:sp>
        <p:nvSpPr>
          <p:cNvPr id="228" name="Google Shape;228;p9"/>
          <p:cNvSpPr/>
          <p:nvPr/>
        </p:nvSpPr>
        <p:spPr>
          <a:xfrm>
            <a:off x="2514599" y="5138530"/>
            <a:ext cx="3092965" cy="1093305"/>
          </a:xfrm>
          <a:prstGeom prst="wedgeRoundRectCallout">
            <a:avLst>
              <a:gd name="adj1" fmla="val 1764"/>
              <a:gd name="adj2" fmla="val -177440"/>
              <a:gd name="adj3" fmla="val 16667"/>
            </a:avLst>
          </a:prstGeom>
          <a:noFill/>
          <a:ln w="1270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err="1">
                <a:solidFill>
                  <a:schemeClr val="bg2">
                    <a:lumMod val="10000"/>
                  </a:schemeClr>
                </a:solidFill>
                <a:latin typeface="Arial"/>
                <a:ea typeface="Arial"/>
                <a:cs typeface="Arial"/>
                <a:sym typeface="Arial"/>
              </a:rPr>
              <a:t>C'est</a:t>
            </a:r>
            <a:r>
              <a:rPr lang="en-CA" sz="1800" b="0" i="0" u="none" strike="noStrike" cap="none" dirty="0">
                <a:solidFill>
                  <a:schemeClr val="bg2">
                    <a:lumMod val="10000"/>
                  </a:schemeClr>
                </a:solidFill>
                <a:latin typeface="Arial"/>
                <a:ea typeface="Arial"/>
                <a:cs typeface="Arial"/>
                <a:sym typeface="Arial"/>
              </a:rPr>
              <a:t> </a:t>
            </a:r>
            <a:r>
              <a:rPr lang="en-CA" sz="1800" b="0" i="0" u="none" strike="noStrike" cap="none" dirty="0" err="1">
                <a:solidFill>
                  <a:schemeClr val="bg2">
                    <a:lumMod val="10000"/>
                  </a:schemeClr>
                </a:solidFill>
                <a:latin typeface="Arial"/>
                <a:ea typeface="Arial"/>
                <a:cs typeface="Arial"/>
                <a:sym typeface="Arial"/>
              </a:rPr>
              <a:t>très</a:t>
            </a:r>
            <a:r>
              <a:rPr lang="en-CA" sz="1800" b="0" i="0" u="none" strike="noStrike" cap="none" dirty="0">
                <a:solidFill>
                  <a:schemeClr val="bg2">
                    <a:lumMod val="10000"/>
                  </a:schemeClr>
                </a:solidFill>
                <a:latin typeface="Arial"/>
                <a:ea typeface="Arial"/>
                <a:cs typeface="Arial"/>
                <a:sym typeface="Arial"/>
              </a:rPr>
              <a:t> </a:t>
            </a:r>
            <a:r>
              <a:rPr lang="en-CA" sz="1800" b="0" i="0" u="none" strike="noStrike" cap="none" dirty="0" err="1">
                <a:solidFill>
                  <a:schemeClr val="bg2">
                    <a:lumMod val="10000"/>
                  </a:schemeClr>
                </a:solidFill>
                <a:latin typeface="Arial"/>
                <a:ea typeface="Arial"/>
                <a:cs typeface="Arial"/>
                <a:sym typeface="Arial"/>
              </a:rPr>
              <a:t>bien</a:t>
            </a:r>
            <a:r>
              <a:rPr lang="en-CA" sz="1800" b="0" i="0" u="none" strike="noStrike" cap="none" dirty="0">
                <a:solidFill>
                  <a:schemeClr val="bg2">
                    <a:lumMod val="10000"/>
                  </a:schemeClr>
                </a:solidFill>
                <a:latin typeface="Arial"/>
                <a:ea typeface="Arial"/>
                <a:cs typeface="Arial"/>
                <a:sym typeface="Arial"/>
              </a:rPr>
              <a:t>... utilisation </a:t>
            </a:r>
            <a:r>
              <a:rPr lang="en-CA" sz="1800" b="0" i="0" u="none" strike="noStrike" cap="none" dirty="0" err="1">
                <a:solidFill>
                  <a:schemeClr val="bg2">
                    <a:lumMod val="10000"/>
                  </a:schemeClr>
                </a:solidFill>
                <a:latin typeface="Arial"/>
                <a:ea typeface="Arial"/>
                <a:cs typeface="Arial"/>
                <a:sym typeface="Arial"/>
              </a:rPr>
              <a:t>équitable</a:t>
            </a:r>
            <a:r>
              <a:rPr lang="en-CA" sz="1800" b="0" i="0" u="none" strike="noStrike" cap="none" dirty="0">
                <a:solidFill>
                  <a:schemeClr val="bg2">
                    <a:lumMod val="10000"/>
                  </a:schemeClr>
                </a:solidFill>
                <a:latin typeface="Arial"/>
                <a:ea typeface="Arial"/>
                <a:cs typeface="Arial"/>
                <a:sym typeface="Arial"/>
              </a:rPr>
              <a:t> </a:t>
            </a:r>
            <a:r>
              <a:rPr lang="en-CA" sz="1800" b="0" i="0" u="none" strike="noStrike" cap="none" dirty="0" err="1">
                <a:solidFill>
                  <a:schemeClr val="bg2">
                    <a:lumMod val="10000"/>
                  </a:schemeClr>
                </a:solidFill>
                <a:latin typeface="Arial"/>
                <a:ea typeface="Arial"/>
                <a:cs typeface="Arial"/>
                <a:sym typeface="Arial"/>
              </a:rPr>
              <a:t>ou</a:t>
            </a:r>
            <a:r>
              <a:rPr lang="en-CA" sz="1800" b="0" i="0" u="none" strike="noStrike" cap="none" dirty="0">
                <a:solidFill>
                  <a:schemeClr val="bg2">
                    <a:lumMod val="10000"/>
                  </a:schemeClr>
                </a:solidFill>
                <a:latin typeface="Arial"/>
                <a:ea typeface="Arial"/>
                <a:cs typeface="Arial"/>
                <a:sym typeface="Arial"/>
              </a:rPr>
              <a:t> </a:t>
            </a:r>
            <a:r>
              <a:rPr lang="en-CA" sz="1800" b="0" i="0" u="none" strike="noStrike" cap="none" dirty="0" err="1">
                <a:solidFill>
                  <a:schemeClr val="bg2">
                    <a:lumMod val="10000"/>
                  </a:schemeClr>
                </a:solidFill>
                <a:latin typeface="Arial"/>
                <a:ea typeface="Arial"/>
                <a:cs typeface="Arial"/>
                <a:sym typeface="Arial"/>
              </a:rPr>
              <a:t>contenu</a:t>
            </a:r>
            <a:r>
              <a:rPr lang="en-CA" sz="1800" b="0" i="0" u="none" strike="noStrike" cap="none" dirty="0">
                <a:solidFill>
                  <a:schemeClr val="bg2">
                    <a:lumMod val="10000"/>
                  </a:schemeClr>
                </a:solidFill>
                <a:latin typeface="Arial"/>
                <a:ea typeface="Arial"/>
                <a:cs typeface="Arial"/>
                <a:sym typeface="Arial"/>
              </a:rPr>
              <a:t> non commercial </a:t>
            </a:r>
            <a:r>
              <a:rPr lang="en-CA" sz="1800" b="0" i="0" u="none" strike="noStrike" cap="none" dirty="0" err="1">
                <a:solidFill>
                  <a:schemeClr val="bg2">
                    <a:lumMod val="10000"/>
                  </a:schemeClr>
                </a:solidFill>
                <a:latin typeface="Arial"/>
                <a:ea typeface="Arial"/>
                <a:cs typeface="Arial"/>
                <a:sym typeface="Arial"/>
              </a:rPr>
              <a:t>généré</a:t>
            </a:r>
            <a:r>
              <a:rPr lang="en-CA" sz="1800" b="0" i="0" u="none" strike="noStrike" cap="none" dirty="0">
                <a:solidFill>
                  <a:schemeClr val="bg2">
                    <a:lumMod val="10000"/>
                  </a:schemeClr>
                </a:solidFill>
                <a:latin typeface="Arial"/>
                <a:ea typeface="Arial"/>
                <a:cs typeface="Arial"/>
                <a:sym typeface="Arial"/>
              </a:rPr>
              <a:t> par </a:t>
            </a:r>
            <a:r>
              <a:rPr lang="en-CA" sz="1800" b="0" i="0" u="none" strike="noStrike" cap="none" dirty="0" err="1">
                <a:solidFill>
                  <a:schemeClr val="bg2">
                    <a:lumMod val="10000"/>
                  </a:schemeClr>
                </a:solidFill>
                <a:latin typeface="Arial"/>
                <a:ea typeface="Arial"/>
                <a:cs typeface="Arial"/>
                <a:sym typeface="Arial"/>
              </a:rPr>
              <a:t>l'utilisateur</a:t>
            </a:r>
            <a:endParaRPr sz="1800" b="0" i="0" u="none" strike="noStrike" cap="none" dirty="0">
              <a:solidFill>
                <a:schemeClr val="bg2">
                  <a:lumMod val="10000"/>
                </a:schemeClr>
              </a:solidFill>
              <a:latin typeface="Arial"/>
              <a:ea typeface="Arial"/>
              <a:cs typeface="Arial"/>
              <a:sym typeface="Arial"/>
            </a:endParaRPr>
          </a:p>
        </p:txBody>
      </p:sp>
      <p:sp>
        <p:nvSpPr>
          <p:cNvPr id="229" name="Google Shape;229;p9"/>
          <p:cNvSpPr/>
          <p:nvPr/>
        </p:nvSpPr>
        <p:spPr>
          <a:xfrm>
            <a:off x="546997" y="2056434"/>
            <a:ext cx="1844334" cy="1325744"/>
          </a:xfrm>
          <a:prstGeom prst="wedgeRoundRectCallout">
            <a:avLst>
              <a:gd name="adj1" fmla="val -16353"/>
              <a:gd name="adj2" fmla="val 94078"/>
              <a:gd name="adj3" fmla="val 16667"/>
            </a:avLst>
          </a:prstGeom>
          <a:noFill/>
          <a:ln w="1905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err="1">
                <a:solidFill>
                  <a:schemeClr val="bg2">
                    <a:lumMod val="10000"/>
                  </a:schemeClr>
                </a:solidFill>
                <a:latin typeface="Arial"/>
                <a:ea typeface="Arial"/>
                <a:cs typeface="Arial"/>
                <a:sym typeface="Arial"/>
              </a:rPr>
              <a:t>Qu’en</a:t>
            </a:r>
            <a:r>
              <a:rPr lang="en-CA" sz="1800" b="0" i="0" u="none" strike="noStrike" cap="none" dirty="0">
                <a:solidFill>
                  <a:schemeClr val="bg2">
                    <a:lumMod val="10000"/>
                  </a:schemeClr>
                </a:solidFill>
                <a:latin typeface="Arial"/>
                <a:ea typeface="Arial"/>
                <a:cs typeface="Arial"/>
                <a:sym typeface="Arial"/>
              </a:rPr>
              <a:t> </a:t>
            </a:r>
            <a:r>
              <a:rPr lang="en-CA" sz="1800" b="0" i="0" u="none" strike="noStrike" cap="none" dirty="0" err="1" smtClean="0">
                <a:solidFill>
                  <a:schemeClr val="bg2">
                    <a:lumMod val="10000"/>
                  </a:schemeClr>
                </a:solidFill>
                <a:latin typeface="Arial"/>
                <a:ea typeface="Arial"/>
                <a:cs typeface="Arial"/>
                <a:sym typeface="Arial"/>
              </a:rPr>
              <a:t>est-il</a:t>
            </a:r>
            <a:r>
              <a:rPr lang="en-CA" sz="1800" b="0" i="0" u="none" strike="noStrike" cap="none" dirty="0" smtClean="0">
                <a:solidFill>
                  <a:schemeClr val="bg2">
                    <a:lumMod val="10000"/>
                  </a:schemeClr>
                </a:solidFill>
                <a:latin typeface="Arial"/>
                <a:ea typeface="Arial"/>
                <a:cs typeface="Arial"/>
                <a:sym typeface="Arial"/>
              </a:rPr>
              <a:t> </a:t>
            </a:r>
            <a:br>
              <a:rPr lang="en-CA" sz="1800" b="0" i="0" u="none" strike="noStrike" cap="none" dirty="0" smtClean="0">
                <a:solidFill>
                  <a:schemeClr val="bg2">
                    <a:lumMod val="10000"/>
                  </a:schemeClr>
                </a:solidFill>
                <a:latin typeface="Arial"/>
                <a:ea typeface="Arial"/>
                <a:cs typeface="Arial"/>
                <a:sym typeface="Arial"/>
              </a:rPr>
            </a:br>
            <a:r>
              <a:rPr lang="en-CA" sz="1800" b="0" i="0" u="none" strike="noStrike" cap="none" dirty="0" smtClean="0">
                <a:solidFill>
                  <a:schemeClr val="bg2">
                    <a:lumMod val="10000"/>
                  </a:schemeClr>
                </a:solidFill>
                <a:latin typeface="Arial"/>
                <a:ea typeface="Arial"/>
                <a:cs typeface="Arial"/>
                <a:sym typeface="Arial"/>
              </a:rPr>
              <a:t>du </a:t>
            </a:r>
            <a:r>
              <a:rPr lang="en-CA" sz="1800" b="1" i="0" u="none" strike="noStrike" cap="none" dirty="0" smtClean="0">
                <a:solidFill>
                  <a:schemeClr val="bg2">
                    <a:lumMod val="10000"/>
                  </a:schemeClr>
                </a:solidFill>
                <a:latin typeface="Arial"/>
                <a:ea typeface="Arial"/>
                <a:cs typeface="Arial"/>
                <a:sym typeface="Arial"/>
              </a:rPr>
              <a:t>© ?</a:t>
            </a:r>
            <a:endParaRPr sz="1800" b="1" i="0" u="none" strike="noStrike" cap="none" dirty="0">
              <a:solidFill>
                <a:schemeClr val="bg2">
                  <a:lumMod val="10000"/>
                </a:schemeClr>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5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1"/>
                                        </p:tgtEl>
                                        <p:attrNameLst>
                                          <p:attrName>style.visibility</p:attrName>
                                        </p:attrNameLst>
                                      </p:cBhvr>
                                      <p:to>
                                        <p:strVal val="visible"/>
                                      </p:to>
                                    </p:set>
                                    <p:animEffect transition="in" filter="fade">
                                      <p:cBhvr>
                                        <p:cTn id="12" dur="500"/>
                                        <p:tgtEl>
                                          <p:spTgt spid="2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2"/>
                                        </p:tgtEl>
                                        <p:attrNameLst>
                                          <p:attrName>style.visibility</p:attrName>
                                        </p:attrNameLst>
                                      </p:cBhvr>
                                      <p:to>
                                        <p:strVal val="visible"/>
                                      </p:to>
                                    </p:set>
                                    <p:animEffect transition="in" filter="fade">
                                      <p:cBhvr>
                                        <p:cTn id="17" dur="500"/>
                                        <p:tgtEl>
                                          <p:spTgt spid="22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23"/>
                                        </p:tgtEl>
                                        <p:attrNameLst>
                                          <p:attrName>style.visibility</p:attrName>
                                        </p:attrNameLst>
                                      </p:cBhvr>
                                      <p:to>
                                        <p:strVal val="visible"/>
                                      </p:to>
                                    </p:set>
                                    <p:animEffect transition="in" filter="fade">
                                      <p:cBhvr>
                                        <p:cTn id="21" dur="500"/>
                                        <p:tgtEl>
                                          <p:spTgt spid="2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4"/>
                                        </p:tgtEl>
                                        <p:attrNameLst>
                                          <p:attrName>style.visibility</p:attrName>
                                        </p:attrNameLst>
                                      </p:cBhvr>
                                      <p:to>
                                        <p:strVal val="visible"/>
                                      </p:to>
                                    </p:set>
                                    <p:animEffect transition="in" filter="fade">
                                      <p:cBhvr>
                                        <p:cTn id="26" dur="500"/>
                                        <p:tgtEl>
                                          <p:spTgt spid="224"/>
                                        </p:tgtEl>
                                      </p:cBhvr>
                                    </p:animEffect>
                                  </p:childTnLst>
                                </p:cTn>
                              </p:par>
                              <p:par>
                                <p:cTn id="27" presetID="10" presetClass="entr" presetSubtype="0" fill="hold" nodeType="withEffect">
                                  <p:stCondLst>
                                    <p:cond delay="0"/>
                                  </p:stCondLst>
                                  <p:childTnLst>
                                    <p:set>
                                      <p:cBhvr>
                                        <p:cTn id="28" dur="1" fill="hold">
                                          <p:stCondLst>
                                            <p:cond delay="0"/>
                                          </p:stCondLst>
                                        </p:cTn>
                                        <p:tgtEl>
                                          <p:spTgt spid="225"/>
                                        </p:tgtEl>
                                        <p:attrNameLst>
                                          <p:attrName>style.visibility</p:attrName>
                                        </p:attrNameLst>
                                      </p:cBhvr>
                                      <p:to>
                                        <p:strVal val="visible"/>
                                      </p:to>
                                    </p:set>
                                    <p:animEffect transition="in" filter="fade">
                                      <p:cBhvr>
                                        <p:cTn id="29" dur="500"/>
                                        <p:tgtEl>
                                          <p:spTgt spid="2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26"/>
                                        </p:tgtEl>
                                        <p:attrNameLst>
                                          <p:attrName>style.visibility</p:attrName>
                                        </p:attrNameLst>
                                      </p:cBhvr>
                                      <p:to>
                                        <p:strVal val="visible"/>
                                      </p:to>
                                    </p:set>
                                    <p:animEffect transition="in" filter="fade">
                                      <p:cBhvr>
                                        <p:cTn id="34" dur="500"/>
                                        <p:tgtEl>
                                          <p:spTgt spid="226"/>
                                        </p:tgtEl>
                                      </p:cBhvr>
                                    </p:animEffect>
                                  </p:childTnLst>
                                </p:cTn>
                              </p:par>
                              <p:par>
                                <p:cTn id="35" presetID="10" presetClass="entr" presetSubtype="0" fill="hold" nodeType="withEffect">
                                  <p:stCondLst>
                                    <p:cond delay="0"/>
                                  </p:stCondLst>
                                  <p:childTnLst>
                                    <p:set>
                                      <p:cBhvr>
                                        <p:cTn id="36" dur="1" fill="hold">
                                          <p:stCondLst>
                                            <p:cond delay="0"/>
                                          </p:stCondLst>
                                        </p:cTn>
                                        <p:tgtEl>
                                          <p:spTgt spid="227"/>
                                        </p:tgtEl>
                                        <p:attrNameLst>
                                          <p:attrName>style.visibility</p:attrName>
                                        </p:attrNameLst>
                                      </p:cBhvr>
                                      <p:to>
                                        <p:strVal val="visible"/>
                                      </p:to>
                                    </p:set>
                                    <p:animEffect transition="in" filter="fade">
                                      <p:cBhvr>
                                        <p:cTn id="37" dur="500"/>
                                        <p:tgtEl>
                                          <p:spTgt spid="227"/>
                                        </p:tgtEl>
                                      </p:cBhvr>
                                    </p:animEffect>
                                  </p:childTnLst>
                                </p:cTn>
                              </p:par>
                              <p:par>
                                <p:cTn id="38" presetID="10" presetClass="exit" presetSubtype="0" fill="hold" nodeType="withEffect">
                                  <p:stCondLst>
                                    <p:cond delay="0"/>
                                  </p:stCondLst>
                                  <p:childTnLst>
                                    <p:animEffect transition="out" filter="fade">
                                      <p:cBhvr>
                                        <p:cTn id="39" dur="500"/>
                                        <p:tgtEl>
                                          <p:spTgt spid="222"/>
                                        </p:tgtEl>
                                      </p:cBhvr>
                                    </p:animEffect>
                                    <p:set>
                                      <p:cBhvr>
                                        <p:cTn id="40" dur="1" fill="hold">
                                          <p:stCondLst>
                                            <p:cond delay="500"/>
                                          </p:stCondLst>
                                        </p:cTn>
                                        <p:tgtEl>
                                          <p:spTgt spid="222"/>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23"/>
                                        </p:tgtEl>
                                      </p:cBhvr>
                                    </p:animEffect>
                                    <p:set>
                                      <p:cBhvr>
                                        <p:cTn id="43" dur="1" fill="hold">
                                          <p:stCondLst>
                                            <p:cond delay="500"/>
                                          </p:stCondLst>
                                        </p:cTn>
                                        <p:tgtEl>
                                          <p:spTgt spid="22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29"/>
                                        </p:tgtEl>
                                        <p:attrNameLst>
                                          <p:attrName>style.visibility</p:attrName>
                                        </p:attrNameLst>
                                      </p:cBhvr>
                                      <p:to>
                                        <p:strVal val="visible"/>
                                      </p:to>
                                    </p:set>
                                    <p:animEffect transition="in" filter="fade">
                                      <p:cBhvr>
                                        <p:cTn id="48" dur="500"/>
                                        <p:tgtEl>
                                          <p:spTgt spid="22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28"/>
                                        </p:tgtEl>
                                        <p:attrNameLst>
                                          <p:attrName>style.visibility</p:attrName>
                                        </p:attrNameLst>
                                      </p:cBhvr>
                                      <p:to>
                                        <p:strVal val="visible"/>
                                      </p:to>
                                    </p:set>
                                    <p:animEffect transition="in" filter="fade">
                                      <p:cBhvr>
                                        <p:cTn id="53"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vel 1">
  <a:themeElements>
    <a:clrScheme name="Custom 1">
      <a:dk1>
        <a:srgbClr val="75707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4C67CBCE-DFDA-6745-9959-BC713BE9E948}"/>
    </a:ext>
  </a:extLst>
</a:theme>
</file>

<file path=ppt/theme/theme2.xml><?xml version="1.0" encoding="utf-8"?>
<a:theme xmlns:a="http://schemas.openxmlformats.org/drawingml/2006/main" name="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B9FDB8F-EBBA-1E4D-9B03-02A803C87649}"/>
    </a:ext>
  </a:extLst>
</a:theme>
</file>

<file path=ppt/theme/theme3.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16964AC1-EF38-134A-A4A4-FB428F678D40}"/>
    </a:ext>
  </a:extLst>
</a:theme>
</file>

<file path=ppt/theme/theme4.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5.xml><?xml version="1.0" encoding="utf-8"?>
<a:theme xmlns:a="http://schemas.openxmlformats.org/drawingml/2006/main" name="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DE6CFC58-F008-0C44-9AE6-C329ED73EC6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OER_CopyrightProject_Version12_2019-06-28</Template>
  <TotalTime>672</TotalTime>
  <Words>2685</Words>
  <Application>Microsoft Office PowerPoint</Application>
  <PresentationFormat>Widescreen</PresentationFormat>
  <Paragraphs>165</Paragraphs>
  <Slides>22</Slides>
  <Notes>21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22</vt:i4>
      </vt:variant>
    </vt:vector>
  </HeadingPairs>
  <TitlesOfParts>
    <vt:vector size="31" baseType="lpstr">
      <vt:lpstr>Arial</vt:lpstr>
      <vt:lpstr>Calibri</vt:lpstr>
      <vt:lpstr>Garamond</vt:lpstr>
      <vt:lpstr>Wingdings</vt:lpstr>
      <vt:lpstr>Level 1</vt:lpstr>
      <vt:lpstr>Level 2</vt:lpstr>
      <vt:lpstr>Level 3</vt:lpstr>
      <vt:lpstr>Level 4</vt:lpstr>
      <vt:lpstr>Level 5</vt:lpstr>
      <vt:lpstr>La création et le partage de matériel protégé par le droit d'auteur dans le contexte  de la M-12</vt:lpstr>
      <vt:lpstr>PLACE AU JEU</vt:lpstr>
      <vt:lpstr>CONSIDÉRATIONS RELATIVES AUX DROITS D'AUTEUR</vt:lpstr>
      <vt:lpstr>DROIT D’AUTEUR SUR LA MUSIQUE</vt:lpstr>
      <vt:lpstr>COMMENT L’UTILISATION ÉQUITABLE S’APPLIQUE?</vt:lpstr>
      <vt:lpstr>COURT EXTRAIT</vt:lpstr>
      <vt:lpstr>VOL, PILLAGE ET SACCAGE?</vt:lpstr>
      <vt:lpstr>COPIES ILLÉGITIMES = PHOTOCOPIAGE ILLÉGAL</vt:lpstr>
      <vt:lpstr>COPIER LES TRAVAUX DES ÉLÈVES?</vt:lpstr>
      <vt:lpstr>LE DROIT D’AUTEUR DES ÉLÈVES</vt:lpstr>
      <vt:lpstr>ENREGISTRER LA PIÈCE</vt:lpstr>
      <vt:lpstr>PLACE AU SPECTACLE</vt:lpstr>
      <vt:lpstr>OBJECTIFS D’APPRENTISSAGE</vt:lpstr>
      <vt:lpstr>PowerPoint Presentation</vt:lpstr>
      <vt:lpstr>DES QUESTIONS</vt:lpstr>
      <vt:lpstr>DES QUESTIONS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Smith, Mireille</cp:lastModifiedBy>
  <cp:revision>87</cp:revision>
  <dcterms:created xsi:type="dcterms:W3CDTF">2019-10-03T17:13:49Z</dcterms:created>
  <dcterms:modified xsi:type="dcterms:W3CDTF">2023-08-15T20:27:11Z</dcterms:modified>
</cp:coreProperties>
</file>